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
  </p:notesMasterIdLst>
  <p:handoutMasterIdLst>
    <p:handoutMasterId r:id="rId4"/>
  </p:handoutMasterIdLst>
  <p:sldIdLst>
    <p:sldId id="260" r:id="rId2"/>
  </p:sldIdLst>
  <p:sldSz cx="29260800" cy="21945600"/>
  <p:notesSz cx="9124950" cy="14782800"/>
  <p:defaultTex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6973" userDrawn="1">
          <p15:clr>
            <a:srgbClr val="A4A3A4"/>
          </p15:clr>
        </p15:guide>
        <p15:guide id="2" orient="horz" pos="1040" userDrawn="1">
          <p15:clr>
            <a:srgbClr val="A4A3A4"/>
          </p15:clr>
        </p15:guide>
        <p15:guide id="3" orient="horz" pos="12357" userDrawn="1">
          <p15:clr>
            <a:srgbClr val="A4A3A4"/>
          </p15:clr>
        </p15:guide>
        <p15:guide id="4" orient="horz" pos="3960" userDrawn="1">
          <p15:clr>
            <a:srgbClr val="A4A3A4"/>
          </p15:clr>
        </p15:guide>
        <p15:guide id="6" orient="horz" pos="2424" userDrawn="1">
          <p15:clr>
            <a:srgbClr val="A4A3A4"/>
          </p15:clr>
        </p15:guide>
        <p15:guide id="7" pos="9216" userDrawn="1">
          <p15:clr>
            <a:srgbClr val="A4A3A4"/>
          </p15:clr>
        </p15:guide>
        <p15:guide id="8" pos="1260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MacPherson" initials="MM" lastIdx="2" clrIdx="0"/>
  <p:cmAuthor id="1" name="Loftin Barnes" initials="LB" lastIdx="1" clrIdx="1">
    <p:extLst>
      <p:ext uri="{19B8F6BF-5375-455C-9EA6-DF929625EA0E}">
        <p15:presenceInfo xmlns:p15="http://schemas.microsoft.com/office/powerpoint/2012/main" userId="S::lbarnes@medthinkscicom.com::ba77cb26-3bf3-42ac-bfb8-80ce9e905b3c" providerId="AD"/>
      </p:ext>
    </p:extLst>
  </p:cmAuthor>
  <p:cmAuthor id="2" name="Sherri Damlo" initials="SD" lastIdx="2" clrIdx="2">
    <p:extLst>
      <p:ext uri="{19B8F6BF-5375-455C-9EA6-DF929625EA0E}">
        <p15:presenceInfo xmlns:p15="http://schemas.microsoft.com/office/powerpoint/2012/main" userId="Sherri Damlo" providerId="None"/>
      </p:ext>
    </p:extLst>
  </p:cmAuthor>
  <p:cmAuthor id="3" name="Rajni Parthasarathy" initials="RP" lastIdx="5" clrIdx="3">
    <p:extLst>
      <p:ext uri="{19B8F6BF-5375-455C-9EA6-DF929625EA0E}">
        <p15:presenceInfo xmlns:p15="http://schemas.microsoft.com/office/powerpoint/2012/main" userId="S::rparthasarathy@medthinkscicom.com::b7cfac83-7bb0-4eeb-a9bc-61c18f569ae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0042"/>
    <a:srgbClr val="071D49"/>
    <a:srgbClr val="E31836"/>
    <a:srgbClr val="EAEAEA"/>
    <a:srgbClr val="071D17"/>
    <a:srgbClr val="008790"/>
    <a:srgbClr val="91919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034" autoAdjust="0"/>
    <p:restoredTop sz="96357" autoAdjust="0"/>
  </p:normalViewPr>
  <p:slideViewPr>
    <p:cSldViewPr snapToGrid="0" showGuides="1">
      <p:cViewPr varScale="1">
        <p:scale>
          <a:sx n="26" d="100"/>
          <a:sy n="26" d="100"/>
        </p:scale>
        <p:origin x="1968" y="62"/>
      </p:cViewPr>
      <p:guideLst>
        <p:guide orient="horz" pos="6973"/>
        <p:guide orient="horz" pos="1040"/>
        <p:guide orient="horz" pos="12357"/>
        <p:guide orient="horz" pos="3960"/>
        <p:guide orient="horz" pos="2424"/>
        <p:guide pos="9216"/>
        <p:guide pos="12602"/>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notesViewPr>
    <p:cSldViewPr snapToGrid="0" showGuides="1">
      <p:cViewPr varScale="1">
        <p:scale>
          <a:sx n="65" d="100"/>
          <a:sy n="65"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475566029584599E-2"/>
          <c:y val="2.3982206816234152E-2"/>
          <c:w val="0.97552443397041544"/>
          <c:h val="0.95203558636753172"/>
        </c:manualLayout>
      </c:layout>
      <c:barChart>
        <c:barDir val="bar"/>
        <c:grouping val="clustered"/>
        <c:varyColors val="0"/>
        <c:ser>
          <c:idx val="0"/>
          <c:order val="0"/>
          <c:tx>
            <c:strRef>
              <c:f>Sheet1!$B$1</c:f>
              <c:strCache>
                <c:ptCount val="1"/>
                <c:pt idx="0">
                  <c:v>Month 4</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Patient injection/soreness</c:v>
                </c:pt>
                <c:pt idx="1">
                  <c:v>Care of patients with other needs</c:v>
                </c:pt>
                <c:pt idx="2">
                  <c:v>Patients failing CAB LA + RPV LA due to missed dose/visit</c:v>
                </c:pt>
                <c:pt idx="3">
                  <c:v>Rescheduling missed injections</c:v>
                </c:pt>
                <c:pt idx="4">
                  <c:v>Staff resourcing for clinic flow</c:v>
                </c:pt>
                <c:pt idx="5">
                  <c:v>Flagging/Awareness of missed visits</c:v>
                </c:pt>
                <c:pt idx="6">
                  <c:v>Patient transportation for  monthly visit</c:v>
                </c:pt>
                <c:pt idx="7">
                  <c:v>Patient ability to keep monthly visit</c:v>
                </c:pt>
              </c:strCache>
            </c:strRef>
          </c:cat>
          <c:val>
            <c:numRef>
              <c:f>Sheet1!$B$2:$B$9</c:f>
              <c:numCache>
                <c:formatCode>0.0%</c:formatCode>
                <c:ptCount val="8"/>
                <c:pt idx="0">
                  <c:v>0.41699999999999998</c:v>
                </c:pt>
                <c:pt idx="1">
                  <c:v>0.33400000000000002</c:v>
                </c:pt>
                <c:pt idx="2">
                  <c:v>0.16600000000000001</c:v>
                </c:pt>
                <c:pt idx="3">
                  <c:v>0.20899999999999999</c:v>
                </c:pt>
                <c:pt idx="4">
                  <c:v>0.375</c:v>
                </c:pt>
                <c:pt idx="5">
                  <c:v>0.45800000000000002</c:v>
                </c:pt>
                <c:pt idx="6">
                  <c:v>0.375</c:v>
                </c:pt>
                <c:pt idx="7">
                  <c:v>0.375</c:v>
                </c:pt>
              </c:numCache>
            </c:numRef>
          </c:val>
          <c:extLst>
            <c:ext xmlns:c16="http://schemas.microsoft.com/office/drawing/2014/chart" uri="{C3380CC4-5D6E-409C-BE32-E72D297353CC}">
              <c16:uniqueId val="{00000000-35BA-4570-897B-24502DCE6D3C}"/>
            </c:ext>
          </c:extLst>
        </c:ser>
        <c:ser>
          <c:idx val="1"/>
          <c:order val="1"/>
          <c:tx>
            <c:strRef>
              <c:f>Sheet1!$C$1</c:f>
              <c:strCache>
                <c:ptCount val="1"/>
                <c:pt idx="0">
                  <c:v>Baseline</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Patient injection/soreness</c:v>
                </c:pt>
                <c:pt idx="1">
                  <c:v>Care of patients with other needs</c:v>
                </c:pt>
                <c:pt idx="2">
                  <c:v>Patients failing CAB LA + RPV LA due to missed dose/visit</c:v>
                </c:pt>
                <c:pt idx="3">
                  <c:v>Rescheduling missed injections</c:v>
                </c:pt>
                <c:pt idx="4">
                  <c:v>Staff resourcing for clinic flow</c:v>
                </c:pt>
                <c:pt idx="5">
                  <c:v>Flagging/Awareness of missed visits</c:v>
                </c:pt>
                <c:pt idx="6">
                  <c:v>Patient transportation for  monthly visit</c:v>
                </c:pt>
                <c:pt idx="7">
                  <c:v>Patient ability to keep monthly visit</c:v>
                </c:pt>
              </c:strCache>
            </c:strRef>
          </c:cat>
          <c:val>
            <c:numRef>
              <c:f>Sheet1!$C$2:$C$9</c:f>
              <c:numCache>
                <c:formatCode>0.0%</c:formatCode>
                <c:ptCount val="8"/>
                <c:pt idx="0">
                  <c:v>0.46100000000000002</c:v>
                </c:pt>
                <c:pt idx="1">
                  <c:v>0.5</c:v>
                </c:pt>
                <c:pt idx="2">
                  <c:v>0.5</c:v>
                </c:pt>
                <c:pt idx="3">
                  <c:v>0.5</c:v>
                </c:pt>
                <c:pt idx="4">
                  <c:v>0.53800000000000003</c:v>
                </c:pt>
                <c:pt idx="5">
                  <c:v>0.73099999999999998</c:v>
                </c:pt>
                <c:pt idx="6">
                  <c:v>0.76900000000000002</c:v>
                </c:pt>
                <c:pt idx="7">
                  <c:v>0.80800000000000005</c:v>
                </c:pt>
              </c:numCache>
            </c:numRef>
          </c:val>
          <c:extLst>
            <c:ext xmlns:c16="http://schemas.microsoft.com/office/drawing/2014/chart" uri="{C3380CC4-5D6E-409C-BE32-E72D297353CC}">
              <c16:uniqueId val="{00000001-35BA-4570-897B-24502DCE6D3C}"/>
            </c:ext>
          </c:extLst>
        </c:ser>
        <c:dLbls>
          <c:showLegendKey val="0"/>
          <c:showVal val="0"/>
          <c:showCatName val="0"/>
          <c:showSerName val="0"/>
          <c:showPercent val="0"/>
          <c:showBubbleSize val="0"/>
        </c:dLbls>
        <c:gapWidth val="73"/>
        <c:axId val="535579600"/>
        <c:axId val="535580912"/>
      </c:barChart>
      <c:catAx>
        <c:axId val="535579600"/>
        <c:scaling>
          <c:orientation val="minMax"/>
        </c:scaling>
        <c:delete val="1"/>
        <c:axPos val="l"/>
        <c:numFmt formatCode="General" sourceLinked="1"/>
        <c:majorTickMark val="none"/>
        <c:minorTickMark val="none"/>
        <c:tickLblPos val="nextTo"/>
        <c:crossAx val="535580912"/>
        <c:crosses val="autoZero"/>
        <c:auto val="1"/>
        <c:lblAlgn val="ctr"/>
        <c:lblOffset val="100"/>
        <c:noMultiLvlLbl val="0"/>
      </c:catAx>
      <c:valAx>
        <c:axId val="535580912"/>
        <c:scaling>
          <c:orientation val="minMax"/>
          <c:max val="1"/>
        </c:scaling>
        <c:delete val="1"/>
        <c:axPos val="b"/>
        <c:numFmt formatCode="0%" sourceLinked="0"/>
        <c:majorTickMark val="none"/>
        <c:minorTickMark val="none"/>
        <c:tickLblPos val="nextTo"/>
        <c:crossAx val="535579600"/>
        <c:crosses val="autoZero"/>
        <c:crossBetween val="between"/>
      </c:valAx>
      <c:spPr>
        <a:noFill/>
        <a:ln>
          <a:noFill/>
        </a:ln>
        <a:effectLst/>
      </c:spPr>
    </c:plotArea>
    <c:legend>
      <c:legendPos val="r"/>
      <c:layout>
        <c:manualLayout>
          <c:xMode val="edge"/>
          <c:yMode val="edge"/>
          <c:x val="0.72785804187578096"/>
          <c:y val="0.86349197411501022"/>
          <c:w val="0.19243583285802993"/>
          <c:h val="8.405068228262541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8675610267355218E-2"/>
          <c:y val="4.6084713548737451E-2"/>
          <c:w val="0.87154944070735751"/>
          <c:h val="0.90927685763417498"/>
        </c:manualLayout>
      </c:layout>
      <c:barChart>
        <c:barDir val="bar"/>
        <c:grouping val="clustered"/>
        <c:varyColors val="0"/>
        <c:ser>
          <c:idx val="0"/>
          <c:order val="0"/>
          <c:tx>
            <c:strRef>
              <c:f>Sheet1!$B$1</c:f>
              <c:strCache>
                <c:ptCount val="1"/>
                <c:pt idx="0">
                  <c:v>4M</c:v>
                </c:pt>
              </c:strCache>
            </c:strRef>
          </c:tx>
          <c:spPr>
            <a:solidFill>
              <a:srgbClr val="E40046"/>
            </a:solidFill>
            <a:ln>
              <a:solidFill>
                <a:srgbClr val="E40046"/>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Q4</c:v>
                </c:pt>
                <c:pt idx="1">
                  <c:v>Q3</c:v>
                </c:pt>
                <c:pt idx="2">
                  <c:v>Q2</c:v>
                </c:pt>
                <c:pt idx="3">
                  <c:v>Q1</c:v>
                </c:pt>
              </c:strCache>
            </c:strRef>
          </c:cat>
          <c:val>
            <c:numRef>
              <c:f>Sheet1!$B$2:$B$5</c:f>
              <c:numCache>
                <c:formatCode>0.0%</c:formatCode>
                <c:ptCount val="4"/>
                <c:pt idx="0">
                  <c:v>0.95799999999999996</c:v>
                </c:pt>
                <c:pt idx="1">
                  <c:v>0.91600000000000004</c:v>
                </c:pt>
                <c:pt idx="2">
                  <c:v>0.95799999999999996</c:v>
                </c:pt>
                <c:pt idx="3">
                  <c:v>0.88300000000000001</c:v>
                </c:pt>
              </c:numCache>
            </c:numRef>
          </c:val>
          <c:extLst>
            <c:ext xmlns:c16="http://schemas.microsoft.com/office/drawing/2014/chart" uri="{C3380CC4-5D6E-409C-BE32-E72D297353CC}">
              <c16:uniqueId val="{00000001-7FD3-40B5-A8E2-FAB1B5BD0163}"/>
            </c:ext>
          </c:extLst>
        </c:ser>
        <c:ser>
          <c:idx val="1"/>
          <c:order val="1"/>
          <c:tx>
            <c:strRef>
              <c:f>Sheet1!$C$1</c:f>
              <c:strCache>
                <c:ptCount val="1"/>
                <c:pt idx="0">
                  <c:v>BL</c:v>
                </c:pt>
              </c:strCache>
            </c:strRef>
          </c:tx>
          <c:spPr>
            <a:solidFill>
              <a:srgbClr val="071D4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Q4</c:v>
                </c:pt>
                <c:pt idx="1">
                  <c:v>Q3</c:v>
                </c:pt>
                <c:pt idx="2">
                  <c:v>Q2</c:v>
                </c:pt>
                <c:pt idx="3">
                  <c:v>Q1</c:v>
                </c:pt>
              </c:strCache>
            </c:strRef>
          </c:cat>
          <c:val>
            <c:numRef>
              <c:f>Sheet1!$C$2:$C$5</c:f>
              <c:numCache>
                <c:formatCode>0.0%</c:formatCode>
                <c:ptCount val="4"/>
                <c:pt idx="0">
                  <c:v>0.96199999999999997</c:v>
                </c:pt>
                <c:pt idx="1">
                  <c:v>0.88500000000000001</c:v>
                </c:pt>
                <c:pt idx="2">
                  <c:v>0.88400000000000001</c:v>
                </c:pt>
                <c:pt idx="3">
                  <c:v>0.92300000000000004</c:v>
                </c:pt>
              </c:numCache>
            </c:numRef>
          </c:val>
          <c:extLst>
            <c:ext xmlns:c16="http://schemas.microsoft.com/office/drawing/2014/chart" uri="{C3380CC4-5D6E-409C-BE32-E72D297353CC}">
              <c16:uniqueId val="{00000002-7FD3-40B5-A8E2-FAB1B5BD0163}"/>
            </c:ext>
          </c:extLst>
        </c:ser>
        <c:dLbls>
          <c:dLblPos val="outEnd"/>
          <c:showLegendKey val="0"/>
          <c:showVal val="1"/>
          <c:showCatName val="0"/>
          <c:showSerName val="0"/>
          <c:showPercent val="0"/>
          <c:showBubbleSize val="0"/>
        </c:dLbls>
        <c:gapWidth val="80"/>
        <c:axId val="763162264"/>
        <c:axId val="763164888"/>
      </c:barChart>
      <c:catAx>
        <c:axId val="763162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noFill/>
                <a:latin typeface="+mn-lt"/>
                <a:ea typeface="+mn-ea"/>
                <a:cs typeface="+mn-cs"/>
              </a:defRPr>
            </a:pPr>
            <a:endParaRPr lang="en-US"/>
          </a:p>
        </c:txPr>
        <c:crossAx val="763164888"/>
        <c:crosses val="autoZero"/>
        <c:auto val="1"/>
        <c:lblAlgn val="ctr"/>
        <c:lblOffset val="100"/>
        <c:noMultiLvlLbl val="0"/>
      </c:catAx>
      <c:valAx>
        <c:axId val="763164888"/>
        <c:scaling>
          <c:orientation val="minMax"/>
          <c:max val="1"/>
          <c:min val="0"/>
        </c:scaling>
        <c:delete val="1"/>
        <c:axPos val="b"/>
        <c:numFmt formatCode="0%" sourceLinked="0"/>
        <c:majorTickMark val="none"/>
        <c:minorTickMark val="none"/>
        <c:tickLblPos val="nextTo"/>
        <c:crossAx val="763162264"/>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6313198739430922E-2"/>
          <c:y val="3.8112513948430127E-2"/>
          <c:w val="0.87391198721267105"/>
          <c:h val="0.91605853472744525"/>
        </c:manualLayout>
      </c:layout>
      <c:barChart>
        <c:barDir val="bar"/>
        <c:grouping val="clustered"/>
        <c:varyColors val="0"/>
        <c:ser>
          <c:idx val="0"/>
          <c:order val="0"/>
          <c:tx>
            <c:strRef>
              <c:f>Sheet1!$B$1</c:f>
              <c:strCache>
                <c:ptCount val="1"/>
                <c:pt idx="0">
                  <c:v>4M</c:v>
                </c:pt>
              </c:strCache>
            </c:strRef>
          </c:tx>
          <c:spPr>
            <a:solidFill>
              <a:srgbClr val="E40046"/>
            </a:solidFill>
            <a:ln>
              <a:solidFill>
                <a:srgbClr val="E40046"/>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Q4</c:v>
                </c:pt>
                <c:pt idx="1">
                  <c:v>Q3</c:v>
                </c:pt>
                <c:pt idx="2">
                  <c:v>Q2</c:v>
                </c:pt>
                <c:pt idx="3">
                  <c:v>Q1</c:v>
                </c:pt>
              </c:strCache>
            </c:strRef>
          </c:cat>
          <c:val>
            <c:numRef>
              <c:f>Sheet1!$B$2:$B$5</c:f>
              <c:numCache>
                <c:formatCode>0.0%</c:formatCode>
                <c:ptCount val="4"/>
                <c:pt idx="0">
                  <c:v>0.95799999999999996</c:v>
                </c:pt>
                <c:pt idx="1">
                  <c:v>0.91700000000000004</c:v>
                </c:pt>
                <c:pt idx="2">
                  <c:v>0.95799999999999996</c:v>
                </c:pt>
                <c:pt idx="3">
                  <c:v>0.95799999999999996</c:v>
                </c:pt>
              </c:numCache>
            </c:numRef>
          </c:val>
          <c:extLst>
            <c:ext xmlns:c16="http://schemas.microsoft.com/office/drawing/2014/chart" uri="{C3380CC4-5D6E-409C-BE32-E72D297353CC}">
              <c16:uniqueId val="{00000000-B5E7-4690-AD0E-738C3EADB8C9}"/>
            </c:ext>
          </c:extLst>
        </c:ser>
        <c:ser>
          <c:idx val="1"/>
          <c:order val="1"/>
          <c:tx>
            <c:strRef>
              <c:f>Sheet1!$C$1</c:f>
              <c:strCache>
                <c:ptCount val="1"/>
                <c:pt idx="0">
                  <c:v>BL</c:v>
                </c:pt>
              </c:strCache>
            </c:strRef>
          </c:tx>
          <c:spPr>
            <a:solidFill>
              <a:srgbClr val="071D4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Q4</c:v>
                </c:pt>
                <c:pt idx="1">
                  <c:v>Q3</c:v>
                </c:pt>
                <c:pt idx="2">
                  <c:v>Q2</c:v>
                </c:pt>
                <c:pt idx="3">
                  <c:v>Q1</c:v>
                </c:pt>
              </c:strCache>
            </c:strRef>
          </c:cat>
          <c:val>
            <c:numRef>
              <c:f>Sheet1!$C$2:$C$5</c:f>
              <c:numCache>
                <c:formatCode>0.0%</c:formatCode>
                <c:ptCount val="4"/>
                <c:pt idx="0">
                  <c:v>0.96199999999999997</c:v>
                </c:pt>
                <c:pt idx="1">
                  <c:v>1</c:v>
                </c:pt>
                <c:pt idx="2">
                  <c:v>1</c:v>
                </c:pt>
                <c:pt idx="3">
                  <c:v>1</c:v>
                </c:pt>
              </c:numCache>
            </c:numRef>
          </c:val>
          <c:extLst>
            <c:ext xmlns:c16="http://schemas.microsoft.com/office/drawing/2014/chart" uri="{C3380CC4-5D6E-409C-BE32-E72D297353CC}">
              <c16:uniqueId val="{00000001-B5E7-4690-AD0E-738C3EADB8C9}"/>
            </c:ext>
          </c:extLst>
        </c:ser>
        <c:dLbls>
          <c:dLblPos val="outEnd"/>
          <c:showLegendKey val="0"/>
          <c:showVal val="1"/>
          <c:showCatName val="0"/>
          <c:showSerName val="0"/>
          <c:showPercent val="0"/>
          <c:showBubbleSize val="0"/>
        </c:dLbls>
        <c:gapWidth val="80"/>
        <c:axId val="763162264"/>
        <c:axId val="763164888"/>
      </c:barChart>
      <c:catAx>
        <c:axId val="763162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noFill/>
                <a:latin typeface="+mn-lt"/>
                <a:ea typeface="+mn-ea"/>
                <a:cs typeface="+mn-cs"/>
              </a:defRPr>
            </a:pPr>
            <a:endParaRPr lang="en-US"/>
          </a:p>
        </c:txPr>
        <c:crossAx val="763164888"/>
        <c:crosses val="autoZero"/>
        <c:auto val="1"/>
        <c:lblAlgn val="ctr"/>
        <c:lblOffset val="100"/>
        <c:noMultiLvlLbl val="0"/>
      </c:catAx>
      <c:valAx>
        <c:axId val="763164888"/>
        <c:scaling>
          <c:orientation val="minMax"/>
          <c:max val="1"/>
          <c:min val="0"/>
        </c:scaling>
        <c:delete val="1"/>
        <c:axPos val="b"/>
        <c:numFmt formatCode="0%" sourceLinked="0"/>
        <c:majorTickMark val="none"/>
        <c:minorTickMark val="none"/>
        <c:tickLblPos val="nextTo"/>
        <c:crossAx val="763162264"/>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045997372860273"/>
          <c:y val="2.6970448138427139E-2"/>
          <c:w val="0.88134137324119832"/>
          <c:h val="0.93371439681150969"/>
        </c:manualLayout>
      </c:layout>
      <c:barChart>
        <c:barDir val="bar"/>
        <c:grouping val="clustered"/>
        <c:varyColors val="0"/>
        <c:ser>
          <c:idx val="0"/>
          <c:order val="0"/>
          <c:tx>
            <c:strRef>
              <c:f>Sheet1!$B$1</c:f>
              <c:strCache>
                <c:ptCount val="1"/>
                <c:pt idx="0">
                  <c:v>Month 4</c:v>
                </c:pt>
              </c:strCache>
            </c:strRef>
          </c:tx>
          <c:spPr>
            <a:solidFill>
              <a:srgbClr val="E40046"/>
            </a:solidFill>
            <a:ln>
              <a:solidFill>
                <a:srgbClr val="E40046"/>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Q4</c:v>
                </c:pt>
                <c:pt idx="1">
                  <c:v>Q3</c:v>
                </c:pt>
                <c:pt idx="2">
                  <c:v>Q2</c:v>
                </c:pt>
                <c:pt idx="3">
                  <c:v>Q1</c:v>
                </c:pt>
              </c:strCache>
            </c:strRef>
          </c:cat>
          <c:val>
            <c:numRef>
              <c:f>Sheet1!$B$2:$B$5</c:f>
              <c:numCache>
                <c:formatCode>0.0%</c:formatCode>
                <c:ptCount val="4"/>
                <c:pt idx="0">
                  <c:v>0.79100000000000004</c:v>
                </c:pt>
                <c:pt idx="1">
                  <c:v>0.83399999999999996</c:v>
                </c:pt>
                <c:pt idx="2">
                  <c:v>0.875</c:v>
                </c:pt>
                <c:pt idx="3">
                  <c:v>0.875</c:v>
                </c:pt>
              </c:numCache>
            </c:numRef>
          </c:val>
          <c:extLst>
            <c:ext xmlns:c16="http://schemas.microsoft.com/office/drawing/2014/chart" uri="{C3380CC4-5D6E-409C-BE32-E72D297353CC}">
              <c16:uniqueId val="{00000000-ED29-4D46-80EA-77769A574BC7}"/>
            </c:ext>
          </c:extLst>
        </c:ser>
        <c:ser>
          <c:idx val="1"/>
          <c:order val="1"/>
          <c:tx>
            <c:strRef>
              <c:f>Sheet1!$C$1</c:f>
              <c:strCache>
                <c:ptCount val="1"/>
                <c:pt idx="0">
                  <c:v>Baseline</c:v>
                </c:pt>
              </c:strCache>
            </c:strRef>
          </c:tx>
          <c:spPr>
            <a:solidFill>
              <a:srgbClr val="071D4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Q4</c:v>
                </c:pt>
                <c:pt idx="1">
                  <c:v>Q3</c:v>
                </c:pt>
                <c:pt idx="2">
                  <c:v>Q2</c:v>
                </c:pt>
                <c:pt idx="3">
                  <c:v>Q1</c:v>
                </c:pt>
              </c:strCache>
            </c:strRef>
          </c:cat>
          <c:val>
            <c:numRef>
              <c:f>Sheet1!$C$2:$C$5</c:f>
              <c:numCache>
                <c:formatCode>0.0%</c:formatCode>
                <c:ptCount val="4"/>
                <c:pt idx="0">
                  <c:v>0.69199999999999995</c:v>
                </c:pt>
                <c:pt idx="1">
                  <c:v>0.96099999999999997</c:v>
                </c:pt>
                <c:pt idx="2">
                  <c:v>1</c:v>
                </c:pt>
                <c:pt idx="3">
                  <c:v>0.96099999999999997</c:v>
                </c:pt>
              </c:numCache>
            </c:numRef>
          </c:val>
          <c:extLst>
            <c:ext xmlns:c16="http://schemas.microsoft.com/office/drawing/2014/chart" uri="{C3380CC4-5D6E-409C-BE32-E72D297353CC}">
              <c16:uniqueId val="{00000001-ED29-4D46-80EA-77769A574BC7}"/>
            </c:ext>
          </c:extLst>
        </c:ser>
        <c:dLbls>
          <c:dLblPos val="outEnd"/>
          <c:showLegendKey val="0"/>
          <c:showVal val="1"/>
          <c:showCatName val="0"/>
          <c:showSerName val="0"/>
          <c:showPercent val="0"/>
          <c:showBubbleSize val="0"/>
        </c:dLbls>
        <c:gapWidth val="80"/>
        <c:axId val="763162264"/>
        <c:axId val="763164888"/>
      </c:barChart>
      <c:catAx>
        <c:axId val="763162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noFill/>
                <a:latin typeface="+mn-lt"/>
                <a:ea typeface="+mn-ea"/>
                <a:cs typeface="+mn-cs"/>
              </a:defRPr>
            </a:pPr>
            <a:endParaRPr lang="en-US"/>
          </a:p>
        </c:txPr>
        <c:crossAx val="763164888"/>
        <c:crosses val="autoZero"/>
        <c:auto val="1"/>
        <c:lblAlgn val="ctr"/>
        <c:lblOffset val="100"/>
        <c:noMultiLvlLbl val="0"/>
      </c:catAx>
      <c:valAx>
        <c:axId val="763164888"/>
        <c:scaling>
          <c:orientation val="minMax"/>
          <c:max val="1"/>
          <c:min val="0"/>
        </c:scaling>
        <c:delete val="1"/>
        <c:axPos val="b"/>
        <c:numFmt formatCode="0%" sourceLinked="0"/>
        <c:majorTickMark val="none"/>
        <c:minorTickMark val="none"/>
        <c:tickLblPos val="nextTo"/>
        <c:crossAx val="763162264"/>
        <c:crosses val="autoZero"/>
        <c:crossBetween val="between"/>
        <c:majorUnit val="0.2"/>
      </c:valAx>
      <c:spPr>
        <a:noFill/>
        <a:ln>
          <a:noFill/>
        </a:ln>
        <a:effectLst/>
      </c:spPr>
    </c:plotArea>
    <c:legend>
      <c:legendPos val="b"/>
      <c:layout>
        <c:manualLayout>
          <c:xMode val="edge"/>
          <c:yMode val="edge"/>
          <c:x val="0.86108092963619942"/>
          <c:y val="0.72626440288596139"/>
          <c:w val="0.13233138120818755"/>
          <c:h val="0.2382134897300552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tx1"/>
            </a:solidFill>
            <a:ln>
              <a:noFill/>
            </a:ln>
            <a:effectLst/>
          </c:spPr>
          <c:invertIfNegative val="0"/>
          <c:dPt>
            <c:idx val="0"/>
            <c:invertIfNegative val="0"/>
            <c:bubble3D val="0"/>
            <c:spPr>
              <a:solidFill>
                <a:schemeClr val="tx1"/>
              </a:solidFill>
              <a:ln>
                <a:noFill/>
              </a:ln>
              <a:effectLst/>
            </c:spPr>
            <c:extLst>
              <c:ext xmlns:c16="http://schemas.microsoft.com/office/drawing/2014/chart" uri="{C3380CC4-5D6E-409C-BE32-E72D297353CC}">
                <c16:uniqueId val="{00000001-1323-467A-9A72-4E796A4E03F2}"/>
              </c:ext>
            </c:extLst>
          </c:dPt>
          <c:dPt>
            <c:idx val="1"/>
            <c:invertIfNegative val="0"/>
            <c:bubble3D val="0"/>
            <c:spPr>
              <a:solidFill>
                <a:schemeClr val="tx1"/>
              </a:solidFill>
              <a:ln>
                <a:noFill/>
              </a:ln>
              <a:effectLst/>
            </c:spPr>
            <c:extLst>
              <c:ext xmlns:c16="http://schemas.microsoft.com/office/drawing/2014/chart" uri="{C3380CC4-5D6E-409C-BE32-E72D297353CC}">
                <c16:uniqueId val="{00000003-1323-467A-9A72-4E796A4E03F2}"/>
              </c:ext>
            </c:extLst>
          </c:dPt>
          <c:dPt>
            <c:idx val="2"/>
            <c:invertIfNegative val="0"/>
            <c:bubble3D val="0"/>
            <c:spPr>
              <a:solidFill>
                <a:schemeClr val="tx1"/>
              </a:solidFill>
              <a:ln>
                <a:noFill/>
              </a:ln>
              <a:effectLst/>
            </c:spPr>
            <c:extLst>
              <c:ext xmlns:c16="http://schemas.microsoft.com/office/drawing/2014/chart" uri="{C3380CC4-5D6E-409C-BE32-E72D297353CC}">
                <c16:uniqueId val="{00000005-1323-467A-9A72-4E796A4E03F2}"/>
              </c:ext>
            </c:extLst>
          </c:dPt>
          <c:dPt>
            <c:idx val="3"/>
            <c:invertIfNegative val="0"/>
            <c:bubble3D val="0"/>
            <c:spPr>
              <a:solidFill>
                <a:schemeClr val="tx1"/>
              </a:solidFill>
              <a:ln>
                <a:noFill/>
              </a:ln>
              <a:effectLst/>
            </c:spPr>
            <c:extLst>
              <c:ext xmlns:c16="http://schemas.microsoft.com/office/drawing/2014/chart" uri="{C3380CC4-5D6E-409C-BE32-E72D297353CC}">
                <c16:uniqueId val="{00000007-1323-467A-9A72-4E796A4E03F2}"/>
              </c:ext>
            </c:extLst>
          </c:dPt>
          <c:dPt>
            <c:idx val="4"/>
            <c:invertIfNegative val="0"/>
            <c:bubble3D val="0"/>
            <c:spPr>
              <a:solidFill>
                <a:schemeClr val="tx1"/>
              </a:solidFill>
              <a:ln>
                <a:noFill/>
              </a:ln>
              <a:effectLst/>
            </c:spPr>
            <c:extLst>
              <c:ext xmlns:c16="http://schemas.microsoft.com/office/drawing/2014/chart" uri="{C3380CC4-5D6E-409C-BE32-E72D297353CC}">
                <c16:uniqueId val="{00000009-1323-467A-9A72-4E796A4E03F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Patients adherent to oral antiretroviral therapy</c:v>
                </c:pt>
                <c:pt idx="1">
                  <c:v>Patients who feel sigmatized by HIV</c:v>
                </c:pt>
                <c:pt idx="2">
                  <c:v>Patients stressed about adherence to daily oral medication</c:v>
                </c:pt>
                <c:pt idx="3">
                  <c:v>Patients who are concerned about HIV disclosure</c:v>
                </c:pt>
                <c:pt idx="4">
                  <c:v>Patients tired of taking pills</c:v>
                </c:pt>
              </c:strCache>
            </c:strRef>
          </c:cat>
          <c:val>
            <c:numRef>
              <c:f>Sheet1!$B$2:$B$6</c:f>
              <c:numCache>
                <c:formatCode>0.0%</c:formatCode>
                <c:ptCount val="5"/>
                <c:pt idx="0">
                  <c:v>0.73099999999999998</c:v>
                </c:pt>
                <c:pt idx="1">
                  <c:v>0.76900000000000002</c:v>
                </c:pt>
                <c:pt idx="2">
                  <c:v>0.80800000000000005</c:v>
                </c:pt>
                <c:pt idx="3">
                  <c:v>0.80800000000000005</c:v>
                </c:pt>
                <c:pt idx="4">
                  <c:v>0.88500000000000001</c:v>
                </c:pt>
              </c:numCache>
            </c:numRef>
          </c:val>
          <c:extLst>
            <c:ext xmlns:c16="http://schemas.microsoft.com/office/drawing/2014/chart" uri="{C3380CC4-5D6E-409C-BE32-E72D297353CC}">
              <c16:uniqueId val="{0000000A-1323-467A-9A72-4E796A4E03F2}"/>
            </c:ext>
          </c:extLst>
        </c:ser>
        <c:ser>
          <c:idx val="1"/>
          <c:order val="1"/>
          <c:tx>
            <c:strRef>
              <c:f>Sheet1!$C$1</c:f>
              <c:strCache>
                <c:ptCount val="1"/>
                <c:pt idx="0">
                  <c:v>Column1</c:v>
                </c:pt>
              </c:strCache>
            </c:strRef>
          </c:tx>
          <c:spPr>
            <a:solidFill>
              <a:schemeClr val="accent2"/>
            </a:solidFill>
            <a:ln>
              <a:noFill/>
            </a:ln>
            <a:effectLst/>
          </c:spPr>
          <c:invertIfNegative val="0"/>
          <c:cat>
            <c:strRef>
              <c:f>Sheet1!$A$2:$A$6</c:f>
              <c:strCache>
                <c:ptCount val="5"/>
                <c:pt idx="0">
                  <c:v>Patients adherent to oral antiretroviral therapy</c:v>
                </c:pt>
                <c:pt idx="1">
                  <c:v>Patients who feel sigmatized by HIV</c:v>
                </c:pt>
                <c:pt idx="2">
                  <c:v>Patients stressed about adherence to daily oral medication</c:v>
                </c:pt>
                <c:pt idx="3">
                  <c:v>Patients who are concerned about HIV disclosure</c:v>
                </c:pt>
                <c:pt idx="4">
                  <c:v>Patients tired of taking pills</c:v>
                </c:pt>
              </c:strCache>
            </c:strRef>
          </c:cat>
          <c:val>
            <c:numRef>
              <c:f>Sheet1!$C$2:$C$6</c:f>
              <c:numCache>
                <c:formatCode>General</c:formatCode>
                <c:ptCount val="5"/>
              </c:numCache>
            </c:numRef>
          </c:val>
          <c:extLst>
            <c:ext xmlns:c16="http://schemas.microsoft.com/office/drawing/2014/chart" uri="{C3380CC4-5D6E-409C-BE32-E72D297353CC}">
              <c16:uniqueId val="{0000000B-1323-467A-9A72-4E796A4E03F2}"/>
            </c:ext>
          </c:extLst>
        </c:ser>
        <c:dLbls>
          <c:showLegendKey val="0"/>
          <c:showVal val="0"/>
          <c:showCatName val="0"/>
          <c:showSerName val="0"/>
          <c:showPercent val="0"/>
          <c:showBubbleSize val="0"/>
        </c:dLbls>
        <c:gapWidth val="80"/>
        <c:overlap val="100"/>
        <c:axId val="763127880"/>
        <c:axId val="763127552"/>
      </c:barChart>
      <c:catAx>
        <c:axId val="763127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197" b="0" i="0" u="none" strike="noStrike" kern="1200" baseline="0">
                <a:solidFill>
                  <a:schemeClr val="tx1"/>
                </a:solidFill>
                <a:latin typeface="+mn-lt"/>
                <a:ea typeface="+mn-ea"/>
                <a:cs typeface="+mn-cs"/>
              </a:defRPr>
            </a:pPr>
            <a:endParaRPr lang="en-US"/>
          </a:p>
        </c:txPr>
        <c:crossAx val="763127552"/>
        <c:crosses val="autoZero"/>
        <c:auto val="1"/>
        <c:lblAlgn val="ctr"/>
        <c:lblOffset val="100"/>
        <c:noMultiLvlLbl val="0"/>
      </c:catAx>
      <c:valAx>
        <c:axId val="763127552"/>
        <c:scaling>
          <c:orientation val="minMax"/>
        </c:scaling>
        <c:delete val="1"/>
        <c:axPos val="b"/>
        <c:numFmt formatCode="0%" sourceLinked="0"/>
        <c:majorTickMark val="none"/>
        <c:minorTickMark val="none"/>
        <c:tickLblPos val="nextTo"/>
        <c:crossAx val="7631278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54463" cy="741363"/>
          </a:xfrm>
          <a:prstGeom prst="rect">
            <a:avLst/>
          </a:prstGeom>
        </p:spPr>
        <p:txBody>
          <a:bodyPr vert="horz" lIns="91440" tIns="45720" rIns="91440" bIns="45720" rtlCol="0"/>
          <a:lstStyle>
            <a:lvl1pPr algn="l">
              <a:defRPr sz="1200"/>
            </a:lvl1pPr>
          </a:lstStyle>
          <a:p>
            <a:endParaRPr lang="en-GB" dirty="0">
              <a:latin typeface="+mn-lt"/>
            </a:endParaRPr>
          </a:p>
        </p:txBody>
      </p:sp>
      <p:sp>
        <p:nvSpPr>
          <p:cNvPr id="3" name="Date Placeholder 2"/>
          <p:cNvSpPr>
            <a:spLocks noGrp="1"/>
          </p:cNvSpPr>
          <p:nvPr>
            <p:ph type="dt" sz="quarter" idx="1"/>
          </p:nvPr>
        </p:nvSpPr>
        <p:spPr>
          <a:xfrm>
            <a:off x="5168900" y="0"/>
            <a:ext cx="3954463" cy="741363"/>
          </a:xfrm>
          <a:prstGeom prst="rect">
            <a:avLst/>
          </a:prstGeom>
        </p:spPr>
        <p:txBody>
          <a:bodyPr vert="horz" lIns="91440" tIns="45720" rIns="91440" bIns="45720" rtlCol="0"/>
          <a:lstStyle>
            <a:lvl1pPr algn="r">
              <a:defRPr sz="1200"/>
            </a:lvl1pPr>
          </a:lstStyle>
          <a:p>
            <a:fld id="{575D5211-BB38-4D1A-A3BF-BB103CA88478}" type="datetimeFigureOut">
              <a:rPr lang="en-GB" smtClean="0">
                <a:latin typeface="+mn-lt"/>
              </a:rPr>
              <a:t>02/07/2020</a:t>
            </a:fld>
            <a:endParaRPr lang="en-GB" dirty="0">
              <a:latin typeface="+mn-lt"/>
            </a:endParaRPr>
          </a:p>
        </p:txBody>
      </p:sp>
      <p:sp>
        <p:nvSpPr>
          <p:cNvPr id="4" name="Footer Placeholder 3"/>
          <p:cNvSpPr>
            <a:spLocks noGrp="1"/>
          </p:cNvSpPr>
          <p:nvPr>
            <p:ph type="ftr" sz="quarter" idx="2"/>
          </p:nvPr>
        </p:nvSpPr>
        <p:spPr>
          <a:xfrm>
            <a:off x="0" y="14041438"/>
            <a:ext cx="3954463" cy="741362"/>
          </a:xfrm>
          <a:prstGeom prst="rect">
            <a:avLst/>
          </a:prstGeom>
        </p:spPr>
        <p:txBody>
          <a:bodyPr vert="horz" lIns="91440" tIns="45720" rIns="91440" bIns="45720" rtlCol="0" anchor="b"/>
          <a:lstStyle>
            <a:lvl1pPr algn="l">
              <a:defRPr sz="1200"/>
            </a:lvl1pPr>
          </a:lstStyle>
          <a:p>
            <a:endParaRPr lang="en-GB" dirty="0">
              <a:latin typeface="+mn-lt"/>
            </a:endParaRPr>
          </a:p>
        </p:txBody>
      </p:sp>
      <p:sp>
        <p:nvSpPr>
          <p:cNvPr id="5" name="Slide Number Placeholder 4"/>
          <p:cNvSpPr>
            <a:spLocks noGrp="1"/>
          </p:cNvSpPr>
          <p:nvPr>
            <p:ph type="sldNum" sz="quarter" idx="3"/>
          </p:nvPr>
        </p:nvSpPr>
        <p:spPr>
          <a:xfrm>
            <a:off x="5168900" y="14041438"/>
            <a:ext cx="3954463" cy="741362"/>
          </a:xfrm>
          <a:prstGeom prst="rect">
            <a:avLst/>
          </a:prstGeom>
        </p:spPr>
        <p:txBody>
          <a:bodyPr vert="horz" lIns="91440" tIns="45720" rIns="91440" bIns="45720" rtlCol="0" anchor="b"/>
          <a:lstStyle>
            <a:lvl1pPr algn="r">
              <a:defRPr sz="1200"/>
            </a:lvl1pPr>
          </a:lstStyle>
          <a:p>
            <a:fld id="{1A068BAA-E970-4ABC-AB2E-888A6F3FCC3B}" type="slidenum">
              <a:rPr lang="en-GB" smtClean="0">
                <a:latin typeface="+mn-lt"/>
              </a:rPr>
              <a:t>‹#›</a:t>
            </a:fld>
            <a:endParaRPr lang="en-GB" dirty="0">
              <a:latin typeface="+mn-lt"/>
            </a:endParaRPr>
          </a:p>
        </p:txBody>
      </p:sp>
    </p:spTree>
    <p:extLst>
      <p:ext uri="{BB962C8B-B14F-4D97-AF65-F5344CB8AC3E}">
        <p14:creationId xmlns:p14="http://schemas.microsoft.com/office/powerpoint/2010/main" val="360913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954767" cy="738661"/>
          </a:xfrm>
          <a:prstGeom prst="rect">
            <a:avLst/>
          </a:prstGeom>
        </p:spPr>
        <p:txBody>
          <a:bodyPr vert="horz" lIns="88867" tIns="44435" rIns="88867" bIns="44435" rtlCol="0"/>
          <a:lstStyle>
            <a:lvl1pPr algn="l" defTabSz="1726889"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168623" y="2"/>
            <a:ext cx="3954767" cy="738661"/>
          </a:xfrm>
          <a:prstGeom prst="rect">
            <a:avLst/>
          </a:prstGeom>
        </p:spPr>
        <p:txBody>
          <a:bodyPr vert="horz" lIns="88867" tIns="44435" rIns="88867" bIns="44435" rtlCol="0"/>
          <a:lstStyle>
            <a:lvl1pPr algn="r" defTabSz="1726889" fontAlgn="auto">
              <a:spcBef>
                <a:spcPts val="0"/>
              </a:spcBef>
              <a:spcAft>
                <a:spcPts val="0"/>
              </a:spcAft>
              <a:defRPr sz="1200">
                <a:latin typeface="+mn-lt"/>
                <a:cs typeface="+mn-cs"/>
              </a:defRPr>
            </a:lvl1pPr>
          </a:lstStyle>
          <a:p>
            <a:pPr>
              <a:defRPr/>
            </a:pPr>
            <a:fld id="{5EAA5379-45F0-4C66-ABBD-4C1EF5F32571}" type="datetimeFigureOut">
              <a:rPr lang="en-US"/>
              <a:pPr>
                <a:defRPr/>
              </a:pPr>
              <a:t>7/2/2020</a:t>
            </a:fld>
            <a:endParaRPr lang="en-US" dirty="0"/>
          </a:p>
        </p:txBody>
      </p:sp>
      <p:sp>
        <p:nvSpPr>
          <p:cNvPr id="4" name="Slide Image Placeholder 3"/>
          <p:cNvSpPr>
            <a:spLocks noGrp="1" noRot="1" noChangeAspect="1"/>
          </p:cNvSpPr>
          <p:nvPr>
            <p:ph type="sldImg" idx="2"/>
          </p:nvPr>
        </p:nvSpPr>
        <p:spPr>
          <a:xfrm>
            <a:off x="866775" y="1108075"/>
            <a:ext cx="7391400" cy="5543550"/>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p:cNvSpPr>
            <a:spLocks noGrp="1"/>
          </p:cNvSpPr>
          <p:nvPr>
            <p:ph type="body" sz="quarter" idx="3"/>
          </p:nvPr>
        </p:nvSpPr>
        <p:spPr>
          <a:xfrm>
            <a:off x="913119" y="7021275"/>
            <a:ext cx="7298713" cy="6652738"/>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14040949"/>
            <a:ext cx="3954767" cy="738661"/>
          </a:xfrm>
          <a:prstGeom prst="rect">
            <a:avLst/>
          </a:prstGeom>
        </p:spPr>
        <p:txBody>
          <a:bodyPr vert="horz" lIns="88867" tIns="44435" rIns="88867" bIns="44435" rtlCol="0" anchor="b"/>
          <a:lstStyle>
            <a:lvl1pPr algn="l" defTabSz="1726889"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168623" y="14040949"/>
            <a:ext cx="3954767" cy="738661"/>
          </a:xfrm>
          <a:prstGeom prst="rect">
            <a:avLst/>
          </a:prstGeom>
        </p:spPr>
        <p:txBody>
          <a:bodyPr vert="horz" lIns="88867" tIns="44435" rIns="88867" bIns="44435" rtlCol="0" anchor="b"/>
          <a:lstStyle>
            <a:lvl1pPr algn="r" defTabSz="1726889" fontAlgn="auto">
              <a:spcBef>
                <a:spcPts val="0"/>
              </a:spcBef>
              <a:spcAft>
                <a:spcPts val="0"/>
              </a:spcAft>
              <a:defRPr sz="1200">
                <a:latin typeface="+mn-lt"/>
                <a:cs typeface="+mn-cs"/>
              </a:defRPr>
            </a:lvl1pPr>
          </a:lstStyle>
          <a:p>
            <a:pPr>
              <a:defRPr/>
            </a:pPr>
            <a:fld id="{8D0FC859-09C7-4CF4-9D3C-FEC1A292C1B7}" type="slidenum">
              <a:rPr lang="en-US"/>
              <a:pPr>
                <a:defRPr/>
              </a:pPr>
              <a:t>‹#›</a:t>
            </a:fld>
            <a:endParaRPr lang="en-US" dirty="0"/>
          </a:p>
        </p:txBody>
      </p:sp>
    </p:spTree>
    <p:extLst>
      <p:ext uri="{BB962C8B-B14F-4D97-AF65-F5344CB8AC3E}">
        <p14:creationId xmlns:p14="http://schemas.microsoft.com/office/powerpoint/2010/main" val="244153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71500" algn="l" rtl="0" eaLnBrk="0" fontAlgn="base" hangingPunct="0">
      <a:spcBef>
        <a:spcPct val="30000"/>
      </a:spcBef>
      <a:spcAft>
        <a:spcPct val="0"/>
      </a:spcAft>
      <a:defRPr sz="1500" kern="1200">
        <a:solidFill>
          <a:schemeClr val="tx1"/>
        </a:solidFill>
        <a:latin typeface="+mn-lt"/>
        <a:ea typeface="+mn-ea"/>
        <a:cs typeface="+mn-cs"/>
      </a:defRPr>
    </a:lvl2pPr>
    <a:lvl3pPr marL="1143000" algn="l" rtl="0" eaLnBrk="0" fontAlgn="base" hangingPunct="0">
      <a:spcBef>
        <a:spcPct val="30000"/>
      </a:spcBef>
      <a:spcAft>
        <a:spcPct val="0"/>
      </a:spcAft>
      <a:defRPr sz="1500" kern="1200">
        <a:solidFill>
          <a:schemeClr val="tx1"/>
        </a:solidFill>
        <a:latin typeface="+mn-lt"/>
        <a:ea typeface="+mn-ea"/>
        <a:cs typeface="+mn-cs"/>
      </a:defRPr>
    </a:lvl3pPr>
    <a:lvl4pPr marL="1714500" algn="l" rtl="0" eaLnBrk="0" fontAlgn="base" hangingPunct="0">
      <a:spcBef>
        <a:spcPct val="30000"/>
      </a:spcBef>
      <a:spcAft>
        <a:spcPct val="0"/>
      </a:spcAft>
      <a:defRPr sz="1500" kern="1200">
        <a:solidFill>
          <a:schemeClr val="tx1"/>
        </a:solidFill>
        <a:latin typeface="+mn-lt"/>
        <a:ea typeface="+mn-ea"/>
        <a:cs typeface="+mn-cs"/>
      </a:defRPr>
    </a:lvl4pPr>
    <a:lvl5pPr marL="2286000" algn="l" rtl="0" eaLnBrk="0" fontAlgn="base" hangingPunct="0">
      <a:spcBef>
        <a:spcPct val="30000"/>
      </a:spcBef>
      <a:spcAft>
        <a:spcPct val="0"/>
      </a:spcAft>
      <a:defRPr sz="1500" kern="1200">
        <a:solidFill>
          <a:schemeClr val="tx1"/>
        </a:solidFill>
        <a:latin typeface="+mn-lt"/>
        <a:ea typeface="+mn-ea"/>
        <a:cs typeface="+mn-cs"/>
      </a:defRPr>
    </a:lvl5pPr>
    <a:lvl6pPr marL="2857500" algn="l" defTabSz="1143000" rtl="0" eaLnBrk="1" latinLnBrk="0" hangingPunct="1">
      <a:defRPr sz="1500" kern="1200">
        <a:solidFill>
          <a:schemeClr val="tx1"/>
        </a:solidFill>
        <a:latin typeface="+mn-lt"/>
        <a:ea typeface="+mn-ea"/>
        <a:cs typeface="+mn-cs"/>
      </a:defRPr>
    </a:lvl6pPr>
    <a:lvl7pPr marL="3429000" algn="l" defTabSz="1143000" rtl="0" eaLnBrk="1" latinLnBrk="0" hangingPunct="1">
      <a:defRPr sz="1500" kern="1200">
        <a:solidFill>
          <a:schemeClr val="tx1"/>
        </a:solidFill>
        <a:latin typeface="+mn-lt"/>
        <a:ea typeface="+mn-ea"/>
        <a:cs typeface="+mn-cs"/>
      </a:defRPr>
    </a:lvl7pPr>
    <a:lvl8pPr marL="4000500" algn="l" defTabSz="1143000" rtl="0" eaLnBrk="1" latinLnBrk="0" hangingPunct="1">
      <a:defRPr sz="1500" kern="1200">
        <a:solidFill>
          <a:schemeClr val="tx1"/>
        </a:solidFill>
        <a:latin typeface="+mn-lt"/>
        <a:ea typeface="+mn-ea"/>
        <a:cs typeface="+mn-cs"/>
      </a:defRPr>
    </a:lvl8pPr>
    <a:lvl9pPr marL="4572000" algn="l" defTabSz="114300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66775" y="1108075"/>
            <a:ext cx="7391400" cy="5543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400">
                <a:solidFill>
                  <a:schemeClr val="tx1"/>
                </a:solidFill>
                <a:latin typeface="Calibri" pitchFamily="34" charset="0"/>
              </a:defRPr>
            </a:lvl1pPr>
            <a:lvl2pPr marL="722204" indent="-277771">
              <a:defRPr sz="3400">
                <a:solidFill>
                  <a:schemeClr val="tx1"/>
                </a:solidFill>
                <a:latin typeface="Calibri" pitchFamily="34" charset="0"/>
              </a:defRPr>
            </a:lvl2pPr>
            <a:lvl3pPr marL="1111083" indent="-222218">
              <a:defRPr sz="3400">
                <a:solidFill>
                  <a:schemeClr val="tx1"/>
                </a:solidFill>
                <a:latin typeface="Calibri" pitchFamily="34" charset="0"/>
              </a:defRPr>
            </a:lvl3pPr>
            <a:lvl4pPr marL="1555518" indent="-222218">
              <a:defRPr sz="3400">
                <a:solidFill>
                  <a:schemeClr val="tx1"/>
                </a:solidFill>
                <a:latin typeface="Calibri" pitchFamily="34" charset="0"/>
              </a:defRPr>
            </a:lvl4pPr>
            <a:lvl5pPr marL="1999951" indent="-222218">
              <a:defRPr sz="3400">
                <a:solidFill>
                  <a:schemeClr val="tx1"/>
                </a:solidFill>
                <a:latin typeface="Calibri" pitchFamily="34" charset="0"/>
              </a:defRPr>
            </a:lvl5pPr>
            <a:lvl6pPr marL="2444384" indent="-222218" defTabSz="1726810" fontAlgn="base">
              <a:spcBef>
                <a:spcPct val="0"/>
              </a:spcBef>
              <a:spcAft>
                <a:spcPct val="0"/>
              </a:spcAft>
              <a:defRPr sz="3400">
                <a:solidFill>
                  <a:schemeClr val="tx1"/>
                </a:solidFill>
                <a:latin typeface="Calibri" pitchFamily="34" charset="0"/>
              </a:defRPr>
            </a:lvl6pPr>
            <a:lvl7pPr marL="2888818" indent="-222218" defTabSz="1726810" fontAlgn="base">
              <a:spcBef>
                <a:spcPct val="0"/>
              </a:spcBef>
              <a:spcAft>
                <a:spcPct val="0"/>
              </a:spcAft>
              <a:defRPr sz="3400">
                <a:solidFill>
                  <a:schemeClr val="tx1"/>
                </a:solidFill>
                <a:latin typeface="Calibri" pitchFamily="34" charset="0"/>
              </a:defRPr>
            </a:lvl7pPr>
            <a:lvl8pPr marL="3333250" indent="-222218" defTabSz="1726810" fontAlgn="base">
              <a:spcBef>
                <a:spcPct val="0"/>
              </a:spcBef>
              <a:spcAft>
                <a:spcPct val="0"/>
              </a:spcAft>
              <a:defRPr sz="3400">
                <a:solidFill>
                  <a:schemeClr val="tx1"/>
                </a:solidFill>
                <a:latin typeface="Calibri" pitchFamily="34" charset="0"/>
              </a:defRPr>
            </a:lvl8pPr>
            <a:lvl9pPr marL="3777684" indent="-222218" defTabSz="1726810" fontAlgn="base">
              <a:spcBef>
                <a:spcPct val="0"/>
              </a:spcBef>
              <a:spcAft>
                <a:spcPct val="0"/>
              </a:spcAft>
              <a:defRPr sz="3400">
                <a:solidFill>
                  <a:schemeClr val="tx1"/>
                </a:solidFill>
                <a:latin typeface="Calibri" pitchFamily="34" charset="0"/>
              </a:defRPr>
            </a:lvl9pPr>
          </a:lstStyle>
          <a:p>
            <a:pPr defTabSz="1726810" fontAlgn="base">
              <a:spcBef>
                <a:spcPct val="0"/>
              </a:spcBef>
              <a:spcAft>
                <a:spcPct val="0"/>
              </a:spcAft>
              <a:defRPr/>
            </a:pPr>
            <a:fld id="{5CF752FE-A773-4593-8BDF-1C71A1E2633B}" type="slidenum">
              <a:rPr lang="en-US" sz="1200"/>
              <a:pPr defTabSz="1726810" fontAlgn="base">
                <a:spcBef>
                  <a:spcPct val="0"/>
                </a:spcBef>
                <a:spcAft>
                  <a:spcPct val="0"/>
                </a:spcAft>
                <a:defRPr/>
              </a:pPr>
              <a:t>1</a:t>
            </a:fld>
            <a:endParaRPr lang="en-US" sz="1200" dirty="0"/>
          </a:p>
        </p:txBody>
      </p:sp>
    </p:spTree>
    <p:extLst>
      <p:ext uri="{BB962C8B-B14F-4D97-AF65-F5344CB8AC3E}">
        <p14:creationId xmlns:p14="http://schemas.microsoft.com/office/powerpoint/2010/main" val="406377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Body">
    <p:spTree>
      <p:nvGrpSpPr>
        <p:cNvPr id="1" name=""/>
        <p:cNvGrpSpPr/>
        <p:nvPr/>
      </p:nvGrpSpPr>
      <p:grpSpPr>
        <a:xfrm>
          <a:off x="0" y="0"/>
          <a:ext cx="0" cy="0"/>
          <a:chOff x="0" y="0"/>
          <a:chExt cx="0" cy="0"/>
        </a:xfrm>
      </p:grpSpPr>
      <p:sp>
        <p:nvSpPr>
          <p:cNvPr id="17" name="Text Placeholder 9">
            <a:extLst>
              <a:ext uri="{FF2B5EF4-FFF2-40B4-BE49-F238E27FC236}">
                <a16:creationId xmlns:a16="http://schemas.microsoft.com/office/drawing/2014/main" id="{BAA16279-3F8D-496A-8E20-C4BBD3E2F231}"/>
              </a:ext>
            </a:extLst>
          </p:cNvPr>
          <p:cNvSpPr>
            <a:spLocks noGrp="1"/>
          </p:cNvSpPr>
          <p:nvPr>
            <p:ph type="body" sz="quarter" idx="20" hasCustomPrompt="1"/>
          </p:nvPr>
        </p:nvSpPr>
        <p:spPr>
          <a:xfrm>
            <a:off x="19773900" y="18639073"/>
            <a:ext cx="8788814" cy="672556"/>
          </a:xfrm>
        </p:spPr>
        <p:txBody>
          <a:bodyPr wrap="square">
            <a:spAutoFit/>
          </a:bodyPr>
          <a:lstStyle>
            <a:lvl1pPr>
              <a:lnSpc>
                <a:spcPct val="100000"/>
              </a:lnSpc>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Acknowledgments</a:t>
            </a:r>
          </a:p>
          <a:p>
            <a:pPr marL="0" marR="0" lvl="1"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a:pPr>
            <a:r>
              <a:rPr lang="en-US" dirty="0"/>
              <a:t>Click to add Acknowledgments</a:t>
            </a:r>
          </a:p>
          <a:p>
            <a:pPr lvl="1"/>
            <a:endParaRPr lang="en-US" dirty="0"/>
          </a:p>
        </p:txBody>
      </p:sp>
      <p:sp>
        <p:nvSpPr>
          <p:cNvPr id="18" name="Text Placeholder 9">
            <a:extLst>
              <a:ext uri="{FF2B5EF4-FFF2-40B4-BE49-F238E27FC236}">
                <a16:creationId xmlns:a16="http://schemas.microsoft.com/office/drawing/2014/main" id="{3D845D20-A67E-4285-A9D9-F49B901F7B9A}"/>
              </a:ext>
            </a:extLst>
          </p:cNvPr>
          <p:cNvSpPr>
            <a:spLocks noGrp="1"/>
          </p:cNvSpPr>
          <p:nvPr>
            <p:ph type="body" sz="quarter" idx="21" hasCustomPrompt="1"/>
          </p:nvPr>
        </p:nvSpPr>
        <p:spPr>
          <a:xfrm>
            <a:off x="19773900" y="20067833"/>
            <a:ext cx="8801100" cy="646908"/>
          </a:xfrm>
        </p:spPr>
        <p:txBody>
          <a:bodyPr wrap="square">
            <a:spAutoFit/>
          </a:bodyPr>
          <a:lstStyle>
            <a:lvl1pPr>
              <a:lnSpc>
                <a:spcPct val="100000"/>
              </a:lnSpc>
              <a:spcBef>
                <a:spcPts val="0"/>
              </a:spcBef>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References</a:t>
            </a:r>
          </a:p>
          <a:p>
            <a:pPr marL="242524" marR="0" lvl="1" indent="-242524"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a:pPr>
            <a:r>
              <a:rPr lang="en-US" dirty="0"/>
              <a:t>Click to add References</a:t>
            </a:r>
          </a:p>
          <a:p>
            <a:pPr lvl="1"/>
            <a:endParaRPr lang="en-US" dirty="0"/>
          </a:p>
        </p:txBody>
      </p:sp>
      <p:sp>
        <p:nvSpPr>
          <p:cNvPr id="27" name="Text Placeholder 22">
            <a:extLst>
              <a:ext uri="{FF2B5EF4-FFF2-40B4-BE49-F238E27FC236}">
                <a16:creationId xmlns:a16="http://schemas.microsoft.com/office/drawing/2014/main" id="{A2083432-A93A-4CA8-96C8-CF85823A0331}"/>
              </a:ext>
            </a:extLst>
          </p:cNvPr>
          <p:cNvSpPr>
            <a:spLocks noGrp="1"/>
          </p:cNvSpPr>
          <p:nvPr>
            <p:ph type="body" sz="quarter" idx="25"/>
          </p:nvPr>
        </p:nvSpPr>
        <p:spPr>
          <a:xfrm>
            <a:off x="69423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a:buClr>
                <a:srgbClr val="E30042"/>
              </a:buClr>
              <a:defRPr>
                <a:latin typeface="+mn-lt"/>
              </a:defRPr>
            </a:lvl5pPr>
            <a:lvl6pPr>
              <a:buClr>
                <a:srgbClr val="E30042"/>
              </a:buCl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28" name="Text Placeholder 31">
            <a:extLst>
              <a:ext uri="{FF2B5EF4-FFF2-40B4-BE49-F238E27FC236}">
                <a16:creationId xmlns:a16="http://schemas.microsoft.com/office/drawing/2014/main" id="{414036EB-2776-48D4-A0FE-CE9A9EDB8577}"/>
              </a:ext>
            </a:extLst>
          </p:cNvPr>
          <p:cNvSpPr>
            <a:spLocks noGrp="1"/>
          </p:cNvSpPr>
          <p:nvPr>
            <p:ph type="body" sz="quarter" idx="32"/>
          </p:nvPr>
        </p:nvSpPr>
        <p:spPr>
          <a:xfrm>
            <a:off x="19787330" y="14663358"/>
            <a:ext cx="8759952" cy="3029648"/>
          </a:xfrm>
          <a:solidFill>
            <a:srgbClr val="E7E6E6"/>
          </a:solidFill>
        </p:spPr>
        <p:txBody>
          <a:bodyPr vert="horz" wrap="square" lIns="144000" tIns="108000" rIns="144000" bIns="108000" numCol="1" spcCol="274320" rtlCol="0">
            <a:noAutofit/>
          </a:bodyPr>
          <a:lstStyle>
            <a:lvl1pPr>
              <a:defRPr lang="en-US" dirty="0">
                <a:solidFill>
                  <a:schemeClr val="tx2"/>
                </a:solidFill>
              </a:defRPr>
            </a:lvl1pPr>
            <a:lvl2pPr>
              <a:defRPr lang="en-US" dirty="0"/>
            </a:lvl2pPr>
            <a:lvl3pPr>
              <a:defRPr lang="en-US" dirty="0"/>
            </a:lvl3pPr>
            <a:lvl4pPr>
              <a:defRPr lang="en-US" dirty="0"/>
            </a:lvl4pPr>
            <a:lvl5pPr>
              <a:defRPr lang="en-GB" dirty="0"/>
            </a:lvl5pPr>
          </a:lstStyle>
          <a:p>
            <a:pPr marR="0" lvl="0" fontAlgn="auto">
              <a:lnSpc>
                <a:spcPct val="100000"/>
              </a:lnSpc>
              <a:spcAft>
                <a:spcPts val="0"/>
              </a:spcAft>
              <a:buClrTx/>
              <a:buSzTx/>
              <a:tabLst/>
            </a:pPr>
            <a:r>
              <a:rPr lang="en-US" dirty="0"/>
              <a:t>Click to edit Master text styles</a:t>
            </a:r>
          </a:p>
          <a:p>
            <a:pPr marR="0" lvl="1" fontAlgn="auto">
              <a:lnSpc>
                <a:spcPct val="100000"/>
              </a:lnSpc>
              <a:spcAft>
                <a:spcPts val="0"/>
              </a:spcAft>
              <a:buClrTx/>
              <a:buSzTx/>
              <a:tabLst/>
            </a:pPr>
            <a:r>
              <a:rPr lang="en-US" dirty="0"/>
              <a:t>Second level</a:t>
            </a:r>
          </a:p>
          <a:p>
            <a:pPr marR="0" lvl="2" fontAlgn="auto">
              <a:lnSpc>
                <a:spcPct val="100000"/>
              </a:lnSpc>
              <a:spcAft>
                <a:spcPts val="0"/>
              </a:spcAft>
              <a:buClr>
                <a:srgbClr val="E30046"/>
              </a:buClr>
              <a:tabLst/>
            </a:pPr>
            <a:r>
              <a:rPr lang="en-US" dirty="0"/>
              <a:t>Third level</a:t>
            </a:r>
          </a:p>
          <a:p>
            <a:pPr marR="0" lvl="3" fontAlgn="auto">
              <a:lnSpc>
                <a:spcPct val="100000"/>
              </a:lnSpc>
              <a:spcAft>
                <a:spcPts val="0"/>
              </a:spcAft>
              <a:buClr>
                <a:srgbClr val="E30046"/>
              </a:buClr>
              <a:tabLst/>
            </a:pPr>
            <a:r>
              <a:rPr lang="en-US" dirty="0"/>
              <a:t>Fourth level</a:t>
            </a:r>
          </a:p>
          <a:p>
            <a:pPr marR="0" lvl="4" fontAlgn="auto">
              <a:lnSpc>
                <a:spcPct val="100000"/>
              </a:lnSpc>
              <a:spcAft>
                <a:spcPts val="0"/>
              </a:spcAft>
              <a:buClr>
                <a:srgbClr val="E30046"/>
              </a:buClr>
              <a:tabLst/>
            </a:pPr>
            <a:r>
              <a:rPr lang="en-US" dirty="0"/>
              <a:t>Fifth level</a:t>
            </a:r>
            <a:endParaRPr lang="en-GB" dirty="0"/>
          </a:p>
        </p:txBody>
      </p:sp>
      <p:sp>
        <p:nvSpPr>
          <p:cNvPr id="29" name="Text Placeholder 22">
            <a:extLst>
              <a:ext uri="{FF2B5EF4-FFF2-40B4-BE49-F238E27FC236}">
                <a16:creationId xmlns:a16="http://schemas.microsoft.com/office/drawing/2014/main" id="{7490D6BC-B72A-4C6F-8A87-522DDF65DEF6}"/>
              </a:ext>
            </a:extLst>
          </p:cNvPr>
          <p:cNvSpPr>
            <a:spLocks noGrp="1"/>
          </p:cNvSpPr>
          <p:nvPr>
            <p:ph type="body" sz="quarter" idx="33"/>
          </p:nvPr>
        </p:nvSpPr>
        <p:spPr>
          <a:xfrm>
            <a:off x="696884" y="8838490"/>
            <a:ext cx="8763000"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0" name="Text Placeholder 22">
            <a:extLst>
              <a:ext uri="{FF2B5EF4-FFF2-40B4-BE49-F238E27FC236}">
                <a16:creationId xmlns:a16="http://schemas.microsoft.com/office/drawing/2014/main" id="{B6AE490D-C336-4AA4-B810-847E4C8C58E8}"/>
              </a:ext>
            </a:extLst>
          </p:cNvPr>
          <p:cNvSpPr>
            <a:spLocks noGrp="1"/>
          </p:cNvSpPr>
          <p:nvPr>
            <p:ph type="body" sz="quarter" idx="35"/>
          </p:nvPr>
        </p:nvSpPr>
        <p:spPr>
          <a:xfrm>
            <a:off x="10228363" y="3868344"/>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1" name="Text Placeholder 22">
            <a:extLst>
              <a:ext uri="{FF2B5EF4-FFF2-40B4-BE49-F238E27FC236}">
                <a16:creationId xmlns:a16="http://schemas.microsoft.com/office/drawing/2014/main" id="{A21AE772-DBEC-477F-98F3-0F9BAC4E4C2C}"/>
              </a:ext>
            </a:extLst>
          </p:cNvPr>
          <p:cNvSpPr>
            <a:spLocks noGrp="1"/>
          </p:cNvSpPr>
          <p:nvPr>
            <p:ph type="body" sz="quarter" idx="36"/>
          </p:nvPr>
        </p:nvSpPr>
        <p:spPr>
          <a:xfrm>
            <a:off x="10234994" y="17900187"/>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13" name="Text Placeholder 22">
            <a:extLst>
              <a:ext uri="{FF2B5EF4-FFF2-40B4-BE49-F238E27FC236}">
                <a16:creationId xmlns:a16="http://schemas.microsoft.com/office/drawing/2014/main" id="{01040B02-C1EB-4AB9-8C7C-AC263C7CDB1B}"/>
              </a:ext>
            </a:extLst>
          </p:cNvPr>
          <p:cNvSpPr>
            <a:spLocks noGrp="1"/>
          </p:cNvSpPr>
          <p:nvPr>
            <p:ph type="body" sz="quarter" idx="37"/>
          </p:nvPr>
        </p:nvSpPr>
        <p:spPr>
          <a:xfrm>
            <a:off x="1979732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r>
              <a:rPr lang="en-GB" dirty="0"/>
              <a:t>0</a:t>
            </a:r>
          </a:p>
        </p:txBody>
      </p:sp>
      <p:sp>
        <p:nvSpPr>
          <p:cNvPr id="14" name="Text Placeholder 5">
            <a:extLst>
              <a:ext uri="{FF2B5EF4-FFF2-40B4-BE49-F238E27FC236}">
                <a16:creationId xmlns:a16="http://schemas.microsoft.com/office/drawing/2014/main" id="{5D6C7AB6-5923-48FB-A830-7EBFE0CE4711}"/>
              </a:ext>
            </a:extLst>
          </p:cNvPr>
          <p:cNvSpPr>
            <a:spLocks noGrp="1"/>
          </p:cNvSpPr>
          <p:nvPr>
            <p:ph type="body" sz="quarter" idx="18" hasCustomPrompt="1"/>
          </p:nvPr>
        </p:nvSpPr>
        <p:spPr>
          <a:xfrm>
            <a:off x="21257875" y="2585538"/>
            <a:ext cx="7249362" cy="547552"/>
          </a:xfrm>
          <a:prstGeom prst="rect">
            <a:avLst/>
          </a:prstGeom>
        </p:spPr>
        <p:txBody>
          <a:bodyPr lIns="0" tIns="0" rIns="0" bIns="0">
            <a:noAutofit/>
          </a:bodyPr>
          <a:lstStyle>
            <a:lvl1pPr marL="0" indent="0" algn="r">
              <a:buNone/>
              <a:defRPr sz="3032" b="1">
                <a:solidFill>
                  <a:schemeClr val="bg1"/>
                </a:solidFill>
                <a:effectLst/>
                <a:latin typeface="+mn-lt"/>
                <a:cs typeface="Arial" pitchFamily="34" charset="0"/>
              </a:defRPr>
            </a:lvl1pPr>
            <a:lvl2pPr marL="1495988" indent="0">
              <a:buNone/>
              <a:defRPr/>
            </a:lvl2pPr>
            <a:lvl3pPr marL="2991974" indent="0">
              <a:buNone/>
              <a:defRPr/>
            </a:lvl3pPr>
            <a:lvl4pPr marL="4487964" indent="0">
              <a:buNone/>
              <a:defRPr/>
            </a:lvl4pPr>
            <a:lvl5pPr marL="5983950" indent="0">
              <a:buNone/>
              <a:defRPr/>
            </a:lvl5pPr>
          </a:lstStyle>
          <a:p>
            <a:pPr lvl="0"/>
            <a:r>
              <a:rPr lang="en-US" dirty="0"/>
              <a:t>Poster #</a:t>
            </a:r>
          </a:p>
        </p:txBody>
      </p:sp>
      <p:sp>
        <p:nvSpPr>
          <p:cNvPr id="19" name="Text Placeholder 9">
            <a:extLst>
              <a:ext uri="{FF2B5EF4-FFF2-40B4-BE49-F238E27FC236}">
                <a16:creationId xmlns:a16="http://schemas.microsoft.com/office/drawing/2014/main" id="{C04F75BD-660B-4EC0-923E-A29D8D8BB1B8}"/>
              </a:ext>
            </a:extLst>
          </p:cNvPr>
          <p:cNvSpPr>
            <a:spLocks noGrp="1"/>
          </p:cNvSpPr>
          <p:nvPr>
            <p:ph type="body" sz="quarter" idx="19" hasCustomPrompt="1"/>
          </p:nvPr>
        </p:nvSpPr>
        <p:spPr>
          <a:xfrm>
            <a:off x="4330428" y="2315502"/>
            <a:ext cx="21600000" cy="817588"/>
          </a:xfrm>
        </p:spPr>
        <p:txBody>
          <a:bodyPr>
            <a:noAutofit/>
          </a:bodyPr>
          <a:lstStyle>
            <a:lvl1pPr>
              <a:defRPr kumimoji="0" lang="en-US" sz="235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a:defRPr kumimoji="0" lang="en-US" sz="1852"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Authors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Click to add Affiliations</a:t>
            </a:r>
          </a:p>
        </p:txBody>
      </p:sp>
      <p:sp>
        <p:nvSpPr>
          <p:cNvPr id="20" name="Title 1">
            <a:extLst>
              <a:ext uri="{FF2B5EF4-FFF2-40B4-BE49-F238E27FC236}">
                <a16:creationId xmlns:a16="http://schemas.microsoft.com/office/drawing/2014/main" id="{98502BF4-D2F3-4EAF-9439-DECDD3C62604}"/>
              </a:ext>
            </a:extLst>
          </p:cNvPr>
          <p:cNvSpPr>
            <a:spLocks noGrp="1"/>
          </p:cNvSpPr>
          <p:nvPr>
            <p:ph type="title" hasCustomPrompt="1"/>
          </p:nvPr>
        </p:nvSpPr>
        <p:spPr>
          <a:xfrm>
            <a:off x="4330428" y="661755"/>
            <a:ext cx="21600000" cy="1746886"/>
          </a:xfrm>
        </p:spPr>
        <p:txBody>
          <a:bodyPr/>
          <a:lstStyle>
            <a:lvl1pPr>
              <a:lnSpc>
                <a:spcPts val="5400"/>
              </a:lnSpc>
              <a:defRPr/>
            </a:lvl1pPr>
          </a:lstStyle>
          <a:p>
            <a:r>
              <a:rPr lang="en-US" dirty="0"/>
              <a:t>CLICK TO EDIT MASTER TITLE STYLE</a:t>
            </a:r>
            <a:endParaRPr lang="en-GB" dirty="0"/>
          </a:p>
        </p:txBody>
      </p:sp>
      <p:cxnSp>
        <p:nvCxnSpPr>
          <p:cNvPr id="21" name="Straight Connector 20">
            <a:extLst>
              <a:ext uri="{FF2B5EF4-FFF2-40B4-BE49-F238E27FC236}">
                <a16:creationId xmlns:a16="http://schemas.microsoft.com/office/drawing/2014/main" id="{D888D518-8332-4FC7-9E72-10F3B8DBC2FE}"/>
              </a:ext>
            </a:extLst>
          </p:cNvPr>
          <p:cNvCxnSpPr/>
          <p:nvPr userDrawn="1"/>
        </p:nvCxnSpPr>
        <p:spPr>
          <a:xfrm rot="1200000">
            <a:off x="2750824" y="-712525"/>
            <a:ext cx="0" cy="47815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91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for Use">
    <p:spTree>
      <p:nvGrpSpPr>
        <p:cNvPr id="1" name=""/>
        <p:cNvGrpSpPr/>
        <p:nvPr/>
      </p:nvGrpSpPr>
      <p:grpSpPr>
        <a:xfrm>
          <a:off x="0" y="0"/>
          <a:ext cx="0" cy="0"/>
          <a:chOff x="0" y="0"/>
          <a:chExt cx="0" cy="0"/>
        </a:xfrm>
      </p:grpSpPr>
      <p:sp>
        <p:nvSpPr>
          <p:cNvPr id="2" name="Title 1"/>
          <p:cNvSpPr>
            <a:spLocks noGrp="1"/>
          </p:cNvSpPr>
          <p:nvPr>
            <p:ph type="title"/>
          </p:nvPr>
        </p:nvSpPr>
        <p:spPr>
          <a:xfrm>
            <a:off x="4809700" y="843996"/>
            <a:ext cx="14400000" cy="1003549"/>
          </a:xfrm>
          <a:prstGeom prst="rect">
            <a:avLst/>
          </a:prstGeom>
        </p:spPr>
        <p:txBody>
          <a:bodyPr/>
          <a:lstStyle/>
          <a:p>
            <a:r>
              <a:rPr lang="en-US"/>
              <a:t>Click to edit Master title style</a:t>
            </a:r>
            <a:endParaRPr lang="en-GB"/>
          </a:p>
        </p:txBody>
      </p:sp>
      <p:sp>
        <p:nvSpPr>
          <p:cNvPr id="5" name="Text Placeholder 4"/>
          <p:cNvSpPr>
            <a:spLocks noGrp="1"/>
          </p:cNvSpPr>
          <p:nvPr>
            <p:ph type="body" sz="quarter" idx="11"/>
          </p:nvPr>
        </p:nvSpPr>
        <p:spPr>
          <a:xfrm>
            <a:off x="3725334" y="5354058"/>
            <a:ext cx="21712768" cy="2550957"/>
          </a:xfrm>
          <a:prstGeom prst="rect">
            <a:avLst/>
          </a:prstGeom>
        </p:spPr>
        <p:txBody>
          <a:bodyPr/>
          <a:lstStyle>
            <a:lvl1pPr>
              <a:defRPr>
                <a:latin typeface="+mn-lt"/>
              </a:defRPr>
            </a:lvl1pPr>
            <a:lvl2pPr>
              <a:spcAft>
                <a:spcPts val="504"/>
              </a:spcAft>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4962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ext Placeholder 2">
            <a:extLst>
              <a:ext uri="{FF2B5EF4-FFF2-40B4-BE49-F238E27FC236}">
                <a16:creationId xmlns:a16="http://schemas.microsoft.com/office/drawing/2014/main" id="{0D0BD131-48F9-478B-8B79-C928AA9EF2F4}"/>
              </a:ext>
            </a:extLst>
          </p:cNvPr>
          <p:cNvSpPr>
            <a:spLocks noGrp="1"/>
          </p:cNvSpPr>
          <p:nvPr>
            <p:ph type="body" idx="1"/>
          </p:nvPr>
        </p:nvSpPr>
        <p:spPr>
          <a:xfrm>
            <a:off x="720655" y="4050873"/>
            <a:ext cx="8723376" cy="3275256"/>
          </a:xfrm>
          <a:prstGeom prst="rect">
            <a:avLst/>
          </a:prstGeom>
        </p:spPr>
        <p:txBody>
          <a:bodyPr vert="horz" wrap="square" lIns="0" tIns="0" rIns="0" bIns="0" numCol="1" spcCol="274320" rtlCol="0">
            <a:noAutofit/>
          </a:bodyPr>
          <a:lstStyle/>
          <a:p>
            <a:pPr lvl="0"/>
            <a:r>
              <a:rPr lang="en-US" dirty="0"/>
              <a:t>Click to edit Master text styles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Second level</a:t>
            </a:r>
          </a:p>
          <a:p>
            <a:pPr marL="0" marR="0" lvl="2" indent="0" algn="l" defTabSz="1540052" rtl="0" eaLnBrk="1" fontAlgn="auto" latinLnBrk="0" hangingPunct="1">
              <a:lnSpc>
                <a:spcPct val="100000"/>
              </a:lnSpc>
              <a:spcBef>
                <a:spcPts val="1010"/>
              </a:spcBef>
              <a:spcAft>
                <a:spcPts val="0"/>
              </a:spcAft>
              <a:buClr>
                <a:srgbClr val="E30046"/>
              </a:buClr>
              <a:buSzPct val="120000"/>
              <a:buFont typeface="Arial" panose="020B0604020202020204" pitchFamily="34" charset="0"/>
              <a:buNone/>
              <a:tabLst/>
              <a:defRPr/>
            </a:pPr>
            <a:r>
              <a:rPr lang="en-US" dirty="0"/>
              <a:t>Third level</a:t>
            </a:r>
          </a:p>
          <a:p>
            <a:pPr marL="242528" marR="0" lvl="3" indent="-242528" algn="l" defTabSz="1540052" rtl="0" eaLnBrk="1" fontAlgn="auto" latinLnBrk="0" hangingPunct="1">
              <a:lnSpc>
                <a:spcPct val="100000"/>
              </a:lnSpc>
              <a:spcBef>
                <a:spcPts val="504"/>
              </a:spcBef>
              <a:spcAft>
                <a:spcPts val="0"/>
              </a:spcAft>
              <a:buClr>
                <a:srgbClr val="E30046"/>
              </a:buClr>
              <a:buSzPct val="120000"/>
              <a:buFont typeface="Arial" panose="020B0604020202020204" pitchFamily="34" charset="0"/>
              <a:buChar char="•"/>
              <a:tabLst/>
              <a:defRPr/>
            </a:pPr>
            <a:r>
              <a:rPr lang="en-US" dirty="0"/>
              <a:t>Fourth level</a:t>
            </a:r>
          </a:p>
          <a:p>
            <a:pPr marL="492816" marR="0" lvl="4" indent="-242528" algn="l" defTabSz="1540052" rtl="0" eaLnBrk="1" fontAlgn="auto" latinLnBrk="0" hangingPunct="1">
              <a:lnSpc>
                <a:spcPct val="100000"/>
              </a:lnSpc>
              <a:spcBef>
                <a:spcPts val="504"/>
              </a:spcBef>
              <a:spcAft>
                <a:spcPts val="0"/>
              </a:spcAft>
              <a:buClr>
                <a:srgbClr val="E30046"/>
              </a:buClr>
              <a:buSzPct val="110000"/>
              <a:buFont typeface="Arial" panose="020B0604020202020204" pitchFamily="34" charset="0"/>
              <a:buChar char="•"/>
              <a:tabLst/>
              <a:defRPr/>
            </a:pPr>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6"/>
              </a:buClr>
              <a:buSzTx/>
              <a:buFont typeface="Arial" panose="020B0604020202020204" pitchFamily="34" charset="0"/>
              <a:buChar char="•"/>
              <a:tabLst/>
              <a:defRPr/>
            </a:pPr>
            <a:r>
              <a:rPr lang="en-US" dirty="0"/>
              <a:t>Sixth level</a:t>
            </a:r>
          </a:p>
          <a:p>
            <a:pPr lvl="5"/>
            <a:endParaRPr lang="en-US" dirty="0"/>
          </a:p>
        </p:txBody>
      </p:sp>
      <p:cxnSp>
        <p:nvCxnSpPr>
          <p:cNvPr id="38" name="Straight Connector 37">
            <a:extLst>
              <a:ext uri="{FF2B5EF4-FFF2-40B4-BE49-F238E27FC236}">
                <a16:creationId xmlns:a16="http://schemas.microsoft.com/office/drawing/2014/main" id="{162BD43B-973C-4749-8D99-16F95FC92852}"/>
              </a:ext>
            </a:extLst>
          </p:cNvPr>
          <p:cNvCxnSpPr/>
          <p:nvPr userDrawn="1"/>
        </p:nvCxnSpPr>
        <p:spPr>
          <a:xfrm rot="1200000">
            <a:off x="2750824" y="-950033"/>
            <a:ext cx="0" cy="6375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FD0F05-643C-4638-8A6D-DC8FB20F3823}"/>
              </a:ext>
            </a:extLst>
          </p:cNvPr>
          <p:cNvSpPr txBox="1"/>
          <p:nvPr userDrawn="1"/>
        </p:nvSpPr>
        <p:spPr>
          <a:xfrm>
            <a:off x="731928" y="21291500"/>
            <a:ext cx="27843072" cy="400110"/>
          </a:xfrm>
          <a:prstGeom prst="rect">
            <a:avLst/>
          </a:prstGeom>
          <a:noFill/>
        </p:spPr>
        <p:txBody>
          <a:bodyPr wrap="square" rtlCol="0">
            <a:spAutoFit/>
          </a:bodyPr>
          <a:lstStyle/>
          <a:p>
            <a:pPr algn="ctr"/>
            <a:r>
              <a:rPr lang="en-US" sz="2000" baseline="0" dirty="0">
                <a:solidFill>
                  <a:schemeClr val="tx1"/>
                </a:solidFill>
                <a:latin typeface="Arial Bold" panose="020B0704020202020204" pitchFamily="34" charset="0"/>
                <a:cs typeface="Arial Bold" panose="020B0704020202020204" pitchFamily="34" charset="0"/>
              </a:rPr>
              <a:t>23rd International AIDS Conference; July 6-10, 2020; Virtual</a:t>
            </a:r>
          </a:p>
        </p:txBody>
      </p:sp>
      <p:cxnSp>
        <p:nvCxnSpPr>
          <p:cNvPr id="10" name="Straight Connector 9">
            <a:extLst>
              <a:ext uri="{FF2B5EF4-FFF2-40B4-BE49-F238E27FC236}">
                <a16:creationId xmlns:a16="http://schemas.microsoft.com/office/drawing/2014/main" id="{6FC14C4A-78E3-4075-8B17-0A5009E9F06C}"/>
              </a:ext>
            </a:extLst>
          </p:cNvPr>
          <p:cNvCxnSpPr>
            <a:cxnSpLocks/>
          </p:cNvCxnSpPr>
          <p:nvPr userDrawn="1"/>
        </p:nvCxnSpPr>
        <p:spPr>
          <a:xfrm>
            <a:off x="695752" y="21135695"/>
            <a:ext cx="27889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5A431CD-2BC6-4842-BE8A-F3A557FB0FE6}"/>
              </a:ext>
            </a:extLst>
          </p:cNvPr>
          <p:cNvSpPr/>
          <p:nvPr userDrawn="1"/>
        </p:nvSpPr>
        <p:spPr>
          <a:xfrm>
            <a:off x="0" y="-4338"/>
            <a:ext cx="29260800" cy="3434120"/>
          </a:xfrm>
          <a:prstGeom prst="rect">
            <a:avLst/>
          </a:prstGeom>
          <a:solidFill>
            <a:schemeClr val="tx2"/>
          </a:solidFill>
          <a:ln w="25400" cap="flat" cmpd="sng" algn="ctr">
            <a:noFill/>
            <a:prstDash val="solid"/>
          </a:ln>
          <a:effectLst/>
        </p:spPr>
        <p:txBody>
          <a:bodyPr rtlCol="0" anchor="ctr"/>
          <a:lstStyle/>
          <a:p>
            <a:pPr marL="0" marR="0" lvl="0" indent="0" algn="ctr" defTabSz="1828800" eaLnBrk="1" fontAlgn="auto" latinLnBrk="0" hangingPunct="1">
              <a:lnSpc>
                <a:spcPct val="100000"/>
              </a:lnSpc>
              <a:spcBef>
                <a:spcPts val="0"/>
              </a:spcBef>
              <a:spcAft>
                <a:spcPts val="0"/>
              </a:spcAft>
              <a:buClrTx/>
              <a:buSzTx/>
              <a:buFontTx/>
              <a:buNone/>
              <a:tabLst/>
            </a:pPr>
            <a:endParaRPr kumimoji="0" lang="en-US" sz="5894" b="0" i="0" u="none" strike="noStrike" kern="0" cap="none" spc="0" normalizeH="0" baseline="0" dirty="0">
              <a:ln>
                <a:noFill/>
              </a:ln>
              <a:solidFill>
                <a:srgbClr val="FFFFFF"/>
              </a:solidFill>
              <a:effectLst/>
              <a:uLnTx/>
              <a:uFillTx/>
              <a:latin typeface="Arial"/>
              <a:cs typeface="Arial" panose="020B0604020202020204" pitchFamily="34" charset="0"/>
            </a:endParaRPr>
          </a:p>
        </p:txBody>
      </p:sp>
      <p:sp>
        <p:nvSpPr>
          <p:cNvPr id="11" name="Title Placeholder 1">
            <a:extLst>
              <a:ext uri="{FF2B5EF4-FFF2-40B4-BE49-F238E27FC236}">
                <a16:creationId xmlns:a16="http://schemas.microsoft.com/office/drawing/2014/main" id="{71D989B1-65FD-4BB2-8666-28CDB4F9D378}"/>
              </a:ext>
            </a:extLst>
          </p:cNvPr>
          <p:cNvSpPr>
            <a:spLocks noGrp="1"/>
          </p:cNvSpPr>
          <p:nvPr>
            <p:ph type="title"/>
          </p:nvPr>
        </p:nvSpPr>
        <p:spPr>
          <a:xfrm>
            <a:off x="4433454" y="1056304"/>
            <a:ext cx="23604971" cy="1338064"/>
          </a:xfrm>
          <a:prstGeom prst="rect">
            <a:avLst/>
          </a:prstGeom>
        </p:spPr>
        <p:txBody>
          <a:bodyPr vert="horz" lIns="0" tIns="0" rIns="0" bIns="0" rtlCol="0" anchor="t">
            <a:noAutofit/>
          </a:bodyPr>
          <a:lstStyle/>
          <a:p>
            <a:r>
              <a:rPr lang="en-US" dirty="0"/>
              <a:t>CLICK TO EDIT MASTER TITLE STYLE</a:t>
            </a:r>
          </a:p>
        </p:txBody>
      </p:sp>
      <p:pic>
        <p:nvPicPr>
          <p:cNvPr id="12" name="Picture 11">
            <a:extLst>
              <a:ext uri="{FF2B5EF4-FFF2-40B4-BE49-F238E27FC236}">
                <a16:creationId xmlns:a16="http://schemas.microsoft.com/office/drawing/2014/main" id="{B27B00F1-85A2-421A-92F5-D115756B3F3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1928" y="564313"/>
            <a:ext cx="1332000" cy="1148410"/>
          </a:xfrm>
          <a:prstGeom prst="rect">
            <a:avLst/>
          </a:prstGeom>
        </p:spPr>
      </p:pic>
    </p:spTree>
    <p:extLst>
      <p:ext uri="{BB962C8B-B14F-4D97-AF65-F5344CB8AC3E}">
        <p14:creationId xmlns:p14="http://schemas.microsoft.com/office/powerpoint/2010/main" val="2177361588"/>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dt="0"/>
  <p:txStyles>
    <p:titleStyle>
      <a:lvl1pPr algn="l" defTabSz="1540052" rtl="0" eaLnBrk="1" latinLnBrk="0" hangingPunct="1">
        <a:lnSpc>
          <a:spcPts val="5120"/>
        </a:lnSpc>
        <a:spcBef>
          <a:spcPct val="0"/>
        </a:spcBef>
        <a:buNone/>
        <a:defRPr sz="6400" b="1" kern="1200">
          <a:solidFill>
            <a:schemeClr val="bg1"/>
          </a:solidFill>
          <a:effectLst/>
          <a:latin typeface="Arial Narrow" panose="020B0606020202030204" pitchFamily="34" charset="0"/>
          <a:ea typeface="+mj-ea"/>
          <a:cs typeface="Arial" panose="020B0604020202020204" pitchFamily="34" charset="0"/>
        </a:defRPr>
      </a:lvl1pPr>
    </p:titleStyle>
    <p:body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spcBef>
          <a:spcPts val="600"/>
        </a:spcBef>
        <a:buClr>
          <a:schemeClr val="tx2"/>
        </a:buClr>
        <a:buSzPct val="120000"/>
        <a:buFont typeface="Arial" panose="020B0604020202020204" pitchFamily="34" charset="0"/>
        <a:buChar char="•"/>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400"/>
        </a:spcBef>
        <a:buClr>
          <a:schemeClr val="tx2"/>
        </a:buClr>
        <a:buSzPct val="110000"/>
        <a:buFont typeface="Arial" panose="020B0604020202020204" pitchFamily="34" charset="0"/>
        <a:buChar char="•"/>
        <a:defRPr kumimoji="0" lang="en-US" sz="16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p:bodyStyle>
    <p:otherStyle>
      <a:defPPr>
        <a:defRPr lang="en-US"/>
      </a:defPPr>
      <a:lvl1pPr marL="0" algn="l" defTabSz="1540052" rtl="0" eaLnBrk="1" latinLnBrk="0" hangingPunct="1">
        <a:defRPr sz="3032" kern="1200">
          <a:solidFill>
            <a:schemeClr val="tx1"/>
          </a:solidFill>
          <a:latin typeface="+mn-lt"/>
          <a:ea typeface="+mn-ea"/>
          <a:cs typeface="+mn-cs"/>
        </a:defRPr>
      </a:lvl1pPr>
      <a:lvl2pPr marL="770026" algn="l" defTabSz="1540052" rtl="0" eaLnBrk="1" latinLnBrk="0" hangingPunct="1">
        <a:defRPr sz="3032" kern="1200">
          <a:solidFill>
            <a:schemeClr val="tx1"/>
          </a:solidFill>
          <a:latin typeface="+mn-lt"/>
          <a:ea typeface="+mn-ea"/>
          <a:cs typeface="+mn-cs"/>
        </a:defRPr>
      </a:lvl2pPr>
      <a:lvl3pPr marL="1540052" algn="l" defTabSz="1540052" rtl="0" eaLnBrk="1" latinLnBrk="0" hangingPunct="1">
        <a:defRPr sz="3032" kern="1200">
          <a:solidFill>
            <a:schemeClr val="tx1"/>
          </a:solidFill>
          <a:latin typeface="+mn-lt"/>
          <a:ea typeface="+mn-ea"/>
          <a:cs typeface="+mn-cs"/>
        </a:defRPr>
      </a:lvl3pPr>
      <a:lvl4pPr marL="2310076" algn="l" defTabSz="1540052" rtl="0" eaLnBrk="1" latinLnBrk="0" hangingPunct="1">
        <a:defRPr sz="3032" kern="1200">
          <a:solidFill>
            <a:schemeClr val="tx1"/>
          </a:solidFill>
          <a:latin typeface="+mn-lt"/>
          <a:ea typeface="+mn-ea"/>
          <a:cs typeface="+mn-cs"/>
        </a:defRPr>
      </a:lvl4pPr>
      <a:lvl5pPr marL="3080102" algn="l" defTabSz="1540052" rtl="0" eaLnBrk="1" latinLnBrk="0" hangingPunct="1">
        <a:defRPr sz="3032" kern="1200">
          <a:solidFill>
            <a:schemeClr val="tx1"/>
          </a:solidFill>
          <a:latin typeface="+mn-lt"/>
          <a:ea typeface="+mn-ea"/>
          <a:cs typeface="+mn-cs"/>
        </a:defRPr>
      </a:lvl5pPr>
      <a:lvl6pPr marL="3850132" algn="l" defTabSz="1540052" rtl="0" eaLnBrk="1" latinLnBrk="0" hangingPunct="1">
        <a:defRPr sz="3032" kern="1200">
          <a:solidFill>
            <a:schemeClr val="tx1"/>
          </a:solidFill>
          <a:latin typeface="+mn-lt"/>
          <a:ea typeface="+mn-ea"/>
          <a:cs typeface="+mn-cs"/>
        </a:defRPr>
      </a:lvl6pPr>
      <a:lvl7pPr marL="4620158" algn="l" defTabSz="1540052" rtl="0" eaLnBrk="1" latinLnBrk="0" hangingPunct="1">
        <a:defRPr sz="3032" kern="1200">
          <a:solidFill>
            <a:schemeClr val="tx1"/>
          </a:solidFill>
          <a:latin typeface="+mn-lt"/>
          <a:ea typeface="+mn-ea"/>
          <a:cs typeface="+mn-cs"/>
        </a:defRPr>
      </a:lvl7pPr>
      <a:lvl8pPr marL="5390182" algn="l" defTabSz="1540052" rtl="0" eaLnBrk="1" latinLnBrk="0" hangingPunct="1">
        <a:defRPr sz="3032" kern="1200">
          <a:solidFill>
            <a:schemeClr val="tx1"/>
          </a:solidFill>
          <a:latin typeface="+mn-lt"/>
          <a:ea typeface="+mn-ea"/>
          <a:cs typeface="+mn-cs"/>
        </a:defRPr>
      </a:lvl8pPr>
      <a:lvl9pPr marL="6160208" algn="l" defTabSz="1540052" rtl="0" eaLnBrk="1" latinLnBrk="0" hangingPunct="1">
        <a:defRPr sz="30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5976" userDrawn="1">
          <p15:clr>
            <a:srgbClr val="F26B43"/>
          </p15:clr>
        </p15:guide>
        <p15:guide id="3" pos="432" userDrawn="1">
          <p15:clr>
            <a:srgbClr val="F26B43"/>
          </p15:clr>
        </p15:guide>
        <p15:guide id="5" orient="horz" pos="208" userDrawn="1">
          <p15:clr>
            <a:srgbClr val="F26B43"/>
          </p15:clr>
        </p15:guide>
        <p15:guide id="6" orient="horz" pos="13517" userDrawn="1">
          <p15:clr>
            <a:srgbClr val="F26B43"/>
          </p15:clr>
        </p15:guide>
        <p15:guide id="7" pos="3392" userDrawn="1">
          <p15:clr>
            <a:srgbClr val="F26B43"/>
          </p15:clr>
        </p15:guide>
        <p15:guide id="8" pos="12456" userDrawn="1">
          <p15:clr>
            <a:srgbClr val="F26B43"/>
          </p15:clr>
        </p15:guide>
        <p15:guide id="9" pos="15082" userDrawn="1">
          <p15:clr>
            <a:srgbClr val="F26B43"/>
          </p15:clr>
        </p15:guide>
        <p15:guide id="10" pos="9248" userDrawn="1">
          <p15:clr>
            <a:srgbClr val="F26B43"/>
          </p15:clr>
        </p15:guide>
        <p15:guide id="11" pos="18000" userDrawn="1">
          <p15:clr>
            <a:srgbClr val="F26B43"/>
          </p15:clr>
        </p15:guide>
        <p15:guide id="13" pos="12000" userDrawn="1">
          <p15:clr>
            <a:srgbClr val="F26B43"/>
          </p15:clr>
        </p15:guide>
        <p15:guide id="14" pos="643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2.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svg"/><Relationship Id="rId11" Type="http://schemas.openxmlformats.org/officeDocument/2006/relationships/chart" Target="../charts/chart5.xml"/><Relationship Id="rId5" Type="http://schemas.openxmlformats.org/officeDocument/2006/relationships/image" Target="../media/image4.png"/><Relationship Id="rId10" Type="http://schemas.openxmlformats.org/officeDocument/2006/relationships/chart" Target="../charts/chart4.xml"/><Relationship Id="rId4" Type="http://schemas.openxmlformats.org/officeDocument/2006/relationships/image" Target="../media/image3.svg"/><Relationship Id="rId9"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Rectangle: Rounded Corners 348">
            <a:extLst>
              <a:ext uri="{FF2B5EF4-FFF2-40B4-BE49-F238E27FC236}">
                <a16:creationId xmlns:a16="http://schemas.microsoft.com/office/drawing/2014/main" id="{AAF23796-94D8-4F71-B982-B5A435C34B43}"/>
              </a:ext>
            </a:extLst>
          </p:cNvPr>
          <p:cNvSpPr/>
          <p:nvPr/>
        </p:nvSpPr>
        <p:spPr>
          <a:xfrm>
            <a:off x="19774736" y="14465975"/>
            <a:ext cx="4202863" cy="347085"/>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endParaRPr lang="en-US" sz="1100" dirty="0">
              <a:solidFill>
                <a:srgbClr val="071D49"/>
              </a:solidFill>
            </a:endParaRPr>
          </a:p>
        </p:txBody>
      </p:sp>
      <p:sp>
        <p:nvSpPr>
          <p:cNvPr id="372" name="Rectangle: Rounded Corners 371">
            <a:extLst>
              <a:ext uri="{FF2B5EF4-FFF2-40B4-BE49-F238E27FC236}">
                <a16:creationId xmlns:a16="http://schemas.microsoft.com/office/drawing/2014/main" id="{E53C00C1-8455-419B-9264-17E190811638}"/>
              </a:ext>
            </a:extLst>
          </p:cNvPr>
          <p:cNvSpPr/>
          <p:nvPr/>
        </p:nvSpPr>
        <p:spPr>
          <a:xfrm>
            <a:off x="19774736" y="13871615"/>
            <a:ext cx="4202863" cy="347085"/>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endParaRPr lang="en-US" sz="1100" dirty="0">
              <a:solidFill>
                <a:srgbClr val="071D49"/>
              </a:solidFill>
            </a:endParaRPr>
          </a:p>
        </p:txBody>
      </p:sp>
      <p:sp>
        <p:nvSpPr>
          <p:cNvPr id="373" name="Rectangle: Rounded Corners 372">
            <a:extLst>
              <a:ext uri="{FF2B5EF4-FFF2-40B4-BE49-F238E27FC236}">
                <a16:creationId xmlns:a16="http://schemas.microsoft.com/office/drawing/2014/main" id="{EAC12420-E657-43C0-B20E-06C04E5FA62A}"/>
              </a:ext>
            </a:extLst>
          </p:cNvPr>
          <p:cNvSpPr/>
          <p:nvPr/>
        </p:nvSpPr>
        <p:spPr>
          <a:xfrm>
            <a:off x="19774736" y="13262015"/>
            <a:ext cx="4202863" cy="347085"/>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endParaRPr lang="en-US" sz="1100" dirty="0">
              <a:solidFill>
                <a:srgbClr val="071D49"/>
              </a:solidFill>
            </a:endParaRPr>
          </a:p>
        </p:txBody>
      </p:sp>
      <p:sp>
        <p:nvSpPr>
          <p:cNvPr id="374" name="Rectangle: Rounded Corners 373">
            <a:extLst>
              <a:ext uri="{FF2B5EF4-FFF2-40B4-BE49-F238E27FC236}">
                <a16:creationId xmlns:a16="http://schemas.microsoft.com/office/drawing/2014/main" id="{56C24D1C-7617-4104-B744-FD8A74A9C5CA}"/>
              </a:ext>
            </a:extLst>
          </p:cNvPr>
          <p:cNvSpPr/>
          <p:nvPr/>
        </p:nvSpPr>
        <p:spPr>
          <a:xfrm>
            <a:off x="19774736" y="12660035"/>
            <a:ext cx="4202863" cy="347085"/>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endParaRPr lang="en-US" sz="1100" dirty="0">
              <a:solidFill>
                <a:srgbClr val="071D49"/>
              </a:solidFill>
            </a:endParaRPr>
          </a:p>
        </p:txBody>
      </p:sp>
      <p:sp>
        <p:nvSpPr>
          <p:cNvPr id="375" name="Rectangle: Rounded Corners 374">
            <a:extLst>
              <a:ext uri="{FF2B5EF4-FFF2-40B4-BE49-F238E27FC236}">
                <a16:creationId xmlns:a16="http://schemas.microsoft.com/office/drawing/2014/main" id="{E16B21D7-6572-4314-A4E0-62BEAEE98F44}"/>
              </a:ext>
            </a:extLst>
          </p:cNvPr>
          <p:cNvSpPr/>
          <p:nvPr/>
        </p:nvSpPr>
        <p:spPr>
          <a:xfrm>
            <a:off x="19774736" y="12042815"/>
            <a:ext cx="4202863" cy="347085"/>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endParaRPr lang="en-US" sz="1100" dirty="0">
              <a:solidFill>
                <a:srgbClr val="071D49"/>
              </a:solidFill>
            </a:endParaRPr>
          </a:p>
        </p:txBody>
      </p:sp>
      <p:sp>
        <p:nvSpPr>
          <p:cNvPr id="2062" name="Text Placeholder 2061"/>
          <p:cNvSpPr>
            <a:spLocks noGrp="1"/>
          </p:cNvSpPr>
          <p:nvPr>
            <p:ph type="body" sz="quarter" idx="35"/>
          </p:nvPr>
        </p:nvSpPr>
        <p:spPr>
          <a:xfrm>
            <a:off x="10234994" y="3785215"/>
            <a:ext cx="8759952" cy="17309482"/>
          </a:xfrm>
          <a:ln>
            <a:noFill/>
          </a:ln>
        </p:spPr>
        <p:txBody>
          <a:bodyPr/>
          <a:lstStyle/>
          <a:p>
            <a:pPr lvl="2">
              <a:buClr>
                <a:srgbClr val="00A779"/>
              </a:buClr>
            </a:pPr>
            <a:r>
              <a:rPr lang="en-US" sz="1600" dirty="0">
                <a:solidFill>
                  <a:srgbClr val="E40046"/>
                </a:solidFill>
              </a:rPr>
              <a:t>Figure 2. Proportion of Staff Study Participants Who Agreed/Completely Agreed With Survey Questions About Acceptability, Appropriateness, and Feasibility of the Intervention</a:t>
            </a: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endParaRPr lang="en-US" sz="1600" i="1" dirty="0">
              <a:solidFill>
                <a:srgbClr val="071D49"/>
              </a:solidFill>
            </a:endParaRPr>
          </a:p>
          <a:p>
            <a:pPr lvl="1" fontAlgn="auto">
              <a:spcAft>
                <a:spcPts val="0"/>
              </a:spcAft>
            </a:pPr>
            <a:r>
              <a:rPr lang="en-US" sz="1200" dirty="0">
                <a:solidFill>
                  <a:srgbClr val="071D49"/>
                </a:solidFill>
              </a:rPr>
              <a:t>AIM, </a:t>
            </a:r>
            <a:r>
              <a:rPr lang="en-US" sz="1200" dirty="0"/>
              <a:t>acceptability of intervention measure; CAB, cabotegravir; FIM, feasibility of implementation measure; IAM, intervention </a:t>
            </a:r>
            <a:r>
              <a:rPr lang="en-US" sz="1200" spc="-30" dirty="0"/>
              <a:t>appropriateness </a:t>
            </a:r>
            <a:r>
              <a:rPr lang="en-US" sz="1200" dirty="0"/>
              <a:t>measure; LA, long acting; RPV, rilpivirine. Each bar represents the proportion of </a:t>
            </a:r>
            <a:r>
              <a:rPr lang="en-US" sz="1200" dirty="0">
                <a:solidFill>
                  <a:srgbClr val="071D49"/>
                </a:solidFill>
              </a:rPr>
              <a:t>staff study participants</a:t>
            </a:r>
            <a:r>
              <a:rPr lang="en-US" sz="1200" dirty="0"/>
              <a:t> who agreed or completely agreed with the statement. </a:t>
            </a:r>
            <a:endParaRPr lang="en-US" sz="1200" i="1" dirty="0">
              <a:solidFill>
                <a:srgbClr val="071D49"/>
              </a:solidFill>
            </a:endParaRPr>
          </a:p>
          <a:p>
            <a:pPr lvl="1" fontAlgn="auto">
              <a:spcAft>
                <a:spcPts val="0"/>
              </a:spcAft>
            </a:pPr>
            <a:r>
              <a:rPr lang="en-US" sz="1600" i="1" dirty="0">
                <a:solidFill>
                  <a:srgbClr val="071D49"/>
                </a:solidFill>
              </a:rPr>
              <a:t>Implementation</a:t>
            </a:r>
            <a:endParaRPr lang="en-US" sz="1600" dirty="0">
              <a:solidFill>
                <a:srgbClr val="071D49"/>
              </a:solidFill>
            </a:endParaRPr>
          </a:p>
          <a:p>
            <a:pPr lvl="3"/>
            <a:r>
              <a:rPr lang="en-US" sz="1600" dirty="0"/>
              <a:t>At baseline, ability of patients to keep monthly visits, transportation, and flagging missed visits were the most frequently reported concerns</a:t>
            </a:r>
          </a:p>
          <a:p>
            <a:pPr lvl="3"/>
            <a:r>
              <a:rPr lang="en-US" sz="1600" dirty="0"/>
              <a:t>All perceived barriers to implementation substantially decreased by Month 4 (Figure 3) </a:t>
            </a:r>
          </a:p>
          <a:p>
            <a:pPr marL="0" lvl="3" indent="0">
              <a:buNone/>
            </a:pPr>
            <a:r>
              <a:rPr lang="en-US" sz="1600" b="1" dirty="0">
                <a:solidFill>
                  <a:schemeClr val="tx2"/>
                </a:solidFill>
              </a:rPr>
              <a:t>Figure 3. Top Rated Barriers to Implementation at Baseline and Month 4</a:t>
            </a:r>
            <a:r>
              <a:rPr lang="en-US" sz="1600" b="1" baseline="30000" dirty="0">
                <a:solidFill>
                  <a:schemeClr val="tx2"/>
                </a:solidFill>
              </a:rPr>
              <a:t>a</a:t>
            </a:r>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endParaRPr lang="en-US" sz="1600" baseline="30000" dirty="0"/>
          </a:p>
          <a:p>
            <a:pPr lvl="2">
              <a:spcBef>
                <a:spcPts val="0"/>
              </a:spcBef>
            </a:pPr>
            <a:r>
              <a:rPr lang="en-US" sz="1200" b="0" spc="-30" dirty="0">
                <a:solidFill>
                  <a:schemeClr val="tx1"/>
                </a:solidFill>
              </a:rPr>
              <a:t>CAB, cabotegravir; </a:t>
            </a:r>
            <a:r>
              <a:rPr lang="en-US" sz="1200" b="0" dirty="0">
                <a:solidFill>
                  <a:schemeClr val="tx1"/>
                </a:solidFill>
              </a:rPr>
              <a:t>LA, long acting; RPV, rilpivirine. </a:t>
            </a:r>
            <a:r>
              <a:rPr lang="en-US" sz="1200" b="0" baseline="30000" dirty="0">
                <a:solidFill>
                  <a:srgbClr val="071D49"/>
                </a:solidFill>
              </a:rPr>
              <a:t>a</a:t>
            </a:r>
            <a:r>
              <a:rPr lang="en-US" sz="1200" b="0" dirty="0">
                <a:solidFill>
                  <a:srgbClr val="071D49"/>
                </a:solidFill>
              </a:rPr>
              <a:t>Each bar represents the proportion of staff study participants who agreed or completely agreed that a given item was a barrier.</a:t>
            </a:r>
            <a:endParaRPr lang="en-US" sz="1200" b="0" strike="sngStrike" dirty="0">
              <a:solidFill>
                <a:srgbClr val="071D49"/>
              </a:solidFill>
            </a:endParaRPr>
          </a:p>
          <a:p>
            <a:pPr lvl="1">
              <a:spcBef>
                <a:spcPts val="1200"/>
              </a:spcBef>
            </a:pPr>
            <a:r>
              <a:rPr lang="en-US" sz="1600" i="1" dirty="0"/>
              <a:t>Toolkit Resources</a:t>
            </a:r>
            <a:endParaRPr lang="en-US" sz="1600" dirty="0"/>
          </a:p>
          <a:p>
            <a:pPr lvl="3"/>
            <a:r>
              <a:rPr lang="en-US" sz="1600" spc="20" dirty="0"/>
              <a:t>At Month 4, staff study participants indicated that the most used toolkit resources were facilitation group calls (79.2%), hot/cold packs (75.0%), and a patient video of what to expect (66.7%)</a:t>
            </a:r>
          </a:p>
          <a:p>
            <a:pPr lvl="3"/>
            <a:r>
              <a:rPr lang="en-US" sz="1600" dirty="0"/>
              <a:t>Staff study participants indicated that the hot/cold pack for patients and the face-to-face injection training for staff study participants were the most helpful toolkit items (Figure 4)</a:t>
            </a:r>
            <a:endParaRPr lang="en-US" sz="1050" dirty="0">
              <a:solidFill>
                <a:srgbClr val="071D49"/>
              </a:solidFill>
            </a:endParaRPr>
          </a:p>
          <a:p>
            <a:pPr lvl="2"/>
            <a:endParaRPr lang="en-US" sz="1600" dirty="0"/>
          </a:p>
        </p:txBody>
      </p:sp>
      <p:sp>
        <p:nvSpPr>
          <p:cNvPr id="2059" name="Text Placeholder 2058"/>
          <p:cNvSpPr>
            <a:spLocks noGrp="1"/>
          </p:cNvSpPr>
          <p:nvPr>
            <p:ph type="body" sz="quarter" idx="25"/>
          </p:nvPr>
        </p:nvSpPr>
        <p:spPr>
          <a:xfrm>
            <a:off x="694236" y="3789973"/>
            <a:ext cx="8759952" cy="2448021"/>
          </a:xfrm>
        </p:spPr>
        <p:txBody>
          <a:bodyPr/>
          <a:lstStyle/>
          <a:p>
            <a:r>
              <a:rPr lang="en-GB" sz="2000" dirty="0"/>
              <a:t>Introduction</a:t>
            </a:r>
          </a:p>
          <a:p>
            <a:pPr lvl="3"/>
            <a:r>
              <a:rPr lang="en-US" sz="1600" dirty="0"/>
              <a:t>Long-acting (LA) cabotegravir (CAB) and rilpivirine (RPV) is an investigational therapy for HIV infection administered as intramuscular injections every 4 weeks (Q4W)</a:t>
            </a:r>
            <a:r>
              <a:rPr lang="en-US" sz="1600" baseline="30000" dirty="0"/>
              <a:t>1,2</a:t>
            </a:r>
            <a:endParaRPr lang="en-US" sz="1600" dirty="0"/>
          </a:p>
          <a:p>
            <a:pPr lvl="4"/>
            <a:r>
              <a:rPr lang="en-US" sz="1400" dirty="0"/>
              <a:t>Phase III studies in virologically suppressed adults with HIV infection showed noninferiority of Q4W intramuscular CAB LA + RPV LA to daily oral standard of care at 48 weeks</a:t>
            </a:r>
            <a:r>
              <a:rPr lang="en-US" sz="1400" baseline="30000" dirty="0"/>
              <a:t>1,2</a:t>
            </a:r>
            <a:endParaRPr lang="en-US" sz="1400" dirty="0"/>
          </a:p>
          <a:p>
            <a:pPr lvl="3"/>
            <a:r>
              <a:rPr lang="en-US" sz="1600" dirty="0"/>
              <a:t>Once-monthly HIV treatment provides a less-frequent dosing option for patients than a daily </a:t>
            </a:r>
            <a:r>
              <a:rPr lang="en-US" sz="1600" spc="20" dirty="0"/>
              <a:t>oral pill, but it will require more frequent visits by patients to receive injections from a </a:t>
            </a:r>
            <a:r>
              <a:rPr lang="en-US" sz="1600" spc="-20" dirty="0"/>
              <a:t>healthcare professional and could result in a need for additional resources in the clinical setting </a:t>
            </a:r>
          </a:p>
          <a:p>
            <a:pPr lvl="3"/>
            <a:r>
              <a:rPr lang="en-US" sz="1600" dirty="0"/>
              <a:t>It is important to understand how to optimize administration of CAB LA + RPV LA from the perspectives of people living with HIV and the healthcare system</a:t>
            </a:r>
          </a:p>
          <a:p>
            <a:pPr lvl="3"/>
            <a:r>
              <a:rPr lang="en-US" sz="1600" dirty="0"/>
              <a:t>Herein we report quantitative survey results of the perspectives of healthcare staff from a variety of US clinic settings on early implementation of CAB LA + RPV LA into routine HIV care</a:t>
            </a:r>
          </a:p>
          <a:p>
            <a:r>
              <a:rPr lang="en-US" sz="2000" dirty="0"/>
              <a:t>Methods</a:t>
            </a:r>
          </a:p>
          <a:p>
            <a:pPr lvl="1"/>
            <a:r>
              <a:rPr lang="en-US" sz="1600" b="1" dirty="0"/>
              <a:t>Study Design</a:t>
            </a:r>
            <a:endParaRPr lang="en-US" sz="900" b="1" dirty="0"/>
          </a:p>
          <a:p>
            <a:pPr lvl="3"/>
            <a:r>
              <a:rPr lang="en-US" sz="1600" dirty="0"/>
              <a:t>CUSTOMIZE is a novel, hybrid III, implementation-effectiveness study assessing healthcare staff perspectives over a 12-month period to determine the most effective strategies, barriers, and facilitators for successful implementation of the CAB LA + RPV LA injectable regimen in real-world settings; interim data from Month 4 are reported here</a:t>
            </a:r>
          </a:p>
          <a:p>
            <a:pPr lvl="3"/>
            <a:r>
              <a:rPr lang="en-US" sz="1600" b="1" dirty="0"/>
              <a:t>Primary objective: </a:t>
            </a:r>
            <a:r>
              <a:rPr lang="en-US" sz="1600" dirty="0"/>
              <a:t>E</a:t>
            </a:r>
            <a:r>
              <a:rPr lang="en-CA" sz="1600" dirty="0"/>
              <a:t>valuate acceptability, appropriateness, and feasibility of delivering CAB LA + RPV LA</a:t>
            </a:r>
            <a:endParaRPr lang="en-US" sz="1600" dirty="0"/>
          </a:p>
          <a:p>
            <a:pPr lvl="3"/>
            <a:r>
              <a:rPr lang="en-CA" sz="1600" b="1" dirty="0"/>
              <a:t>Secondary </a:t>
            </a:r>
            <a:r>
              <a:rPr lang="en-US" sz="1600" b="1" dirty="0"/>
              <a:t>objectives: </a:t>
            </a:r>
            <a:r>
              <a:rPr lang="en-US" sz="1600" dirty="0"/>
              <a:t>E</a:t>
            </a:r>
            <a:r>
              <a:rPr lang="en-CA" sz="1600" dirty="0"/>
              <a:t>valuate organizational facilitators and barriers as well as safety and efficacy measures of CAB LA + RPV LA</a:t>
            </a:r>
          </a:p>
          <a:p>
            <a:pPr lvl="3"/>
            <a:r>
              <a:rPr lang="en-CA" sz="1600" dirty="0"/>
              <a:t>Outcomes from the following 6 survey components are reported here:</a:t>
            </a:r>
          </a:p>
          <a:p>
            <a:pPr lvl="4"/>
            <a:r>
              <a:rPr lang="en-US" sz="1400" dirty="0"/>
              <a:t>Acceptability of intervention measure (AIM), intervention appropriateness measure (IAM), and feasibility of implementation measure (FIM) were 4-item surveys (baseline and Month 4) that utilized a </a:t>
            </a:r>
            <a:r>
              <a:rPr lang="en-US" sz="1400" dirty="0">
                <a:ea typeface="Raleway" charset="0"/>
              </a:rPr>
              <a:t>5-point rating scale (1 = completely disagree to 5 = completely agree)</a:t>
            </a:r>
          </a:p>
          <a:p>
            <a:pPr lvl="5"/>
            <a:r>
              <a:rPr lang="en-US" sz="1200" dirty="0"/>
              <a:t>Proportions and mean scores (higher scores more positive) were calculated </a:t>
            </a:r>
          </a:p>
          <a:p>
            <a:pPr lvl="4"/>
            <a:r>
              <a:rPr lang="en-US" sz="1400" dirty="0">
                <a:ea typeface="Raleway" charset="0"/>
              </a:rPr>
              <a:t>Barriers to implementation was a 23-item survey (baseline and Month 4) that also utilized </a:t>
            </a:r>
            <a:r>
              <a:rPr lang="en-US" sz="1400" dirty="0"/>
              <a:t>a </a:t>
            </a:r>
            <a:r>
              <a:rPr lang="en-US" sz="1400" dirty="0">
                <a:ea typeface="Raleway" charset="0"/>
              </a:rPr>
              <a:t>5-point rating scale (1 = completely disagree to 5 = completely agree)</a:t>
            </a:r>
          </a:p>
          <a:p>
            <a:pPr lvl="4"/>
            <a:r>
              <a:rPr lang="en-US" sz="1400" dirty="0">
                <a:ea typeface="Raleway" charset="0"/>
              </a:rPr>
              <a:t>A 19-item survey (Month 4) assessed use (yes/no responses) and helpfulness (5-point rating scale; </a:t>
            </a:r>
            <a:br>
              <a:rPr lang="en-US" sz="1400" dirty="0">
                <a:ea typeface="Raleway" charset="0"/>
              </a:rPr>
            </a:br>
            <a:r>
              <a:rPr lang="en-US" sz="1400" dirty="0">
                <a:ea typeface="Raleway" charset="0"/>
              </a:rPr>
              <a:t>1 = extremely helpful to 5 = not at all helpful) of toolkit resources and an 8-item survey (baseline and Month 4) assessed attitudes and expectations of staff study participants </a:t>
            </a:r>
          </a:p>
          <a:p>
            <a:r>
              <a:rPr lang="en-GB" sz="2000" dirty="0"/>
              <a:t>Results</a:t>
            </a:r>
          </a:p>
          <a:p>
            <a:pPr lvl="3"/>
            <a:r>
              <a:rPr lang="en-US" sz="1600" spc="20" dirty="0"/>
              <a:t>Twenty-four staff study participants, including physicians/principal investigators, nurses/</a:t>
            </a:r>
            <a:br>
              <a:rPr lang="en-US" sz="1600" dirty="0"/>
            </a:br>
            <a:r>
              <a:rPr lang="en-US" sz="1600" dirty="0"/>
              <a:t>injectors, and office administrators </a:t>
            </a:r>
            <a:r>
              <a:rPr lang="en-US" sz="1600" spc="-20" dirty="0"/>
              <a:t>completed a survey at baseline and at Month 4 of implementation </a:t>
            </a:r>
            <a:r>
              <a:rPr lang="en-US" sz="1600" dirty="0"/>
              <a:t>of CAB LA + RPV LA at 8 clinics across the United </a:t>
            </a:r>
            <a:r>
              <a:rPr lang="en-US" sz="1600" spc="-20" dirty="0"/>
              <a:t>States </a:t>
            </a:r>
            <a:r>
              <a:rPr lang="en-US" sz="1600" dirty="0"/>
              <a:t>(Figure 1)</a:t>
            </a:r>
          </a:p>
          <a:p>
            <a:pPr lvl="4"/>
            <a:r>
              <a:rPr lang="en-US" sz="1400" dirty="0"/>
              <a:t>25.0% were employed by federally qualified health centers, 25.0% were in university practices, 25.0% were in private practices, and 12.5% each were in AIDS Healthcare Foundation clinics or integrated healthcare organizations </a:t>
            </a:r>
          </a:p>
          <a:p>
            <a:pPr lvl="4"/>
            <a:r>
              <a:rPr lang="en-US" sz="1400" dirty="0"/>
              <a:t>One site withdrew from the study after the baseline staff study participant surveys and interviews were completed; thus, baseline data include 26 staff study participants from 9 sites</a:t>
            </a:r>
          </a:p>
          <a:p>
            <a:pPr marL="0" lvl="3" indent="0">
              <a:spcBef>
                <a:spcPts val="1000"/>
              </a:spcBef>
              <a:buNone/>
            </a:pPr>
            <a:r>
              <a:rPr lang="en-US" sz="1600" b="1" dirty="0">
                <a:solidFill>
                  <a:srgbClr val="E40046"/>
                </a:solidFill>
              </a:rPr>
              <a:t>Figure 1. Clinic Locations</a:t>
            </a:r>
            <a:endParaRPr lang="en-US" sz="1600" b="1" baseline="30000" dirty="0">
              <a:solidFill>
                <a:srgbClr val="E40046"/>
              </a:solidFill>
            </a:endParaRPr>
          </a:p>
          <a:p>
            <a:pPr lvl="4"/>
            <a:endParaRPr lang="en-US" sz="1400" dirty="0"/>
          </a:p>
          <a:p>
            <a:pPr lvl="4"/>
            <a:endParaRPr lang="en-US" sz="1400" dirty="0"/>
          </a:p>
          <a:p>
            <a:pPr lvl="4"/>
            <a:endParaRPr lang="en-US" sz="1400" dirty="0"/>
          </a:p>
          <a:p>
            <a:pPr lvl="4"/>
            <a:endParaRPr lang="en-US" sz="1400" dirty="0"/>
          </a:p>
          <a:p>
            <a:pPr lvl="4"/>
            <a:endParaRPr lang="en-US" sz="1400" dirty="0"/>
          </a:p>
          <a:p>
            <a:pPr lvl="4"/>
            <a:endParaRPr lang="en-US" sz="1400" dirty="0"/>
          </a:p>
          <a:p>
            <a:pPr lvl="4"/>
            <a:endParaRPr lang="en-US" sz="1400" dirty="0"/>
          </a:p>
          <a:p>
            <a:pPr lvl="4"/>
            <a:endParaRPr lang="en-US" sz="1400" dirty="0"/>
          </a:p>
          <a:p>
            <a:pPr marL="250288" lvl="4" indent="0">
              <a:buNone/>
            </a:pPr>
            <a:endParaRPr lang="en-US" sz="1400" dirty="0"/>
          </a:p>
          <a:p>
            <a:pPr lvl="4"/>
            <a:endParaRPr lang="en-US" sz="1400" dirty="0"/>
          </a:p>
          <a:p>
            <a:pPr lvl="4"/>
            <a:endParaRPr lang="en-US" sz="1400" dirty="0"/>
          </a:p>
          <a:p>
            <a:pPr lvl="4"/>
            <a:endParaRPr lang="en-US" sz="1400" dirty="0"/>
          </a:p>
          <a:p>
            <a:pPr lvl="4"/>
            <a:endParaRPr lang="en-US" sz="1400" dirty="0"/>
          </a:p>
          <a:p>
            <a:pPr marL="250288" lvl="4" indent="0">
              <a:buNone/>
            </a:pPr>
            <a:endParaRPr lang="en-US" sz="1400" dirty="0"/>
          </a:p>
          <a:p>
            <a:pPr lvl="1"/>
            <a:r>
              <a:rPr lang="en-US" sz="1600" b="1" dirty="0"/>
              <a:t>Survey Outcomes</a:t>
            </a:r>
          </a:p>
          <a:p>
            <a:pPr lvl="1"/>
            <a:r>
              <a:rPr lang="en-US" sz="1600" i="1" dirty="0"/>
              <a:t>AIM, IAM, and FIM</a:t>
            </a:r>
            <a:endParaRPr lang="en-US" sz="1600" dirty="0"/>
          </a:p>
          <a:p>
            <a:pPr lvl="3"/>
            <a:r>
              <a:rPr lang="en-US" sz="1600" spc="-20" dirty="0"/>
              <a:t>Most participants (&gt;84%) agreed/completely agreed that CAB LA + RPV LA was acceptable, appropriate, and feasible at baseline and Month 4 (Figure 2), with some variability by staff study participant type</a:t>
            </a:r>
            <a:endParaRPr lang="en-US" sz="1600" spc="-20" dirty="0">
              <a:highlight>
                <a:srgbClr val="FFFF00"/>
              </a:highlight>
            </a:endParaRPr>
          </a:p>
          <a:p>
            <a:pPr lvl="4"/>
            <a:r>
              <a:rPr lang="en-US" sz="1400" spc="-20" dirty="0"/>
              <a:t>Physicians had improved scores for the AIM measure at Month 4 vs baseline, indicating better acceptability </a:t>
            </a:r>
            <a:r>
              <a:rPr lang="en-US" sz="1400" dirty="0"/>
              <a:t>of implementation of the CAB LA + RPV LA regimen in this group</a:t>
            </a:r>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3"/>
            <a:endParaRPr lang="en-US" sz="2400" dirty="0"/>
          </a:p>
          <a:p>
            <a:pPr lvl="3"/>
            <a:endParaRPr lang="en-US" sz="1600" dirty="0"/>
          </a:p>
          <a:p>
            <a:pPr lvl="4"/>
            <a:endParaRPr lang="en-CA" sz="14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a:p>
            <a:pPr lvl="2"/>
            <a:endParaRPr lang="en-US" sz="1600" dirty="0"/>
          </a:p>
        </p:txBody>
      </p:sp>
      <p:sp>
        <p:nvSpPr>
          <p:cNvPr id="2064" name="Text Placeholder 2063"/>
          <p:cNvSpPr>
            <a:spLocks noGrp="1"/>
          </p:cNvSpPr>
          <p:nvPr>
            <p:ph type="body" sz="quarter" idx="37"/>
          </p:nvPr>
        </p:nvSpPr>
        <p:spPr>
          <a:xfrm>
            <a:off x="19797326" y="3789973"/>
            <a:ext cx="8759952" cy="17304724"/>
          </a:xfrm>
          <a:ln>
            <a:noFill/>
          </a:ln>
        </p:spPr>
        <p:txBody>
          <a:bodyPr/>
          <a:lstStyle/>
          <a:p>
            <a:pPr marL="2219325" lvl="2" indent="-2219325" defTabSz="2220516">
              <a:spcBef>
                <a:spcPct val="0"/>
              </a:spcBef>
              <a:buClrTx/>
              <a:buSzTx/>
            </a:pPr>
            <a:r>
              <a:rPr lang="en-US" sz="1600" dirty="0"/>
              <a:t>Figure 4. Helpfulness of Toolkit Resources</a:t>
            </a:r>
            <a:r>
              <a:rPr lang="en-US" sz="1600" baseline="30000" dirty="0"/>
              <a:t>a</a:t>
            </a:r>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endParaRPr lang="en-US" sz="1600" i="1" dirty="0"/>
          </a:p>
          <a:p>
            <a:pPr lvl="1">
              <a:spcBef>
                <a:spcPts val="1200"/>
              </a:spcBef>
            </a:pPr>
            <a:r>
              <a:rPr lang="en-US" sz="1600" i="1" dirty="0"/>
              <a:t>Attitudes and Expectations</a:t>
            </a:r>
            <a:endParaRPr lang="en-US" sz="1600" dirty="0"/>
          </a:p>
          <a:p>
            <a:pPr lvl="3"/>
            <a:r>
              <a:rPr lang="en-US" sz="1600" dirty="0"/>
              <a:t>Most staff study participants (83%) reported they believed patients found the time spent in the clinic for each CAB LA + RPV LA treatment to be “extremely acceptable” or “very acceptable”</a:t>
            </a:r>
          </a:p>
          <a:p>
            <a:pPr lvl="3"/>
            <a:r>
              <a:rPr lang="en-US" sz="1600" spc="-10" dirty="0"/>
              <a:t>83% of the staff study participants felt “extremely positive” or “very positive” about implementing </a:t>
            </a:r>
            <a:r>
              <a:rPr lang="en-US" sz="1600" dirty="0"/>
              <a:t>CAB LA+ RPV LA treatment</a:t>
            </a:r>
          </a:p>
          <a:p>
            <a:r>
              <a:rPr lang="en-US" sz="1600" dirty="0">
                <a:solidFill>
                  <a:schemeClr val="tx1"/>
                </a:solidFill>
                <a:cs typeface="Times New Roman" panose="02020603050405020304" pitchFamily="18" charset="0"/>
              </a:rPr>
              <a:t>Survey at Baseline: Appropriate Patients </a:t>
            </a:r>
            <a:endParaRPr lang="en-US" sz="1600" b="1" dirty="0">
              <a:cs typeface="Times New Roman" panose="02020603050405020304" pitchFamily="18" charset="0"/>
            </a:endParaRPr>
          </a:p>
          <a:p>
            <a:pPr lvl="3"/>
            <a:r>
              <a:rPr lang="en-US" sz="1600" dirty="0">
                <a:ea typeface="Calibri" panose="020F0502020204030204" pitchFamily="34" charset="0"/>
                <a:cs typeface="Times New Roman" panose="02020603050405020304" pitchFamily="18" charset="0"/>
              </a:rPr>
              <a:t>Characteristics most commonly reported by physicians that made patients living with HIV </a:t>
            </a:r>
            <a:r>
              <a:rPr lang="en-US" sz="1600" spc="-20" dirty="0">
                <a:ea typeface="Calibri" panose="020F0502020204030204" pitchFamily="34" charset="0"/>
                <a:cs typeface="Times New Roman" panose="02020603050405020304" pitchFamily="18" charset="0"/>
              </a:rPr>
              <a:t>appropriate candidates for CAB LA + RPV LA were those who did not desire to take pills (88.5%), patients with concerns about HIV status disclosure (80.8%), and patients experiencing </a:t>
            </a:r>
            <a:r>
              <a:rPr lang="en-US" sz="1600" dirty="0">
                <a:ea typeface="Calibri" panose="020F0502020204030204" pitchFamily="34" charset="0"/>
                <a:cs typeface="Times New Roman" panose="02020603050405020304" pitchFamily="18" charset="0"/>
              </a:rPr>
              <a:t>stress or anxiety over daily adherence with oral medications (80.8%; Figure 5)</a:t>
            </a:r>
          </a:p>
          <a:p>
            <a:pPr lvl="2"/>
            <a:r>
              <a:rPr lang="en-US" sz="1600" spc="20" dirty="0"/>
              <a:t>Figure 5. Top 5 Characteristics of Appropriate Candidates for Long-Acting </a:t>
            </a:r>
            <a:br>
              <a:rPr lang="en-US" sz="1600" dirty="0"/>
            </a:br>
            <a:r>
              <a:rPr lang="en-US" sz="1600" dirty="0"/>
              <a:t>Cabotegravir + Rilpivirine</a:t>
            </a:r>
          </a:p>
          <a:p>
            <a:pPr lvl="3"/>
            <a:endParaRPr lang="en-US" sz="1600" dirty="0"/>
          </a:p>
          <a:p>
            <a:pPr marL="0" lvl="3" indent="0">
              <a:buNone/>
            </a:pPr>
            <a:endParaRPr lang="en-US" sz="1600" dirty="0"/>
          </a:p>
          <a:p>
            <a:pPr marL="0" lvl="3" indent="0">
              <a:buNone/>
            </a:pPr>
            <a:endParaRPr lang="en-US" sz="1600" dirty="0"/>
          </a:p>
          <a:p>
            <a:pPr marL="0" lvl="3" indent="0">
              <a:buNone/>
            </a:pPr>
            <a:endParaRPr lang="en-US" sz="1600" dirty="0"/>
          </a:p>
          <a:p>
            <a:pPr marL="0" lvl="3" indent="0">
              <a:buNone/>
            </a:pPr>
            <a:endParaRPr lang="en-US" sz="1600" dirty="0"/>
          </a:p>
          <a:p>
            <a:pPr marL="0" lvl="3" indent="0">
              <a:buNone/>
            </a:pPr>
            <a:endParaRPr lang="en-US" sz="1600" dirty="0"/>
          </a:p>
          <a:p>
            <a:pPr marL="0" lvl="3" indent="0">
              <a:buNone/>
            </a:pPr>
            <a:endParaRPr lang="en-US" sz="1600" dirty="0"/>
          </a:p>
          <a:p>
            <a:pPr marL="0" lvl="3" indent="0">
              <a:buNone/>
            </a:pPr>
            <a:endParaRPr lang="en-US" sz="1600" dirty="0"/>
          </a:p>
          <a:p>
            <a:pPr marL="0" lvl="3" indent="0">
              <a:buNone/>
            </a:pPr>
            <a:endParaRPr lang="en-US" sz="1600" dirty="0"/>
          </a:p>
          <a:p>
            <a:pPr marL="0" lvl="3" indent="0">
              <a:buNone/>
            </a:pPr>
            <a:endParaRPr lang="en-US" sz="1600" dirty="0"/>
          </a:p>
          <a:p>
            <a:pPr marL="0" lvl="3" indent="0">
              <a:buNone/>
            </a:pPr>
            <a:r>
              <a:rPr lang="en-US" sz="2000" b="1" dirty="0">
                <a:solidFill>
                  <a:schemeClr val="tx2"/>
                </a:solidFill>
              </a:rPr>
              <a:t>Limitation</a:t>
            </a:r>
          </a:p>
          <a:p>
            <a:pPr lvl="3"/>
            <a:r>
              <a:rPr lang="en-US" sz="1600" dirty="0"/>
              <a:t>The survey results should be interpreted with caution due to the small sample size of </a:t>
            </a:r>
            <a:br>
              <a:rPr lang="en-US" sz="1600" dirty="0"/>
            </a:br>
            <a:r>
              <a:rPr lang="en-US" sz="1600" dirty="0"/>
              <a:t>the staff study participants included in the study; however, the observed results from the staff study participant surveys at baseline and Month 4 were supportive of implementation of the CAB LA + RPV LA treatment paradigm in real-world settings</a:t>
            </a:r>
          </a:p>
        </p:txBody>
      </p:sp>
      <p:sp>
        <p:nvSpPr>
          <p:cNvPr id="2094" name="Text Placeholder 2093"/>
          <p:cNvSpPr>
            <a:spLocks noGrp="1"/>
          </p:cNvSpPr>
          <p:nvPr>
            <p:ph type="body" sz="quarter" idx="18"/>
          </p:nvPr>
        </p:nvSpPr>
        <p:spPr>
          <a:xfrm>
            <a:off x="21611836" y="2616048"/>
            <a:ext cx="7249362" cy="547552"/>
          </a:xfrm>
        </p:spPr>
        <p:txBody>
          <a:bodyPr/>
          <a:lstStyle/>
          <a:p>
            <a:r>
              <a:rPr lang="en-GB" dirty="0"/>
              <a:t>LBPEE42</a:t>
            </a:r>
          </a:p>
        </p:txBody>
      </p:sp>
      <p:sp>
        <p:nvSpPr>
          <p:cNvPr id="2095" name="Text Placeholder 2094"/>
          <p:cNvSpPr>
            <a:spLocks noGrp="1"/>
          </p:cNvSpPr>
          <p:nvPr>
            <p:ph type="body" sz="quarter" idx="19"/>
          </p:nvPr>
        </p:nvSpPr>
        <p:spPr/>
        <p:txBody>
          <a:bodyPr/>
          <a:lstStyle/>
          <a:p>
            <a:r>
              <a:rPr lang="en-US" sz="1600" u="sng" dirty="0"/>
              <a:t>Maggie Czarnogorski</a:t>
            </a:r>
            <a:r>
              <a:rPr lang="en-US" sz="1600" dirty="0"/>
              <a:t>,</a:t>
            </a:r>
            <a:r>
              <a:rPr lang="en-US" sz="1600" baseline="30000" dirty="0"/>
              <a:t>1</a:t>
            </a:r>
            <a:r>
              <a:rPr lang="en-US" sz="1600" dirty="0"/>
              <a:t> Cindy Garris,</a:t>
            </a:r>
            <a:r>
              <a:rPr lang="en-US" sz="1600" baseline="30000" dirty="0"/>
              <a:t>1</a:t>
            </a:r>
            <a:r>
              <a:rPr lang="en-US" sz="1600" dirty="0"/>
              <a:t> Paul Wannamaker,</a:t>
            </a:r>
            <a:r>
              <a:rPr lang="en-US" sz="1600" baseline="30000" dirty="0"/>
              <a:t>1</a:t>
            </a:r>
            <a:r>
              <a:rPr lang="en-US" sz="1600" dirty="0"/>
              <a:t> Ronald D’Amico,</a:t>
            </a:r>
            <a:r>
              <a:rPr lang="en-US" sz="1600" baseline="30000" dirty="0"/>
              <a:t>1</a:t>
            </a:r>
            <a:r>
              <a:rPr lang="en-US" sz="1600" dirty="0"/>
              <a:t> Deanna Merrill,</a:t>
            </a:r>
            <a:r>
              <a:rPr lang="en-US" sz="1600" baseline="30000" dirty="0"/>
              <a:t>1</a:t>
            </a:r>
            <a:r>
              <a:rPr lang="en-US" sz="1600" dirty="0"/>
              <a:t> Colleen A. McHorney,</a:t>
            </a:r>
            <a:r>
              <a:rPr lang="en-US" sz="1600" baseline="30000" dirty="0"/>
              <a:t>2</a:t>
            </a:r>
            <a:r>
              <a:rPr lang="en-US" sz="1600" dirty="0"/>
              <a:t> Larissa Stassek,</a:t>
            </a:r>
            <a:r>
              <a:rPr lang="en-US" sz="1600" baseline="30000" dirty="0"/>
              <a:t>2</a:t>
            </a:r>
            <a:r>
              <a:rPr lang="en-US" sz="1600" dirty="0"/>
              <a:t> Sonal Mansukhani,</a:t>
            </a:r>
            <a:r>
              <a:rPr lang="en-US" sz="1600" baseline="30000" dirty="0"/>
              <a:t>2</a:t>
            </a:r>
            <a:r>
              <a:rPr lang="en-US" sz="1600" dirty="0"/>
              <a:t> Jason Flamm,</a:t>
            </a:r>
            <a:r>
              <a:rPr lang="en-US" sz="1600" baseline="30000" dirty="0"/>
              <a:t>3</a:t>
            </a:r>
            <a:r>
              <a:rPr lang="en-US" sz="1600" dirty="0"/>
              <a:t> Blair Thedinger,</a:t>
            </a:r>
            <a:r>
              <a:rPr lang="en-US" sz="1600" baseline="30000" dirty="0"/>
              <a:t>4</a:t>
            </a:r>
            <a:r>
              <a:rPr lang="en-US" sz="1600" dirty="0"/>
              <a:t> Paul Benson,</a:t>
            </a:r>
            <a:r>
              <a:rPr lang="en-US" sz="1600" baseline="30000" dirty="0"/>
              <a:t>5</a:t>
            </a:r>
            <a:r>
              <a:rPr lang="en-US" sz="1600" dirty="0"/>
              <a:t> Michael Wolfeiler,</a:t>
            </a:r>
            <a:r>
              <a:rPr lang="en-US" sz="1600" baseline="30000" dirty="0"/>
              <a:t>6</a:t>
            </a:r>
            <a:r>
              <a:rPr lang="en-US" sz="1600" dirty="0"/>
              <a:t> Gary Sinclair,</a:t>
            </a:r>
            <a:r>
              <a:rPr lang="en-US" sz="1600" baseline="30000" dirty="0"/>
              <a:t>7</a:t>
            </a:r>
            <a:r>
              <a:rPr lang="en-US" sz="1600" dirty="0"/>
              <a:t> William Spreen</a:t>
            </a:r>
            <a:r>
              <a:rPr lang="en-US" sz="1600" baseline="30000" dirty="0"/>
              <a:t>1</a:t>
            </a:r>
            <a:endParaRPr lang="en-US" sz="1600" dirty="0"/>
          </a:p>
          <a:p>
            <a:pPr lvl="1"/>
            <a:r>
              <a:rPr lang="en-GB" sz="1400" i="1" baseline="30000" dirty="0"/>
              <a:t>1</a:t>
            </a:r>
            <a:r>
              <a:rPr lang="en-GB" sz="1400" i="1" dirty="0"/>
              <a:t>ViiV Healthcare, Research Triangle Park, NC, USA; </a:t>
            </a:r>
            <a:r>
              <a:rPr lang="en-GB" sz="1400" i="1" baseline="30000" dirty="0"/>
              <a:t>2</a:t>
            </a:r>
            <a:r>
              <a:rPr lang="en-GB" sz="1400" i="1" dirty="0"/>
              <a:t>Evidera, Bethesda, MD, USA; </a:t>
            </a:r>
            <a:r>
              <a:rPr lang="en-GB" sz="1400" i="1" baseline="30000" dirty="0"/>
              <a:t>3</a:t>
            </a:r>
            <a:r>
              <a:rPr lang="en-GB" sz="1400" i="1" dirty="0"/>
              <a:t>Kaiser Permanente Sacramento, Sacramento, CA, USA; </a:t>
            </a:r>
            <a:r>
              <a:rPr lang="en-GB" sz="1400" i="1" baseline="30000" dirty="0"/>
              <a:t>4</a:t>
            </a:r>
            <a:r>
              <a:rPr lang="en-GB" sz="1400" i="1" dirty="0"/>
              <a:t>Kansas City Free Health Clinic, Kansas City, MO, USA; </a:t>
            </a:r>
            <a:r>
              <a:rPr lang="en-GB" sz="1400" i="1" baseline="30000" dirty="0"/>
              <a:t>5</a:t>
            </a:r>
            <a:r>
              <a:rPr lang="en-GB" sz="1400" i="1" dirty="0"/>
              <a:t>Be Well Medical Center, Berkley, MI, USA; </a:t>
            </a:r>
            <a:r>
              <a:rPr lang="en-GB" sz="1400" i="1" baseline="30000" dirty="0"/>
              <a:t>6</a:t>
            </a:r>
            <a:r>
              <a:rPr lang="en-GB" sz="1400" i="1" dirty="0"/>
              <a:t>AIDS Healthcare Foundation, Los Angeles, CA, USA; </a:t>
            </a:r>
            <a:r>
              <a:rPr lang="en-GB" sz="1400" i="1" baseline="30000" dirty="0"/>
              <a:t>7</a:t>
            </a:r>
            <a:r>
              <a:rPr lang="en-GB" sz="1400" i="1" dirty="0"/>
              <a:t>PrismHealth North Texas, Dallas, TX, USA </a:t>
            </a:r>
          </a:p>
        </p:txBody>
      </p:sp>
      <p:sp>
        <p:nvSpPr>
          <p:cNvPr id="2093" name="Title 2092"/>
          <p:cNvSpPr>
            <a:spLocks noGrp="1"/>
          </p:cNvSpPr>
          <p:nvPr>
            <p:ph type="title"/>
          </p:nvPr>
        </p:nvSpPr>
        <p:spPr>
          <a:xfrm>
            <a:off x="4330428" y="228444"/>
            <a:ext cx="23558772" cy="1746886"/>
          </a:xfrm>
        </p:spPr>
        <p:txBody>
          <a:bodyPr/>
          <a:lstStyle/>
          <a:p>
            <a:r>
              <a:rPr lang="en-US" sz="4800" dirty="0"/>
              <a:t>Perceived Implementation Barriers Decrease During Initial Stages of an Implementation </a:t>
            </a:r>
            <a:r>
              <a:rPr lang="en-US" sz="4800" spc="40" dirty="0"/>
              <a:t>Science Hybrid III Study (CUSTOMIZE) of Cabotegravir and Rilpivirine Long-Acting (CAB + RPV LA) in </a:t>
            </a:r>
            <a:br>
              <a:rPr lang="en-US" sz="4800" spc="40" dirty="0"/>
            </a:br>
            <a:r>
              <a:rPr lang="en-US" sz="4800" spc="40" dirty="0"/>
              <a:t>US Healthcare Settings: Healthcare Team Perspective </a:t>
            </a:r>
            <a:endParaRPr lang="en-GB" sz="4800" dirty="0"/>
          </a:p>
        </p:txBody>
      </p:sp>
      <p:sp>
        <p:nvSpPr>
          <p:cNvPr id="39" name="Rectangle 38">
            <a:extLst>
              <a:ext uri="{FF2B5EF4-FFF2-40B4-BE49-F238E27FC236}">
                <a16:creationId xmlns:a16="http://schemas.microsoft.com/office/drawing/2014/main" id="{D9F51654-A9B7-4124-BA20-2CB572AF84F3}"/>
              </a:ext>
            </a:extLst>
          </p:cNvPr>
          <p:cNvSpPr/>
          <p:nvPr/>
        </p:nvSpPr>
        <p:spPr>
          <a:xfrm>
            <a:off x="20083295" y="4124882"/>
            <a:ext cx="4005728" cy="922020"/>
          </a:xfrm>
          <a:prstGeom prst="rect">
            <a:avLst/>
          </a:prstGeom>
          <a:solidFill>
            <a:srgbClr val="002F5F"/>
          </a:solidFill>
          <a:ln w="25400" cap="flat" cmpd="sng" algn="ctr">
            <a:solidFill>
              <a:srgbClr val="002F5F">
                <a:shade val="50000"/>
              </a:srgbClr>
            </a:solidFill>
            <a:prstDash val="solid"/>
          </a:ln>
          <a:effectLst/>
        </p:spPr>
        <p:txBody>
          <a:bodyPr lIns="457200" rtlCol="0" anchor="ctr"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FFFFFF"/>
                </a:solidFill>
                <a:effectLst/>
                <a:uLnTx/>
                <a:uFillTx/>
                <a:latin typeface="Arial"/>
                <a:ea typeface="+mn-ea"/>
                <a:cs typeface="+mn-cs"/>
              </a:rPr>
              <a:t>Toolkit materials for</a:t>
            </a:r>
            <a:br>
              <a:rPr kumimoji="0" lang="en-US" sz="1600" b="0" i="0" u="none" strike="noStrike" kern="0" cap="none" spc="0" normalizeH="0" baseline="0" noProof="0" dirty="0">
                <a:ln>
                  <a:noFill/>
                </a:ln>
                <a:solidFill>
                  <a:srgbClr val="FFFFFF"/>
                </a:solidFill>
                <a:effectLst/>
                <a:uLnTx/>
                <a:uFillTx/>
                <a:latin typeface="Arial"/>
                <a:ea typeface="+mn-ea"/>
                <a:cs typeface="+mn-cs"/>
              </a:rPr>
            </a:br>
            <a:r>
              <a:rPr kumimoji="0" lang="en-US" sz="1600" b="0" i="0" u="none" strike="noStrike" kern="0" cap="none" spc="0" normalizeH="0" baseline="0" noProof="0" dirty="0">
                <a:ln>
                  <a:noFill/>
                </a:ln>
                <a:solidFill>
                  <a:srgbClr val="FFFFFF"/>
                </a:solidFill>
                <a:effectLst/>
                <a:uLnTx/>
                <a:uFillTx/>
                <a:latin typeface="Arial"/>
                <a:ea typeface="+mn-ea"/>
                <a:cs typeface="+mn-cs"/>
              </a:rPr>
              <a:t>staff study participants, %</a:t>
            </a:r>
          </a:p>
        </p:txBody>
      </p:sp>
      <p:sp>
        <p:nvSpPr>
          <p:cNvPr id="40" name="Rectangle 39">
            <a:extLst>
              <a:ext uri="{FF2B5EF4-FFF2-40B4-BE49-F238E27FC236}">
                <a16:creationId xmlns:a16="http://schemas.microsoft.com/office/drawing/2014/main" id="{D97B5C1A-90E6-4AC6-AB6F-03852F80B39E}"/>
              </a:ext>
            </a:extLst>
          </p:cNvPr>
          <p:cNvSpPr/>
          <p:nvPr/>
        </p:nvSpPr>
        <p:spPr>
          <a:xfrm>
            <a:off x="24295100" y="4124882"/>
            <a:ext cx="4005728" cy="922020"/>
          </a:xfrm>
          <a:prstGeom prst="rect">
            <a:avLst/>
          </a:prstGeom>
          <a:solidFill>
            <a:srgbClr val="E40046"/>
          </a:solidFill>
          <a:ln w="25400" cap="flat" cmpd="sng" algn="ctr">
            <a:solidFill>
              <a:srgbClr val="E40046"/>
            </a:solidFill>
            <a:prstDash val="solid"/>
          </a:ln>
          <a:effectLst/>
        </p:spPr>
        <p:txBody>
          <a:bodyPr lIns="457200" rtlCol="0" anchor="ctr"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FFFFFF"/>
                </a:solidFill>
                <a:effectLst/>
                <a:uLnTx/>
                <a:uFillTx/>
                <a:latin typeface="Arial"/>
                <a:ea typeface="+mn-ea"/>
                <a:cs typeface="+mn-cs"/>
              </a:rPr>
              <a:t>Toolkit materials for </a:t>
            </a:r>
            <a:br>
              <a:rPr kumimoji="0" lang="en-US" sz="1600" b="0" i="0" u="none" strike="noStrike" kern="0" cap="none" spc="0" normalizeH="0" baseline="0" noProof="0" dirty="0">
                <a:ln>
                  <a:noFill/>
                </a:ln>
                <a:solidFill>
                  <a:srgbClr val="FFFFFF"/>
                </a:solidFill>
                <a:effectLst/>
                <a:uLnTx/>
                <a:uFillTx/>
                <a:latin typeface="Arial"/>
                <a:ea typeface="+mn-ea"/>
                <a:cs typeface="+mn-cs"/>
              </a:rPr>
            </a:br>
            <a:r>
              <a:rPr kumimoji="0" lang="en-US" sz="1600" b="0" i="0" u="none" strike="noStrike" kern="0" cap="none" spc="0" normalizeH="0" baseline="0" noProof="0" dirty="0">
                <a:ln>
                  <a:noFill/>
                </a:ln>
                <a:solidFill>
                  <a:srgbClr val="FFFFFF"/>
                </a:solidFill>
                <a:effectLst/>
                <a:uLnTx/>
                <a:uFillTx/>
                <a:latin typeface="Arial"/>
                <a:ea typeface="+mn-ea"/>
                <a:cs typeface="+mn-cs"/>
              </a:rPr>
              <a:t>patients, %</a:t>
            </a:r>
          </a:p>
        </p:txBody>
      </p:sp>
      <p:pic>
        <p:nvPicPr>
          <p:cNvPr id="42" name="Graphic 41" descr="Group of men">
            <a:extLst>
              <a:ext uri="{FF2B5EF4-FFF2-40B4-BE49-F238E27FC236}">
                <a16:creationId xmlns:a16="http://schemas.microsoft.com/office/drawing/2014/main" id="{65EB5458-FEE1-404D-92BD-5F38F46EDAD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431734" y="4188143"/>
            <a:ext cx="803118" cy="803118"/>
          </a:xfrm>
          <a:prstGeom prst="rect">
            <a:avLst/>
          </a:prstGeom>
        </p:spPr>
      </p:pic>
      <p:pic>
        <p:nvPicPr>
          <p:cNvPr id="46" name="Graphic 45" descr="Doctor">
            <a:extLst>
              <a:ext uri="{FF2B5EF4-FFF2-40B4-BE49-F238E27FC236}">
                <a16:creationId xmlns:a16="http://schemas.microsoft.com/office/drawing/2014/main" id="{06A8D894-4B20-4CB6-B5AD-27DB07D62DA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3183665" y="4112550"/>
            <a:ext cx="914400" cy="914400"/>
          </a:xfrm>
          <a:prstGeom prst="rect">
            <a:avLst/>
          </a:prstGeom>
        </p:spPr>
      </p:pic>
      <p:graphicFrame>
        <p:nvGraphicFramePr>
          <p:cNvPr id="47" name="Table 46">
            <a:extLst>
              <a:ext uri="{FF2B5EF4-FFF2-40B4-BE49-F238E27FC236}">
                <a16:creationId xmlns:a16="http://schemas.microsoft.com/office/drawing/2014/main" id="{3D45BC3B-83F6-4E73-8695-7EF15C33A89E}"/>
              </a:ext>
            </a:extLst>
          </p:cNvPr>
          <p:cNvGraphicFramePr>
            <a:graphicFrameLocks noGrp="1"/>
          </p:cNvGraphicFramePr>
          <p:nvPr>
            <p:extLst>
              <p:ext uri="{D42A27DB-BD31-4B8C-83A1-F6EECF244321}">
                <p14:modId xmlns:p14="http://schemas.microsoft.com/office/powerpoint/2010/main" val="2024189708"/>
              </p:ext>
            </p:extLst>
          </p:nvPr>
        </p:nvGraphicFramePr>
        <p:xfrm>
          <a:off x="19927259" y="5110162"/>
          <a:ext cx="4317800" cy="2686670"/>
        </p:xfrm>
        <a:graphic>
          <a:graphicData uri="http://schemas.openxmlformats.org/drawingml/2006/table">
            <a:tbl>
              <a:tblPr firstRow="1" firstCol="1" bandRow="1"/>
              <a:tblGrid>
                <a:gridCol w="4317800">
                  <a:extLst>
                    <a:ext uri="{9D8B030D-6E8A-4147-A177-3AD203B41FA5}">
                      <a16:colId xmlns:a16="http://schemas.microsoft.com/office/drawing/2014/main" val="3086264974"/>
                    </a:ext>
                  </a:extLst>
                </a:gridCol>
              </a:tblGrid>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0000"/>
                        </a:lnSpc>
                        <a:spcBef>
                          <a:spcPts val="1800"/>
                        </a:spcBef>
                        <a:spcAft>
                          <a:spcPts val="0"/>
                        </a:spcAft>
                      </a:pPr>
                      <a:r>
                        <a:rPr lang="en-US" sz="1400" b="0" dirty="0">
                          <a:solidFill>
                            <a:schemeClr val="tx1"/>
                          </a:solidFill>
                          <a:effectLst/>
                        </a:rPr>
                        <a:t>Face-to-face injection training (58.3)</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3713975019"/>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lvl="0" indent="0" algn="ctr" defTabSz="1540052" rtl="0" eaLnBrk="1" fontAlgn="auto" latinLnBrk="0" hangingPunct="1">
                        <a:lnSpc>
                          <a:spcPct val="100000"/>
                        </a:lnSpc>
                        <a:spcBef>
                          <a:spcPts val="1800"/>
                        </a:spcBef>
                        <a:spcAft>
                          <a:spcPts val="0"/>
                        </a:spcAft>
                        <a:buClrTx/>
                        <a:buSzTx/>
                        <a:buFontTx/>
                        <a:buNone/>
                        <a:tabLst/>
                        <a:defRPr/>
                      </a:pPr>
                      <a:r>
                        <a:rPr lang="en-US" sz="1400" b="0" dirty="0">
                          <a:solidFill>
                            <a:schemeClr val="tx1"/>
                          </a:solidFill>
                          <a:effectLst/>
                        </a:rPr>
                        <a:t>Study factsheet (54.2)</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3435773642"/>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0000"/>
                        </a:lnSpc>
                        <a:spcBef>
                          <a:spcPts val="1800"/>
                        </a:spcBef>
                        <a:spcAft>
                          <a:spcPts val="0"/>
                        </a:spcAft>
                      </a:pPr>
                      <a:r>
                        <a:rPr lang="en-US" sz="1400" b="0" dirty="0">
                          <a:solidFill>
                            <a:schemeClr val="tx1"/>
                          </a:solidFill>
                          <a:effectLst/>
                        </a:rPr>
                        <a:t>Online/Video injection training (54.2)</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559406003"/>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0000"/>
                        </a:lnSpc>
                        <a:spcBef>
                          <a:spcPts val="1800"/>
                        </a:spcBef>
                        <a:spcAft>
                          <a:spcPts val="0"/>
                        </a:spcAft>
                      </a:pPr>
                      <a:r>
                        <a:rPr lang="en-US" sz="1400" b="0" dirty="0">
                          <a:solidFill>
                            <a:schemeClr val="tx1"/>
                          </a:solidFill>
                          <a:effectLst/>
                        </a:rPr>
                        <a:t>Web-based treatment planner (41.7)</a:t>
                      </a:r>
                    </a:p>
                  </a:txBody>
                  <a:tcPr marL="68580" marR="68580" marT="0" marB="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4255184951"/>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0000"/>
                        </a:lnSpc>
                        <a:spcBef>
                          <a:spcPts val="1800"/>
                        </a:spcBef>
                        <a:spcAft>
                          <a:spcPts val="0"/>
                        </a:spcAft>
                      </a:pPr>
                      <a:r>
                        <a:rPr lang="en-US" sz="1400" b="0" dirty="0">
                          <a:solidFill>
                            <a:schemeClr val="tx1"/>
                          </a:solidFill>
                          <a:effectLst/>
                        </a:rPr>
                        <a:t>Instructional card for packaging (37.5)</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1094512554"/>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lvl="0" indent="0" algn="ctr" defTabSz="1540052" rtl="0" eaLnBrk="1" fontAlgn="auto" latinLnBrk="0" hangingPunct="1">
                        <a:lnSpc>
                          <a:spcPct val="100000"/>
                        </a:lnSpc>
                        <a:spcBef>
                          <a:spcPts val="1800"/>
                        </a:spcBef>
                        <a:spcAft>
                          <a:spcPts val="0"/>
                        </a:spcAft>
                        <a:buClrTx/>
                        <a:buSzTx/>
                        <a:buFontTx/>
                        <a:buNone/>
                        <a:tabLst/>
                        <a:defRPr/>
                      </a:pPr>
                      <a:r>
                        <a:rPr lang="en-US" sz="1400" b="0" dirty="0">
                          <a:solidFill>
                            <a:schemeClr val="tx1"/>
                          </a:solidFill>
                          <a:effectLst/>
                        </a:rPr>
                        <a:t>Website for staff (33.3)</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4131086070"/>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lvl="0" indent="0" algn="ctr" defTabSz="1540052" rtl="0" eaLnBrk="1" fontAlgn="auto" latinLnBrk="0" hangingPunct="1">
                        <a:lnSpc>
                          <a:spcPct val="100000"/>
                        </a:lnSpc>
                        <a:spcBef>
                          <a:spcPts val="1800"/>
                        </a:spcBef>
                        <a:spcAft>
                          <a:spcPts val="0"/>
                        </a:spcAft>
                        <a:buClrTx/>
                        <a:buSzTx/>
                        <a:buFontTx/>
                        <a:buNone/>
                        <a:tabLst/>
                        <a:defRPr/>
                      </a:pPr>
                      <a:r>
                        <a:rPr lang="en-US" sz="1400" b="0" dirty="0">
                          <a:solidFill>
                            <a:schemeClr val="tx1"/>
                          </a:solidFill>
                          <a:effectLst/>
                        </a:rPr>
                        <a:t>Consultation aid (33.3)</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1220903734"/>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lvl="0" indent="0" algn="ctr" defTabSz="1540052" rtl="0" eaLnBrk="1" fontAlgn="auto" latinLnBrk="0" hangingPunct="1">
                        <a:lnSpc>
                          <a:spcPct val="100000"/>
                        </a:lnSpc>
                        <a:spcBef>
                          <a:spcPts val="1800"/>
                        </a:spcBef>
                        <a:spcAft>
                          <a:spcPts val="0"/>
                        </a:spcAft>
                        <a:buClrTx/>
                        <a:buSzTx/>
                        <a:buFontTx/>
                        <a:buNone/>
                        <a:tabLst>
                          <a:tab pos="1631950" algn="l"/>
                        </a:tabLst>
                        <a:defRPr/>
                      </a:pPr>
                      <a:r>
                        <a:rPr lang="en-US" sz="1400" b="0" dirty="0">
                          <a:solidFill>
                            <a:schemeClr val="tx1"/>
                          </a:solidFill>
                          <a:effectLst/>
                        </a:rPr>
                        <a:t>Patient reminder service (mobile app and text) (29.2)</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408050963"/>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lvl="0" indent="0" algn="ctr" defTabSz="1540052" rtl="0" eaLnBrk="1" fontAlgn="auto" latinLnBrk="0" hangingPunct="1">
                        <a:lnSpc>
                          <a:spcPct val="100000"/>
                        </a:lnSpc>
                        <a:spcBef>
                          <a:spcPts val="1800"/>
                        </a:spcBef>
                        <a:spcAft>
                          <a:spcPts val="0"/>
                        </a:spcAft>
                        <a:buClrTx/>
                        <a:buSzTx/>
                        <a:buFontTx/>
                        <a:buNone/>
                        <a:tabLst/>
                        <a:defRPr/>
                      </a:pPr>
                      <a:r>
                        <a:rPr lang="en-US" sz="1400" b="0" dirty="0">
                          <a:solidFill>
                            <a:schemeClr val="tx1"/>
                          </a:solidFill>
                          <a:effectLst/>
                        </a:rPr>
                        <a:t>Facilitation group calls by staff (29.2)</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3805479083"/>
                  </a:ext>
                </a:extLst>
              </a:tr>
              <a:tr h="268667">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0000"/>
                        </a:lnSpc>
                        <a:spcBef>
                          <a:spcPts val="1800"/>
                        </a:spcBef>
                        <a:spcAft>
                          <a:spcPts val="0"/>
                        </a:spcAft>
                      </a:pPr>
                      <a:r>
                        <a:rPr lang="en-US" sz="1400" b="0" dirty="0">
                          <a:solidFill>
                            <a:schemeClr val="tx1"/>
                          </a:solidFill>
                          <a:effectLst/>
                        </a:rPr>
                        <a:t>Web-based clinical capacity tool (4.2)</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1732532450"/>
                  </a:ext>
                </a:extLst>
              </a:tr>
            </a:tbl>
          </a:graphicData>
        </a:graphic>
      </p:graphicFrame>
      <p:graphicFrame>
        <p:nvGraphicFramePr>
          <p:cNvPr id="48" name="Table 47">
            <a:extLst>
              <a:ext uri="{FF2B5EF4-FFF2-40B4-BE49-F238E27FC236}">
                <a16:creationId xmlns:a16="http://schemas.microsoft.com/office/drawing/2014/main" id="{BF746442-6819-4B35-AB48-66F8E5AE45F6}"/>
              </a:ext>
            </a:extLst>
          </p:cNvPr>
          <p:cNvGraphicFramePr>
            <a:graphicFrameLocks noGrp="1"/>
          </p:cNvGraphicFramePr>
          <p:nvPr>
            <p:extLst>
              <p:ext uri="{D42A27DB-BD31-4B8C-83A1-F6EECF244321}">
                <p14:modId xmlns:p14="http://schemas.microsoft.com/office/powerpoint/2010/main" val="2307059092"/>
              </p:ext>
            </p:extLst>
          </p:nvPr>
        </p:nvGraphicFramePr>
        <p:xfrm>
          <a:off x="24295100" y="5114196"/>
          <a:ext cx="4005728" cy="2160480"/>
        </p:xfrm>
        <a:graphic>
          <a:graphicData uri="http://schemas.openxmlformats.org/drawingml/2006/table">
            <a:tbl>
              <a:tblPr firstRow="1" firstCol="1" bandRow="1"/>
              <a:tblGrid>
                <a:gridCol w="4005728">
                  <a:extLst>
                    <a:ext uri="{9D8B030D-6E8A-4147-A177-3AD203B41FA5}">
                      <a16:colId xmlns:a16="http://schemas.microsoft.com/office/drawing/2014/main" val="3086264974"/>
                    </a:ext>
                  </a:extLst>
                </a:gridCol>
              </a:tblGrid>
              <a:tr h="27006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lvl="0" indent="0" algn="ctr" defTabSz="1540052"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Hot/Cold pack (66.7)</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3975019"/>
                  </a:ext>
                </a:extLst>
              </a:tr>
              <a:tr h="27006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lvl="0" indent="0" algn="ctr" defTabSz="1540052"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What to expect factsheet (54.2)</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5773642"/>
                  </a:ext>
                </a:extLst>
              </a:tr>
              <a:tr h="27006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lvl="0" indent="0" algn="ctr" defTabSz="1540052"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What to expect video (50.0)</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9406003"/>
                  </a:ext>
                </a:extLst>
              </a:tr>
              <a:tr h="27006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7000"/>
                        </a:lnSpc>
                        <a:spcBef>
                          <a:spcPts val="0"/>
                        </a:spcBef>
                        <a:spcAft>
                          <a:spcPts val="0"/>
                        </a:spcAft>
                      </a:pPr>
                      <a:r>
                        <a:rPr lang="en-US" sz="14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Patient handbook (45.8)</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84951"/>
                  </a:ext>
                </a:extLst>
              </a:tr>
              <a:tr h="27006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7000"/>
                        </a:lnSpc>
                        <a:spcBef>
                          <a:spcPts val="0"/>
                        </a:spcBef>
                        <a:spcAft>
                          <a:spcPts val="0"/>
                        </a:spcAft>
                      </a:pPr>
                      <a:r>
                        <a:rPr lang="en-US" sz="14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Injection flashcard (37.5)</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4512554"/>
                  </a:ext>
                </a:extLst>
              </a:tr>
              <a:tr h="27006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7000"/>
                        </a:lnSpc>
                        <a:spcBef>
                          <a:spcPts val="0"/>
                        </a:spcBef>
                        <a:spcAft>
                          <a:spcPts val="0"/>
                        </a:spcAft>
                      </a:pPr>
                      <a:r>
                        <a:rPr lang="en-US" sz="14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Website for patients (29.2)</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1086070"/>
                  </a:ext>
                </a:extLst>
              </a:tr>
              <a:tr h="27006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7000"/>
                        </a:lnSpc>
                        <a:spcBef>
                          <a:spcPts val="0"/>
                        </a:spcBef>
                        <a:spcAft>
                          <a:spcPts val="0"/>
                        </a:spcAft>
                      </a:pPr>
                      <a:r>
                        <a:rPr lang="en-US" sz="14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FAQ chat bot (16.7)</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369349"/>
                  </a:ext>
                </a:extLst>
              </a:tr>
              <a:tr h="27006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gn="ctr">
                        <a:lnSpc>
                          <a:spcPct val="107000"/>
                        </a:lnSpc>
                        <a:spcBef>
                          <a:spcPts val="0"/>
                        </a:spcBef>
                        <a:spcAft>
                          <a:spcPts val="0"/>
                        </a:spcAft>
                      </a:pPr>
                      <a:r>
                        <a:rPr lang="en-US" sz="14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Trial guide mobile app (12.5)</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2532450"/>
                  </a:ext>
                </a:extLst>
              </a:tr>
            </a:tbl>
          </a:graphicData>
        </a:graphic>
      </p:graphicFrame>
      <p:graphicFrame>
        <p:nvGraphicFramePr>
          <p:cNvPr id="49" name="Table 48">
            <a:extLst>
              <a:ext uri="{FF2B5EF4-FFF2-40B4-BE49-F238E27FC236}">
                <a16:creationId xmlns:a16="http://schemas.microsoft.com/office/drawing/2014/main" id="{17033C39-8110-4135-9B58-40BFFCF2E4E9}"/>
              </a:ext>
            </a:extLst>
          </p:cNvPr>
          <p:cNvGraphicFramePr>
            <a:graphicFrameLocks noGrp="1"/>
          </p:cNvGraphicFramePr>
          <p:nvPr>
            <p:extLst>
              <p:ext uri="{D42A27DB-BD31-4B8C-83A1-F6EECF244321}">
                <p14:modId xmlns:p14="http://schemas.microsoft.com/office/powerpoint/2010/main" val="244731018"/>
              </p:ext>
            </p:extLst>
          </p:nvPr>
        </p:nvGraphicFramePr>
        <p:xfrm>
          <a:off x="19803227" y="8047810"/>
          <a:ext cx="8704010" cy="345758"/>
        </p:xfrm>
        <a:graphic>
          <a:graphicData uri="http://schemas.openxmlformats.org/drawingml/2006/table">
            <a:tbl>
              <a:tblPr firstRow="1" firstCol="1" bandRow="1"/>
              <a:tblGrid>
                <a:gridCol w="8704010">
                  <a:extLst>
                    <a:ext uri="{9D8B030D-6E8A-4147-A177-3AD203B41FA5}">
                      <a16:colId xmlns:a16="http://schemas.microsoft.com/office/drawing/2014/main" val="816412706"/>
                    </a:ext>
                  </a:extLst>
                </a:gridCol>
              </a:tblGrid>
              <a:tr h="207010">
                <a:tc>
                  <a:txBody>
                    <a:bodyPr/>
                    <a:lstStyle>
                      <a:lvl1pPr marL="0" algn="l" defTabSz="1540052" rtl="0" eaLnBrk="1" latinLnBrk="0" hangingPunct="1">
                        <a:defRPr sz="3032" b="1" kern="1200">
                          <a:solidFill>
                            <a:schemeClr val="lt1"/>
                          </a:solidFill>
                          <a:latin typeface="Arial"/>
                        </a:defRPr>
                      </a:lvl1pPr>
                      <a:lvl2pPr marL="770026" algn="l" defTabSz="1540052" rtl="0" eaLnBrk="1" latinLnBrk="0" hangingPunct="1">
                        <a:defRPr sz="3032" b="1" kern="1200">
                          <a:solidFill>
                            <a:schemeClr val="lt1"/>
                          </a:solidFill>
                          <a:latin typeface="Arial"/>
                        </a:defRPr>
                      </a:lvl2pPr>
                      <a:lvl3pPr marL="1540052" algn="l" defTabSz="1540052" rtl="0" eaLnBrk="1" latinLnBrk="0" hangingPunct="1">
                        <a:defRPr sz="3032" b="1" kern="1200">
                          <a:solidFill>
                            <a:schemeClr val="lt1"/>
                          </a:solidFill>
                          <a:latin typeface="Arial"/>
                        </a:defRPr>
                      </a:lvl3pPr>
                      <a:lvl4pPr marL="2310076" algn="l" defTabSz="1540052" rtl="0" eaLnBrk="1" latinLnBrk="0" hangingPunct="1">
                        <a:defRPr sz="3032" b="1" kern="1200">
                          <a:solidFill>
                            <a:schemeClr val="lt1"/>
                          </a:solidFill>
                          <a:latin typeface="Arial"/>
                        </a:defRPr>
                      </a:lvl4pPr>
                      <a:lvl5pPr marL="3080102" algn="l" defTabSz="1540052" rtl="0" eaLnBrk="1" latinLnBrk="0" hangingPunct="1">
                        <a:defRPr sz="3032" b="1" kern="1200">
                          <a:solidFill>
                            <a:schemeClr val="lt1"/>
                          </a:solidFill>
                          <a:latin typeface="Arial"/>
                        </a:defRPr>
                      </a:lvl5pPr>
                      <a:lvl6pPr marL="3850132" algn="l" defTabSz="1540052" rtl="0" eaLnBrk="1" latinLnBrk="0" hangingPunct="1">
                        <a:defRPr sz="3032" b="1" kern="1200">
                          <a:solidFill>
                            <a:schemeClr val="lt1"/>
                          </a:solidFill>
                          <a:latin typeface="Arial"/>
                        </a:defRPr>
                      </a:lvl6pPr>
                      <a:lvl7pPr marL="4620158" algn="l" defTabSz="1540052" rtl="0" eaLnBrk="1" latinLnBrk="0" hangingPunct="1">
                        <a:defRPr sz="3032" b="1" kern="1200">
                          <a:solidFill>
                            <a:schemeClr val="lt1"/>
                          </a:solidFill>
                          <a:latin typeface="Arial"/>
                        </a:defRPr>
                      </a:lvl7pPr>
                      <a:lvl8pPr marL="5390182" algn="l" defTabSz="1540052" rtl="0" eaLnBrk="1" latinLnBrk="0" hangingPunct="1">
                        <a:defRPr sz="3032" b="1" kern="1200">
                          <a:solidFill>
                            <a:schemeClr val="lt1"/>
                          </a:solidFill>
                          <a:latin typeface="Arial"/>
                        </a:defRPr>
                      </a:lvl8pPr>
                      <a:lvl9pPr marL="6160208" algn="l" defTabSz="1540052" rtl="0" eaLnBrk="1" latinLnBrk="0" hangingPunct="1">
                        <a:defRPr sz="3032" b="1" kern="1200">
                          <a:solidFill>
                            <a:schemeClr val="lt1"/>
                          </a:solidFill>
                          <a:latin typeface="Arial"/>
                        </a:defRPr>
                      </a:lvl9pPr>
                    </a:lstStyle>
                    <a:p>
                      <a:pPr marL="0" marR="0">
                        <a:lnSpc>
                          <a:spcPct val="107000"/>
                        </a:lnSpc>
                        <a:spcBef>
                          <a:spcPts val="0"/>
                        </a:spcBef>
                        <a:spcAft>
                          <a:spcPts val="0"/>
                        </a:spcAft>
                      </a:pPr>
                      <a:r>
                        <a:rPr kumimoji="0" lang="en-US" sz="1100" b="0" i="0" u="none" strike="noStrike" kern="1200" cap="none" spc="0" normalizeH="0" baseline="0" dirty="0">
                          <a:ln>
                            <a:noFill/>
                          </a:ln>
                          <a:solidFill>
                            <a:srgbClr val="071D49"/>
                          </a:solidFill>
                          <a:effectLst/>
                          <a:uLnTx/>
                          <a:uFillTx/>
                          <a:latin typeface="+mn-lt"/>
                          <a:ea typeface="+mn-ea"/>
                          <a:cs typeface="Arial" panose="020B0604020202020204" pitchFamily="34" charset="0"/>
                        </a:rPr>
                        <a:t>FAQ, frequently asked question. </a:t>
                      </a:r>
                      <a:r>
                        <a:rPr kumimoji="0" lang="en-US" sz="1100" b="0" i="0" u="none" strike="noStrike" kern="1200" cap="none" spc="0" normalizeH="0" baseline="30000" dirty="0">
                          <a:ln>
                            <a:noFill/>
                          </a:ln>
                          <a:solidFill>
                            <a:srgbClr val="071D49"/>
                          </a:solidFill>
                          <a:effectLst/>
                          <a:uLnTx/>
                          <a:uFillTx/>
                          <a:latin typeface="+mn-lt"/>
                          <a:ea typeface="+mn-ea"/>
                          <a:cs typeface="Arial" panose="020B0604020202020204" pitchFamily="34" charset="0"/>
                        </a:rPr>
                        <a:t>a</a:t>
                      </a:r>
                      <a:r>
                        <a:rPr kumimoji="0" lang="en-US" sz="1100" b="0" i="0" u="none" strike="noStrike" kern="1200" cap="none" spc="0" normalizeH="0" baseline="0" dirty="0">
                          <a:ln>
                            <a:noFill/>
                          </a:ln>
                          <a:solidFill>
                            <a:srgbClr val="071D49"/>
                          </a:solidFill>
                          <a:effectLst/>
                          <a:uLnTx/>
                          <a:uFillTx/>
                          <a:latin typeface="+mn-lt"/>
                          <a:ea typeface="+mn-ea"/>
                          <a:cs typeface="Arial" panose="020B0604020202020204" pitchFamily="34" charset="0"/>
                        </a:rPr>
                        <a:t>Proportion of responses that indicated “extremely helpful,” “very helpful,” and “somewhat helpful” were combined.</a:t>
                      </a:r>
                    </a:p>
                  </a:txBody>
                  <a:tcPr marL="68580" marR="68580" marT="0" marB="0">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1850125153"/>
                  </a:ext>
                </a:extLst>
              </a:tr>
            </a:tbl>
          </a:graphicData>
        </a:graphic>
      </p:graphicFrame>
      <p:cxnSp>
        <p:nvCxnSpPr>
          <p:cNvPr id="50" name="Straight Connector 49">
            <a:extLst>
              <a:ext uri="{FF2B5EF4-FFF2-40B4-BE49-F238E27FC236}">
                <a16:creationId xmlns:a16="http://schemas.microsoft.com/office/drawing/2014/main" id="{481BB289-6746-43DA-B67A-D105BA9686AD}"/>
              </a:ext>
            </a:extLst>
          </p:cNvPr>
          <p:cNvCxnSpPr>
            <a:cxnSpLocks/>
          </p:cNvCxnSpPr>
          <p:nvPr/>
        </p:nvCxnSpPr>
        <p:spPr>
          <a:xfrm>
            <a:off x="19803227" y="7925840"/>
            <a:ext cx="8704010" cy="0"/>
          </a:xfrm>
          <a:prstGeom prst="line">
            <a:avLst/>
          </a:prstGeom>
          <a:noFill/>
          <a:ln w="9525" cap="flat" cmpd="sng" algn="ctr">
            <a:solidFill>
              <a:srgbClr val="002F5F">
                <a:shade val="95000"/>
                <a:satMod val="105000"/>
              </a:srgbClr>
            </a:solidFill>
            <a:prstDash val="solid"/>
          </a:ln>
          <a:effectLst/>
        </p:spPr>
      </p:cxnSp>
      <p:sp>
        <p:nvSpPr>
          <p:cNvPr id="51" name="Rectangle: Rounded Corners 50">
            <a:extLst>
              <a:ext uri="{FF2B5EF4-FFF2-40B4-BE49-F238E27FC236}">
                <a16:creationId xmlns:a16="http://schemas.microsoft.com/office/drawing/2014/main" id="{2D876AB2-734D-46D3-A669-A0FE76E0296C}"/>
              </a:ext>
            </a:extLst>
          </p:cNvPr>
          <p:cNvSpPr/>
          <p:nvPr/>
        </p:nvSpPr>
        <p:spPr>
          <a:xfrm>
            <a:off x="10234994" y="13277850"/>
            <a:ext cx="2992582" cy="48318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Patient ability to keep monthly visit</a:t>
            </a:r>
            <a:endParaRPr lang="en-US" sz="1100" dirty="0">
              <a:solidFill>
                <a:srgbClr val="000000"/>
              </a:solidFill>
              <a:latin typeface="Calibri" panose="020F0502020204030204" pitchFamily="34" charset="0"/>
            </a:endParaRPr>
          </a:p>
        </p:txBody>
      </p:sp>
      <p:sp>
        <p:nvSpPr>
          <p:cNvPr id="52" name="Rectangle: Rounded Corners 51">
            <a:extLst>
              <a:ext uri="{FF2B5EF4-FFF2-40B4-BE49-F238E27FC236}">
                <a16:creationId xmlns:a16="http://schemas.microsoft.com/office/drawing/2014/main" id="{05339118-1D82-4F47-824D-65E07CACEF9B}"/>
              </a:ext>
            </a:extLst>
          </p:cNvPr>
          <p:cNvSpPr/>
          <p:nvPr/>
        </p:nvSpPr>
        <p:spPr>
          <a:xfrm>
            <a:off x="10234994" y="13942219"/>
            <a:ext cx="2992582" cy="486181"/>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Patient transportation for </a:t>
            </a:r>
            <a:br>
              <a:rPr lang="en-US" sz="1100" dirty="0">
                <a:solidFill>
                  <a:srgbClr val="071D49"/>
                </a:solidFill>
              </a:rPr>
            </a:br>
            <a:r>
              <a:rPr lang="en-US" sz="1100" dirty="0">
                <a:solidFill>
                  <a:srgbClr val="071D49"/>
                </a:solidFill>
              </a:rPr>
              <a:t>monthly visit</a:t>
            </a:r>
          </a:p>
        </p:txBody>
      </p:sp>
      <p:sp>
        <p:nvSpPr>
          <p:cNvPr id="53" name="Rectangle: Rounded Corners 52">
            <a:extLst>
              <a:ext uri="{FF2B5EF4-FFF2-40B4-BE49-F238E27FC236}">
                <a16:creationId xmlns:a16="http://schemas.microsoft.com/office/drawing/2014/main" id="{6F4D7E86-2EB0-4567-AAD3-C411DD05ECBA}"/>
              </a:ext>
            </a:extLst>
          </p:cNvPr>
          <p:cNvSpPr/>
          <p:nvPr/>
        </p:nvSpPr>
        <p:spPr>
          <a:xfrm>
            <a:off x="10234994" y="14606588"/>
            <a:ext cx="2992582" cy="485570"/>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Flagging/Awareness of </a:t>
            </a:r>
            <a:br>
              <a:rPr lang="en-US" sz="1100" dirty="0">
                <a:solidFill>
                  <a:srgbClr val="071D49"/>
                </a:solidFill>
              </a:rPr>
            </a:br>
            <a:r>
              <a:rPr lang="en-US" sz="1100" dirty="0">
                <a:solidFill>
                  <a:srgbClr val="071D49"/>
                </a:solidFill>
              </a:rPr>
              <a:t>missed visits</a:t>
            </a:r>
          </a:p>
        </p:txBody>
      </p:sp>
      <p:sp>
        <p:nvSpPr>
          <p:cNvPr id="54" name="Rectangle: Rounded Corners 53">
            <a:extLst>
              <a:ext uri="{FF2B5EF4-FFF2-40B4-BE49-F238E27FC236}">
                <a16:creationId xmlns:a16="http://schemas.microsoft.com/office/drawing/2014/main" id="{C5F8481B-B8D9-4409-B1B6-3538F0E1C338}"/>
              </a:ext>
            </a:extLst>
          </p:cNvPr>
          <p:cNvSpPr/>
          <p:nvPr/>
        </p:nvSpPr>
        <p:spPr>
          <a:xfrm>
            <a:off x="10234994" y="15273338"/>
            <a:ext cx="2992582" cy="488156"/>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Staff resourcing for clinic flow</a:t>
            </a:r>
          </a:p>
        </p:txBody>
      </p:sp>
      <p:sp>
        <p:nvSpPr>
          <p:cNvPr id="55" name="Rectangle: Rounded Corners 54">
            <a:extLst>
              <a:ext uri="{FF2B5EF4-FFF2-40B4-BE49-F238E27FC236}">
                <a16:creationId xmlns:a16="http://schemas.microsoft.com/office/drawing/2014/main" id="{EB387075-F0B0-4D16-A497-BFAB2CC80DC0}"/>
              </a:ext>
            </a:extLst>
          </p:cNvPr>
          <p:cNvSpPr/>
          <p:nvPr/>
        </p:nvSpPr>
        <p:spPr>
          <a:xfrm>
            <a:off x="10234994" y="15942469"/>
            <a:ext cx="2992582" cy="483394"/>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algn="r" defTabSz="1540052" fontAlgn="b">
              <a:spcBef>
                <a:spcPts val="0"/>
              </a:spcBef>
              <a:spcAft>
                <a:spcPts val="0"/>
              </a:spcAft>
            </a:pPr>
            <a:r>
              <a:rPr lang="en-US" sz="1100" dirty="0">
                <a:solidFill>
                  <a:srgbClr val="071D49"/>
                </a:solidFill>
              </a:rPr>
              <a:t>Rescheduling missed injections</a:t>
            </a:r>
          </a:p>
        </p:txBody>
      </p:sp>
      <p:sp>
        <p:nvSpPr>
          <p:cNvPr id="56" name="Rectangle: Rounded Corners 55">
            <a:extLst>
              <a:ext uri="{FF2B5EF4-FFF2-40B4-BE49-F238E27FC236}">
                <a16:creationId xmlns:a16="http://schemas.microsoft.com/office/drawing/2014/main" id="{E7693A82-C82D-41D8-A76E-67CD02DE17E8}"/>
              </a:ext>
            </a:extLst>
          </p:cNvPr>
          <p:cNvSpPr/>
          <p:nvPr/>
        </p:nvSpPr>
        <p:spPr>
          <a:xfrm>
            <a:off x="10234994" y="16606838"/>
            <a:ext cx="2992582" cy="485774"/>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algn="r" defTabSz="1540052" fontAlgn="b">
              <a:spcBef>
                <a:spcPts val="0"/>
              </a:spcBef>
              <a:spcAft>
                <a:spcPts val="0"/>
              </a:spcAft>
            </a:pPr>
            <a:r>
              <a:rPr lang="en-US" sz="1100" dirty="0">
                <a:solidFill>
                  <a:srgbClr val="071D49"/>
                </a:solidFill>
              </a:rPr>
              <a:t>Patients failing CAB LA + RPV LA due to missed dose/visit</a:t>
            </a:r>
            <a:endParaRPr lang="en-US" sz="1100" dirty="0">
              <a:solidFill>
                <a:srgbClr val="000000"/>
              </a:solidFill>
              <a:latin typeface="Calibri" panose="020F0502020204030204" pitchFamily="34" charset="0"/>
            </a:endParaRPr>
          </a:p>
        </p:txBody>
      </p:sp>
      <p:sp>
        <p:nvSpPr>
          <p:cNvPr id="57" name="Rectangle: Rounded Corners 56">
            <a:extLst>
              <a:ext uri="{FF2B5EF4-FFF2-40B4-BE49-F238E27FC236}">
                <a16:creationId xmlns:a16="http://schemas.microsoft.com/office/drawing/2014/main" id="{70382B58-1F8B-4075-BE9B-A55CF0F489E5}"/>
              </a:ext>
            </a:extLst>
          </p:cNvPr>
          <p:cNvSpPr/>
          <p:nvPr/>
        </p:nvSpPr>
        <p:spPr>
          <a:xfrm>
            <a:off x="10234994" y="17271206"/>
            <a:ext cx="2992582" cy="485775"/>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algn="r" defTabSz="1540052" fontAlgn="b">
              <a:spcBef>
                <a:spcPts val="0"/>
              </a:spcBef>
              <a:spcAft>
                <a:spcPts val="0"/>
              </a:spcAft>
            </a:pPr>
            <a:r>
              <a:rPr lang="en-US" sz="1100" dirty="0">
                <a:solidFill>
                  <a:srgbClr val="071D49"/>
                </a:solidFill>
              </a:rPr>
              <a:t>Care of patients with other needs</a:t>
            </a:r>
            <a:endParaRPr lang="en-US" sz="1100" dirty="0">
              <a:solidFill>
                <a:srgbClr val="000000"/>
              </a:solidFill>
              <a:latin typeface="Calibri" panose="020F0502020204030204" pitchFamily="34" charset="0"/>
            </a:endParaRPr>
          </a:p>
        </p:txBody>
      </p:sp>
      <p:sp>
        <p:nvSpPr>
          <p:cNvPr id="58" name="Rectangle: Rounded Corners 57">
            <a:extLst>
              <a:ext uri="{FF2B5EF4-FFF2-40B4-BE49-F238E27FC236}">
                <a16:creationId xmlns:a16="http://schemas.microsoft.com/office/drawing/2014/main" id="{64BAEB11-1DD4-4FBE-AAD0-9DF37E6366E9}"/>
              </a:ext>
            </a:extLst>
          </p:cNvPr>
          <p:cNvSpPr/>
          <p:nvPr/>
        </p:nvSpPr>
        <p:spPr>
          <a:xfrm>
            <a:off x="10234994" y="17937158"/>
            <a:ext cx="2992582" cy="486573"/>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algn="r" defTabSz="1540052" fontAlgn="b">
              <a:spcBef>
                <a:spcPts val="0"/>
              </a:spcBef>
              <a:spcAft>
                <a:spcPts val="0"/>
              </a:spcAft>
            </a:pPr>
            <a:r>
              <a:rPr lang="en-US" sz="1100" dirty="0">
                <a:solidFill>
                  <a:srgbClr val="071D49"/>
                </a:solidFill>
              </a:rPr>
              <a:t>Patient injection/soreness</a:t>
            </a:r>
            <a:endParaRPr lang="en-US" sz="1100" dirty="0">
              <a:solidFill>
                <a:srgbClr val="000000"/>
              </a:solidFill>
              <a:latin typeface="Calibri" panose="020F0502020204030204" pitchFamily="34" charset="0"/>
            </a:endParaRPr>
          </a:p>
        </p:txBody>
      </p:sp>
      <p:graphicFrame>
        <p:nvGraphicFramePr>
          <p:cNvPr id="59" name="Chart 58">
            <a:extLst>
              <a:ext uri="{FF2B5EF4-FFF2-40B4-BE49-F238E27FC236}">
                <a16:creationId xmlns:a16="http://schemas.microsoft.com/office/drawing/2014/main" id="{E59C7180-38AB-489C-90BE-549B27CA76C8}"/>
              </a:ext>
            </a:extLst>
          </p:cNvPr>
          <p:cNvGraphicFramePr/>
          <p:nvPr>
            <p:extLst>
              <p:ext uri="{D42A27DB-BD31-4B8C-83A1-F6EECF244321}">
                <p14:modId xmlns:p14="http://schemas.microsoft.com/office/powerpoint/2010/main" val="1260700413"/>
              </p:ext>
            </p:extLst>
          </p:nvPr>
        </p:nvGraphicFramePr>
        <p:xfrm>
          <a:off x="12712700" y="13055492"/>
          <a:ext cx="6282247" cy="5591139"/>
        </p:xfrm>
        <a:graphic>
          <a:graphicData uri="http://schemas.openxmlformats.org/drawingml/2006/chart">
            <c:chart xmlns:c="http://schemas.openxmlformats.org/drawingml/2006/chart" xmlns:r="http://schemas.openxmlformats.org/officeDocument/2006/relationships" r:id="rId7"/>
          </a:graphicData>
        </a:graphic>
      </p:graphicFrame>
      <p:sp>
        <p:nvSpPr>
          <p:cNvPr id="60" name="Text Placeholder 2095">
            <a:extLst>
              <a:ext uri="{FF2B5EF4-FFF2-40B4-BE49-F238E27FC236}">
                <a16:creationId xmlns:a16="http://schemas.microsoft.com/office/drawing/2014/main" id="{EC7CAD2C-97C5-404B-B03D-8C22C8C3F098}"/>
              </a:ext>
            </a:extLst>
          </p:cNvPr>
          <p:cNvSpPr>
            <a:spLocks noGrp="1"/>
          </p:cNvSpPr>
          <p:nvPr>
            <p:ph type="body" sz="quarter" idx="20"/>
          </p:nvPr>
        </p:nvSpPr>
        <p:spPr>
          <a:xfrm>
            <a:off x="19814831" y="19712867"/>
            <a:ext cx="8759952" cy="623248"/>
          </a:xfrm>
        </p:spPr>
        <p:txBody>
          <a:bodyPr/>
          <a:lstStyle/>
          <a:p>
            <a:r>
              <a:rPr lang="en-GB" sz="1400" dirty="0"/>
              <a:t>Acknowledgments</a:t>
            </a:r>
          </a:p>
          <a:p>
            <a:pPr lvl="1"/>
            <a:r>
              <a:rPr lang="en-US" sz="1200" dirty="0"/>
              <a:t>This analysis was funded by ViiV Healthcare. Editorial assistance and graphic design support for this poster were provided under the direction of the authors by MedThink SciCom and funded by ViiV Healthcare.</a:t>
            </a:r>
            <a:endParaRPr lang="en-GB" sz="1200" dirty="0"/>
          </a:p>
        </p:txBody>
      </p:sp>
      <p:sp>
        <p:nvSpPr>
          <p:cNvPr id="61" name="Text Placeholder 2096">
            <a:extLst>
              <a:ext uri="{FF2B5EF4-FFF2-40B4-BE49-F238E27FC236}">
                <a16:creationId xmlns:a16="http://schemas.microsoft.com/office/drawing/2014/main" id="{1BE6B2F3-CB79-467F-80B0-8D74FBB75585}"/>
              </a:ext>
            </a:extLst>
          </p:cNvPr>
          <p:cNvSpPr>
            <a:spLocks noGrp="1"/>
          </p:cNvSpPr>
          <p:nvPr>
            <p:ph type="body" sz="quarter" idx="21"/>
          </p:nvPr>
        </p:nvSpPr>
        <p:spPr>
          <a:xfrm>
            <a:off x="19848039" y="20372994"/>
            <a:ext cx="8794039" cy="438582"/>
          </a:xfrm>
        </p:spPr>
        <p:txBody>
          <a:bodyPr/>
          <a:lstStyle/>
          <a:p>
            <a:r>
              <a:rPr lang="en-GB" sz="1400" dirty="0"/>
              <a:t>References</a:t>
            </a:r>
          </a:p>
          <a:p>
            <a:pPr lvl="1"/>
            <a:r>
              <a:rPr lang="en-GB" sz="1200" b="1" dirty="0"/>
              <a:t>1. </a:t>
            </a:r>
            <a:r>
              <a:rPr lang="da-DK" sz="1200" dirty="0"/>
              <a:t>Swindells S et al. </a:t>
            </a:r>
            <a:r>
              <a:rPr lang="da-DK" sz="1200" i="1" dirty="0"/>
              <a:t>N Engl J Med</a:t>
            </a:r>
            <a:r>
              <a:rPr lang="da-DK" sz="1200" dirty="0"/>
              <a:t>. 2020;382:1112-1123.</a:t>
            </a:r>
            <a:r>
              <a:rPr lang="da-DK" sz="1200" b="1" dirty="0"/>
              <a:t> 2. </a:t>
            </a:r>
            <a:r>
              <a:rPr lang="da-DK" sz="1200" dirty="0"/>
              <a:t>Orkin C et al. </a:t>
            </a:r>
            <a:r>
              <a:rPr lang="da-DK" sz="1200" i="1" dirty="0"/>
              <a:t>N Engl J Med</a:t>
            </a:r>
            <a:r>
              <a:rPr lang="da-DK" sz="1200" dirty="0"/>
              <a:t>. 2020;382:1124-1135.</a:t>
            </a:r>
            <a:endParaRPr lang="en-GB" sz="1200" dirty="0"/>
          </a:p>
        </p:txBody>
      </p:sp>
      <p:sp>
        <p:nvSpPr>
          <p:cNvPr id="62" name="Text Placeholder 2098">
            <a:extLst>
              <a:ext uri="{FF2B5EF4-FFF2-40B4-BE49-F238E27FC236}">
                <a16:creationId xmlns:a16="http://schemas.microsoft.com/office/drawing/2014/main" id="{E4C53EFB-AF2E-47C6-B6C3-61E18581E6F1}"/>
              </a:ext>
            </a:extLst>
          </p:cNvPr>
          <p:cNvSpPr>
            <a:spLocks noGrp="1"/>
          </p:cNvSpPr>
          <p:nvPr>
            <p:ph type="body" sz="quarter" idx="32"/>
          </p:nvPr>
        </p:nvSpPr>
        <p:spPr>
          <a:xfrm>
            <a:off x="19806079" y="16691629"/>
            <a:ext cx="8759952" cy="2899375"/>
          </a:xfrm>
          <a:solidFill>
            <a:schemeClr val="bg2"/>
          </a:solidFill>
        </p:spPr>
        <p:txBody>
          <a:bodyPr vert="horz" wrap="square" lIns="256032" tIns="182880" rIns="144000" bIns="108000" numCol="1" spcCol="274320" rtlCol="0">
            <a:noAutofit/>
          </a:bodyPr>
          <a:lstStyle/>
          <a:p>
            <a:r>
              <a:rPr lang="en-GB" sz="2000" dirty="0"/>
              <a:t>CONCLUSIONS</a:t>
            </a:r>
            <a:endParaRPr lang="en-US" sz="2000" dirty="0"/>
          </a:p>
          <a:p>
            <a:pPr lvl="3"/>
            <a:r>
              <a:rPr lang="en-US" sz="1600" dirty="0"/>
              <a:t>At baseline through Month 4, a large majority of staff study participants across the HIV care settings found CAB LA + RPV LA to be acceptable, appropriate, and feasible  </a:t>
            </a:r>
          </a:p>
          <a:p>
            <a:pPr lvl="3"/>
            <a:r>
              <a:rPr lang="en-US" sz="1600" dirty="0"/>
              <a:t>By Month 4, a smaller proportion of staff study participants reported barriers to implementation vs baseline</a:t>
            </a:r>
          </a:p>
          <a:p>
            <a:pPr lvl="3"/>
            <a:r>
              <a:rPr lang="en-US" sz="1600" dirty="0"/>
              <a:t>The attitudes of staff study participants about implementing CAB LA + RPV LA in their clinic/practice were positive initially, and concern regarding barriers seemed to decrease during implementation</a:t>
            </a:r>
          </a:p>
          <a:p>
            <a:pPr lvl="3"/>
            <a:r>
              <a:rPr lang="en-US" sz="1600" dirty="0"/>
              <a:t>Final data will be presented next year after study completion</a:t>
            </a:r>
          </a:p>
        </p:txBody>
      </p:sp>
      <p:grpSp>
        <p:nvGrpSpPr>
          <p:cNvPr id="2270" name="Group 2269">
            <a:extLst>
              <a:ext uri="{FF2B5EF4-FFF2-40B4-BE49-F238E27FC236}">
                <a16:creationId xmlns:a16="http://schemas.microsoft.com/office/drawing/2014/main" id="{D439B555-8ECB-4110-9B54-6D091FC43D2C}"/>
              </a:ext>
            </a:extLst>
          </p:cNvPr>
          <p:cNvGrpSpPr/>
          <p:nvPr/>
        </p:nvGrpSpPr>
        <p:grpSpPr>
          <a:xfrm>
            <a:off x="2142105" y="15631115"/>
            <a:ext cx="5817215" cy="3665278"/>
            <a:chOff x="908050" y="12806363"/>
            <a:chExt cx="8329613" cy="5248275"/>
          </a:xfrm>
        </p:grpSpPr>
        <p:sp>
          <p:nvSpPr>
            <p:cNvPr id="2058" name="Freeform 5">
              <a:extLst>
                <a:ext uri="{FF2B5EF4-FFF2-40B4-BE49-F238E27FC236}">
                  <a16:creationId xmlns:a16="http://schemas.microsoft.com/office/drawing/2014/main" id="{0A2098CC-076B-4F78-9E69-44495F220C56}"/>
                </a:ext>
              </a:extLst>
            </p:cNvPr>
            <p:cNvSpPr>
              <a:spLocks/>
            </p:cNvSpPr>
            <p:nvPr/>
          </p:nvSpPr>
          <p:spPr bwMode="auto">
            <a:xfrm>
              <a:off x="6394450" y="14689138"/>
              <a:ext cx="492125" cy="852488"/>
            </a:xfrm>
            <a:custGeom>
              <a:avLst/>
              <a:gdLst>
                <a:gd name="T0" fmla="*/ 0 w 310"/>
                <a:gd name="T1" fmla="*/ 525 h 537"/>
                <a:gd name="T2" fmla="*/ 10 w 310"/>
                <a:gd name="T3" fmla="*/ 537 h 537"/>
                <a:gd name="T4" fmla="*/ 20 w 310"/>
                <a:gd name="T5" fmla="*/ 521 h 537"/>
                <a:gd name="T6" fmla="*/ 64 w 310"/>
                <a:gd name="T7" fmla="*/ 513 h 537"/>
                <a:gd name="T8" fmla="*/ 80 w 310"/>
                <a:gd name="T9" fmla="*/ 517 h 537"/>
                <a:gd name="T10" fmla="*/ 128 w 310"/>
                <a:gd name="T11" fmla="*/ 501 h 537"/>
                <a:gd name="T12" fmla="*/ 146 w 310"/>
                <a:gd name="T13" fmla="*/ 515 h 537"/>
                <a:gd name="T14" fmla="*/ 160 w 310"/>
                <a:gd name="T15" fmla="*/ 479 h 537"/>
                <a:gd name="T16" fmla="*/ 174 w 310"/>
                <a:gd name="T17" fmla="*/ 471 h 537"/>
                <a:gd name="T18" fmla="*/ 210 w 310"/>
                <a:gd name="T19" fmla="*/ 491 h 537"/>
                <a:gd name="T20" fmla="*/ 214 w 310"/>
                <a:gd name="T21" fmla="*/ 469 h 537"/>
                <a:gd name="T22" fmla="*/ 252 w 310"/>
                <a:gd name="T23" fmla="*/ 421 h 537"/>
                <a:gd name="T24" fmla="*/ 262 w 310"/>
                <a:gd name="T25" fmla="*/ 393 h 537"/>
                <a:gd name="T26" fmla="*/ 276 w 310"/>
                <a:gd name="T27" fmla="*/ 395 h 537"/>
                <a:gd name="T28" fmla="*/ 310 w 310"/>
                <a:gd name="T29" fmla="*/ 371 h 537"/>
                <a:gd name="T30" fmla="*/ 300 w 310"/>
                <a:gd name="T31" fmla="*/ 351 h 537"/>
                <a:gd name="T32" fmla="*/ 306 w 310"/>
                <a:gd name="T33" fmla="*/ 339 h 537"/>
                <a:gd name="T34" fmla="*/ 270 w 310"/>
                <a:gd name="T35" fmla="*/ 10 h 537"/>
                <a:gd name="T36" fmla="*/ 266 w 310"/>
                <a:gd name="T37" fmla="*/ 0 h 537"/>
                <a:gd name="T38" fmla="*/ 82 w 310"/>
                <a:gd name="T39" fmla="*/ 22 h 537"/>
                <a:gd name="T40" fmla="*/ 46 w 310"/>
                <a:gd name="T41" fmla="*/ 44 h 537"/>
                <a:gd name="T42" fmla="*/ 16 w 310"/>
                <a:gd name="T43" fmla="*/ 32 h 537"/>
                <a:gd name="T44" fmla="*/ 38 w 310"/>
                <a:gd name="T45" fmla="*/ 303 h 537"/>
                <a:gd name="T46" fmla="*/ 32 w 310"/>
                <a:gd name="T47" fmla="*/ 357 h 537"/>
                <a:gd name="T48" fmla="*/ 46 w 310"/>
                <a:gd name="T49" fmla="*/ 391 h 537"/>
                <a:gd name="T50" fmla="*/ 32 w 310"/>
                <a:gd name="T51" fmla="*/ 453 h 537"/>
                <a:gd name="T52" fmla="*/ 12 w 310"/>
                <a:gd name="T53" fmla="*/ 479 h 537"/>
                <a:gd name="T54" fmla="*/ 0 w 310"/>
                <a:gd name="T55" fmla="*/ 525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0" h="537">
                  <a:moveTo>
                    <a:pt x="0" y="525"/>
                  </a:moveTo>
                  <a:lnTo>
                    <a:pt x="10" y="537"/>
                  </a:lnTo>
                  <a:lnTo>
                    <a:pt x="20" y="521"/>
                  </a:lnTo>
                  <a:lnTo>
                    <a:pt x="64" y="513"/>
                  </a:lnTo>
                  <a:lnTo>
                    <a:pt x="80" y="517"/>
                  </a:lnTo>
                  <a:lnTo>
                    <a:pt x="128" y="501"/>
                  </a:lnTo>
                  <a:lnTo>
                    <a:pt x="146" y="515"/>
                  </a:lnTo>
                  <a:lnTo>
                    <a:pt x="160" y="479"/>
                  </a:lnTo>
                  <a:lnTo>
                    <a:pt x="174" y="471"/>
                  </a:lnTo>
                  <a:lnTo>
                    <a:pt x="210" y="491"/>
                  </a:lnTo>
                  <a:lnTo>
                    <a:pt x="214" y="469"/>
                  </a:lnTo>
                  <a:lnTo>
                    <a:pt x="252" y="421"/>
                  </a:lnTo>
                  <a:lnTo>
                    <a:pt x="262" y="393"/>
                  </a:lnTo>
                  <a:lnTo>
                    <a:pt x="276" y="395"/>
                  </a:lnTo>
                  <a:lnTo>
                    <a:pt x="310" y="371"/>
                  </a:lnTo>
                  <a:lnTo>
                    <a:pt x="300" y="351"/>
                  </a:lnTo>
                  <a:lnTo>
                    <a:pt x="306" y="339"/>
                  </a:lnTo>
                  <a:lnTo>
                    <a:pt x="270" y="10"/>
                  </a:lnTo>
                  <a:lnTo>
                    <a:pt x="266" y="0"/>
                  </a:lnTo>
                  <a:lnTo>
                    <a:pt x="82" y="22"/>
                  </a:lnTo>
                  <a:lnTo>
                    <a:pt x="46" y="44"/>
                  </a:lnTo>
                  <a:lnTo>
                    <a:pt x="16" y="32"/>
                  </a:lnTo>
                  <a:lnTo>
                    <a:pt x="38" y="303"/>
                  </a:lnTo>
                  <a:lnTo>
                    <a:pt x="32" y="357"/>
                  </a:lnTo>
                  <a:lnTo>
                    <a:pt x="46" y="391"/>
                  </a:lnTo>
                  <a:lnTo>
                    <a:pt x="32" y="453"/>
                  </a:lnTo>
                  <a:lnTo>
                    <a:pt x="12" y="479"/>
                  </a:lnTo>
                  <a:lnTo>
                    <a:pt x="0" y="525"/>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60" name="Freeform 6">
              <a:extLst>
                <a:ext uri="{FF2B5EF4-FFF2-40B4-BE49-F238E27FC236}">
                  <a16:creationId xmlns:a16="http://schemas.microsoft.com/office/drawing/2014/main" id="{7564CD7C-5E99-42C6-A09C-1B7265F8CC30}"/>
                </a:ext>
              </a:extLst>
            </p:cNvPr>
            <p:cNvSpPr>
              <a:spLocks/>
            </p:cNvSpPr>
            <p:nvPr/>
          </p:nvSpPr>
          <p:spPr bwMode="auto">
            <a:xfrm>
              <a:off x="6394450" y="14689138"/>
              <a:ext cx="492125" cy="852488"/>
            </a:xfrm>
            <a:custGeom>
              <a:avLst/>
              <a:gdLst>
                <a:gd name="T0" fmla="*/ 0 w 310"/>
                <a:gd name="T1" fmla="*/ 525 h 537"/>
                <a:gd name="T2" fmla="*/ 10 w 310"/>
                <a:gd name="T3" fmla="*/ 537 h 537"/>
                <a:gd name="T4" fmla="*/ 20 w 310"/>
                <a:gd name="T5" fmla="*/ 521 h 537"/>
                <a:gd name="T6" fmla="*/ 64 w 310"/>
                <a:gd name="T7" fmla="*/ 513 h 537"/>
                <a:gd name="T8" fmla="*/ 80 w 310"/>
                <a:gd name="T9" fmla="*/ 517 h 537"/>
                <a:gd name="T10" fmla="*/ 128 w 310"/>
                <a:gd name="T11" fmla="*/ 501 h 537"/>
                <a:gd name="T12" fmla="*/ 146 w 310"/>
                <a:gd name="T13" fmla="*/ 515 h 537"/>
                <a:gd name="T14" fmla="*/ 160 w 310"/>
                <a:gd name="T15" fmla="*/ 479 h 537"/>
                <a:gd name="T16" fmla="*/ 174 w 310"/>
                <a:gd name="T17" fmla="*/ 471 h 537"/>
                <a:gd name="T18" fmla="*/ 210 w 310"/>
                <a:gd name="T19" fmla="*/ 491 h 537"/>
                <a:gd name="T20" fmla="*/ 214 w 310"/>
                <a:gd name="T21" fmla="*/ 469 h 537"/>
                <a:gd name="T22" fmla="*/ 252 w 310"/>
                <a:gd name="T23" fmla="*/ 421 h 537"/>
                <a:gd name="T24" fmla="*/ 262 w 310"/>
                <a:gd name="T25" fmla="*/ 393 h 537"/>
                <a:gd name="T26" fmla="*/ 276 w 310"/>
                <a:gd name="T27" fmla="*/ 395 h 537"/>
                <a:gd name="T28" fmla="*/ 310 w 310"/>
                <a:gd name="T29" fmla="*/ 371 h 537"/>
                <a:gd name="T30" fmla="*/ 300 w 310"/>
                <a:gd name="T31" fmla="*/ 351 h 537"/>
                <a:gd name="T32" fmla="*/ 306 w 310"/>
                <a:gd name="T33" fmla="*/ 339 h 537"/>
                <a:gd name="T34" fmla="*/ 270 w 310"/>
                <a:gd name="T35" fmla="*/ 10 h 537"/>
                <a:gd name="T36" fmla="*/ 266 w 310"/>
                <a:gd name="T37" fmla="*/ 0 h 537"/>
                <a:gd name="T38" fmla="*/ 82 w 310"/>
                <a:gd name="T39" fmla="*/ 22 h 537"/>
                <a:gd name="T40" fmla="*/ 46 w 310"/>
                <a:gd name="T41" fmla="*/ 44 h 537"/>
                <a:gd name="T42" fmla="*/ 16 w 310"/>
                <a:gd name="T43" fmla="*/ 32 h 537"/>
                <a:gd name="T44" fmla="*/ 38 w 310"/>
                <a:gd name="T45" fmla="*/ 303 h 537"/>
                <a:gd name="T46" fmla="*/ 32 w 310"/>
                <a:gd name="T47" fmla="*/ 357 h 537"/>
                <a:gd name="T48" fmla="*/ 46 w 310"/>
                <a:gd name="T49" fmla="*/ 391 h 537"/>
                <a:gd name="T50" fmla="*/ 32 w 310"/>
                <a:gd name="T51" fmla="*/ 453 h 537"/>
                <a:gd name="T52" fmla="*/ 12 w 310"/>
                <a:gd name="T53" fmla="*/ 479 h 537"/>
                <a:gd name="T54" fmla="*/ 0 w 310"/>
                <a:gd name="T55" fmla="*/ 525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0" h="537">
                  <a:moveTo>
                    <a:pt x="0" y="525"/>
                  </a:moveTo>
                  <a:lnTo>
                    <a:pt x="10" y="537"/>
                  </a:lnTo>
                  <a:lnTo>
                    <a:pt x="20" y="521"/>
                  </a:lnTo>
                  <a:lnTo>
                    <a:pt x="64" y="513"/>
                  </a:lnTo>
                  <a:lnTo>
                    <a:pt x="80" y="517"/>
                  </a:lnTo>
                  <a:lnTo>
                    <a:pt x="128" y="501"/>
                  </a:lnTo>
                  <a:lnTo>
                    <a:pt x="146" y="515"/>
                  </a:lnTo>
                  <a:lnTo>
                    <a:pt x="160" y="479"/>
                  </a:lnTo>
                  <a:lnTo>
                    <a:pt x="174" y="471"/>
                  </a:lnTo>
                  <a:lnTo>
                    <a:pt x="210" y="491"/>
                  </a:lnTo>
                  <a:lnTo>
                    <a:pt x="214" y="469"/>
                  </a:lnTo>
                  <a:lnTo>
                    <a:pt x="252" y="421"/>
                  </a:lnTo>
                  <a:lnTo>
                    <a:pt x="262" y="393"/>
                  </a:lnTo>
                  <a:lnTo>
                    <a:pt x="276" y="395"/>
                  </a:lnTo>
                  <a:lnTo>
                    <a:pt x="310" y="371"/>
                  </a:lnTo>
                  <a:lnTo>
                    <a:pt x="300" y="351"/>
                  </a:lnTo>
                  <a:lnTo>
                    <a:pt x="306" y="339"/>
                  </a:lnTo>
                  <a:lnTo>
                    <a:pt x="270" y="10"/>
                  </a:lnTo>
                  <a:lnTo>
                    <a:pt x="266" y="0"/>
                  </a:lnTo>
                  <a:lnTo>
                    <a:pt x="82" y="22"/>
                  </a:lnTo>
                  <a:lnTo>
                    <a:pt x="46" y="44"/>
                  </a:lnTo>
                  <a:lnTo>
                    <a:pt x="16" y="32"/>
                  </a:lnTo>
                  <a:lnTo>
                    <a:pt x="38" y="303"/>
                  </a:lnTo>
                  <a:lnTo>
                    <a:pt x="32" y="357"/>
                  </a:lnTo>
                  <a:lnTo>
                    <a:pt x="46" y="391"/>
                  </a:lnTo>
                  <a:lnTo>
                    <a:pt x="32" y="453"/>
                  </a:lnTo>
                  <a:lnTo>
                    <a:pt x="12" y="479"/>
                  </a:lnTo>
                  <a:lnTo>
                    <a:pt x="0" y="525"/>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66" name="Freeform 7">
              <a:extLst>
                <a:ext uri="{FF2B5EF4-FFF2-40B4-BE49-F238E27FC236}">
                  <a16:creationId xmlns:a16="http://schemas.microsoft.com/office/drawing/2014/main" id="{3C3CDF27-C3E2-4CAB-86BE-3F7C9AA48CCF}"/>
                </a:ext>
              </a:extLst>
            </p:cNvPr>
            <p:cNvSpPr>
              <a:spLocks/>
            </p:cNvSpPr>
            <p:nvPr/>
          </p:nvSpPr>
          <p:spPr bwMode="auto">
            <a:xfrm>
              <a:off x="6394450" y="14689138"/>
              <a:ext cx="492125" cy="852488"/>
            </a:xfrm>
            <a:custGeom>
              <a:avLst/>
              <a:gdLst>
                <a:gd name="T0" fmla="*/ 0 w 310"/>
                <a:gd name="T1" fmla="*/ 525 h 537"/>
                <a:gd name="T2" fmla="*/ 10 w 310"/>
                <a:gd name="T3" fmla="*/ 537 h 537"/>
                <a:gd name="T4" fmla="*/ 20 w 310"/>
                <a:gd name="T5" fmla="*/ 521 h 537"/>
                <a:gd name="T6" fmla="*/ 64 w 310"/>
                <a:gd name="T7" fmla="*/ 513 h 537"/>
                <a:gd name="T8" fmla="*/ 80 w 310"/>
                <a:gd name="T9" fmla="*/ 517 h 537"/>
                <a:gd name="T10" fmla="*/ 128 w 310"/>
                <a:gd name="T11" fmla="*/ 501 h 537"/>
                <a:gd name="T12" fmla="*/ 146 w 310"/>
                <a:gd name="T13" fmla="*/ 515 h 537"/>
                <a:gd name="T14" fmla="*/ 160 w 310"/>
                <a:gd name="T15" fmla="*/ 479 h 537"/>
                <a:gd name="T16" fmla="*/ 174 w 310"/>
                <a:gd name="T17" fmla="*/ 471 h 537"/>
                <a:gd name="T18" fmla="*/ 210 w 310"/>
                <a:gd name="T19" fmla="*/ 491 h 537"/>
                <a:gd name="T20" fmla="*/ 214 w 310"/>
                <a:gd name="T21" fmla="*/ 469 h 537"/>
                <a:gd name="T22" fmla="*/ 252 w 310"/>
                <a:gd name="T23" fmla="*/ 421 h 537"/>
                <a:gd name="T24" fmla="*/ 262 w 310"/>
                <a:gd name="T25" fmla="*/ 393 h 537"/>
                <a:gd name="T26" fmla="*/ 276 w 310"/>
                <a:gd name="T27" fmla="*/ 395 h 537"/>
                <a:gd name="T28" fmla="*/ 310 w 310"/>
                <a:gd name="T29" fmla="*/ 371 h 537"/>
                <a:gd name="T30" fmla="*/ 300 w 310"/>
                <a:gd name="T31" fmla="*/ 351 h 537"/>
                <a:gd name="T32" fmla="*/ 306 w 310"/>
                <a:gd name="T33" fmla="*/ 339 h 537"/>
                <a:gd name="T34" fmla="*/ 270 w 310"/>
                <a:gd name="T35" fmla="*/ 10 h 537"/>
                <a:gd name="T36" fmla="*/ 266 w 310"/>
                <a:gd name="T37" fmla="*/ 0 h 537"/>
                <a:gd name="T38" fmla="*/ 82 w 310"/>
                <a:gd name="T39" fmla="*/ 22 h 537"/>
                <a:gd name="T40" fmla="*/ 46 w 310"/>
                <a:gd name="T41" fmla="*/ 44 h 537"/>
                <a:gd name="T42" fmla="*/ 16 w 310"/>
                <a:gd name="T43" fmla="*/ 32 h 537"/>
                <a:gd name="T44" fmla="*/ 38 w 310"/>
                <a:gd name="T45" fmla="*/ 303 h 537"/>
                <a:gd name="T46" fmla="*/ 32 w 310"/>
                <a:gd name="T47" fmla="*/ 357 h 537"/>
                <a:gd name="T48" fmla="*/ 46 w 310"/>
                <a:gd name="T49" fmla="*/ 391 h 537"/>
                <a:gd name="T50" fmla="*/ 32 w 310"/>
                <a:gd name="T51" fmla="*/ 453 h 537"/>
                <a:gd name="T52" fmla="*/ 12 w 310"/>
                <a:gd name="T53" fmla="*/ 479 h 537"/>
                <a:gd name="T54" fmla="*/ 0 w 310"/>
                <a:gd name="T55" fmla="*/ 525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0" h="537">
                  <a:moveTo>
                    <a:pt x="0" y="525"/>
                  </a:moveTo>
                  <a:lnTo>
                    <a:pt x="10" y="537"/>
                  </a:lnTo>
                  <a:lnTo>
                    <a:pt x="20" y="521"/>
                  </a:lnTo>
                  <a:lnTo>
                    <a:pt x="64" y="513"/>
                  </a:lnTo>
                  <a:lnTo>
                    <a:pt x="80" y="517"/>
                  </a:lnTo>
                  <a:lnTo>
                    <a:pt x="128" y="501"/>
                  </a:lnTo>
                  <a:lnTo>
                    <a:pt x="146" y="515"/>
                  </a:lnTo>
                  <a:lnTo>
                    <a:pt x="160" y="479"/>
                  </a:lnTo>
                  <a:lnTo>
                    <a:pt x="174" y="471"/>
                  </a:lnTo>
                  <a:lnTo>
                    <a:pt x="210" y="491"/>
                  </a:lnTo>
                  <a:lnTo>
                    <a:pt x="214" y="469"/>
                  </a:lnTo>
                  <a:lnTo>
                    <a:pt x="252" y="421"/>
                  </a:lnTo>
                  <a:lnTo>
                    <a:pt x="262" y="393"/>
                  </a:lnTo>
                  <a:lnTo>
                    <a:pt x="276" y="395"/>
                  </a:lnTo>
                  <a:lnTo>
                    <a:pt x="310" y="371"/>
                  </a:lnTo>
                  <a:lnTo>
                    <a:pt x="300" y="351"/>
                  </a:lnTo>
                  <a:lnTo>
                    <a:pt x="306" y="339"/>
                  </a:lnTo>
                  <a:lnTo>
                    <a:pt x="270" y="10"/>
                  </a:lnTo>
                  <a:lnTo>
                    <a:pt x="266" y="0"/>
                  </a:lnTo>
                  <a:lnTo>
                    <a:pt x="82" y="22"/>
                  </a:lnTo>
                  <a:lnTo>
                    <a:pt x="46" y="44"/>
                  </a:lnTo>
                  <a:lnTo>
                    <a:pt x="16" y="32"/>
                  </a:lnTo>
                  <a:lnTo>
                    <a:pt x="38" y="303"/>
                  </a:lnTo>
                  <a:lnTo>
                    <a:pt x="32" y="357"/>
                  </a:lnTo>
                  <a:lnTo>
                    <a:pt x="46" y="391"/>
                  </a:lnTo>
                  <a:lnTo>
                    <a:pt x="32" y="453"/>
                  </a:lnTo>
                  <a:lnTo>
                    <a:pt x="12" y="479"/>
                  </a:lnTo>
                  <a:lnTo>
                    <a:pt x="0" y="525"/>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67" name="Freeform 8">
              <a:extLst>
                <a:ext uri="{FF2B5EF4-FFF2-40B4-BE49-F238E27FC236}">
                  <a16:creationId xmlns:a16="http://schemas.microsoft.com/office/drawing/2014/main" id="{3F18C9C7-406D-471E-A9E8-A50FDCCB7D3A}"/>
                </a:ext>
              </a:extLst>
            </p:cNvPr>
            <p:cNvSpPr>
              <a:spLocks/>
            </p:cNvSpPr>
            <p:nvPr/>
          </p:nvSpPr>
          <p:spPr bwMode="auto">
            <a:xfrm>
              <a:off x="6394450" y="14689138"/>
              <a:ext cx="492125" cy="852488"/>
            </a:xfrm>
            <a:custGeom>
              <a:avLst/>
              <a:gdLst>
                <a:gd name="T0" fmla="*/ 0 w 310"/>
                <a:gd name="T1" fmla="*/ 525 h 537"/>
                <a:gd name="T2" fmla="*/ 10 w 310"/>
                <a:gd name="T3" fmla="*/ 537 h 537"/>
                <a:gd name="T4" fmla="*/ 20 w 310"/>
                <a:gd name="T5" fmla="*/ 521 h 537"/>
                <a:gd name="T6" fmla="*/ 64 w 310"/>
                <a:gd name="T7" fmla="*/ 513 h 537"/>
                <a:gd name="T8" fmla="*/ 80 w 310"/>
                <a:gd name="T9" fmla="*/ 517 h 537"/>
                <a:gd name="T10" fmla="*/ 128 w 310"/>
                <a:gd name="T11" fmla="*/ 501 h 537"/>
                <a:gd name="T12" fmla="*/ 146 w 310"/>
                <a:gd name="T13" fmla="*/ 515 h 537"/>
                <a:gd name="T14" fmla="*/ 160 w 310"/>
                <a:gd name="T15" fmla="*/ 479 h 537"/>
                <a:gd name="T16" fmla="*/ 174 w 310"/>
                <a:gd name="T17" fmla="*/ 471 h 537"/>
                <a:gd name="T18" fmla="*/ 210 w 310"/>
                <a:gd name="T19" fmla="*/ 491 h 537"/>
                <a:gd name="T20" fmla="*/ 214 w 310"/>
                <a:gd name="T21" fmla="*/ 469 h 537"/>
                <a:gd name="T22" fmla="*/ 252 w 310"/>
                <a:gd name="T23" fmla="*/ 421 h 537"/>
                <a:gd name="T24" fmla="*/ 262 w 310"/>
                <a:gd name="T25" fmla="*/ 393 h 537"/>
                <a:gd name="T26" fmla="*/ 276 w 310"/>
                <a:gd name="T27" fmla="*/ 395 h 537"/>
                <a:gd name="T28" fmla="*/ 310 w 310"/>
                <a:gd name="T29" fmla="*/ 371 h 537"/>
                <a:gd name="T30" fmla="*/ 300 w 310"/>
                <a:gd name="T31" fmla="*/ 351 h 537"/>
                <a:gd name="T32" fmla="*/ 306 w 310"/>
                <a:gd name="T33" fmla="*/ 339 h 537"/>
                <a:gd name="T34" fmla="*/ 270 w 310"/>
                <a:gd name="T35" fmla="*/ 10 h 537"/>
                <a:gd name="T36" fmla="*/ 266 w 310"/>
                <a:gd name="T37" fmla="*/ 0 h 537"/>
                <a:gd name="T38" fmla="*/ 82 w 310"/>
                <a:gd name="T39" fmla="*/ 22 h 537"/>
                <a:gd name="T40" fmla="*/ 46 w 310"/>
                <a:gd name="T41" fmla="*/ 44 h 537"/>
                <a:gd name="T42" fmla="*/ 16 w 310"/>
                <a:gd name="T43" fmla="*/ 32 h 537"/>
                <a:gd name="T44" fmla="*/ 38 w 310"/>
                <a:gd name="T45" fmla="*/ 303 h 537"/>
                <a:gd name="T46" fmla="*/ 32 w 310"/>
                <a:gd name="T47" fmla="*/ 357 h 537"/>
                <a:gd name="T48" fmla="*/ 46 w 310"/>
                <a:gd name="T49" fmla="*/ 391 h 537"/>
                <a:gd name="T50" fmla="*/ 32 w 310"/>
                <a:gd name="T51" fmla="*/ 453 h 537"/>
                <a:gd name="T52" fmla="*/ 12 w 310"/>
                <a:gd name="T53" fmla="*/ 479 h 537"/>
                <a:gd name="T54" fmla="*/ 0 w 310"/>
                <a:gd name="T55" fmla="*/ 525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0" h="537">
                  <a:moveTo>
                    <a:pt x="0" y="525"/>
                  </a:moveTo>
                  <a:lnTo>
                    <a:pt x="10" y="537"/>
                  </a:lnTo>
                  <a:lnTo>
                    <a:pt x="20" y="521"/>
                  </a:lnTo>
                  <a:lnTo>
                    <a:pt x="64" y="513"/>
                  </a:lnTo>
                  <a:lnTo>
                    <a:pt x="80" y="517"/>
                  </a:lnTo>
                  <a:lnTo>
                    <a:pt x="128" y="501"/>
                  </a:lnTo>
                  <a:lnTo>
                    <a:pt x="146" y="515"/>
                  </a:lnTo>
                  <a:lnTo>
                    <a:pt x="160" y="479"/>
                  </a:lnTo>
                  <a:lnTo>
                    <a:pt x="174" y="471"/>
                  </a:lnTo>
                  <a:lnTo>
                    <a:pt x="210" y="491"/>
                  </a:lnTo>
                  <a:lnTo>
                    <a:pt x="214" y="469"/>
                  </a:lnTo>
                  <a:lnTo>
                    <a:pt x="252" y="421"/>
                  </a:lnTo>
                  <a:lnTo>
                    <a:pt x="262" y="393"/>
                  </a:lnTo>
                  <a:lnTo>
                    <a:pt x="276" y="395"/>
                  </a:lnTo>
                  <a:lnTo>
                    <a:pt x="310" y="371"/>
                  </a:lnTo>
                  <a:lnTo>
                    <a:pt x="300" y="351"/>
                  </a:lnTo>
                  <a:lnTo>
                    <a:pt x="306" y="339"/>
                  </a:lnTo>
                  <a:lnTo>
                    <a:pt x="270" y="10"/>
                  </a:lnTo>
                  <a:lnTo>
                    <a:pt x="266" y="0"/>
                  </a:lnTo>
                  <a:lnTo>
                    <a:pt x="82" y="22"/>
                  </a:lnTo>
                  <a:lnTo>
                    <a:pt x="46" y="44"/>
                  </a:lnTo>
                  <a:lnTo>
                    <a:pt x="16" y="32"/>
                  </a:lnTo>
                  <a:lnTo>
                    <a:pt x="38" y="303"/>
                  </a:lnTo>
                  <a:lnTo>
                    <a:pt x="32" y="357"/>
                  </a:lnTo>
                  <a:lnTo>
                    <a:pt x="46" y="391"/>
                  </a:lnTo>
                  <a:lnTo>
                    <a:pt x="32" y="453"/>
                  </a:lnTo>
                  <a:lnTo>
                    <a:pt x="12" y="479"/>
                  </a:lnTo>
                  <a:lnTo>
                    <a:pt x="0" y="525"/>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68" name="Freeform 9">
              <a:extLst>
                <a:ext uri="{FF2B5EF4-FFF2-40B4-BE49-F238E27FC236}">
                  <a16:creationId xmlns:a16="http://schemas.microsoft.com/office/drawing/2014/main" id="{B053DD7C-72C4-484D-BECF-FDA1F6EC223A}"/>
                </a:ext>
              </a:extLst>
            </p:cNvPr>
            <p:cNvSpPr>
              <a:spLocks/>
            </p:cNvSpPr>
            <p:nvPr/>
          </p:nvSpPr>
          <p:spPr bwMode="auto">
            <a:xfrm>
              <a:off x="5948363" y="13585826"/>
              <a:ext cx="912813" cy="471488"/>
            </a:xfrm>
            <a:custGeom>
              <a:avLst/>
              <a:gdLst>
                <a:gd name="T0" fmla="*/ 45 w 575"/>
                <a:gd name="T1" fmla="*/ 161 h 297"/>
                <a:gd name="T2" fmla="*/ 205 w 575"/>
                <a:gd name="T3" fmla="*/ 197 h 297"/>
                <a:gd name="T4" fmla="*/ 233 w 575"/>
                <a:gd name="T5" fmla="*/ 219 h 297"/>
                <a:gd name="T6" fmla="*/ 287 w 575"/>
                <a:gd name="T7" fmla="*/ 237 h 297"/>
                <a:gd name="T8" fmla="*/ 299 w 575"/>
                <a:gd name="T9" fmla="*/ 215 h 297"/>
                <a:gd name="T10" fmla="*/ 309 w 575"/>
                <a:gd name="T11" fmla="*/ 189 h 297"/>
                <a:gd name="T12" fmla="*/ 307 w 575"/>
                <a:gd name="T13" fmla="*/ 199 h 297"/>
                <a:gd name="T14" fmla="*/ 319 w 575"/>
                <a:gd name="T15" fmla="*/ 211 h 297"/>
                <a:gd name="T16" fmla="*/ 337 w 575"/>
                <a:gd name="T17" fmla="*/ 197 h 297"/>
                <a:gd name="T18" fmla="*/ 345 w 575"/>
                <a:gd name="T19" fmla="*/ 191 h 297"/>
                <a:gd name="T20" fmla="*/ 343 w 575"/>
                <a:gd name="T21" fmla="*/ 223 h 297"/>
                <a:gd name="T22" fmla="*/ 363 w 575"/>
                <a:gd name="T23" fmla="*/ 199 h 297"/>
                <a:gd name="T24" fmla="*/ 403 w 575"/>
                <a:gd name="T25" fmla="*/ 173 h 297"/>
                <a:gd name="T26" fmla="*/ 443 w 575"/>
                <a:gd name="T27" fmla="*/ 153 h 297"/>
                <a:gd name="T28" fmla="*/ 505 w 575"/>
                <a:gd name="T29" fmla="*/ 177 h 297"/>
                <a:gd name="T30" fmla="*/ 519 w 575"/>
                <a:gd name="T31" fmla="*/ 153 h 297"/>
                <a:gd name="T32" fmla="*/ 575 w 575"/>
                <a:gd name="T33" fmla="*/ 149 h 297"/>
                <a:gd name="T34" fmla="*/ 535 w 575"/>
                <a:gd name="T35" fmla="*/ 99 h 297"/>
                <a:gd name="T36" fmla="*/ 503 w 575"/>
                <a:gd name="T37" fmla="*/ 99 h 297"/>
                <a:gd name="T38" fmla="*/ 477 w 575"/>
                <a:gd name="T39" fmla="*/ 101 h 297"/>
                <a:gd name="T40" fmla="*/ 467 w 575"/>
                <a:gd name="T41" fmla="*/ 83 h 297"/>
                <a:gd name="T42" fmla="*/ 447 w 575"/>
                <a:gd name="T43" fmla="*/ 69 h 297"/>
                <a:gd name="T44" fmla="*/ 367 w 575"/>
                <a:gd name="T45" fmla="*/ 89 h 297"/>
                <a:gd name="T46" fmla="*/ 321 w 575"/>
                <a:gd name="T47" fmla="*/ 117 h 297"/>
                <a:gd name="T48" fmla="*/ 295 w 575"/>
                <a:gd name="T49" fmla="*/ 113 h 297"/>
                <a:gd name="T50" fmla="*/ 267 w 575"/>
                <a:gd name="T51" fmla="*/ 119 h 297"/>
                <a:gd name="T52" fmla="*/ 203 w 575"/>
                <a:gd name="T53" fmla="*/ 73 h 297"/>
                <a:gd name="T54" fmla="*/ 187 w 575"/>
                <a:gd name="T55" fmla="*/ 83 h 297"/>
                <a:gd name="T56" fmla="*/ 177 w 575"/>
                <a:gd name="T57" fmla="*/ 79 h 297"/>
                <a:gd name="T58" fmla="*/ 171 w 575"/>
                <a:gd name="T59" fmla="*/ 69 h 297"/>
                <a:gd name="T60" fmla="*/ 207 w 575"/>
                <a:gd name="T61" fmla="*/ 13 h 297"/>
                <a:gd name="T62" fmla="*/ 223 w 575"/>
                <a:gd name="T63" fmla="*/ 0 h 297"/>
                <a:gd name="T64" fmla="*/ 169 w 575"/>
                <a:gd name="T65" fmla="*/ 17 h 297"/>
                <a:gd name="T66" fmla="*/ 137 w 575"/>
                <a:gd name="T67" fmla="*/ 47 h 297"/>
                <a:gd name="T68" fmla="*/ 107 w 575"/>
                <a:gd name="T69" fmla="*/ 69 h 297"/>
                <a:gd name="T70" fmla="*/ 87 w 575"/>
                <a:gd name="T71" fmla="*/ 87 h 297"/>
                <a:gd name="T72" fmla="*/ 45 w 575"/>
                <a:gd name="T73" fmla="*/ 101 h 297"/>
                <a:gd name="T74" fmla="*/ 0 w 575"/>
                <a:gd name="T75" fmla="*/ 129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5" h="297">
                  <a:moveTo>
                    <a:pt x="0" y="129"/>
                  </a:moveTo>
                  <a:lnTo>
                    <a:pt x="45" y="161"/>
                  </a:lnTo>
                  <a:lnTo>
                    <a:pt x="157" y="189"/>
                  </a:lnTo>
                  <a:lnTo>
                    <a:pt x="205" y="197"/>
                  </a:lnTo>
                  <a:lnTo>
                    <a:pt x="213" y="213"/>
                  </a:lnTo>
                  <a:lnTo>
                    <a:pt x="233" y="219"/>
                  </a:lnTo>
                  <a:lnTo>
                    <a:pt x="261" y="297"/>
                  </a:lnTo>
                  <a:lnTo>
                    <a:pt x="287" y="237"/>
                  </a:lnTo>
                  <a:lnTo>
                    <a:pt x="291" y="223"/>
                  </a:lnTo>
                  <a:lnTo>
                    <a:pt x="299" y="215"/>
                  </a:lnTo>
                  <a:lnTo>
                    <a:pt x="299" y="205"/>
                  </a:lnTo>
                  <a:lnTo>
                    <a:pt x="309" y="189"/>
                  </a:lnTo>
                  <a:lnTo>
                    <a:pt x="311" y="189"/>
                  </a:lnTo>
                  <a:lnTo>
                    <a:pt x="307" y="199"/>
                  </a:lnTo>
                  <a:lnTo>
                    <a:pt x="309" y="215"/>
                  </a:lnTo>
                  <a:lnTo>
                    <a:pt x="319" y="211"/>
                  </a:lnTo>
                  <a:lnTo>
                    <a:pt x="325" y="193"/>
                  </a:lnTo>
                  <a:lnTo>
                    <a:pt x="337" y="197"/>
                  </a:lnTo>
                  <a:lnTo>
                    <a:pt x="343" y="187"/>
                  </a:lnTo>
                  <a:lnTo>
                    <a:pt x="345" y="191"/>
                  </a:lnTo>
                  <a:lnTo>
                    <a:pt x="333" y="219"/>
                  </a:lnTo>
                  <a:lnTo>
                    <a:pt x="343" y="223"/>
                  </a:lnTo>
                  <a:lnTo>
                    <a:pt x="351" y="205"/>
                  </a:lnTo>
                  <a:lnTo>
                    <a:pt x="363" y="199"/>
                  </a:lnTo>
                  <a:lnTo>
                    <a:pt x="371" y="177"/>
                  </a:lnTo>
                  <a:lnTo>
                    <a:pt x="403" y="173"/>
                  </a:lnTo>
                  <a:lnTo>
                    <a:pt x="419" y="171"/>
                  </a:lnTo>
                  <a:lnTo>
                    <a:pt x="443" y="153"/>
                  </a:lnTo>
                  <a:lnTo>
                    <a:pt x="481" y="159"/>
                  </a:lnTo>
                  <a:lnTo>
                    <a:pt x="505" y="177"/>
                  </a:lnTo>
                  <a:lnTo>
                    <a:pt x="507" y="155"/>
                  </a:lnTo>
                  <a:lnTo>
                    <a:pt x="519" y="153"/>
                  </a:lnTo>
                  <a:lnTo>
                    <a:pt x="551" y="155"/>
                  </a:lnTo>
                  <a:lnTo>
                    <a:pt x="575" y="149"/>
                  </a:lnTo>
                  <a:lnTo>
                    <a:pt x="543" y="129"/>
                  </a:lnTo>
                  <a:lnTo>
                    <a:pt x="535" y="99"/>
                  </a:lnTo>
                  <a:lnTo>
                    <a:pt x="511" y="103"/>
                  </a:lnTo>
                  <a:lnTo>
                    <a:pt x="503" y="99"/>
                  </a:lnTo>
                  <a:lnTo>
                    <a:pt x="491" y="103"/>
                  </a:lnTo>
                  <a:lnTo>
                    <a:pt x="477" y="101"/>
                  </a:lnTo>
                  <a:lnTo>
                    <a:pt x="471" y="101"/>
                  </a:lnTo>
                  <a:lnTo>
                    <a:pt x="467" y="83"/>
                  </a:lnTo>
                  <a:lnTo>
                    <a:pt x="473" y="65"/>
                  </a:lnTo>
                  <a:lnTo>
                    <a:pt x="447" y="69"/>
                  </a:lnTo>
                  <a:lnTo>
                    <a:pt x="425" y="81"/>
                  </a:lnTo>
                  <a:lnTo>
                    <a:pt x="367" y="89"/>
                  </a:lnTo>
                  <a:lnTo>
                    <a:pt x="331" y="125"/>
                  </a:lnTo>
                  <a:lnTo>
                    <a:pt x="321" y="117"/>
                  </a:lnTo>
                  <a:lnTo>
                    <a:pt x="311" y="121"/>
                  </a:lnTo>
                  <a:lnTo>
                    <a:pt x="295" y="113"/>
                  </a:lnTo>
                  <a:lnTo>
                    <a:pt x="287" y="115"/>
                  </a:lnTo>
                  <a:lnTo>
                    <a:pt x="267" y="119"/>
                  </a:lnTo>
                  <a:lnTo>
                    <a:pt x="237" y="79"/>
                  </a:lnTo>
                  <a:lnTo>
                    <a:pt x="203" y="73"/>
                  </a:lnTo>
                  <a:lnTo>
                    <a:pt x="193" y="73"/>
                  </a:lnTo>
                  <a:lnTo>
                    <a:pt x="187" y="83"/>
                  </a:lnTo>
                  <a:lnTo>
                    <a:pt x="193" y="65"/>
                  </a:lnTo>
                  <a:lnTo>
                    <a:pt x="177" y="79"/>
                  </a:lnTo>
                  <a:lnTo>
                    <a:pt x="169" y="93"/>
                  </a:lnTo>
                  <a:lnTo>
                    <a:pt x="171" y="69"/>
                  </a:lnTo>
                  <a:lnTo>
                    <a:pt x="187" y="37"/>
                  </a:lnTo>
                  <a:lnTo>
                    <a:pt x="207" y="13"/>
                  </a:lnTo>
                  <a:lnTo>
                    <a:pt x="227" y="5"/>
                  </a:lnTo>
                  <a:lnTo>
                    <a:pt x="223" y="0"/>
                  </a:lnTo>
                  <a:lnTo>
                    <a:pt x="189" y="5"/>
                  </a:lnTo>
                  <a:lnTo>
                    <a:pt x="169" y="17"/>
                  </a:lnTo>
                  <a:lnTo>
                    <a:pt x="163" y="27"/>
                  </a:lnTo>
                  <a:lnTo>
                    <a:pt x="137" y="47"/>
                  </a:lnTo>
                  <a:lnTo>
                    <a:pt x="125" y="65"/>
                  </a:lnTo>
                  <a:lnTo>
                    <a:pt x="107" y="69"/>
                  </a:lnTo>
                  <a:lnTo>
                    <a:pt x="101" y="81"/>
                  </a:lnTo>
                  <a:lnTo>
                    <a:pt x="87" y="87"/>
                  </a:lnTo>
                  <a:lnTo>
                    <a:pt x="53" y="93"/>
                  </a:lnTo>
                  <a:lnTo>
                    <a:pt x="45" y="101"/>
                  </a:lnTo>
                  <a:lnTo>
                    <a:pt x="28" y="115"/>
                  </a:lnTo>
                  <a:lnTo>
                    <a:pt x="0" y="129"/>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69" name="Freeform 10">
              <a:extLst>
                <a:ext uri="{FF2B5EF4-FFF2-40B4-BE49-F238E27FC236}">
                  <a16:creationId xmlns:a16="http://schemas.microsoft.com/office/drawing/2014/main" id="{A3C5681A-A32C-49FF-AF4E-87EADCE32A8D}"/>
                </a:ext>
              </a:extLst>
            </p:cNvPr>
            <p:cNvSpPr>
              <a:spLocks/>
            </p:cNvSpPr>
            <p:nvPr/>
          </p:nvSpPr>
          <p:spPr bwMode="auto">
            <a:xfrm>
              <a:off x="5948363" y="13585826"/>
              <a:ext cx="912813" cy="471488"/>
            </a:xfrm>
            <a:custGeom>
              <a:avLst/>
              <a:gdLst>
                <a:gd name="T0" fmla="*/ 45 w 575"/>
                <a:gd name="T1" fmla="*/ 161 h 297"/>
                <a:gd name="T2" fmla="*/ 205 w 575"/>
                <a:gd name="T3" fmla="*/ 197 h 297"/>
                <a:gd name="T4" fmla="*/ 233 w 575"/>
                <a:gd name="T5" fmla="*/ 219 h 297"/>
                <a:gd name="T6" fmla="*/ 287 w 575"/>
                <a:gd name="T7" fmla="*/ 237 h 297"/>
                <a:gd name="T8" fmla="*/ 299 w 575"/>
                <a:gd name="T9" fmla="*/ 215 h 297"/>
                <a:gd name="T10" fmla="*/ 309 w 575"/>
                <a:gd name="T11" fmla="*/ 189 h 297"/>
                <a:gd name="T12" fmla="*/ 307 w 575"/>
                <a:gd name="T13" fmla="*/ 199 h 297"/>
                <a:gd name="T14" fmla="*/ 319 w 575"/>
                <a:gd name="T15" fmla="*/ 211 h 297"/>
                <a:gd name="T16" fmla="*/ 337 w 575"/>
                <a:gd name="T17" fmla="*/ 197 h 297"/>
                <a:gd name="T18" fmla="*/ 345 w 575"/>
                <a:gd name="T19" fmla="*/ 191 h 297"/>
                <a:gd name="T20" fmla="*/ 343 w 575"/>
                <a:gd name="T21" fmla="*/ 223 h 297"/>
                <a:gd name="T22" fmla="*/ 363 w 575"/>
                <a:gd name="T23" fmla="*/ 199 h 297"/>
                <a:gd name="T24" fmla="*/ 403 w 575"/>
                <a:gd name="T25" fmla="*/ 173 h 297"/>
                <a:gd name="T26" fmla="*/ 443 w 575"/>
                <a:gd name="T27" fmla="*/ 153 h 297"/>
                <a:gd name="T28" fmla="*/ 505 w 575"/>
                <a:gd name="T29" fmla="*/ 177 h 297"/>
                <a:gd name="T30" fmla="*/ 519 w 575"/>
                <a:gd name="T31" fmla="*/ 153 h 297"/>
                <a:gd name="T32" fmla="*/ 575 w 575"/>
                <a:gd name="T33" fmla="*/ 149 h 297"/>
                <a:gd name="T34" fmla="*/ 535 w 575"/>
                <a:gd name="T35" fmla="*/ 99 h 297"/>
                <a:gd name="T36" fmla="*/ 503 w 575"/>
                <a:gd name="T37" fmla="*/ 99 h 297"/>
                <a:gd name="T38" fmla="*/ 477 w 575"/>
                <a:gd name="T39" fmla="*/ 101 h 297"/>
                <a:gd name="T40" fmla="*/ 467 w 575"/>
                <a:gd name="T41" fmla="*/ 83 h 297"/>
                <a:gd name="T42" fmla="*/ 447 w 575"/>
                <a:gd name="T43" fmla="*/ 69 h 297"/>
                <a:gd name="T44" fmla="*/ 367 w 575"/>
                <a:gd name="T45" fmla="*/ 89 h 297"/>
                <a:gd name="T46" fmla="*/ 321 w 575"/>
                <a:gd name="T47" fmla="*/ 117 h 297"/>
                <a:gd name="T48" fmla="*/ 295 w 575"/>
                <a:gd name="T49" fmla="*/ 113 h 297"/>
                <a:gd name="T50" fmla="*/ 267 w 575"/>
                <a:gd name="T51" fmla="*/ 119 h 297"/>
                <a:gd name="T52" fmla="*/ 203 w 575"/>
                <a:gd name="T53" fmla="*/ 73 h 297"/>
                <a:gd name="T54" fmla="*/ 187 w 575"/>
                <a:gd name="T55" fmla="*/ 83 h 297"/>
                <a:gd name="T56" fmla="*/ 177 w 575"/>
                <a:gd name="T57" fmla="*/ 79 h 297"/>
                <a:gd name="T58" fmla="*/ 171 w 575"/>
                <a:gd name="T59" fmla="*/ 69 h 297"/>
                <a:gd name="T60" fmla="*/ 207 w 575"/>
                <a:gd name="T61" fmla="*/ 13 h 297"/>
                <a:gd name="T62" fmla="*/ 223 w 575"/>
                <a:gd name="T63" fmla="*/ 0 h 297"/>
                <a:gd name="T64" fmla="*/ 169 w 575"/>
                <a:gd name="T65" fmla="*/ 17 h 297"/>
                <a:gd name="T66" fmla="*/ 137 w 575"/>
                <a:gd name="T67" fmla="*/ 47 h 297"/>
                <a:gd name="T68" fmla="*/ 107 w 575"/>
                <a:gd name="T69" fmla="*/ 69 h 297"/>
                <a:gd name="T70" fmla="*/ 87 w 575"/>
                <a:gd name="T71" fmla="*/ 87 h 297"/>
                <a:gd name="T72" fmla="*/ 45 w 575"/>
                <a:gd name="T73" fmla="*/ 101 h 297"/>
                <a:gd name="T74" fmla="*/ 0 w 575"/>
                <a:gd name="T75" fmla="*/ 129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5" h="297">
                  <a:moveTo>
                    <a:pt x="0" y="129"/>
                  </a:moveTo>
                  <a:lnTo>
                    <a:pt x="45" y="161"/>
                  </a:lnTo>
                  <a:lnTo>
                    <a:pt x="157" y="189"/>
                  </a:lnTo>
                  <a:lnTo>
                    <a:pt x="205" y="197"/>
                  </a:lnTo>
                  <a:lnTo>
                    <a:pt x="213" y="213"/>
                  </a:lnTo>
                  <a:lnTo>
                    <a:pt x="233" y="219"/>
                  </a:lnTo>
                  <a:lnTo>
                    <a:pt x="261" y="297"/>
                  </a:lnTo>
                  <a:lnTo>
                    <a:pt x="287" y="237"/>
                  </a:lnTo>
                  <a:lnTo>
                    <a:pt x="291" y="223"/>
                  </a:lnTo>
                  <a:lnTo>
                    <a:pt x="299" y="215"/>
                  </a:lnTo>
                  <a:lnTo>
                    <a:pt x="299" y="205"/>
                  </a:lnTo>
                  <a:lnTo>
                    <a:pt x="309" y="189"/>
                  </a:lnTo>
                  <a:lnTo>
                    <a:pt x="311" y="189"/>
                  </a:lnTo>
                  <a:lnTo>
                    <a:pt x="307" y="199"/>
                  </a:lnTo>
                  <a:lnTo>
                    <a:pt x="309" y="215"/>
                  </a:lnTo>
                  <a:lnTo>
                    <a:pt x="319" y="211"/>
                  </a:lnTo>
                  <a:lnTo>
                    <a:pt x="325" y="193"/>
                  </a:lnTo>
                  <a:lnTo>
                    <a:pt x="337" y="197"/>
                  </a:lnTo>
                  <a:lnTo>
                    <a:pt x="343" y="187"/>
                  </a:lnTo>
                  <a:lnTo>
                    <a:pt x="345" y="191"/>
                  </a:lnTo>
                  <a:lnTo>
                    <a:pt x="333" y="219"/>
                  </a:lnTo>
                  <a:lnTo>
                    <a:pt x="343" y="223"/>
                  </a:lnTo>
                  <a:lnTo>
                    <a:pt x="351" y="205"/>
                  </a:lnTo>
                  <a:lnTo>
                    <a:pt x="363" y="199"/>
                  </a:lnTo>
                  <a:lnTo>
                    <a:pt x="371" y="177"/>
                  </a:lnTo>
                  <a:lnTo>
                    <a:pt x="403" y="173"/>
                  </a:lnTo>
                  <a:lnTo>
                    <a:pt x="419" y="171"/>
                  </a:lnTo>
                  <a:lnTo>
                    <a:pt x="443" y="153"/>
                  </a:lnTo>
                  <a:lnTo>
                    <a:pt x="481" y="159"/>
                  </a:lnTo>
                  <a:lnTo>
                    <a:pt x="505" y="177"/>
                  </a:lnTo>
                  <a:lnTo>
                    <a:pt x="507" y="155"/>
                  </a:lnTo>
                  <a:lnTo>
                    <a:pt x="519" y="153"/>
                  </a:lnTo>
                  <a:lnTo>
                    <a:pt x="551" y="155"/>
                  </a:lnTo>
                  <a:lnTo>
                    <a:pt x="575" y="149"/>
                  </a:lnTo>
                  <a:lnTo>
                    <a:pt x="543" y="129"/>
                  </a:lnTo>
                  <a:lnTo>
                    <a:pt x="535" y="99"/>
                  </a:lnTo>
                  <a:lnTo>
                    <a:pt x="511" y="103"/>
                  </a:lnTo>
                  <a:lnTo>
                    <a:pt x="503" y="99"/>
                  </a:lnTo>
                  <a:lnTo>
                    <a:pt x="491" y="103"/>
                  </a:lnTo>
                  <a:lnTo>
                    <a:pt x="477" y="101"/>
                  </a:lnTo>
                  <a:lnTo>
                    <a:pt x="471" y="101"/>
                  </a:lnTo>
                  <a:lnTo>
                    <a:pt x="467" y="83"/>
                  </a:lnTo>
                  <a:lnTo>
                    <a:pt x="473" y="65"/>
                  </a:lnTo>
                  <a:lnTo>
                    <a:pt x="447" y="69"/>
                  </a:lnTo>
                  <a:lnTo>
                    <a:pt x="425" y="81"/>
                  </a:lnTo>
                  <a:lnTo>
                    <a:pt x="367" y="89"/>
                  </a:lnTo>
                  <a:lnTo>
                    <a:pt x="331" y="125"/>
                  </a:lnTo>
                  <a:lnTo>
                    <a:pt x="321" y="117"/>
                  </a:lnTo>
                  <a:lnTo>
                    <a:pt x="311" y="121"/>
                  </a:lnTo>
                  <a:lnTo>
                    <a:pt x="295" y="113"/>
                  </a:lnTo>
                  <a:lnTo>
                    <a:pt x="287" y="115"/>
                  </a:lnTo>
                  <a:lnTo>
                    <a:pt x="267" y="119"/>
                  </a:lnTo>
                  <a:lnTo>
                    <a:pt x="237" y="79"/>
                  </a:lnTo>
                  <a:lnTo>
                    <a:pt x="203" y="73"/>
                  </a:lnTo>
                  <a:lnTo>
                    <a:pt x="193" y="73"/>
                  </a:lnTo>
                  <a:lnTo>
                    <a:pt x="187" y="83"/>
                  </a:lnTo>
                  <a:lnTo>
                    <a:pt x="193" y="65"/>
                  </a:lnTo>
                  <a:lnTo>
                    <a:pt x="177" y="79"/>
                  </a:lnTo>
                  <a:lnTo>
                    <a:pt x="169" y="93"/>
                  </a:lnTo>
                  <a:lnTo>
                    <a:pt x="171" y="69"/>
                  </a:lnTo>
                  <a:lnTo>
                    <a:pt x="187" y="37"/>
                  </a:lnTo>
                  <a:lnTo>
                    <a:pt x="207" y="13"/>
                  </a:lnTo>
                  <a:lnTo>
                    <a:pt x="227" y="5"/>
                  </a:lnTo>
                  <a:lnTo>
                    <a:pt x="223" y="0"/>
                  </a:lnTo>
                  <a:lnTo>
                    <a:pt x="189" y="5"/>
                  </a:lnTo>
                  <a:lnTo>
                    <a:pt x="169" y="17"/>
                  </a:lnTo>
                  <a:lnTo>
                    <a:pt x="163" y="27"/>
                  </a:lnTo>
                  <a:lnTo>
                    <a:pt x="137" y="47"/>
                  </a:lnTo>
                  <a:lnTo>
                    <a:pt x="125" y="65"/>
                  </a:lnTo>
                  <a:lnTo>
                    <a:pt x="107" y="69"/>
                  </a:lnTo>
                  <a:lnTo>
                    <a:pt x="101" y="81"/>
                  </a:lnTo>
                  <a:lnTo>
                    <a:pt x="87" y="87"/>
                  </a:lnTo>
                  <a:lnTo>
                    <a:pt x="53" y="93"/>
                  </a:lnTo>
                  <a:lnTo>
                    <a:pt x="45" y="101"/>
                  </a:lnTo>
                  <a:lnTo>
                    <a:pt x="28" y="115"/>
                  </a:lnTo>
                  <a:lnTo>
                    <a:pt x="0" y="129"/>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70" name="Freeform 11">
              <a:extLst>
                <a:ext uri="{FF2B5EF4-FFF2-40B4-BE49-F238E27FC236}">
                  <a16:creationId xmlns:a16="http://schemas.microsoft.com/office/drawing/2014/main" id="{B86E2FF0-1DAE-4F9D-B7DA-28E923DFA881}"/>
                </a:ext>
              </a:extLst>
            </p:cNvPr>
            <p:cNvSpPr>
              <a:spLocks/>
            </p:cNvSpPr>
            <p:nvPr/>
          </p:nvSpPr>
          <p:spPr bwMode="auto">
            <a:xfrm>
              <a:off x="5948363" y="13600113"/>
              <a:ext cx="912813" cy="469900"/>
            </a:xfrm>
            <a:custGeom>
              <a:avLst/>
              <a:gdLst>
                <a:gd name="T0" fmla="*/ 45 w 575"/>
                <a:gd name="T1" fmla="*/ 160 h 296"/>
                <a:gd name="T2" fmla="*/ 205 w 575"/>
                <a:gd name="T3" fmla="*/ 196 h 296"/>
                <a:gd name="T4" fmla="*/ 233 w 575"/>
                <a:gd name="T5" fmla="*/ 218 h 296"/>
                <a:gd name="T6" fmla="*/ 287 w 575"/>
                <a:gd name="T7" fmla="*/ 236 h 296"/>
                <a:gd name="T8" fmla="*/ 299 w 575"/>
                <a:gd name="T9" fmla="*/ 214 h 296"/>
                <a:gd name="T10" fmla="*/ 309 w 575"/>
                <a:gd name="T11" fmla="*/ 188 h 296"/>
                <a:gd name="T12" fmla="*/ 307 w 575"/>
                <a:gd name="T13" fmla="*/ 198 h 296"/>
                <a:gd name="T14" fmla="*/ 319 w 575"/>
                <a:gd name="T15" fmla="*/ 210 h 296"/>
                <a:gd name="T16" fmla="*/ 337 w 575"/>
                <a:gd name="T17" fmla="*/ 196 h 296"/>
                <a:gd name="T18" fmla="*/ 345 w 575"/>
                <a:gd name="T19" fmla="*/ 190 h 296"/>
                <a:gd name="T20" fmla="*/ 343 w 575"/>
                <a:gd name="T21" fmla="*/ 222 h 296"/>
                <a:gd name="T22" fmla="*/ 363 w 575"/>
                <a:gd name="T23" fmla="*/ 198 h 296"/>
                <a:gd name="T24" fmla="*/ 403 w 575"/>
                <a:gd name="T25" fmla="*/ 172 h 296"/>
                <a:gd name="T26" fmla="*/ 443 w 575"/>
                <a:gd name="T27" fmla="*/ 152 h 296"/>
                <a:gd name="T28" fmla="*/ 505 w 575"/>
                <a:gd name="T29" fmla="*/ 176 h 296"/>
                <a:gd name="T30" fmla="*/ 519 w 575"/>
                <a:gd name="T31" fmla="*/ 152 h 296"/>
                <a:gd name="T32" fmla="*/ 575 w 575"/>
                <a:gd name="T33" fmla="*/ 148 h 296"/>
                <a:gd name="T34" fmla="*/ 535 w 575"/>
                <a:gd name="T35" fmla="*/ 98 h 296"/>
                <a:gd name="T36" fmla="*/ 503 w 575"/>
                <a:gd name="T37" fmla="*/ 98 h 296"/>
                <a:gd name="T38" fmla="*/ 477 w 575"/>
                <a:gd name="T39" fmla="*/ 100 h 296"/>
                <a:gd name="T40" fmla="*/ 467 w 575"/>
                <a:gd name="T41" fmla="*/ 82 h 296"/>
                <a:gd name="T42" fmla="*/ 447 w 575"/>
                <a:gd name="T43" fmla="*/ 68 h 296"/>
                <a:gd name="T44" fmla="*/ 367 w 575"/>
                <a:gd name="T45" fmla="*/ 88 h 296"/>
                <a:gd name="T46" fmla="*/ 321 w 575"/>
                <a:gd name="T47" fmla="*/ 116 h 296"/>
                <a:gd name="T48" fmla="*/ 295 w 575"/>
                <a:gd name="T49" fmla="*/ 112 h 296"/>
                <a:gd name="T50" fmla="*/ 267 w 575"/>
                <a:gd name="T51" fmla="*/ 118 h 296"/>
                <a:gd name="T52" fmla="*/ 203 w 575"/>
                <a:gd name="T53" fmla="*/ 72 h 296"/>
                <a:gd name="T54" fmla="*/ 187 w 575"/>
                <a:gd name="T55" fmla="*/ 82 h 296"/>
                <a:gd name="T56" fmla="*/ 177 w 575"/>
                <a:gd name="T57" fmla="*/ 78 h 296"/>
                <a:gd name="T58" fmla="*/ 171 w 575"/>
                <a:gd name="T59" fmla="*/ 68 h 296"/>
                <a:gd name="T60" fmla="*/ 207 w 575"/>
                <a:gd name="T61" fmla="*/ 12 h 296"/>
                <a:gd name="T62" fmla="*/ 223 w 575"/>
                <a:gd name="T63" fmla="*/ 0 h 296"/>
                <a:gd name="T64" fmla="*/ 169 w 575"/>
                <a:gd name="T65" fmla="*/ 16 h 296"/>
                <a:gd name="T66" fmla="*/ 137 w 575"/>
                <a:gd name="T67" fmla="*/ 46 h 296"/>
                <a:gd name="T68" fmla="*/ 107 w 575"/>
                <a:gd name="T69" fmla="*/ 68 h 296"/>
                <a:gd name="T70" fmla="*/ 87 w 575"/>
                <a:gd name="T71" fmla="*/ 86 h 296"/>
                <a:gd name="T72" fmla="*/ 45 w 575"/>
                <a:gd name="T73" fmla="*/ 100 h 296"/>
                <a:gd name="T74" fmla="*/ 0 w 575"/>
                <a:gd name="T75" fmla="*/ 128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5" h="296">
                  <a:moveTo>
                    <a:pt x="0" y="128"/>
                  </a:moveTo>
                  <a:lnTo>
                    <a:pt x="45" y="160"/>
                  </a:lnTo>
                  <a:lnTo>
                    <a:pt x="157" y="188"/>
                  </a:lnTo>
                  <a:lnTo>
                    <a:pt x="205" y="196"/>
                  </a:lnTo>
                  <a:lnTo>
                    <a:pt x="213" y="212"/>
                  </a:lnTo>
                  <a:lnTo>
                    <a:pt x="233" y="218"/>
                  </a:lnTo>
                  <a:lnTo>
                    <a:pt x="261" y="296"/>
                  </a:lnTo>
                  <a:lnTo>
                    <a:pt x="287" y="236"/>
                  </a:lnTo>
                  <a:lnTo>
                    <a:pt x="291" y="222"/>
                  </a:lnTo>
                  <a:lnTo>
                    <a:pt x="299" y="214"/>
                  </a:lnTo>
                  <a:lnTo>
                    <a:pt x="299" y="204"/>
                  </a:lnTo>
                  <a:lnTo>
                    <a:pt x="309" y="188"/>
                  </a:lnTo>
                  <a:lnTo>
                    <a:pt x="311" y="188"/>
                  </a:lnTo>
                  <a:lnTo>
                    <a:pt x="307" y="198"/>
                  </a:lnTo>
                  <a:lnTo>
                    <a:pt x="309" y="214"/>
                  </a:lnTo>
                  <a:lnTo>
                    <a:pt x="319" y="210"/>
                  </a:lnTo>
                  <a:lnTo>
                    <a:pt x="325" y="192"/>
                  </a:lnTo>
                  <a:lnTo>
                    <a:pt x="337" y="196"/>
                  </a:lnTo>
                  <a:lnTo>
                    <a:pt x="343" y="186"/>
                  </a:lnTo>
                  <a:lnTo>
                    <a:pt x="345" y="190"/>
                  </a:lnTo>
                  <a:lnTo>
                    <a:pt x="333" y="218"/>
                  </a:lnTo>
                  <a:lnTo>
                    <a:pt x="343" y="222"/>
                  </a:lnTo>
                  <a:lnTo>
                    <a:pt x="351" y="204"/>
                  </a:lnTo>
                  <a:lnTo>
                    <a:pt x="363" y="198"/>
                  </a:lnTo>
                  <a:lnTo>
                    <a:pt x="371" y="176"/>
                  </a:lnTo>
                  <a:lnTo>
                    <a:pt x="403" y="172"/>
                  </a:lnTo>
                  <a:lnTo>
                    <a:pt x="419" y="170"/>
                  </a:lnTo>
                  <a:lnTo>
                    <a:pt x="443" y="152"/>
                  </a:lnTo>
                  <a:lnTo>
                    <a:pt x="481" y="158"/>
                  </a:lnTo>
                  <a:lnTo>
                    <a:pt x="505" y="176"/>
                  </a:lnTo>
                  <a:lnTo>
                    <a:pt x="507" y="154"/>
                  </a:lnTo>
                  <a:lnTo>
                    <a:pt x="519" y="152"/>
                  </a:lnTo>
                  <a:lnTo>
                    <a:pt x="551" y="154"/>
                  </a:lnTo>
                  <a:lnTo>
                    <a:pt x="575" y="148"/>
                  </a:lnTo>
                  <a:lnTo>
                    <a:pt x="543" y="128"/>
                  </a:lnTo>
                  <a:lnTo>
                    <a:pt x="535" y="98"/>
                  </a:lnTo>
                  <a:lnTo>
                    <a:pt x="511" y="102"/>
                  </a:lnTo>
                  <a:lnTo>
                    <a:pt x="503" y="98"/>
                  </a:lnTo>
                  <a:lnTo>
                    <a:pt x="491" y="102"/>
                  </a:lnTo>
                  <a:lnTo>
                    <a:pt x="477" y="100"/>
                  </a:lnTo>
                  <a:lnTo>
                    <a:pt x="471" y="100"/>
                  </a:lnTo>
                  <a:lnTo>
                    <a:pt x="467" y="82"/>
                  </a:lnTo>
                  <a:lnTo>
                    <a:pt x="473" y="64"/>
                  </a:lnTo>
                  <a:lnTo>
                    <a:pt x="447" y="68"/>
                  </a:lnTo>
                  <a:lnTo>
                    <a:pt x="425" y="80"/>
                  </a:lnTo>
                  <a:lnTo>
                    <a:pt x="367" y="88"/>
                  </a:lnTo>
                  <a:lnTo>
                    <a:pt x="331" y="124"/>
                  </a:lnTo>
                  <a:lnTo>
                    <a:pt x="321" y="116"/>
                  </a:lnTo>
                  <a:lnTo>
                    <a:pt x="311" y="120"/>
                  </a:lnTo>
                  <a:lnTo>
                    <a:pt x="295" y="112"/>
                  </a:lnTo>
                  <a:lnTo>
                    <a:pt x="287" y="114"/>
                  </a:lnTo>
                  <a:lnTo>
                    <a:pt x="267" y="118"/>
                  </a:lnTo>
                  <a:lnTo>
                    <a:pt x="237" y="78"/>
                  </a:lnTo>
                  <a:lnTo>
                    <a:pt x="203" y="72"/>
                  </a:lnTo>
                  <a:lnTo>
                    <a:pt x="193" y="72"/>
                  </a:lnTo>
                  <a:lnTo>
                    <a:pt x="187" y="82"/>
                  </a:lnTo>
                  <a:lnTo>
                    <a:pt x="193" y="64"/>
                  </a:lnTo>
                  <a:lnTo>
                    <a:pt x="177" y="78"/>
                  </a:lnTo>
                  <a:lnTo>
                    <a:pt x="169" y="92"/>
                  </a:lnTo>
                  <a:lnTo>
                    <a:pt x="171" y="68"/>
                  </a:lnTo>
                  <a:lnTo>
                    <a:pt x="187" y="36"/>
                  </a:lnTo>
                  <a:lnTo>
                    <a:pt x="207" y="12"/>
                  </a:lnTo>
                  <a:lnTo>
                    <a:pt x="227" y="4"/>
                  </a:lnTo>
                  <a:lnTo>
                    <a:pt x="223" y="0"/>
                  </a:lnTo>
                  <a:lnTo>
                    <a:pt x="189" y="4"/>
                  </a:lnTo>
                  <a:lnTo>
                    <a:pt x="169" y="16"/>
                  </a:lnTo>
                  <a:lnTo>
                    <a:pt x="163" y="26"/>
                  </a:lnTo>
                  <a:lnTo>
                    <a:pt x="137" y="46"/>
                  </a:lnTo>
                  <a:lnTo>
                    <a:pt x="125" y="64"/>
                  </a:lnTo>
                  <a:lnTo>
                    <a:pt x="107" y="68"/>
                  </a:lnTo>
                  <a:lnTo>
                    <a:pt x="101" y="80"/>
                  </a:lnTo>
                  <a:lnTo>
                    <a:pt x="87" y="86"/>
                  </a:lnTo>
                  <a:lnTo>
                    <a:pt x="53" y="92"/>
                  </a:lnTo>
                  <a:lnTo>
                    <a:pt x="45" y="100"/>
                  </a:lnTo>
                  <a:lnTo>
                    <a:pt x="28" y="114"/>
                  </a:lnTo>
                  <a:lnTo>
                    <a:pt x="0" y="12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71" name="Freeform 12">
              <a:extLst>
                <a:ext uri="{FF2B5EF4-FFF2-40B4-BE49-F238E27FC236}">
                  <a16:creationId xmlns:a16="http://schemas.microsoft.com/office/drawing/2014/main" id="{300CE6BA-2B9A-4546-B4BB-DA45A0CCB40F}"/>
                </a:ext>
              </a:extLst>
            </p:cNvPr>
            <p:cNvSpPr>
              <a:spLocks/>
            </p:cNvSpPr>
            <p:nvPr/>
          </p:nvSpPr>
          <p:spPr bwMode="auto">
            <a:xfrm>
              <a:off x="5948363" y="13600113"/>
              <a:ext cx="912813" cy="469900"/>
            </a:xfrm>
            <a:custGeom>
              <a:avLst/>
              <a:gdLst>
                <a:gd name="T0" fmla="*/ 45 w 575"/>
                <a:gd name="T1" fmla="*/ 160 h 296"/>
                <a:gd name="T2" fmla="*/ 205 w 575"/>
                <a:gd name="T3" fmla="*/ 196 h 296"/>
                <a:gd name="T4" fmla="*/ 233 w 575"/>
                <a:gd name="T5" fmla="*/ 218 h 296"/>
                <a:gd name="T6" fmla="*/ 287 w 575"/>
                <a:gd name="T7" fmla="*/ 236 h 296"/>
                <a:gd name="T8" fmla="*/ 299 w 575"/>
                <a:gd name="T9" fmla="*/ 214 h 296"/>
                <a:gd name="T10" fmla="*/ 309 w 575"/>
                <a:gd name="T11" fmla="*/ 188 h 296"/>
                <a:gd name="T12" fmla="*/ 307 w 575"/>
                <a:gd name="T13" fmla="*/ 198 h 296"/>
                <a:gd name="T14" fmla="*/ 319 w 575"/>
                <a:gd name="T15" fmla="*/ 210 h 296"/>
                <a:gd name="T16" fmla="*/ 337 w 575"/>
                <a:gd name="T17" fmla="*/ 196 h 296"/>
                <a:gd name="T18" fmla="*/ 345 w 575"/>
                <a:gd name="T19" fmla="*/ 190 h 296"/>
                <a:gd name="T20" fmla="*/ 343 w 575"/>
                <a:gd name="T21" fmla="*/ 222 h 296"/>
                <a:gd name="T22" fmla="*/ 363 w 575"/>
                <a:gd name="T23" fmla="*/ 198 h 296"/>
                <a:gd name="T24" fmla="*/ 403 w 575"/>
                <a:gd name="T25" fmla="*/ 172 h 296"/>
                <a:gd name="T26" fmla="*/ 443 w 575"/>
                <a:gd name="T27" fmla="*/ 152 h 296"/>
                <a:gd name="T28" fmla="*/ 505 w 575"/>
                <a:gd name="T29" fmla="*/ 176 h 296"/>
                <a:gd name="T30" fmla="*/ 519 w 575"/>
                <a:gd name="T31" fmla="*/ 152 h 296"/>
                <a:gd name="T32" fmla="*/ 575 w 575"/>
                <a:gd name="T33" fmla="*/ 148 h 296"/>
                <a:gd name="T34" fmla="*/ 535 w 575"/>
                <a:gd name="T35" fmla="*/ 98 h 296"/>
                <a:gd name="T36" fmla="*/ 503 w 575"/>
                <a:gd name="T37" fmla="*/ 98 h 296"/>
                <a:gd name="T38" fmla="*/ 477 w 575"/>
                <a:gd name="T39" fmla="*/ 100 h 296"/>
                <a:gd name="T40" fmla="*/ 467 w 575"/>
                <a:gd name="T41" fmla="*/ 82 h 296"/>
                <a:gd name="T42" fmla="*/ 447 w 575"/>
                <a:gd name="T43" fmla="*/ 68 h 296"/>
                <a:gd name="T44" fmla="*/ 367 w 575"/>
                <a:gd name="T45" fmla="*/ 88 h 296"/>
                <a:gd name="T46" fmla="*/ 321 w 575"/>
                <a:gd name="T47" fmla="*/ 116 h 296"/>
                <a:gd name="T48" fmla="*/ 295 w 575"/>
                <a:gd name="T49" fmla="*/ 112 h 296"/>
                <a:gd name="T50" fmla="*/ 267 w 575"/>
                <a:gd name="T51" fmla="*/ 118 h 296"/>
                <a:gd name="T52" fmla="*/ 203 w 575"/>
                <a:gd name="T53" fmla="*/ 72 h 296"/>
                <a:gd name="T54" fmla="*/ 187 w 575"/>
                <a:gd name="T55" fmla="*/ 82 h 296"/>
                <a:gd name="T56" fmla="*/ 177 w 575"/>
                <a:gd name="T57" fmla="*/ 78 h 296"/>
                <a:gd name="T58" fmla="*/ 171 w 575"/>
                <a:gd name="T59" fmla="*/ 68 h 296"/>
                <a:gd name="T60" fmla="*/ 207 w 575"/>
                <a:gd name="T61" fmla="*/ 12 h 296"/>
                <a:gd name="T62" fmla="*/ 223 w 575"/>
                <a:gd name="T63" fmla="*/ 0 h 296"/>
                <a:gd name="T64" fmla="*/ 169 w 575"/>
                <a:gd name="T65" fmla="*/ 16 h 296"/>
                <a:gd name="T66" fmla="*/ 137 w 575"/>
                <a:gd name="T67" fmla="*/ 46 h 296"/>
                <a:gd name="T68" fmla="*/ 107 w 575"/>
                <a:gd name="T69" fmla="*/ 68 h 296"/>
                <a:gd name="T70" fmla="*/ 87 w 575"/>
                <a:gd name="T71" fmla="*/ 86 h 296"/>
                <a:gd name="T72" fmla="*/ 45 w 575"/>
                <a:gd name="T73" fmla="*/ 100 h 296"/>
                <a:gd name="T74" fmla="*/ 0 w 575"/>
                <a:gd name="T75" fmla="*/ 128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5" h="296">
                  <a:moveTo>
                    <a:pt x="0" y="128"/>
                  </a:moveTo>
                  <a:lnTo>
                    <a:pt x="45" y="160"/>
                  </a:lnTo>
                  <a:lnTo>
                    <a:pt x="157" y="188"/>
                  </a:lnTo>
                  <a:lnTo>
                    <a:pt x="205" y="196"/>
                  </a:lnTo>
                  <a:lnTo>
                    <a:pt x="213" y="212"/>
                  </a:lnTo>
                  <a:lnTo>
                    <a:pt x="233" y="218"/>
                  </a:lnTo>
                  <a:lnTo>
                    <a:pt x="261" y="296"/>
                  </a:lnTo>
                  <a:lnTo>
                    <a:pt x="287" y="236"/>
                  </a:lnTo>
                  <a:lnTo>
                    <a:pt x="291" y="222"/>
                  </a:lnTo>
                  <a:lnTo>
                    <a:pt x="299" y="214"/>
                  </a:lnTo>
                  <a:lnTo>
                    <a:pt x="299" y="204"/>
                  </a:lnTo>
                  <a:lnTo>
                    <a:pt x="309" y="188"/>
                  </a:lnTo>
                  <a:lnTo>
                    <a:pt x="311" y="188"/>
                  </a:lnTo>
                  <a:lnTo>
                    <a:pt x="307" y="198"/>
                  </a:lnTo>
                  <a:lnTo>
                    <a:pt x="309" y="214"/>
                  </a:lnTo>
                  <a:lnTo>
                    <a:pt x="319" y="210"/>
                  </a:lnTo>
                  <a:lnTo>
                    <a:pt x="325" y="192"/>
                  </a:lnTo>
                  <a:lnTo>
                    <a:pt x="337" y="196"/>
                  </a:lnTo>
                  <a:lnTo>
                    <a:pt x="343" y="186"/>
                  </a:lnTo>
                  <a:lnTo>
                    <a:pt x="345" y="190"/>
                  </a:lnTo>
                  <a:lnTo>
                    <a:pt x="333" y="218"/>
                  </a:lnTo>
                  <a:lnTo>
                    <a:pt x="343" y="222"/>
                  </a:lnTo>
                  <a:lnTo>
                    <a:pt x="351" y="204"/>
                  </a:lnTo>
                  <a:lnTo>
                    <a:pt x="363" y="198"/>
                  </a:lnTo>
                  <a:lnTo>
                    <a:pt x="371" y="176"/>
                  </a:lnTo>
                  <a:lnTo>
                    <a:pt x="403" y="172"/>
                  </a:lnTo>
                  <a:lnTo>
                    <a:pt x="419" y="170"/>
                  </a:lnTo>
                  <a:lnTo>
                    <a:pt x="443" y="152"/>
                  </a:lnTo>
                  <a:lnTo>
                    <a:pt x="481" y="158"/>
                  </a:lnTo>
                  <a:lnTo>
                    <a:pt x="505" y="176"/>
                  </a:lnTo>
                  <a:lnTo>
                    <a:pt x="507" y="154"/>
                  </a:lnTo>
                  <a:lnTo>
                    <a:pt x="519" y="152"/>
                  </a:lnTo>
                  <a:lnTo>
                    <a:pt x="551" y="154"/>
                  </a:lnTo>
                  <a:lnTo>
                    <a:pt x="575" y="148"/>
                  </a:lnTo>
                  <a:lnTo>
                    <a:pt x="543" y="128"/>
                  </a:lnTo>
                  <a:lnTo>
                    <a:pt x="535" y="98"/>
                  </a:lnTo>
                  <a:lnTo>
                    <a:pt x="511" y="102"/>
                  </a:lnTo>
                  <a:lnTo>
                    <a:pt x="503" y="98"/>
                  </a:lnTo>
                  <a:lnTo>
                    <a:pt x="491" y="102"/>
                  </a:lnTo>
                  <a:lnTo>
                    <a:pt x="477" y="100"/>
                  </a:lnTo>
                  <a:lnTo>
                    <a:pt x="471" y="100"/>
                  </a:lnTo>
                  <a:lnTo>
                    <a:pt x="467" y="82"/>
                  </a:lnTo>
                  <a:lnTo>
                    <a:pt x="473" y="64"/>
                  </a:lnTo>
                  <a:lnTo>
                    <a:pt x="447" y="68"/>
                  </a:lnTo>
                  <a:lnTo>
                    <a:pt x="425" y="80"/>
                  </a:lnTo>
                  <a:lnTo>
                    <a:pt x="367" y="88"/>
                  </a:lnTo>
                  <a:lnTo>
                    <a:pt x="331" y="124"/>
                  </a:lnTo>
                  <a:lnTo>
                    <a:pt x="321" y="116"/>
                  </a:lnTo>
                  <a:lnTo>
                    <a:pt x="311" y="120"/>
                  </a:lnTo>
                  <a:lnTo>
                    <a:pt x="295" y="112"/>
                  </a:lnTo>
                  <a:lnTo>
                    <a:pt x="287" y="114"/>
                  </a:lnTo>
                  <a:lnTo>
                    <a:pt x="267" y="118"/>
                  </a:lnTo>
                  <a:lnTo>
                    <a:pt x="237" y="78"/>
                  </a:lnTo>
                  <a:lnTo>
                    <a:pt x="203" y="72"/>
                  </a:lnTo>
                  <a:lnTo>
                    <a:pt x="193" y="72"/>
                  </a:lnTo>
                  <a:lnTo>
                    <a:pt x="187" y="82"/>
                  </a:lnTo>
                  <a:lnTo>
                    <a:pt x="193" y="64"/>
                  </a:lnTo>
                  <a:lnTo>
                    <a:pt x="177" y="78"/>
                  </a:lnTo>
                  <a:lnTo>
                    <a:pt x="169" y="92"/>
                  </a:lnTo>
                  <a:lnTo>
                    <a:pt x="171" y="68"/>
                  </a:lnTo>
                  <a:lnTo>
                    <a:pt x="187" y="36"/>
                  </a:lnTo>
                  <a:lnTo>
                    <a:pt x="207" y="12"/>
                  </a:lnTo>
                  <a:lnTo>
                    <a:pt x="227" y="4"/>
                  </a:lnTo>
                  <a:lnTo>
                    <a:pt x="223" y="0"/>
                  </a:lnTo>
                  <a:lnTo>
                    <a:pt x="189" y="4"/>
                  </a:lnTo>
                  <a:lnTo>
                    <a:pt x="169" y="16"/>
                  </a:lnTo>
                  <a:lnTo>
                    <a:pt x="163" y="26"/>
                  </a:lnTo>
                  <a:lnTo>
                    <a:pt x="137" y="46"/>
                  </a:lnTo>
                  <a:lnTo>
                    <a:pt x="125" y="64"/>
                  </a:lnTo>
                  <a:lnTo>
                    <a:pt x="107" y="68"/>
                  </a:lnTo>
                  <a:lnTo>
                    <a:pt x="101" y="80"/>
                  </a:lnTo>
                  <a:lnTo>
                    <a:pt x="87" y="86"/>
                  </a:lnTo>
                  <a:lnTo>
                    <a:pt x="53" y="92"/>
                  </a:lnTo>
                  <a:lnTo>
                    <a:pt x="45" y="100"/>
                  </a:lnTo>
                  <a:lnTo>
                    <a:pt x="28" y="114"/>
                  </a:lnTo>
                  <a:lnTo>
                    <a:pt x="0" y="12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72" name="Freeform 13">
              <a:extLst>
                <a:ext uri="{FF2B5EF4-FFF2-40B4-BE49-F238E27FC236}">
                  <a16:creationId xmlns:a16="http://schemas.microsoft.com/office/drawing/2014/main" id="{591DD8F6-3A07-4021-900D-320AAFDF1D89}"/>
                </a:ext>
              </a:extLst>
            </p:cNvPr>
            <p:cNvSpPr>
              <a:spLocks/>
            </p:cNvSpPr>
            <p:nvPr/>
          </p:nvSpPr>
          <p:spPr bwMode="auto">
            <a:xfrm>
              <a:off x="6524625" y="13885863"/>
              <a:ext cx="614363" cy="838200"/>
            </a:xfrm>
            <a:custGeom>
              <a:avLst/>
              <a:gdLst>
                <a:gd name="T0" fmla="*/ 0 w 387"/>
                <a:gd name="T1" fmla="*/ 528 h 528"/>
                <a:gd name="T2" fmla="*/ 38 w 387"/>
                <a:gd name="T3" fmla="*/ 465 h 528"/>
                <a:gd name="T4" fmla="*/ 44 w 387"/>
                <a:gd name="T5" fmla="*/ 441 h 528"/>
                <a:gd name="T6" fmla="*/ 48 w 387"/>
                <a:gd name="T7" fmla="*/ 395 h 528"/>
                <a:gd name="T8" fmla="*/ 38 w 387"/>
                <a:gd name="T9" fmla="*/ 351 h 528"/>
                <a:gd name="T10" fmla="*/ 16 w 387"/>
                <a:gd name="T11" fmla="*/ 309 h 528"/>
                <a:gd name="T12" fmla="*/ 6 w 387"/>
                <a:gd name="T13" fmla="*/ 287 h 528"/>
                <a:gd name="T14" fmla="*/ 12 w 387"/>
                <a:gd name="T15" fmla="*/ 265 h 528"/>
                <a:gd name="T16" fmla="*/ 2 w 387"/>
                <a:gd name="T17" fmla="*/ 239 h 528"/>
                <a:gd name="T18" fmla="*/ 14 w 387"/>
                <a:gd name="T19" fmla="*/ 221 h 528"/>
                <a:gd name="T20" fmla="*/ 24 w 387"/>
                <a:gd name="T21" fmla="*/ 175 h 528"/>
                <a:gd name="T22" fmla="*/ 20 w 387"/>
                <a:gd name="T23" fmla="*/ 153 h 528"/>
                <a:gd name="T24" fmla="*/ 34 w 387"/>
                <a:gd name="T25" fmla="*/ 140 h 528"/>
                <a:gd name="T26" fmla="*/ 34 w 387"/>
                <a:gd name="T27" fmla="*/ 124 h 528"/>
                <a:gd name="T28" fmla="*/ 56 w 387"/>
                <a:gd name="T29" fmla="*/ 114 h 528"/>
                <a:gd name="T30" fmla="*/ 76 w 387"/>
                <a:gd name="T31" fmla="*/ 82 h 528"/>
                <a:gd name="T32" fmla="*/ 74 w 387"/>
                <a:gd name="T33" fmla="*/ 134 h 528"/>
                <a:gd name="T34" fmla="*/ 88 w 387"/>
                <a:gd name="T35" fmla="*/ 122 h 528"/>
                <a:gd name="T36" fmla="*/ 88 w 387"/>
                <a:gd name="T37" fmla="*/ 80 h 528"/>
                <a:gd name="T38" fmla="*/ 110 w 387"/>
                <a:gd name="T39" fmla="*/ 56 h 528"/>
                <a:gd name="T40" fmla="*/ 124 w 387"/>
                <a:gd name="T41" fmla="*/ 52 h 528"/>
                <a:gd name="T42" fmla="*/ 112 w 387"/>
                <a:gd name="T43" fmla="*/ 44 h 528"/>
                <a:gd name="T44" fmla="*/ 108 w 387"/>
                <a:gd name="T45" fmla="*/ 30 h 528"/>
                <a:gd name="T46" fmla="*/ 118 w 387"/>
                <a:gd name="T47" fmla="*/ 8 h 528"/>
                <a:gd name="T48" fmla="*/ 136 w 387"/>
                <a:gd name="T49" fmla="*/ 0 h 528"/>
                <a:gd name="T50" fmla="*/ 184 w 387"/>
                <a:gd name="T51" fmla="*/ 14 h 528"/>
                <a:gd name="T52" fmla="*/ 198 w 387"/>
                <a:gd name="T53" fmla="*/ 32 h 528"/>
                <a:gd name="T54" fmla="*/ 252 w 387"/>
                <a:gd name="T55" fmla="*/ 44 h 528"/>
                <a:gd name="T56" fmla="*/ 263 w 387"/>
                <a:gd name="T57" fmla="*/ 58 h 528"/>
                <a:gd name="T58" fmla="*/ 279 w 387"/>
                <a:gd name="T59" fmla="*/ 78 h 528"/>
                <a:gd name="T60" fmla="*/ 263 w 387"/>
                <a:gd name="T61" fmla="*/ 76 h 528"/>
                <a:gd name="T62" fmla="*/ 263 w 387"/>
                <a:gd name="T63" fmla="*/ 88 h 528"/>
                <a:gd name="T64" fmla="*/ 279 w 387"/>
                <a:gd name="T65" fmla="*/ 110 h 528"/>
                <a:gd name="T66" fmla="*/ 283 w 387"/>
                <a:gd name="T67" fmla="*/ 145 h 528"/>
                <a:gd name="T68" fmla="*/ 283 w 387"/>
                <a:gd name="T69" fmla="*/ 169 h 528"/>
                <a:gd name="T70" fmla="*/ 267 w 387"/>
                <a:gd name="T71" fmla="*/ 193 h 528"/>
                <a:gd name="T72" fmla="*/ 263 w 387"/>
                <a:gd name="T73" fmla="*/ 207 h 528"/>
                <a:gd name="T74" fmla="*/ 242 w 387"/>
                <a:gd name="T75" fmla="*/ 217 h 528"/>
                <a:gd name="T76" fmla="*/ 238 w 387"/>
                <a:gd name="T77" fmla="*/ 229 h 528"/>
                <a:gd name="T78" fmla="*/ 242 w 387"/>
                <a:gd name="T79" fmla="*/ 255 h 528"/>
                <a:gd name="T80" fmla="*/ 263 w 387"/>
                <a:gd name="T81" fmla="*/ 267 h 528"/>
                <a:gd name="T82" fmla="*/ 283 w 387"/>
                <a:gd name="T83" fmla="*/ 245 h 528"/>
                <a:gd name="T84" fmla="*/ 295 w 387"/>
                <a:gd name="T85" fmla="*/ 215 h 528"/>
                <a:gd name="T86" fmla="*/ 327 w 387"/>
                <a:gd name="T87" fmla="*/ 197 h 528"/>
                <a:gd name="T88" fmla="*/ 347 w 387"/>
                <a:gd name="T89" fmla="*/ 209 h 528"/>
                <a:gd name="T90" fmla="*/ 361 w 387"/>
                <a:gd name="T91" fmla="*/ 241 h 528"/>
                <a:gd name="T92" fmla="*/ 379 w 387"/>
                <a:gd name="T93" fmla="*/ 305 h 528"/>
                <a:gd name="T94" fmla="*/ 387 w 387"/>
                <a:gd name="T95" fmla="*/ 325 h 528"/>
                <a:gd name="T96" fmla="*/ 381 w 387"/>
                <a:gd name="T97" fmla="*/ 343 h 528"/>
                <a:gd name="T98" fmla="*/ 385 w 387"/>
                <a:gd name="T99" fmla="*/ 369 h 528"/>
                <a:gd name="T100" fmla="*/ 379 w 387"/>
                <a:gd name="T101" fmla="*/ 383 h 528"/>
                <a:gd name="T102" fmla="*/ 369 w 387"/>
                <a:gd name="T103" fmla="*/ 369 h 528"/>
                <a:gd name="T104" fmla="*/ 359 w 387"/>
                <a:gd name="T105" fmla="*/ 375 h 528"/>
                <a:gd name="T106" fmla="*/ 357 w 387"/>
                <a:gd name="T107" fmla="*/ 399 h 528"/>
                <a:gd name="T108" fmla="*/ 353 w 387"/>
                <a:gd name="T109" fmla="*/ 409 h 528"/>
                <a:gd name="T110" fmla="*/ 337 w 387"/>
                <a:gd name="T111" fmla="*/ 421 h 528"/>
                <a:gd name="T112" fmla="*/ 337 w 387"/>
                <a:gd name="T113" fmla="*/ 455 h 528"/>
                <a:gd name="T114" fmla="*/ 325 w 387"/>
                <a:gd name="T115" fmla="*/ 467 h 528"/>
                <a:gd name="T116" fmla="*/ 315 w 387"/>
                <a:gd name="T117" fmla="*/ 496 h 528"/>
                <a:gd name="T118" fmla="*/ 188 w 387"/>
                <a:gd name="T119" fmla="*/ 516 h 528"/>
                <a:gd name="T120" fmla="*/ 184 w 387"/>
                <a:gd name="T121" fmla="*/ 506 h 528"/>
                <a:gd name="T122" fmla="*/ 0 w 387"/>
                <a:gd name="T123" fmla="*/ 528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87" h="528">
                  <a:moveTo>
                    <a:pt x="0" y="528"/>
                  </a:moveTo>
                  <a:lnTo>
                    <a:pt x="38" y="465"/>
                  </a:lnTo>
                  <a:lnTo>
                    <a:pt x="44" y="441"/>
                  </a:lnTo>
                  <a:lnTo>
                    <a:pt x="48" y="395"/>
                  </a:lnTo>
                  <a:lnTo>
                    <a:pt x="38" y="351"/>
                  </a:lnTo>
                  <a:lnTo>
                    <a:pt x="16" y="309"/>
                  </a:lnTo>
                  <a:lnTo>
                    <a:pt x="6" y="287"/>
                  </a:lnTo>
                  <a:lnTo>
                    <a:pt x="12" y="265"/>
                  </a:lnTo>
                  <a:lnTo>
                    <a:pt x="2" y="239"/>
                  </a:lnTo>
                  <a:lnTo>
                    <a:pt x="14" y="221"/>
                  </a:lnTo>
                  <a:lnTo>
                    <a:pt x="24" y="175"/>
                  </a:lnTo>
                  <a:lnTo>
                    <a:pt x="20" y="153"/>
                  </a:lnTo>
                  <a:lnTo>
                    <a:pt x="34" y="140"/>
                  </a:lnTo>
                  <a:lnTo>
                    <a:pt x="34" y="124"/>
                  </a:lnTo>
                  <a:lnTo>
                    <a:pt x="56" y="114"/>
                  </a:lnTo>
                  <a:lnTo>
                    <a:pt x="76" y="82"/>
                  </a:lnTo>
                  <a:lnTo>
                    <a:pt x="74" y="134"/>
                  </a:lnTo>
                  <a:lnTo>
                    <a:pt x="88" y="122"/>
                  </a:lnTo>
                  <a:lnTo>
                    <a:pt x="88" y="80"/>
                  </a:lnTo>
                  <a:lnTo>
                    <a:pt x="110" y="56"/>
                  </a:lnTo>
                  <a:lnTo>
                    <a:pt x="124" y="52"/>
                  </a:lnTo>
                  <a:lnTo>
                    <a:pt x="112" y="44"/>
                  </a:lnTo>
                  <a:lnTo>
                    <a:pt x="108" y="30"/>
                  </a:lnTo>
                  <a:lnTo>
                    <a:pt x="118" y="8"/>
                  </a:lnTo>
                  <a:lnTo>
                    <a:pt x="136" y="0"/>
                  </a:lnTo>
                  <a:lnTo>
                    <a:pt x="184" y="14"/>
                  </a:lnTo>
                  <a:lnTo>
                    <a:pt x="198" y="32"/>
                  </a:lnTo>
                  <a:lnTo>
                    <a:pt x="252" y="44"/>
                  </a:lnTo>
                  <a:lnTo>
                    <a:pt x="263" y="58"/>
                  </a:lnTo>
                  <a:lnTo>
                    <a:pt x="279" y="78"/>
                  </a:lnTo>
                  <a:lnTo>
                    <a:pt x="263" y="76"/>
                  </a:lnTo>
                  <a:lnTo>
                    <a:pt x="263" y="88"/>
                  </a:lnTo>
                  <a:lnTo>
                    <a:pt x="279" y="110"/>
                  </a:lnTo>
                  <a:lnTo>
                    <a:pt x="283" y="145"/>
                  </a:lnTo>
                  <a:lnTo>
                    <a:pt x="283" y="169"/>
                  </a:lnTo>
                  <a:lnTo>
                    <a:pt x="267" y="193"/>
                  </a:lnTo>
                  <a:lnTo>
                    <a:pt x="263" y="207"/>
                  </a:lnTo>
                  <a:lnTo>
                    <a:pt x="242" y="217"/>
                  </a:lnTo>
                  <a:lnTo>
                    <a:pt x="238" y="229"/>
                  </a:lnTo>
                  <a:lnTo>
                    <a:pt x="242" y="255"/>
                  </a:lnTo>
                  <a:lnTo>
                    <a:pt x="263" y="267"/>
                  </a:lnTo>
                  <a:lnTo>
                    <a:pt x="283" y="245"/>
                  </a:lnTo>
                  <a:lnTo>
                    <a:pt x="295" y="215"/>
                  </a:lnTo>
                  <a:lnTo>
                    <a:pt x="327" y="197"/>
                  </a:lnTo>
                  <a:lnTo>
                    <a:pt x="347" y="209"/>
                  </a:lnTo>
                  <a:lnTo>
                    <a:pt x="361" y="241"/>
                  </a:lnTo>
                  <a:lnTo>
                    <a:pt x="379" y="305"/>
                  </a:lnTo>
                  <a:lnTo>
                    <a:pt x="387" y="325"/>
                  </a:lnTo>
                  <a:lnTo>
                    <a:pt x="381" y="343"/>
                  </a:lnTo>
                  <a:lnTo>
                    <a:pt x="385" y="369"/>
                  </a:lnTo>
                  <a:lnTo>
                    <a:pt x="379" y="383"/>
                  </a:lnTo>
                  <a:lnTo>
                    <a:pt x="369" y="369"/>
                  </a:lnTo>
                  <a:lnTo>
                    <a:pt x="359" y="375"/>
                  </a:lnTo>
                  <a:lnTo>
                    <a:pt x="357" y="399"/>
                  </a:lnTo>
                  <a:lnTo>
                    <a:pt x="353" y="409"/>
                  </a:lnTo>
                  <a:lnTo>
                    <a:pt x="337" y="421"/>
                  </a:lnTo>
                  <a:lnTo>
                    <a:pt x="337" y="455"/>
                  </a:lnTo>
                  <a:lnTo>
                    <a:pt x="325" y="467"/>
                  </a:lnTo>
                  <a:lnTo>
                    <a:pt x="315" y="496"/>
                  </a:lnTo>
                  <a:lnTo>
                    <a:pt x="188" y="516"/>
                  </a:lnTo>
                  <a:lnTo>
                    <a:pt x="184" y="506"/>
                  </a:lnTo>
                  <a:lnTo>
                    <a:pt x="0" y="52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73" name="Freeform 14">
              <a:extLst>
                <a:ext uri="{FF2B5EF4-FFF2-40B4-BE49-F238E27FC236}">
                  <a16:creationId xmlns:a16="http://schemas.microsoft.com/office/drawing/2014/main" id="{5A6BA160-D610-4AEF-BD0A-E714377957A5}"/>
                </a:ext>
              </a:extLst>
            </p:cNvPr>
            <p:cNvSpPr>
              <a:spLocks/>
            </p:cNvSpPr>
            <p:nvPr/>
          </p:nvSpPr>
          <p:spPr bwMode="auto">
            <a:xfrm>
              <a:off x="6524625" y="13885863"/>
              <a:ext cx="614363" cy="838200"/>
            </a:xfrm>
            <a:custGeom>
              <a:avLst/>
              <a:gdLst>
                <a:gd name="T0" fmla="*/ 0 w 387"/>
                <a:gd name="T1" fmla="*/ 528 h 528"/>
                <a:gd name="T2" fmla="*/ 38 w 387"/>
                <a:gd name="T3" fmla="*/ 465 h 528"/>
                <a:gd name="T4" fmla="*/ 44 w 387"/>
                <a:gd name="T5" fmla="*/ 441 h 528"/>
                <a:gd name="T6" fmla="*/ 48 w 387"/>
                <a:gd name="T7" fmla="*/ 395 h 528"/>
                <a:gd name="T8" fmla="*/ 38 w 387"/>
                <a:gd name="T9" fmla="*/ 351 h 528"/>
                <a:gd name="T10" fmla="*/ 16 w 387"/>
                <a:gd name="T11" fmla="*/ 309 h 528"/>
                <a:gd name="T12" fmla="*/ 6 w 387"/>
                <a:gd name="T13" fmla="*/ 287 h 528"/>
                <a:gd name="T14" fmla="*/ 12 w 387"/>
                <a:gd name="T15" fmla="*/ 265 h 528"/>
                <a:gd name="T16" fmla="*/ 2 w 387"/>
                <a:gd name="T17" fmla="*/ 239 h 528"/>
                <a:gd name="T18" fmla="*/ 14 w 387"/>
                <a:gd name="T19" fmla="*/ 221 h 528"/>
                <a:gd name="T20" fmla="*/ 24 w 387"/>
                <a:gd name="T21" fmla="*/ 175 h 528"/>
                <a:gd name="T22" fmla="*/ 20 w 387"/>
                <a:gd name="T23" fmla="*/ 153 h 528"/>
                <a:gd name="T24" fmla="*/ 34 w 387"/>
                <a:gd name="T25" fmla="*/ 140 h 528"/>
                <a:gd name="T26" fmla="*/ 34 w 387"/>
                <a:gd name="T27" fmla="*/ 124 h 528"/>
                <a:gd name="T28" fmla="*/ 56 w 387"/>
                <a:gd name="T29" fmla="*/ 114 h 528"/>
                <a:gd name="T30" fmla="*/ 76 w 387"/>
                <a:gd name="T31" fmla="*/ 82 h 528"/>
                <a:gd name="T32" fmla="*/ 74 w 387"/>
                <a:gd name="T33" fmla="*/ 134 h 528"/>
                <a:gd name="T34" fmla="*/ 88 w 387"/>
                <a:gd name="T35" fmla="*/ 122 h 528"/>
                <a:gd name="T36" fmla="*/ 88 w 387"/>
                <a:gd name="T37" fmla="*/ 80 h 528"/>
                <a:gd name="T38" fmla="*/ 110 w 387"/>
                <a:gd name="T39" fmla="*/ 56 h 528"/>
                <a:gd name="T40" fmla="*/ 124 w 387"/>
                <a:gd name="T41" fmla="*/ 52 h 528"/>
                <a:gd name="T42" fmla="*/ 112 w 387"/>
                <a:gd name="T43" fmla="*/ 44 h 528"/>
                <a:gd name="T44" fmla="*/ 108 w 387"/>
                <a:gd name="T45" fmla="*/ 30 h 528"/>
                <a:gd name="T46" fmla="*/ 118 w 387"/>
                <a:gd name="T47" fmla="*/ 8 h 528"/>
                <a:gd name="T48" fmla="*/ 136 w 387"/>
                <a:gd name="T49" fmla="*/ 0 h 528"/>
                <a:gd name="T50" fmla="*/ 184 w 387"/>
                <a:gd name="T51" fmla="*/ 14 h 528"/>
                <a:gd name="T52" fmla="*/ 198 w 387"/>
                <a:gd name="T53" fmla="*/ 32 h 528"/>
                <a:gd name="T54" fmla="*/ 252 w 387"/>
                <a:gd name="T55" fmla="*/ 44 h 528"/>
                <a:gd name="T56" fmla="*/ 263 w 387"/>
                <a:gd name="T57" fmla="*/ 58 h 528"/>
                <a:gd name="T58" fmla="*/ 279 w 387"/>
                <a:gd name="T59" fmla="*/ 78 h 528"/>
                <a:gd name="T60" fmla="*/ 263 w 387"/>
                <a:gd name="T61" fmla="*/ 76 h 528"/>
                <a:gd name="T62" fmla="*/ 263 w 387"/>
                <a:gd name="T63" fmla="*/ 88 h 528"/>
                <a:gd name="T64" fmla="*/ 279 w 387"/>
                <a:gd name="T65" fmla="*/ 110 h 528"/>
                <a:gd name="T66" fmla="*/ 283 w 387"/>
                <a:gd name="T67" fmla="*/ 145 h 528"/>
                <a:gd name="T68" fmla="*/ 283 w 387"/>
                <a:gd name="T69" fmla="*/ 169 h 528"/>
                <a:gd name="T70" fmla="*/ 267 w 387"/>
                <a:gd name="T71" fmla="*/ 193 h 528"/>
                <a:gd name="T72" fmla="*/ 263 w 387"/>
                <a:gd name="T73" fmla="*/ 207 h 528"/>
                <a:gd name="T74" fmla="*/ 242 w 387"/>
                <a:gd name="T75" fmla="*/ 217 h 528"/>
                <a:gd name="T76" fmla="*/ 238 w 387"/>
                <a:gd name="T77" fmla="*/ 229 h 528"/>
                <a:gd name="T78" fmla="*/ 242 w 387"/>
                <a:gd name="T79" fmla="*/ 255 h 528"/>
                <a:gd name="T80" fmla="*/ 263 w 387"/>
                <a:gd name="T81" fmla="*/ 267 h 528"/>
                <a:gd name="T82" fmla="*/ 283 w 387"/>
                <a:gd name="T83" fmla="*/ 245 h 528"/>
                <a:gd name="T84" fmla="*/ 295 w 387"/>
                <a:gd name="T85" fmla="*/ 215 h 528"/>
                <a:gd name="T86" fmla="*/ 327 w 387"/>
                <a:gd name="T87" fmla="*/ 197 h 528"/>
                <a:gd name="T88" fmla="*/ 347 w 387"/>
                <a:gd name="T89" fmla="*/ 209 h 528"/>
                <a:gd name="T90" fmla="*/ 361 w 387"/>
                <a:gd name="T91" fmla="*/ 241 h 528"/>
                <a:gd name="T92" fmla="*/ 379 w 387"/>
                <a:gd name="T93" fmla="*/ 305 h 528"/>
                <a:gd name="T94" fmla="*/ 387 w 387"/>
                <a:gd name="T95" fmla="*/ 325 h 528"/>
                <a:gd name="T96" fmla="*/ 381 w 387"/>
                <a:gd name="T97" fmla="*/ 343 h 528"/>
                <a:gd name="T98" fmla="*/ 385 w 387"/>
                <a:gd name="T99" fmla="*/ 369 h 528"/>
                <a:gd name="T100" fmla="*/ 379 w 387"/>
                <a:gd name="T101" fmla="*/ 383 h 528"/>
                <a:gd name="T102" fmla="*/ 369 w 387"/>
                <a:gd name="T103" fmla="*/ 369 h 528"/>
                <a:gd name="T104" fmla="*/ 359 w 387"/>
                <a:gd name="T105" fmla="*/ 375 h 528"/>
                <a:gd name="T106" fmla="*/ 357 w 387"/>
                <a:gd name="T107" fmla="*/ 399 h 528"/>
                <a:gd name="T108" fmla="*/ 353 w 387"/>
                <a:gd name="T109" fmla="*/ 409 h 528"/>
                <a:gd name="T110" fmla="*/ 337 w 387"/>
                <a:gd name="T111" fmla="*/ 421 h 528"/>
                <a:gd name="T112" fmla="*/ 337 w 387"/>
                <a:gd name="T113" fmla="*/ 455 h 528"/>
                <a:gd name="T114" fmla="*/ 325 w 387"/>
                <a:gd name="T115" fmla="*/ 467 h 528"/>
                <a:gd name="T116" fmla="*/ 315 w 387"/>
                <a:gd name="T117" fmla="*/ 496 h 528"/>
                <a:gd name="T118" fmla="*/ 188 w 387"/>
                <a:gd name="T119" fmla="*/ 516 h 528"/>
                <a:gd name="T120" fmla="*/ 184 w 387"/>
                <a:gd name="T121" fmla="*/ 506 h 528"/>
                <a:gd name="T122" fmla="*/ 0 w 387"/>
                <a:gd name="T123" fmla="*/ 528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87" h="528">
                  <a:moveTo>
                    <a:pt x="0" y="528"/>
                  </a:moveTo>
                  <a:lnTo>
                    <a:pt x="38" y="465"/>
                  </a:lnTo>
                  <a:lnTo>
                    <a:pt x="44" y="441"/>
                  </a:lnTo>
                  <a:lnTo>
                    <a:pt x="48" y="395"/>
                  </a:lnTo>
                  <a:lnTo>
                    <a:pt x="38" y="351"/>
                  </a:lnTo>
                  <a:lnTo>
                    <a:pt x="16" y="309"/>
                  </a:lnTo>
                  <a:lnTo>
                    <a:pt x="6" y="287"/>
                  </a:lnTo>
                  <a:lnTo>
                    <a:pt x="12" y="265"/>
                  </a:lnTo>
                  <a:lnTo>
                    <a:pt x="2" y="239"/>
                  </a:lnTo>
                  <a:lnTo>
                    <a:pt x="14" y="221"/>
                  </a:lnTo>
                  <a:lnTo>
                    <a:pt x="24" y="175"/>
                  </a:lnTo>
                  <a:lnTo>
                    <a:pt x="20" y="153"/>
                  </a:lnTo>
                  <a:lnTo>
                    <a:pt x="34" y="140"/>
                  </a:lnTo>
                  <a:lnTo>
                    <a:pt x="34" y="124"/>
                  </a:lnTo>
                  <a:lnTo>
                    <a:pt x="56" y="114"/>
                  </a:lnTo>
                  <a:lnTo>
                    <a:pt x="76" y="82"/>
                  </a:lnTo>
                  <a:lnTo>
                    <a:pt x="74" y="134"/>
                  </a:lnTo>
                  <a:lnTo>
                    <a:pt x="88" y="122"/>
                  </a:lnTo>
                  <a:lnTo>
                    <a:pt x="88" y="80"/>
                  </a:lnTo>
                  <a:lnTo>
                    <a:pt x="110" y="56"/>
                  </a:lnTo>
                  <a:lnTo>
                    <a:pt x="124" y="52"/>
                  </a:lnTo>
                  <a:lnTo>
                    <a:pt x="112" y="44"/>
                  </a:lnTo>
                  <a:lnTo>
                    <a:pt x="108" y="30"/>
                  </a:lnTo>
                  <a:lnTo>
                    <a:pt x="118" y="8"/>
                  </a:lnTo>
                  <a:lnTo>
                    <a:pt x="136" y="0"/>
                  </a:lnTo>
                  <a:lnTo>
                    <a:pt x="184" y="14"/>
                  </a:lnTo>
                  <a:lnTo>
                    <a:pt x="198" y="32"/>
                  </a:lnTo>
                  <a:lnTo>
                    <a:pt x="252" y="44"/>
                  </a:lnTo>
                  <a:lnTo>
                    <a:pt x="263" y="58"/>
                  </a:lnTo>
                  <a:lnTo>
                    <a:pt x="279" y="78"/>
                  </a:lnTo>
                  <a:lnTo>
                    <a:pt x="263" y="76"/>
                  </a:lnTo>
                  <a:lnTo>
                    <a:pt x="263" y="88"/>
                  </a:lnTo>
                  <a:lnTo>
                    <a:pt x="279" y="110"/>
                  </a:lnTo>
                  <a:lnTo>
                    <a:pt x="283" y="145"/>
                  </a:lnTo>
                  <a:lnTo>
                    <a:pt x="283" y="169"/>
                  </a:lnTo>
                  <a:lnTo>
                    <a:pt x="267" y="193"/>
                  </a:lnTo>
                  <a:lnTo>
                    <a:pt x="263" y="207"/>
                  </a:lnTo>
                  <a:lnTo>
                    <a:pt x="242" y="217"/>
                  </a:lnTo>
                  <a:lnTo>
                    <a:pt x="238" y="229"/>
                  </a:lnTo>
                  <a:lnTo>
                    <a:pt x="242" y="255"/>
                  </a:lnTo>
                  <a:lnTo>
                    <a:pt x="263" y="267"/>
                  </a:lnTo>
                  <a:lnTo>
                    <a:pt x="283" y="245"/>
                  </a:lnTo>
                  <a:lnTo>
                    <a:pt x="295" y="215"/>
                  </a:lnTo>
                  <a:lnTo>
                    <a:pt x="327" y="197"/>
                  </a:lnTo>
                  <a:lnTo>
                    <a:pt x="347" y="209"/>
                  </a:lnTo>
                  <a:lnTo>
                    <a:pt x="361" y="241"/>
                  </a:lnTo>
                  <a:lnTo>
                    <a:pt x="379" y="305"/>
                  </a:lnTo>
                  <a:lnTo>
                    <a:pt x="387" y="325"/>
                  </a:lnTo>
                  <a:lnTo>
                    <a:pt x="381" y="343"/>
                  </a:lnTo>
                  <a:lnTo>
                    <a:pt x="385" y="369"/>
                  </a:lnTo>
                  <a:lnTo>
                    <a:pt x="379" y="383"/>
                  </a:lnTo>
                  <a:lnTo>
                    <a:pt x="369" y="369"/>
                  </a:lnTo>
                  <a:lnTo>
                    <a:pt x="359" y="375"/>
                  </a:lnTo>
                  <a:lnTo>
                    <a:pt x="357" y="399"/>
                  </a:lnTo>
                  <a:lnTo>
                    <a:pt x="353" y="409"/>
                  </a:lnTo>
                  <a:lnTo>
                    <a:pt x="337" y="421"/>
                  </a:lnTo>
                  <a:lnTo>
                    <a:pt x="337" y="455"/>
                  </a:lnTo>
                  <a:lnTo>
                    <a:pt x="325" y="467"/>
                  </a:lnTo>
                  <a:lnTo>
                    <a:pt x="315" y="496"/>
                  </a:lnTo>
                  <a:lnTo>
                    <a:pt x="188" y="516"/>
                  </a:lnTo>
                  <a:lnTo>
                    <a:pt x="184" y="506"/>
                  </a:lnTo>
                  <a:lnTo>
                    <a:pt x="0" y="52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74" name="Freeform 15">
              <a:extLst>
                <a:ext uri="{FF2B5EF4-FFF2-40B4-BE49-F238E27FC236}">
                  <a16:creationId xmlns:a16="http://schemas.microsoft.com/office/drawing/2014/main" id="{794AB612-33F8-4A7D-AB45-6B0EE18CAF3A}"/>
                </a:ext>
              </a:extLst>
            </p:cNvPr>
            <p:cNvSpPr>
              <a:spLocks/>
            </p:cNvSpPr>
            <p:nvPr/>
          </p:nvSpPr>
          <p:spPr bwMode="auto">
            <a:xfrm>
              <a:off x="6524625" y="13885863"/>
              <a:ext cx="614363" cy="838200"/>
            </a:xfrm>
            <a:custGeom>
              <a:avLst/>
              <a:gdLst>
                <a:gd name="T0" fmla="*/ 0 w 387"/>
                <a:gd name="T1" fmla="*/ 528 h 528"/>
                <a:gd name="T2" fmla="*/ 38 w 387"/>
                <a:gd name="T3" fmla="*/ 465 h 528"/>
                <a:gd name="T4" fmla="*/ 44 w 387"/>
                <a:gd name="T5" fmla="*/ 441 h 528"/>
                <a:gd name="T6" fmla="*/ 48 w 387"/>
                <a:gd name="T7" fmla="*/ 395 h 528"/>
                <a:gd name="T8" fmla="*/ 38 w 387"/>
                <a:gd name="T9" fmla="*/ 351 h 528"/>
                <a:gd name="T10" fmla="*/ 16 w 387"/>
                <a:gd name="T11" fmla="*/ 309 h 528"/>
                <a:gd name="T12" fmla="*/ 6 w 387"/>
                <a:gd name="T13" fmla="*/ 287 h 528"/>
                <a:gd name="T14" fmla="*/ 12 w 387"/>
                <a:gd name="T15" fmla="*/ 265 h 528"/>
                <a:gd name="T16" fmla="*/ 2 w 387"/>
                <a:gd name="T17" fmla="*/ 239 h 528"/>
                <a:gd name="T18" fmla="*/ 14 w 387"/>
                <a:gd name="T19" fmla="*/ 221 h 528"/>
                <a:gd name="T20" fmla="*/ 24 w 387"/>
                <a:gd name="T21" fmla="*/ 175 h 528"/>
                <a:gd name="T22" fmla="*/ 20 w 387"/>
                <a:gd name="T23" fmla="*/ 153 h 528"/>
                <a:gd name="T24" fmla="*/ 34 w 387"/>
                <a:gd name="T25" fmla="*/ 140 h 528"/>
                <a:gd name="T26" fmla="*/ 34 w 387"/>
                <a:gd name="T27" fmla="*/ 124 h 528"/>
                <a:gd name="T28" fmla="*/ 56 w 387"/>
                <a:gd name="T29" fmla="*/ 114 h 528"/>
                <a:gd name="T30" fmla="*/ 76 w 387"/>
                <a:gd name="T31" fmla="*/ 82 h 528"/>
                <a:gd name="T32" fmla="*/ 74 w 387"/>
                <a:gd name="T33" fmla="*/ 134 h 528"/>
                <a:gd name="T34" fmla="*/ 88 w 387"/>
                <a:gd name="T35" fmla="*/ 122 h 528"/>
                <a:gd name="T36" fmla="*/ 88 w 387"/>
                <a:gd name="T37" fmla="*/ 80 h 528"/>
                <a:gd name="T38" fmla="*/ 110 w 387"/>
                <a:gd name="T39" fmla="*/ 56 h 528"/>
                <a:gd name="T40" fmla="*/ 124 w 387"/>
                <a:gd name="T41" fmla="*/ 52 h 528"/>
                <a:gd name="T42" fmla="*/ 112 w 387"/>
                <a:gd name="T43" fmla="*/ 44 h 528"/>
                <a:gd name="T44" fmla="*/ 108 w 387"/>
                <a:gd name="T45" fmla="*/ 30 h 528"/>
                <a:gd name="T46" fmla="*/ 118 w 387"/>
                <a:gd name="T47" fmla="*/ 8 h 528"/>
                <a:gd name="T48" fmla="*/ 136 w 387"/>
                <a:gd name="T49" fmla="*/ 0 h 528"/>
                <a:gd name="T50" fmla="*/ 184 w 387"/>
                <a:gd name="T51" fmla="*/ 14 h 528"/>
                <a:gd name="T52" fmla="*/ 198 w 387"/>
                <a:gd name="T53" fmla="*/ 32 h 528"/>
                <a:gd name="T54" fmla="*/ 252 w 387"/>
                <a:gd name="T55" fmla="*/ 44 h 528"/>
                <a:gd name="T56" fmla="*/ 263 w 387"/>
                <a:gd name="T57" fmla="*/ 58 h 528"/>
                <a:gd name="T58" fmla="*/ 279 w 387"/>
                <a:gd name="T59" fmla="*/ 78 h 528"/>
                <a:gd name="T60" fmla="*/ 263 w 387"/>
                <a:gd name="T61" fmla="*/ 76 h 528"/>
                <a:gd name="T62" fmla="*/ 263 w 387"/>
                <a:gd name="T63" fmla="*/ 88 h 528"/>
                <a:gd name="T64" fmla="*/ 279 w 387"/>
                <a:gd name="T65" fmla="*/ 110 h 528"/>
                <a:gd name="T66" fmla="*/ 283 w 387"/>
                <a:gd name="T67" fmla="*/ 145 h 528"/>
                <a:gd name="T68" fmla="*/ 283 w 387"/>
                <a:gd name="T69" fmla="*/ 169 h 528"/>
                <a:gd name="T70" fmla="*/ 267 w 387"/>
                <a:gd name="T71" fmla="*/ 193 h 528"/>
                <a:gd name="T72" fmla="*/ 263 w 387"/>
                <a:gd name="T73" fmla="*/ 207 h 528"/>
                <a:gd name="T74" fmla="*/ 242 w 387"/>
                <a:gd name="T75" fmla="*/ 217 h 528"/>
                <a:gd name="T76" fmla="*/ 238 w 387"/>
                <a:gd name="T77" fmla="*/ 229 h 528"/>
                <a:gd name="T78" fmla="*/ 242 w 387"/>
                <a:gd name="T79" fmla="*/ 255 h 528"/>
                <a:gd name="T80" fmla="*/ 263 w 387"/>
                <a:gd name="T81" fmla="*/ 267 h 528"/>
                <a:gd name="T82" fmla="*/ 283 w 387"/>
                <a:gd name="T83" fmla="*/ 245 h 528"/>
                <a:gd name="T84" fmla="*/ 295 w 387"/>
                <a:gd name="T85" fmla="*/ 215 h 528"/>
                <a:gd name="T86" fmla="*/ 327 w 387"/>
                <a:gd name="T87" fmla="*/ 197 h 528"/>
                <a:gd name="T88" fmla="*/ 347 w 387"/>
                <a:gd name="T89" fmla="*/ 209 h 528"/>
                <a:gd name="T90" fmla="*/ 361 w 387"/>
                <a:gd name="T91" fmla="*/ 241 h 528"/>
                <a:gd name="T92" fmla="*/ 379 w 387"/>
                <a:gd name="T93" fmla="*/ 305 h 528"/>
                <a:gd name="T94" fmla="*/ 387 w 387"/>
                <a:gd name="T95" fmla="*/ 325 h 528"/>
                <a:gd name="T96" fmla="*/ 381 w 387"/>
                <a:gd name="T97" fmla="*/ 343 h 528"/>
                <a:gd name="T98" fmla="*/ 385 w 387"/>
                <a:gd name="T99" fmla="*/ 369 h 528"/>
                <a:gd name="T100" fmla="*/ 379 w 387"/>
                <a:gd name="T101" fmla="*/ 383 h 528"/>
                <a:gd name="T102" fmla="*/ 369 w 387"/>
                <a:gd name="T103" fmla="*/ 369 h 528"/>
                <a:gd name="T104" fmla="*/ 359 w 387"/>
                <a:gd name="T105" fmla="*/ 375 h 528"/>
                <a:gd name="T106" fmla="*/ 357 w 387"/>
                <a:gd name="T107" fmla="*/ 399 h 528"/>
                <a:gd name="T108" fmla="*/ 353 w 387"/>
                <a:gd name="T109" fmla="*/ 409 h 528"/>
                <a:gd name="T110" fmla="*/ 337 w 387"/>
                <a:gd name="T111" fmla="*/ 421 h 528"/>
                <a:gd name="T112" fmla="*/ 337 w 387"/>
                <a:gd name="T113" fmla="*/ 455 h 528"/>
                <a:gd name="T114" fmla="*/ 325 w 387"/>
                <a:gd name="T115" fmla="*/ 467 h 528"/>
                <a:gd name="T116" fmla="*/ 315 w 387"/>
                <a:gd name="T117" fmla="*/ 496 h 528"/>
                <a:gd name="T118" fmla="*/ 188 w 387"/>
                <a:gd name="T119" fmla="*/ 516 h 528"/>
                <a:gd name="T120" fmla="*/ 184 w 387"/>
                <a:gd name="T121" fmla="*/ 506 h 528"/>
                <a:gd name="T122" fmla="*/ 0 w 387"/>
                <a:gd name="T123" fmla="*/ 528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87" h="528">
                  <a:moveTo>
                    <a:pt x="0" y="528"/>
                  </a:moveTo>
                  <a:lnTo>
                    <a:pt x="38" y="465"/>
                  </a:lnTo>
                  <a:lnTo>
                    <a:pt x="44" y="441"/>
                  </a:lnTo>
                  <a:lnTo>
                    <a:pt x="48" y="395"/>
                  </a:lnTo>
                  <a:lnTo>
                    <a:pt x="38" y="351"/>
                  </a:lnTo>
                  <a:lnTo>
                    <a:pt x="16" y="309"/>
                  </a:lnTo>
                  <a:lnTo>
                    <a:pt x="6" y="287"/>
                  </a:lnTo>
                  <a:lnTo>
                    <a:pt x="12" y="265"/>
                  </a:lnTo>
                  <a:lnTo>
                    <a:pt x="2" y="239"/>
                  </a:lnTo>
                  <a:lnTo>
                    <a:pt x="14" y="221"/>
                  </a:lnTo>
                  <a:lnTo>
                    <a:pt x="24" y="175"/>
                  </a:lnTo>
                  <a:lnTo>
                    <a:pt x="20" y="153"/>
                  </a:lnTo>
                  <a:lnTo>
                    <a:pt x="34" y="140"/>
                  </a:lnTo>
                  <a:lnTo>
                    <a:pt x="34" y="124"/>
                  </a:lnTo>
                  <a:lnTo>
                    <a:pt x="56" y="114"/>
                  </a:lnTo>
                  <a:lnTo>
                    <a:pt x="76" y="82"/>
                  </a:lnTo>
                  <a:lnTo>
                    <a:pt x="74" y="134"/>
                  </a:lnTo>
                  <a:lnTo>
                    <a:pt x="88" y="122"/>
                  </a:lnTo>
                  <a:lnTo>
                    <a:pt x="88" y="80"/>
                  </a:lnTo>
                  <a:lnTo>
                    <a:pt x="110" y="56"/>
                  </a:lnTo>
                  <a:lnTo>
                    <a:pt x="124" y="52"/>
                  </a:lnTo>
                  <a:lnTo>
                    <a:pt x="112" y="44"/>
                  </a:lnTo>
                  <a:lnTo>
                    <a:pt x="108" y="30"/>
                  </a:lnTo>
                  <a:lnTo>
                    <a:pt x="118" y="8"/>
                  </a:lnTo>
                  <a:lnTo>
                    <a:pt x="136" y="0"/>
                  </a:lnTo>
                  <a:lnTo>
                    <a:pt x="184" y="14"/>
                  </a:lnTo>
                  <a:lnTo>
                    <a:pt x="198" y="32"/>
                  </a:lnTo>
                  <a:lnTo>
                    <a:pt x="252" y="44"/>
                  </a:lnTo>
                  <a:lnTo>
                    <a:pt x="263" y="58"/>
                  </a:lnTo>
                  <a:lnTo>
                    <a:pt x="279" y="78"/>
                  </a:lnTo>
                  <a:lnTo>
                    <a:pt x="263" y="76"/>
                  </a:lnTo>
                  <a:lnTo>
                    <a:pt x="263" y="88"/>
                  </a:lnTo>
                  <a:lnTo>
                    <a:pt x="279" y="110"/>
                  </a:lnTo>
                  <a:lnTo>
                    <a:pt x="283" y="145"/>
                  </a:lnTo>
                  <a:lnTo>
                    <a:pt x="283" y="169"/>
                  </a:lnTo>
                  <a:lnTo>
                    <a:pt x="267" y="193"/>
                  </a:lnTo>
                  <a:lnTo>
                    <a:pt x="263" y="207"/>
                  </a:lnTo>
                  <a:lnTo>
                    <a:pt x="242" y="217"/>
                  </a:lnTo>
                  <a:lnTo>
                    <a:pt x="238" y="229"/>
                  </a:lnTo>
                  <a:lnTo>
                    <a:pt x="242" y="255"/>
                  </a:lnTo>
                  <a:lnTo>
                    <a:pt x="263" y="267"/>
                  </a:lnTo>
                  <a:lnTo>
                    <a:pt x="283" y="245"/>
                  </a:lnTo>
                  <a:lnTo>
                    <a:pt x="295" y="215"/>
                  </a:lnTo>
                  <a:lnTo>
                    <a:pt x="327" y="197"/>
                  </a:lnTo>
                  <a:lnTo>
                    <a:pt x="347" y="209"/>
                  </a:lnTo>
                  <a:lnTo>
                    <a:pt x="361" y="241"/>
                  </a:lnTo>
                  <a:lnTo>
                    <a:pt x="379" y="305"/>
                  </a:lnTo>
                  <a:lnTo>
                    <a:pt x="387" y="325"/>
                  </a:lnTo>
                  <a:lnTo>
                    <a:pt x="381" y="343"/>
                  </a:lnTo>
                  <a:lnTo>
                    <a:pt x="385" y="369"/>
                  </a:lnTo>
                  <a:lnTo>
                    <a:pt x="379" y="383"/>
                  </a:lnTo>
                  <a:lnTo>
                    <a:pt x="369" y="369"/>
                  </a:lnTo>
                  <a:lnTo>
                    <a:pt x="359" y="375"/>
                  </a:lnTo>
                  <a:lnTo>
                    <a:pt x="357" y="399"/>
                  </a:lnTo>
                  <a:lnTo>
                    <a:pt x="353" y="409"/>
                  </a:lnTo>
                  <a:lnTo>
                    <a:pt x="337" y="421"/>
                  </a:lnTo>
                  <a:lnTo>
                    <a:pt x="337" y="455"/>
                  </a:lnTo>
                  <a:lnTo>
                    <a:pt x="325" y="467"/>
                  </a:lnTo>
                  <a:lnTo>
                    <a:pt x="315" y="496"/>
                  </a:lnTo>
                  <a:lnTo>
                    <a:pt x="188" y="516"/>
                  </a:lnTo>
                  <a:lnTo>
                    <a:pt x="184" y="506"/>
                  </a:lnTo>
                  <a:lnTo>
                    <a:pt x="0" y="52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75" name="Freeform 16">
              <a:extLst>
                <a:ext uri="{FF2B5EF4-FFF2-40B4-BE49-F238E27FC236}">
                  <a16:creationId xmlns:a16="http://schemas.microsoft.com/office/drawing/2014/main" id="{2BE00950-16F4-45F1-9D56-659F278F207D}"/>
                </a:ext>
              </a:extLst>
            </p:cNvPr>
            <p:cNvSpPr>
              <a:spLocks/>
            </p:cNvSpPr>
            <p:nvPr/>
          </p:nvSpPr>
          <p:spPr bwMode="auto">
            <a:xfrm>
              <a:off x="6524625" y="13885863"/>
              <a:ext cx="614363" cy="838200"/>
            </a:xfrm>
            <a:custGeom>
              <a:avLst/>
              <a:gdLst>
                <a:gd name="T0" fmla="*/ 0 w 387"/>
                <a:gd name="T1" fmla="*/ 528 h 528"/>
                <a:gd name="T2" fmla="*/ 38 w 387"/>
                <a:gd name="T3" fmla="*/ 465 h 528"/>
                <a:gd name="T4" fmla="*/ 44 w 387"/>
                <a:gd name="T5" fmla="*/ 441 h 528"/>
                <a:gd name="T6" fmla="*/ 48 w 387"/>
                <a:gd name="T7" fmla="*/ 395 h 528"/>
                <a:gd name="T8" fmla="*/ 38 w 387"/>
                <a:gd name="T9" fmla="*/ 351 h 528"/>
                <a:gd name="T10" fmla="*/ 16 w 387"/>
                <a:gd name="T11" fmla="*/ 309 h 528"/>
                <a:gd name="T12" fmla="*/ 6 w 387"/>
                <a:gd name="T13" fmla="*/ 287 h 528"/>
                <a:gd name="T14" fmla="*/ 12 w 387"/>
                <a:gd name="T15" fmla="*/ 265 h 528"/>
                <a:gd name="T16" fmla="*/ 2 w 387"/>
                <a:gd name="T17" fmla="*/ 239 h 528"/>
                <a:gd name="T18" fmla="*/ 14 w 387"/>
                <a:gd name="T19" fmla="*/ 221 h 528"/>
                <a:gd name="T20" fmla="*/ 24 w 387"/>
                <a:gd name="T21" fmla="*/ 175 h 528"/>
                <a:gd name="T22" fmla="*/ 20 w 387"/>
                <a:gd name="T23" fmla="*/ 153 h 528"/>
                <a:gd name="T24" fmla="*/ 34 w 387"/>
                <a:gd name="T25" fmla="*/ 140 h 528"/>
                <a:gd name="T26" fmla="*/ 34 w 387"/>
                <a:gd name="T27" fmla="*/ 124 h 528"/>
                <a:gd name="T28" fmla="*/ 56 w 387"/>
                <a:gd name="T29" fmla="*/ 114 h 528"/>
                <a:gd name="T30" fmla="*/ 76 w 387"/>
                <a:gd name="T31" fmla="*/ 82 h 528"/>
                <a:gd name="T32" fmla="*/ 74 w 387"/>
                <a:gd name="T33" fmla="*/ 134 h 528"/>
                <a:gd name="T34" fmla="*/ 88 w 387"/>
                <a:gd name="T35" fmla="*/ 122 h 528"/>
                <a:gd name="T36" fmla="*/ 88 w 387"/>
                <a:gd name="T37" fmla="*/ 80 h 528"/>
                <a:gd name="T38" fmla="*/ 110 w 387"/>
                <a:gd name="T39" fmla="*/ 56 h 528"/>
                <a:gd name="T40" fmla="*/ 124 w 387"/>
                <a:gd name="T41" fmla="*/ 52 h 528"/>
                <a:gd name="T42" fmla="*/ 112 w 387"/>
                <a:gd name="T43" fmla="*/ 44 h 528"/>
                <a:gd name="T44" fmla="*/ 108 w 387"/>
                <a:gd name="T45" fmla="*/ 30 h 528"/>
                <a:gd name="T46" fmla="*/ 118 w 387"/>
                <a:gd name="T47" fmla="*/ 8 h 528"/>
                <a:gd name="T48" fmla="*/ 136 w 387"/>
                <a:gd name="T49" fmla="*/ 0 h 528"/>
                <a:gd name="T50" fmla="*/ 184 w 387"/>
                <a:gd name="T51" fmla="*/ 14 h 528"/>
                <a:gd name="T52" fmla="*/ 198 w 387"/>
                <a:gd name="T53" fmla="*/ 32 h 528"/>
                <a:gd name="T54" fmla="*/ 252 w 387"/>
                <a:gd name="T55" fmla="*/ 44 h 528"/>
                <a:gd name="T56" fmla="*/ 263 w 387"/>
                <a:gd name="T57" fmla="*/ 58 h 528"/>
                <a:gd name="T58" fmla="*/ 279 w 387"/>
                <a:gd name="T59" fmla="*/ 78 h 528"/>
                <a:gd name="T60" fmla="*/ 263 w 387"/>
                <a:gd name="T61" fmla="*/ 76 h 528"/>
                <a:gd name="T62" fmla="*/ 263 w 387"/>
                <a:gd name="T63" fmla="*/ 88 h 528"/>
                <a:gd name="T64" fmla="*/ 279 w 387"/>
                <a:gd name="T65" fmla="*/ 110 h 528"/>
                <a:gd name="T66" fmla="*/ 283 w 387"/>
                <a:gd name="T67" fmla="*/ 145 h 528"/>
                <a:gd name="T68" fmla="*/ 283 w 387"/>
                <a:gd name="T69" fmla="*/ 169 h 528"/>
                <a:gd name="T70" fmla="*/ 267 w 387"/>
                <a:gd name="T71" fmla="*/ 193 h 528"/>
                <a:gd name="T72" fmla="*/ 263 w 387"/>
                <a:gd name="T73" fmla="*/ 207 h 528"/>
                <a:gd name="T74" fmla="*/ 242 w 387"/>
                <a:gd name="T75" fmla="*/ 217 h 528"/>
                <a:gd name="T76" fmla="*/ 238 w 387"/>
                <a:gd name="T77" fmla="*/ 229 h 528"/>
                <a:gd name="T78" fmla="*/ 242 w 387"/>
                <a:gd name="T79" fmla="*/ 255 h 528"/>
                <a:gd name="T80" fmla="*/ 263 w 387"/>
                <a:gd name="T81" fmla="*/ 267 h 528"/>
                <a:gd name="T82" fmla="*/ 283 w 387"/>
                <a:gd name="T83" fmla="*/ 245 h 528"/>
                <a:gd name="T84" fmla="*/ 295 w 387"/>
                <a:gd name="T85" fmla="*/ 215 h 528"/>
                <a:gd name="T86" fmla="*/ 327 w 387"/>
                <a:gd name="T87" fmla="*/ 197 h 528"/>
                <a:gd name="T88" fmla="*/ 347 w 387"/>
                <a:gd name="T89" fmla="*/ 209 h 528"/>
                <a:gd name="T90" fmla="*/ 361 w 387"/>
                <a:gd name="T91" fmla="*/ 241 h 528"/>
                <a:gd name="T92" fmla="*/ 379 w 387"/>
                <a:gd name="T93" fmla="*/ 305 h 528"/>
                <a:gd name="T94" fmla="*/ 387 w 387"/>
                <a:gd name="T95" fmla="*/ 325 h 528"/>
                <a:gd name="T96" fmla="*/ 381 w 387"/>
                <a:gd name="T97" fmla="*/ 343 h 528"/>
                <a:gd name="T98" fmla="*/ 385 w 387"/>
                <a:gd name="T99" fmla="*/ 369 h 528"/>
                <a:gd name="T100" fmla="*/ 379 w 387"/>
                <a:gd name="T101" fmla="*/ 383 h 528"/>
                <a:gd name="T102" fmla="*/ 369 w 387"/>
                <a:gd name="T103" fmla="*/ 369 h 528"/>
                <a:gd name="T104" fmla="*/ 359 w 387"/>
                <a:gd name="T105" fmla="*/ 375 h 528"/>
                <a:gd name="T106" fmla="*/ 357 w 387"/>
                <a:gd name="T107" fmla="*/ 399 h 528"/>
                <a:gd name="T108" fmla="*/ 353 w 387"/>
                <a:gd name="T109" fmla="*/ 409 h 528"/>
                <a:gd name="T110" fmla="*/ 337 w 387"/>
                <a:gd name="T111" fmla="*/ 421 h 528"/>
                <a:gd name="T112" fmla="*/ 337 w 387"/>
                <a:gd name="T113" fmla="*/ 455 h 528"/>
                <a:gd name="T114" fmla="*/ 325 w 387"/>
                <a:gd name="T115" fmla="*/ 467 h 528"/>
                <a:gd name="T116" fmla="*/ 315 w 387"/>
                <a:gd name="T117" fmla="*/ 496 h 528"/>
                <a:gd name="T118" fmla="*/ 188 w 387"/>
                <a:gd name="T119" fmla="*/ 516 h 528"/>
                <a:gd name="T120" fmla="*/ 184 w 387"/>
                <a:gd name="T121" fmla="*/ 506 h 528"/>
                <a:gd name="T122" fmla="*/ 0 w 387"/>
                <a:gd name="T123" fmla="*/ 528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87" h="528">
                  <a:moveTo>
                    <a:pt x="0" y="528"/>
                  </a:moveTo>
                  <a:lnTo>
                    <a:pt x="38" y="465"/>
                  </a:lnTo>
                  <a:lnTo>
                    <a:pt x="44" y="441"/>
                  </a:lnTo>
                  <a:lnTo>
                    <a:pt x="48" y="395"/>
                  </a:lnTo>
                  <a:lnTo>
                    <a:pt x="38" y="351"/>
                  </a:lnTo>
                  <a:lnTo>
                    <a:pt x="16" y="309"/>
                  </a:lnTo>
                  <a:lnTo>
                    <a:pt x="6" y="287"/>
                  </a:lnTo>
                  <a:lnTo>
                    <a:pt x="12" y="265"/>
                  </a:lnTo>
                  <a:lnTo>
                    <a:pt x="2" y="239"/>
                  </a:lnTo>
                  <a:lnTo>
                    <a:pt x="14" y="221"/>
                  </a:lnTo>
                  <a:lnTo>
                    <a:pt x="24" y="175"/>
                  </a:lnTo>
                  <a:lnTo>
                    <a:pt x="20" y="153"/>
                  </a:lnTo>
                  <a:lnTo>
                    <a:pt x="34" y="140"/>
                  </a:lnTo>
                  <a:lnTo>
                    <a:pt x="34" y="124"/>
                  </a:lnTo>
                  <a:lnTo>
                    <a:pt x="56" y="114"/>
                  </a:lnTo>
                  <a:lnTo>
                    <a:pt x="76" y="82"/>
                  </a:lnTo>
                  <a:lnTo>
                    <a:pt x="74" y="134"/>
                  </a:lnTo>
                  <a:lnTo>
                    <a:pt x="88" y="122"/>
                  </a:lnTo>
                  <a:lnTo>
                    <a:pt x="88" y="80"/>
                  </a:lnTo>
                  <a:lnTo>
                    <a:pt x="110" y="56"/>
                  </a:lnTo>
                  <a:lnTo>
                    <a:pt x="124" y="52"/>
                  </a:lnTo>
                  <a:lnTo>
                    <a:pt x="112" y="44"/>
                  </a:lnTo>
                  <a:lnTo>
                    <a:pt x="108" y="30"/>
                  </a:lnTo>
                  <a:lnTo>
                    <a:pt x="118" y="8"/>
                  </a:lnTo>
                  <a:lnTo>
                    <a:pt x="136" y="0"/>
                  </a:lnTo>
                  <a:lnTo>
                    <a:pt x="184" y="14"/>
                  </a:lnTo>
                  <a:lnTo>
                    <a:pt x="198" y="32"/>
                  </a:lnTo>
                  <a:lnTo>
                    <a:pt x="252" y="44"/>
                  </a:lnTo>
                  <a:lnTo>
                    <a:pt x="263" y="58"/>
                  </a:lnTo>
                  <a:lnTo>
                    <a:pt x="279" y="78"/>
                  </a:lnTo>
                  <a:lnTo>
                    <a:pt x="263" y="76"/>
                  </a:lnTo>
                  <a:lnTo>
                    <a:pt x="263" y="88"/>
                  </a:lnTo>
                  <a:lnTo>
                    <a:pt x="279" y="110"/>
                  </a:lnTo>
                  <a:lnTo>
                    <a:pt x="283" y="145"/>
                  </a:lnTo>
                  <a:lnTo>
                    <a:pt x="283" y="169"/>
                  </a:lnTo>
                  <a:lnTo>
                    <a:pt x="267" y="193"/>
                  </a:lnTo>
                  <a:lnTo>
                    <a:pt x="263" y="207"/>
                  </a:lnTo>
                  <a:lnTo>
                    <a:pt x="242" y="217"/>
                  </a:lnTo>
                  <a:lnTo>
                    <a:pt x="238" y="229"/>
                  </a:lnTo>
                  <a:lnTo>
                    <a:pt x="242" y="255"/>
                  </a:lnTo>
                  <a:lnTo>
                    <a:pt x="263" y="267"/>
                  </a:lnTo>
                  <a:lnTo>
                    <a:pt x="283" y="245"/>
                  </a:lnTo>
                  <a:lnTo>
                    <a:pt x="295" y="215"/>
                  </a:lnTo>
                  <a:lnTo>
                    <a:pt x="327" y="197"/>
                  </a:lnTo>
                  <a:lnTo>
                    <a:pt x="347" y="209"/>
                  </a:lnTo>
                  <a:lnTo>
                    <a:pt x="361" y="241"/>
                  </a:lnTo>
                  <a:lnTo>
                    <a:pt x="379" y="305"/>
                  </a:lnTo>
                  <a:lnTo>
                    <a:pt x="387" y="325"/>
                  </a:lnTo>
                  <a:lnTo>
                    <a:pt x="381" y="343"/>
                  </a:lnTo>
                  <a:lnTo>
                    <a:pt x="385" y="369"/>
                  </a:lnTo>
                  <a:lnTo>
                    <a:pt x="379" y="383"/>
                  </a:lnTo>
                  <a:lnTo>
                    <a:pt x="369" y="369"/>
                  </a:lnTo>
                  <a:lnTo>
                    <a:pt x="359" y="375"/>
                  </a:lnTo>
                  <a:lnTo>
                    <a:pt x="357" y="399"/>
                  </a:lnTo>
                  <a:lnTo>
                    <a:pt x="353" y="409"/>
                  </a:lnTo>
                  <a:lnTo>
                    <a:pt x="337" y="421"/>
                  </a:lnTo>
                  <a:lnTo>
                    <a:pt x="337" y="455"/>
                  </a:lnTo>
                  <a:lnTo>
                    <a:pt x="325" y="467"/>
                  </a:lnTo>
                  <a:lnTo>
                    <a:pt x="315" y="496"/>
                  </a:lnTo>
                  <a:lnTo>
                    <a:pt x="188" y="516"/>
                  </a:lnTo>
                  <a:lnTo>
                    <a:pt x="184" y="506"/>
                  </a:lnTo>
                  <a:lnTo>
                    <a:pt x="0" y="52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76" name="Freeform 17">
              <a:extLst>
                <a:ext uri="{FF2B5EF4-FFF2-40B4-BE49-F238E27FC236}">
                  <a16:creationId xmlns:a16="http://schemas.microsoft.com/office/drawing/2014/main" id="{081794D3-2F69-4A78-AC7C-F50255158181}"/>
                </a:ext>
              </a:extLst>
            </p:cNvPr>
            <p:cNvSpPr>
              <a:spLocks/>
            </p:cNvSpPr>
            <p:nvPr/>
          </p:nvSpPr>
          <p:spPr bwMode="auto">
            <a:xfrm>
              <a:off x="5370513" y="15822613"/>
              <a:ext cx="804863" cy="725488"/>
            </a:xfrm>
            <a:custGeom>
              <a:avLst/>
              <a:gdLst>
                <a:gd name="T0" fmla="*/ 0 w 507"/>
                <a:gd name="T1" fmla="*/ 16 h 457"/>
                <a:gd name="T2" fmla="*/ 22 w 507"/>
                <a:gd name="T3" fmla="*/ 156 h 457"/>
                <a:gd name="T4" fmla="*/ 18 w 507"/>
                <a:gd name="T5" fmla="*/ 377 h 457"/>
                <a:gd name="T6" fmla="*/ 28 w 507"/>
                <a:gd name="T7" fmla="*/ 389 h 457"/>
                <a:gd name="T8" fmla="*/ 64 w 507"/>
                <a:gd name="T9" fmla="*/ 389 h 457"/>
                <a:gd name="T10" fmla="*/ 66 w 507"/>
                <a:gd name="T11" fmla="*/ 457 h 457"/>
                <a:gd name="T12" fmla="*/ 366 w 507"/>
                <a:gd name="T13" fmla="*/ 451 h 457"/>
                <a:gd name="T14" fmla="*/ 360 w 507"/>
                <a:gd name="T15" fmla="*/ 383 h 457"/>
                <a:gd name="T16" fmla="*/ 386 w 507"/>
                <a:gd name="T17" fmla="*/ 309 h 457"/>
                <a:gd name="T18" fmla="*/ 423 w 507"/>
                <a:gd name="T19" fmla="*/ 255 h 457"/>
                <a:gd name="T20" fmla="*/ 421 w 507"/>
                <a:gd name="T21" fmla="*/ 240 h 457"/>
                <a:gd name="T22" fmla="*/ 451 w 507"/>
                <a:gd name="T23" fmla="*/ 192 h 457"/>
                <a:gd name="T24" fmla="*/ 465 w 507"/>
                <a:gd name="T25" fmla="*/ 142 h 457"/>
                <a:gd name="T26" fmla="*/ 459 w 507"/>
                <a:gd name="T27" fmla="*/ 136 h 457"/>
                <a:gd name="T28" fmla="*/ 483 w 507"/>
                <a:gd name="T29" fmla="*/ 116 h 457"/>
                <a:gd name="T30" fmla="*/ 507 w 507"/>
                <a:gd name="T31" fmla="*/ 72 h 457"/>
                <a:gd name="T32" fmla="*/ 501 w 507"/>
                <a:gd name="T33" fmla="*/ 62 h 457"/>
                <a:gd name="T34" fmla="*/ 433 w 507"/>
                <a:gd name="T35" fmla="*/ 66 h 457"/>
                <a:gd name="T36" fmla="*/ 451 w 507"/>
                <a:gd name="T37" fmla="*/ 40 h 457"/>
                <a:gd name="T38" fmla="*/ 445 w 507"/>
                <a:gd name="T39" fmla="*/ 0 h 457"/>
                <a:gd name="T40" fmla="*/ 0 w 507"/>
                <a:gd name="T41" fmla="*/ 16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7" h="457">
                  <a:moveTo>
                    <a:pt x="0" y="16"/>
                  </a:moveTo>
                  <a:lnTo>
                    <a:pt x="22" y="156"/>
                  </a:lnTo>
                  <a:lnTo>
                    <a:pt x="18" y="377"/>
                  </a:lnTo>
                  <a:lnTo>
                    <a:pt x="28" y="389"/>
                  </a:lnTo>
                  <a:lnTo>
                    <a:pt x="64" y="389"/>
                  </a:lnTo>
                  <a:lnTo>
                    <a:pt x="66" y="457"/>
                  </a:lnTo>
                  <a:lnTo>
                    <a:pt x="366" y="451"/>
                  </a:lnTo>
                  <a:lnTo>
                    <a:pt x="360" y="383"/>
                  </a:lnTo>
                  <a:lnTo>
                    <a:pt x="386" y="309"/>
                  </a:lnTo>
                  <a:lnTo>
                    <a:pt x="423" y="255"/>
                  </a:lnTo>
                  <a:lnTo>
                    <a:pt x="421" y="240"/>
                  </a:lnTo>
                  <a:lnTo>
                    <a:pt x="451" y="192"/>
                  </a:lnTo>
                  <a:lnTo>
                    <a:pt x="465" y="142"/>
                  </a:lnTo>
                  <a:lnTo>
                    <a:pt x="459" y="136"/>
                  </a:lnTo>
                  <a:lnTo>
                    <a:pt x="483" y="116"/>
                  </a:lnTo>
                  <a:lnTo>
                    <a:pt x="507" y="72"/>
                  </a:lnTo>
                  <a:lnTo>
                    <a:pt x="501" y="62"/>
                  </a:lnTo>
                  <a:lnTo>
                    <a:pt x="433" y="66"/>
                  </a:lnTo>
                  <a:lnTo>
                    <a:pt x="451" y="40"/>
                  </a:lnTo>
                  <a:lnTo>
                    <a:pt x="445" y="0"/>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77" name="Freeform 18">
              <a:extLst>
                <a:ext uri="{FF2B5EF4-FFF2-40B4-BE49-F238E27FC236}">
                  <a16:creationId xmlns:a16="http://schemas.microsoft.com/office/drawing/2014/main" id="{1A8B34DD-A810-4D00-8AA7-A1969483CF6F}"/>
                </a:ext>
              </a:extLst>
            </p:cNvPr>
            <p:cNvSpPr>
              <a:spLocks/>
            </p:cNvSpPr>
            <p:nvPr/>
          </p:nvSpPr>
          <p:spPr bwMode="auto">
            <a:xfrm>
              <a:off x="5370513" y="15822613"/>
              <a:ext cx="804863" cy="725488"/>
            </a:xfrm>
            <a:custGeom>
              <a:avLst/>
              <a:gdLst>
                <a:gd name="T0" fmla="*/ 0 w 507"/>
                <a:gd name="T1" fmla="*/ 16 h 457"/>
                <a:gd name="T2" fmla="*/ 22 w 507"/>
                <a:gd name="T3" fmla="*/ 156 h 457"/>
                <a:gd name="T4" fmla="*/ 18 w 507"/>
                <a:gd name="T5" fmla="*/ 377 h 457"/>
                <a:gd name="T6" fmla="*/ 28 w 507"/>
                <a:gd name="T7" fmla="*/ 389 h 457"/>
                <a:gd name="T8" fmla="*/ 64 w 507"/>
                <a:gd name="T9" fmla="*/ 389 h 457"/>
                <a:gd name="T10" fmla="*/ 66 w 507"/>
                <a:gd name="T11" fmla="*/ 457 h 457"/>
                <a:gd name="T12" fmla="*/ 366 w 507"/>
                <a:gd name="T13" fmla="*/ 451 h 457"/>
                <a:gd name="T14" fmla="*/ 360 w 507"/>
                <a:gd name="T15" fmla="*/ 383 h 457"/>
                <a:gd name="T16" fmla="*/ 386 w 507"/>
                <a:gd name="T17" fmla="*/ 309 h 457"/>
                <a:gd name="T18" fmla="*/ 423 w 507"/>
                <a:gd name="T19" fmla="*/ 255 h 457"/>
                <a:gd name="T20" fmla="*/ 421 w 507"/>
                <a:gd name="T21" fmla="*/ 240 h 457"/>
                <a:gd name="T22" fmla="*/ 451 w 507"/>
                <a:gd name="T23" fmla="*/ 192 h 457"/>
                <a:gd name="T24" fmla="*/ 465 w 507"/>
                <a:gd name="T25" fmla="*/ 142 h 457"/>
                <a:gd name="T26" fmla="*/ 459 w 507"/>
                <a:gd name="T27" fmla="*/ 136 h 457"/>
                <a:gd name="T28" fmla="*/ 483 w 507"/>
                <a:gd name="T29" fmla="*/ 116 h 457"/>
                <a:gd name="T30" fmla="*/ 507 w 507"/>
                <a:gd name="T31" fmla="*/ 72 h 457"/>
                <a:gd name="T32" fmla="*/ 501 w 507"/>
                <a:gd name="T33" fmla="*/ 62 h 457"/>
                <a:gd name="T34" fmla="*/ 433 w 507"/>
                <a:gd name="T35" fmla="*/ 66 h 457"/>
                <a:gd name="T36" fmla="*/ 451 w 507"/>
                <a:gd name="T37" fmla="*/ 40 h 457"/>
                <a:gd name="T38" fmla="*/ 445 w 507"/>
                <a:gd name="T39" fmla="*/ 0 h 457"/>
                <a:gd name="T40" fmla="*/ 0 w 507"/>
                <a:gd name="T41" fmla="*/ 16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7" h="457">
                  <a:moveTo>
                    <a:pt x="0" y="16"/>
                  </a:moveTo>
                  <a:lnTo>
                    <a:pt x="22" y="156"/>
                  </a:lnTo>
                  <a:lnTo>
                    <a:pt x="18" y="377"/>
                  </a:lnTo>
                  <a:lnTo>
                    <a:pt x="28" y="389"/>
                  </a:lnTo>
                  <a:lnTo>
                    <a:pt x="64" y="389"/>
                  </a:lnTo>
                  <a:lnTo>
                    <a:pt x="66" y="457"/>
                  </a:lnTo>
                  <a:lnTo>
                    <a:pt x="366" y="451"/>
                  </a:lnTo>
                  <a:lnTo>
                    <a:pt x="360" y="383"/>
                  </a:lnTo>
                  <a:lnTo>
                    <a:pt x="386" y="309"/>
                  </a:lnTo>
                  <a:lnTo>
                    <a:pt x="423" y="255"/>
                  </a:lnTo>
                  <a:lnTo>
                    <a:pt x="421" y="240"/>
                  </a:lnTo>
                  <a:lnTo>
                    <a:pt x="451" y="192"/>
                  </a:lnTo>
                  <a:lnTo>
                    <a:pt x="465" y="142"/>
                  </a:lnTo>
                  <a:lnTo>
                    <a:pt x="459" y="136"/>
                  </a:lnTo>
                  <a:lnTo>
                    <a:pt x="483" y="116"/>
                  </a:lnTo>
                  <a:lnTo>
                    <a:pt x="507" y="72"/>
                  </a:lnTo>
                  <a:lnTo>
                    <a:pt x="501" y="62"/>
                  </a:lnTo>
                  <a:lnTo>
                    <a:pt x="433" y="66"/>
                  </a:lnTo>
                  <a:lnTo>
                    <a:pt x="451" y="40"/>
                  </a:lnTo>
                  <a:lnTo>
                    <a:pt x="445" y="0"/>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78" name="Freeform 19">
              <a:extLst>
                <a:ext uri="{FF2B5EF4-FFF2-40B4-BE49-F238E27FC236}">
                  <a16:creationId xmlns:a16="http://schemas.microsoft.com/office/drawing/2014/main" id="{E223696F-D1B2-4393-992B-F4C9E054EAB9}"/>
                </a:ext>
              </a:extLst>
            </p:cNvPr>
            <p:cNvSpPr>
              <a:spLocks/>
            </p:cNvSpPr>
            <p:nvPr/>
          </p:nvSpPr>
          <p:spPr bwMode="auto">
            <a:xfrm>
              <a:off x="5370513" y="15822613"/>
              <a:ext cx="804863" cy="725488"/>
            </a:xfrm>
            <a:custGeom>
              <a:avLst/>
              <a:gdLst>
                <a:gd name="T0" fmla="*/ 0 w 507"/>
                <a:gd name="T1" fmla="*/ 16 h 457"/>
                <a:gd name="T2" fmla="*/ 22 w 507"/>
                <a:gd name="T3" fmla="*/ 156 h 457"/>
                <a:gd name="T4" fmla="*/ 18 w 507"/>
                <a:gd name="T5" fmla="*/ 377 h 457"/>
                <a:gd name="T6" fmla="*/ 28 w 507"/>
                <a:gd name="T7" fmla="*/ 389 h 457"/>
                <a:gd name="T8" fmla="*/ 64 w 507"/>
                <a:gd name="T9" fmla="*/ 389 h 457"/>
                <a:gd name="T10" fmla="*/ 66 w 507"/>
                <a:gd name="T11" fmla="*/ 457 h 457"/>
                <a:gd name="T12" fmla="*/ 366 w 507"/>
                <a:gd name="T13" fmla="*/ 451 h 457"/>
                <a:gd name="T14" fmla="*/ 360 w 507"/>
                <a:gd name="T15" fmla="*/ 383 h 457"/>
                <a:gd name="T16" fmla="*/ 386 w 507"/>
                <a:gd name="T17" fmla="*/ 309 h 457"/>
                <a:gd name="T18" fmla="*/ 423 w 507"/>
                <a:gd name="T19" fmla="*/ 255 h 457"/>
                <a:gd name="T20" fmla="*/ 421 w 507"/>
                <a:gd name="T21" fmla="*/ 240 h 457"/>
                <a:gd name="T22" fmla="*/ 451 w 507"/>
                <a:gd name="T23" fmla="*/ 192 h 457"/>
                <a:gd name="T24" fmla="*/ 465 w 507"/>
                <a:gd name="T25" fmla="*/ 142 h 457"/>
                <a:gd name="T26" fmla="*/ 459 w 507"/>
                <a:gd name="T27" fmla="*/ 136 h 457"/>
                <a:gd name="T28" fmla="*/ 483 w 507"/>
                <a:gd name="T29" fmla="*/ 116 h 457"/>
                <a:gd name="T30" fmla="*/ 507 w 507"/>
                <a:gd name="T31" fmla="*/ 72 h 457"/>
                <a:gd name="T32" fmla="*/ 501 w 507"/>
                <a:gd name="T33" fmla="*/ 62 h 457"/>
                <a:gd name="T34" fmla="*/ 433 w 507"/>
                <a:gd name="T35" fmla="*/ 66 h 457"/>
                <a:gd name="T36" fmla="*/ 451 w 507"/>
                <a:gd name="T37" fmla="*/ 40 h 457"/>
                <a:gd name="T38" fmla="*/ 445 w 507"/>
                <a:gd name="T39" fmla="*/ 0 h 457"/>
                <a:gd name="T40" fmla="*/ 0 w 507"/>
                <a:gd name="T41" fmla="*/ 16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7" h="457">
                  <a:moveTo>
                    <a:pt x="0" y="16"/>
                  </a:moveTo>
                  <a:lnTo>
                    <a:pt x="22" y="156"/>
                  </a:lnTo>
                  <a:lnTo>
                    <a:pt x="18" y="377"/>
                  </a:lnTo>
                  <a:lnTo>
                    <a:pt x="28" y="389"/>
                  </a:lnTo>
                  <a:lnTo>
                    <a:pt x="64" y="389"/>
                  </a:lnTo>
                  <a:lnTo>
                    <a:pt x="66" y="457"/>
                  </a:lnTo>
                  <a:lnTo>
                    <a:pt x="366" y="451"/>
                  </a:lnTo>
                  <a:lnTo>
                    <a:pt x="360" y="383"/>
                  </a:lnTo>
                  <a:lnTo>
                    <a:pt x="386" y="309"/>
                  </a:lnTo>
                  <a:lnTo>
                    <a:pt x="423" y="255"/>
                  </a:lnTo>
                  <a:lnTo>
                    <a:pt x="421" y="240"/>
                  </a:lnTo>
                  <a:lnTo>
                    <a:pt x="451" y="192"/>
                  </a:lnTo>
                  <a:lnTo>
                    <a:pt x="465" y="142"/>
                  </a:lnTo>
                  <a:lnTo>
                    <a:pt x="459" y="136"/>
                  </a:lnTo>
                  <a:lnTo>
                    <a:pt x="483" y="116"/>
                  </a:lnTo>
                  <a:lnTo>
                    <a:pt x="507" y="72"/>
                  </a:lnTo>
                  <a:lnTo>
                    <a:pt x="501" y="62"/>
                  </a:lnTo>
                  <a:lnTo>
                    <a:pt x="433" y="66"/>
                  </a:lnTo>
                  <a:lnTo>
                    <a:pt x="451" y="40"/>
                  </a:lnTo>
                  <a:lnTo>
                    <a:pt x="445" y="0"/>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79" name="Freeform 20">
              <a:extLst>
                <a:ext uri="{FF2B5EF4-FFF2-40B4-BE49-F238E27FC236}">
                  <a16:creationId xmlns:a16="http://schemas.microsoft.com/office/drawing/2014/main" id="{0D67DC75-35C7-4510-970F-292C04A07DF2}"/>
                </a:ext>
              </a:extLst>
            </p:cNvPr>
            <p:cNvSpPr>
              <a:spLocks/>
            </p:cNvSpPr>
            <p:nvPr/>
          </p:nvSpPr>
          <p:spPr bwMode="auto">
            <a:xfrm>
              <a:off x="5370513" y="15822613"/>
              <a:ext cx="804863" cy="725488"/>
            </a:xfrm>
            <a:custGeom>
              <a:avLst/>
              <a:gdLst>
                <a:gd name="T0" fmla="*/ 0 w 507"/>
                <a:gd name="T1" fmla="*/ 16 h 457"/>
                <a:gd name="T2" fmla="*/ 22 w 507"/>
                <a:gd name="T3" fmla="*/ 156 h 457"/>
                <a:gd name="T4" fmla="*/ 18 w 507"/>
                <a:gd name="T5" fmla="*/ 377 h 457"/>
                <a:gd name="T6" fmla="*/ 28 w 507"/>
                <a:gd name="T7" fmla="*/ 389 h 457"/>
                <a:gd name="T8" fmla="*/ 64 w 507"/>
                <a:gd name="T9" fmla="*/ 389 h 457"/>
                <a:gd name="T10" fmla="*/ 66 w 507"/>
                <a:gd name="T11" fmla="*/ 457 h 457"/>
                <a:gd name="T12" fmla="*/ 366 w 507"/>
                <a:gd name="T13" fmla="*/ 451 h 457"/>
                <a:gd name="T14" fmla="*/ 360 w 507"/>
                <a:gd name="T15" fmla="*/ 383 h 457"/>
                <a:gd name="T16" fmla="*/ 386 w 507"/>
                <a:gd name="T17" fmla="*/ 309 h 457"/>
                <a:gd name="T18" fmla="*/ 423 w 507"/>
                <a:gd name="T19" fmla="*/ 255 h 457"/>
                <a:gd name="T20" fmla="*/ 421 w 507"/>
                <a:gd name="T21" fmla="*/ 240 h 457"/>
                <a:gd name="T22" fmla="*/ 451 w 507"/>
                <a:gd name="T23" fmla="*/ 192 h 457"/>
                <a:gd name="T24" fmla="*/ 465 w 507"/>
                <a:gd name="T25" fmla="*/ 142 h 457"/>
                <a:gd name="T26" fmla="*/ 459 w 507"/>
                <a:gd name="T27" fmla="*/ 136 h 457"/>
                <a:gd name="T28" fmla="*/ 483 w 507"/>
                <a:gd name="T29" fmla="*/ 116 h 457"/>
                <a:gd name="T30" fmla="*/ 507 w 507"/>
                <a:gd name="T31" fmla="*/ 72 h 457"/>
                <a:gd name="T32" fmla="*/ 501 w 507"/>
                <a:gd name="T33" fmla="*/ 62 h 457"/>
                <a:gd name="T34" fmla="*/ 433 w 507"/>
                <a:gd name="T35" fmla="*/ 66 h 457"/>
                <a:gd name="T36" fmla="*/ 451 w 507"/>
                <a:gd name="T37" fmla="*/ 40 h 457"/>
                <a:gd name="T38" fmla="*/ 445 w 507"/>
                <a:gd name="T39" fmla="*/ 0 h 457"/>
                <a:gd name="T40" fmla="*/ 0 w 507"/>
                <a:gd name="T41" fmla="*/ 16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7" h="457">
                  <a:moveTo>
                    <a:pt x="0" y="16"/>
                  </a:moveTo>
                  <a:lnTo>
                    <a:pt x="22" y="156"/>
                  </a:lnTo>
                  <a:lnTo>
                    <a:pt x="18" y="377"/>
                  </a:lnTo>
                  <a:lnTo>
                    <a:pt x="28" y="389"/>
                  </a:lnTo>
                  <a:lnTo>
                    <a:pt x="64" y="389"/>
                  </a:lnTo>
                  <a:lnTo>
                    <a:pt x="66" y="457"/>
                  </a:lnTo>
                  <a:lnTo>
                    <a:pt x="366" y="451"/>
                  </a:lnTo>
                  <a:lnTo>
                    <a:pt x="360" y="383"/>
                  </a:lnTo>
                  <a:lnTo>
                    <a:pt x="386" y="309"/>
                  </a:lnTo>
                  <a:lnTo>
                    <a:pt x="423" y="255"/>
                  </a:lnTo>
                  <a:lnTo>
                    <a:pt x="421" y="240"/>
                  </a:lnTo>
                  <a:lnTo>
                    <a:pt x="451" y="192"/>
                  </a:lnTo>
                  <a:lnTo>
                    <a:pt x="465" y="142"/>
                  </a:lnTo>
                  <a:lnTo>
                    <a:pt x="459" y="136"/>
                  </a:lnTo>
                  <a:lnTo>
                    <a:pt x="483" y="116"/>
                  </a:lnTo>
                  <a:lnTo>
                    <a:pt x="507" y="72"/>
                  </a:lnTo>
                  <a:lnTo>
                    <a:pt x="501" y="62"/>
                  </a:lnTo>
                  <a:lnTo>
                    <a:pt x="433" y="66"/>
                  </a:lnTo>
                  <a:lnTo>
                    <a:pt x="451" y="40"/>
                  </a:lnTo>
                  <a:lnTo>
                    <a:pt x="445" y="0"/>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80" name="Freeform 21">
              <a:extLst>
                <a:ext uri="{FF2B5EF4-FFF2-40B4-BE49-F238E27FC236}">
                  <a16:creationId xmlns:a16="http://schemas.microsoft.com/office/drawing/2014/main" id="{DCE9E75F-D84C-43A0-B159-E9C4E44135B2}"/>
                </a:ext>
              </a:extLst>
            </p:cNvPr>
            <p:cNvSpPr>
              <a:spLocks/>
            </p:cNvSpPr>
            <p:nvPr/>
          </p:nvSpPr>
          <p:spPr bwMode="auto">
            <a:xfrm>
              <a:off x="5475288" y="16538576"/>
              <a:ext cx="893763" cy="790575"/>
            </a:xfrm>
            <a:custGeom>
              <a:avLst/>
              <a:gdLst>
                <a:gd name="T0" fmla="*/ 6 w 563"/>
                <a:gd name="T1" fmla="*/ 139 h 498"/>
                <a:gd name="T2" fmla="*/ 26 w 563"/>
                <a:gd name="T3" fmla="*/ 191 h 498"/>
                <a:gd name="T4" fmla="*/ 56 w 563"/>
                <a:gd name="T5" fmla="*/ 277 h 498"/>
                <a:gd name="T6" fmla="*/ 38 w 563"/>
                <a:gd name="T7" fmla="*/ 335 h 498"/>
                <a:gd name="T8" fmla="*/ 42 w 563"/>
                <a:gd name="T9" fmla="*/ 379 h 498"/>
                <a:gd name="T10" fmla="*/ 18 w 563"/>
                <a:gd name="T11" fmla="*/ 411 h 498"/>
                <a:gd name="T12" fmla="*/ 104 w 563"/>
                <a:gd name="T13" fmla="*/ 411 h 498"/>
                <a:gd name="T14" fmla="*/ 222 w 563"/>
                <a:gd name="T15" fmla="*/ 433 h 498"/>
                <a:gd name="T16" fmla="*/ 234 w 563"/>
                <a:gd name="T17" fmla="*/ 401 h 498"/>
                <a:gd name="T18" fmla="*/ 282 w 563"/>
                <a:gd name="T19" fmla="*/ 439 h 498"/>
                <a:gd name="T20" fmla="*/ 310 w 563"/>
                <a:gd name="T21" fmla="*/ 443 h 498"/>
                <a:gd name="T22" fmla="*/ 333 w 563"/>
                <a:gd name="T23" fmla="*/ 478 h 498"/>
                <a:gd name="T24" fmla="*/ 367 w 563"/>
                <a:gd name="T25" fmla="*/ 492 h 498"/>
                <a:gd name="T26" fmla="*/ 393 w 563"/>
                <a:gd name="T27" fmla="*/ 472 h 498"/>
                <a:gd name="T28" fmla="*/ 407 w 563"/>
                <a:gd name="T29" fmla="*/ 476 h 498"/>
                <a:gd name="T30" fmla="*/ 429 w 563"/>
                <a:gd name="T31" fmla="*/ 488 h 498"/>
                <a:gd name="T32" fmla="*/ 453 w 563"/>
                <a:gd name="T33" fmla="*/ 468 h 498"/>
                <a:gd name="T34" fmla="*/ 449 w 563"/>
                <a:gd name="T35" fmla="*/ 437 h 498"/>
                <a:gd name="T36" fmla="*/ 469 w 563"/>
                <a:gd name="T37" fmla="*/ 439 h 498"/>
                <a:gd name="T38" fmla="*/ 493 w 563"/>
                <a:gd name="T39" fmla="*/ 455 h 498"/>
                <a:gd name="T40" fmla="*/ 511 w 563"/>
                <a:gd name="T41" fmla="*/ 461 h 498"/>
                <a:gd name="T42" fmla="*/ 529 w 563"/>
                <a:gd name="T43" fmla="*/ 480 h 498"/>
                <a:gd name="T44" fmla="*/ 539 w 563"/>
                <a:gd name="T45" fmla="*/ 482 h 498"/>
                <a:gd name="T46" fmla="*/ 549 w 563"/>
                <a:gd name="T47" fmla="*/ 480 h 498"/>
                <a:gd name="T48" fmla="*/ 563 w 563"/>
                <a:gd name="T49" fmla="*/ 468 h 498"/>
                <a:gd name="T50" fmla="*/ 541 w 563"/>
                <a:gd name="T51" fmla="*/ 455 h 498"/>
                <a:gd name="T52" fmla="*/ 521 w 563"/>
                <a:gd name="T53" fmla="*/ 443 h 498"/>
                <a:gd name="T54" fmla="*/ 493 w 563"/>
                <a:gd name="T55" fmla="*/ 419 h 498"/>
                <a:gd name="T56" fmla="*/ 513 w 563"/>
                <a:gd name="T57" fmla="*/ 407 h 498"/>
                <a:gd name="T58" fmla="*/ 525 w 563"/>
                <a:gd name="T59" fmla="*/ 391 h 498"/>
                <a:gd name="T60" fmla="*/ 535 w 563"/>
                <a:gd name="T61" fmla="*/ 373 h 498"/>
                <a:gd name="T62" fmla="*/ 519 w 563"/>
                <a:gd name="T63" fmla="*/ 359 h 498"/>
                <a:gd name="T64" fmla="*/ 489 w 563"/>
                <a:gd name="T65" fmla="*/ 385 h 498"/>
                <a:gd name="T66" fmla="*/ 469 w 563"/>
                <a:gd name="T67" fmla="*/ 365 h 498"/>
                <a:gd name="T68" fmla="*/ 481 w 563"/>
                <a:gd name="T69" fmla="*/ 365 h 498"/>
                <a:gd name="T70" fmla="*/ 477 w 563"/>
                <a:gd name="T71" fmla="*/ 355 h 498"/>
                <a:gd name="T72" fmla="*/ 471 w 563"/>
                <a:gd name="T73" fmla="*/ 357 h 498"/>
                <a:gd name="T74" fmla="*/ 451 w 563"/>
                <a:gd name="T75" fmla="*/ 365 h 498"/>
                <a:gd name="T76" fmla="*/ 401 w 563"/>
                <a:gd name="T77" fmla="*/ 361 h 498"/>
                <a:gd name="T78" fmla="*/ 419 w 563"/>
                <a:gd name="T79" fmla="*/ 325 h 498"/>
                <a:gd name="T80" fmla="*/ 449 w 563"/>
                <a:gd name="T81" fmla="*/ 337 h 498"/>
                <a:gd name="T82" fmla="*/ 463 w 563"/>
                <a:gd name="T83" fmla="*/ 287 h 498"/>
                <a:gd name="T84" fmla="*/ 266 w 563"/>
                <a:gd name="T85" fmla="*/ 253 h 498"/>
                <a:gd name="T86" fmla="*/ 290 w 563"/>
                <a:gd name="T87" fmla="*/ 159 h 498"/>
                <a:gd name="T88" fmla="*/ 314 w 563"/>
                <a:gd name="T89" fmla="*/ 98 h 498"/>
                <a:gd name="T90" fmla="*/ 300 w 563"/>
                <a:gd name="T91" fmla="*/ 0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3" h="498">
                  <a:moveTo>
                    <a:pt x="0" y="6"/>
                  </a:moveTo>
                  <a:lnTo>
                    <a:pt x="6" y="139"/>
                  </a:lnTo>
                  <a:lnTo>
                    <a:pt x="22" y="155"/>
                  </a:lnTo>
                  <a:lnTo>
                    <a:pt x="26" y="191"/>
                  </a:lnTo>
                  <a:lnTo>
                    <a:pt x="58" y="237"/>
                  </a:lnTo>
                  <a:lnTo>
                    <a:pt x="56" y="277"/>
                  </a:lnTo>
                  <a:lnTo>
                    <a:pt x="38" y="315"/>
                  </a:lnTo>
                  <a:lnTo>
                    <a:pt x="38" y="335"/>
                  </a:lnTo>
                  <a:lnTo>
                    <a:pt x="44" y="359"/>
                  </a:lnTo>
                  <a:lnTo>
                    <a:pt x="42" y="379"/>
                  </a:lnTo>
                  <a:lnTo>
                    <a:pt x="32" y="393"/>
                  </a:lnTo>
                  <a:lnTo>
                    <a:pt x="18" y="411"/>
                  </a:lnTo>
                  <a:lnTo>
                    <a:pt x="28" y="421"/>
                  </a:lnTo>
                  <a:lnTo>
                    <a:pt x="104" y="411"/>
                  </a:lnTo>
                  <a:lnTo>
                    <a:pt x="164" y="437"/>
                  </a:lnTo>
                  <a:lnTo>
                    <a:pt x="222" y="433"/>
                  </a:lnTo>
                  <a:lnTo>
                    <a:pt x="216" y="417"/>
                  </a:lnTo>
                  <a:lnTo>
                    <a:pt x="234" y="401"/>
                  </a:lnTo>
                  <a:lnTo>
                    <a:pt x="276" y="411"/>
                  </a:lnTo>
                  <a:lnTo>
                    <a:pt x="282" y="439"/>
                  </a:lnTo>
                  <a:lnTo>
                    <a:pt x="294" y="435"/>
                  </a:lnTo>
                  <a:lnTo>
                    <a:pt x="310" y="443"/>
                  </a:lnTo>
                  <a:lnTo>
                    <a:pt x="328" y="459"/>
                  </a:lnTo>
                  <a:lnTo>
                    <a:pt x="333" y="478"/>
                  </a:lnTo>
                  <a:lnTo>
                    <a:pt x="351" y="480"/>
                  </a:lnTo>
                  <a:lnTo>
                    <a:pt x="367" y="492"/>
                  </a:lnTo>
                  <a:lnTo>
                    <a:pt x="379" y="486"/>
                  </a:lnTo>
                  <a:lnTo>
                    <a:pt x="393" y="472"/>
                  </a:lnTo>
                  <a:lnTo>
                    <a:pt x="391" y="459"/>
                  </a:lnTo>
                  <a:lnTo>
                    <a:pt x="407" y="476"/>
                  </a:lnTo>
                  <a:lnTo>
                    <a:pt x="417" y="461"/>
                  </a:lnTo>
                  <a:lnTo>
                    <a:pt x="429" y="488"/>
                  </a:lnTo>
                  <a:lnTo>
                    <a:pt x="447" y="476"/>
                  </a:lnTo>
                  <a:lnTo>
                    <a:pt x="453" y="468"/>
                  </a:lnTo>
                  <a:lnTo>
                    <a:pt x="447" y="459"/>
                  </a:lnTo>
                  <a:lnTo>
                    <a:pt x="449" y="437"/>
                  </a:lnTo>
                  <a:lnTo>
                    <a:pt x="453" y="437"/>
                  </a:lnTo>
                  <a:lnTo>
                    <a:pt x="469" y="439"/>
                  </a:lnTo>
                  <a:lnTo>
                    <a:pt x="473" y="455"/>
                  </a:lnTo>
                  <a:lnTo>
                    <a:pt x="493" y="455"/>
                  </a:lnTo>
                  <a:lnTo>
                    <a:pt x="507" y="464"/>
                  </a:lnTo>
                  <a:lnTo>
                    <a:pt x="511" y="461"/>
                  </a:lnTo>
                  <a:lnTo>
                    <a:pt x="517" y="474"/>
                  </a:lnTo>
                  <a:lnTo>
                    <a:pt x="529" y="480"/>
                  </a:lnTo>
                  <a:lnTo>
                    <a:pt x="523" y="498"/>
                  </a:lnTo>
                  <a:lnTo>
                    <a:pt x="539" y="482"/>
                  </a:lnTo>
                  <a:lnTo>
                    <a:pt x="549" y="492"/>
                  </a:lnTo>
                  <a:lnTo>
                    <a:pt x="549" y="480"/>
                  </a:lnTo>
                  <a:lnTo>
                    <a:pt x="563" y="476"/>
                  </a:lnTo>
                  <a:lnTo>
                    <a:pt x="563" y="468"/>
                  </a:lnTo>
                  <a:lnTo>
                    <a:pt x="549" y="464"/>
                  </a:lnTo>
                  <a:lnTo>
                    <a:pt x="541" y="455"/>
                  </a:lnTo>
                  <a:lnTo>
                    <a:pt x="527" y="457"/>
                  </a:lnTo>
                  <a:lnTo>
                    <a:pt x="521" y="443"/>
                  </a:lnTo>
                  <a:lnTo>
                    <a:pt x="507" y="443"/>
                  </a:lnTo>
                  <a:lnTo>
                    <a:pt x="493" y="419"/>
                  </a:lnTo>
                  <a:lnTo>
                    <a:pt x="501" y="413"/>
                  </a:lnTo>
                  <a:lnTo>
                    <a:pt x="513" y="407"/>
                  </a:lnTo>
                  <a:lnTo>
                    <a:pt x="515" y="393"/>
                  </a:lnTo>
                  <a:lnTo>
                    <a:pt x="525" y="391"/>
                  </a:lnTo>
                  <a:lnTo>
                    <a:pt x="541" y="377"/>
                  </a:lnTo>
                  <a:lnTo>
                    <a:pt x="535" y="373"/>
                  </a:lnTo>
                  <a:lnTo>
                    <a:pt x="535" y="347"/>
                  </a:lnTo>
                  <a:lnTo>
                    <a:pt x="519" y="359"/>
                  </a:lnTo>
                  <a:lnTo>
                    <a:pt x="503" y="363"/>
                  </a:lnTo>
                  <a:lnTo>
                    <a:pt x="489" y="385"/>
                  </a:lnTo>
                  <a:lnTo>
                    <a:pt x="465" y="373"/>
                  </a:lnTo>
                  <a:lnTo>
                    <a:pt x="469" y="365"/>
                  </a:lnTo>
                  <a:lnTo>
                    <a:pt x="479" y="361"/>
                  </a:lnTo>
                  <a:lnTo>
                    <a:pt x="481" y="365"/>
                  </a:lnTo>
                  <a:lnTo>
                    <a:pt x="487" y="351"/>
                  </a:lnTo>
                  <a:lnTo>
                    <a:pt x="477" y="355"/>
                  </a:lnTo>
                  <a:lnTo>
                    <a:pt x="473" y="349"/>
                  </a:lnTo>
                  <a:lnTo>
                    <a:pt x="471" y="357"/>
                  </a:lnTo>
                  <a:lnTo>
                    <a:pt x="461" y="351"/>
                  </a:lnTo>
                  <a:lnTo>
                    <a:pt x="451" y="365"/>
                  </a:lnTo>
                  <a:lnTo>
                    <a:pt x="435" y="369"/>
                  </a:lnTo>
                  <a:lnTo>
                    <a:pt x="401" y="361"/>
                  </a:lnTo>
                  <a:lnTo>
                    <a:pt x="401" y="353"/>
                  </a:lnTo>
                  <a:lnTo>
                    <a:pt x="419" y="325"/>
                  </a:lnTo>
                  <a:lnTo>
                    <a:pt x="437" y="325"/>
                  </a:lnTo>
                  <a:lnTo>
                    <a:pt x="449" y="337"/>
                  </a:lnTo>
                  <a:lnTo>
                    <a:pt x="497" y="347"/>
                  </a:lnTo>
                  <a:lnTo>
                    <a:pt x="463" y="287"/>
                  </a:lnTo>
                  <a:lnTo>
                    <a:pt x="469" y="245"/>
                  </a:lnTo>
                  <a:lnTo>
                    <a:pt x="266" y="253"/>
                  </a:lnTo>
                  <a:lnTo>
                    <a:pt x="266" y="229"/>
                  </a:lnTo>
                  <a:lnTo>
                    <a:pt x="290" y="159"/>
                  </a:lnTo>
                  <a:lnTo>
                    <a:pt x="324" y="112"/>
                  </a:lnTo>
                  <a:lnTo>
                    <a:pt x="314" y="98"/>
                  </a:lnTo>
                  <a:lnTo>
                    <a:pt x="318" y="54"/>
                  </a:lnTo>
                  <a:lnTo>
                    <a:pt x="300" y="0"/>
                  </a:lnTo>
                  <a:lnTo>
                    <a:pt x="0" y="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81" name="Freeform 22">
              <a:extLst>
                <a:ext uri="{FF2B5EF4-FFF2-40B4-BE49-F238E27FC236}">
                  <a16:creationId xmlns:a16="http://schemas.microsoft.com/office/drawing/2014/main" id="{817128E7-08E7-409C-8CF1-1000CEC0AEE4}"/>
                </a:ext>
              </a:extLst>
            </p:cNvPr>
            <p:cNvSpPr>
              <a:spLocks/>
            </p:cNvSpPr>
            <p:nvPr/>
          </p:nvSpPr>
          <p:spPr bwMode="auto">
            <a:xfrm>
              <a:off x="5475288" y="16538576"/>
              <a:ext cx="893763" cy="790575"/>
            </a:xfrm>
            <a:custGeom>
              <a:avLst/>
              <a:gdLst>
                <a:gd name="T0" fmla="*/ 6 w 563"/>
                <a:gd name="T1" fmla="*/ 139 h 498"/>
                <a:gd name="T2" fmla="*/ 26 w 563"/>
                <a:gd name="T3" fmla="*/ 191 h 498"/>
                <a:gd name="T4" fmla="*/ 56 w 563"/>
                <a:gd name="T5" fmla="*/ 277 h 498"/>
                <a:gd name="T6" fmla="*/ 38 w 563"/>
                <a:gd name="T7" fmla="*/ 335 h 498"/>
                <a:gd name="T8" fmla="*/ 42 w 563"/>
                <a:gd name="T9" fmla="*/ 379 h 498"/>
                <a:gd name="T10" fmla="*/ 18 w 563"/>
                <a:gd name="T11" fmla="*/ 411 h 498"/>
                <a:gd name="T12" fmla="*/ 104 w 563"/>
                <a:gd name="T13" fmla="*/ 411 h 498"/>
                <a:gd name="T14" fmla="*/ 222 w 563"/>
                <a:gd name="T15" fmla="*/ 433 h 498"/>
                <a:gd name="T16" fmla="*/ 234 w 563"/>
                <a:gd name="T17" fmla="*/ 401 h 498"/>
                <a:gd name="T18" fmla="*/ 282 w 563"/>
                <a:gd name="T19" fmla="*/ 439 h 498"/>
                <a:gd name="T20" fmla="*/ 310 w 563"/>
                <a:gd name="T21" fmla="*/ 443 h 498"/>
                <a:gd name="T22" fmla="*/ 333 w 563"/>
                <a:gd name="T23" fmla="*/ 478 h 498"/>
                <a:gd name="T24" fmla="*/ 367 w 563"/>
                <a:gd name="T25" fmla="*/ 492 h 498"/>
                <a:gd name="T26" fmla="*/ 393 w 563"/>
                <a:gd name="T27" fmla="*/ 472 h 498"/>
                <a:gd name="T28" fmla="*/ 407 w 563"/>
                <a:gd name="T29" fmla="*/ 476 h 498"/>
                <a:gd name="T30" fmla="*/ 429 w 563"/>
                <a:gd name="T31" fmla="*/ 488 h 498"/>
                <a:gd name="T32" fmla="*/ 453 w 563"/>
                <a:gd name="T33" fmla="*/ 468 h 498"/>
                <a:gd name="T34" fmla="*/ 449 w 563"/>
                <a:gd name="T35" fmla="*/ 437 h 498"/>
                <a:gd name="T36" fmla="*/ 469 w 563"/>
                <a:gd name="T37" fmla="*/ 439 h 498"/>
                <a:gd name="T38" fmla="*/ 493 w 563"/>
                <a:gd name="T39" fmla="*/ 455 h 498"/>
                <a:gd name="T40" fmla="*/ 511 w 563"/>
                <a:gd name="T41" fmla="*/ 461 h 498"/>
                <a:gd name="T42" fmla="*/ 529 w 563"/>
                <a:gd name="T43" fmla="*/ 480 h 498"/>
                <a:gd name="T44" fmla="*/ 539 w 563"/>
                <a:gd name="T45" fmla="*/ 482 h 498"/>
                <a:gd name="T46" fmla="*/ 549 w 563"/>
                <a:gd name="T47" fmla="*/ 480 h 498"/>
                <a:gd name="T48" fmla="*/ 563 w 563"/>
                <a:gd name="T49" fmla="*/ 468 h 498"/>
                <a:gd name="T50" fmla="*/ 541 w 563"/>
                <a:gd name="T51" fmla="*/ 455 h 498"/>
                <a:gd name="T52" fmla="*/ 521 w 563"/>
                <a:gd name="T53" fmla="*/ 443 h 498"/>
                <a:gd name="T54" fmla="*/ 493 w 563"/>
                <a:gd name="T55" fmla="*/ 419 h 498"/>
                <a:gd name="T56" fmla="*/ 513 w 563"/>
                <a:gd name="T57" fmla="*/ 407 h 498"/>
                <a:gd name="T58" fmla="*/ 525 w 563"/>
                <a:gd name="T59" fmla="*/ 391 h 498"/>
                <a:gd name="T60" fmla="*/ 535 w 563"/>
                <a:gd name="T61" fmla="*/ 373 h 498"/>
                <a:gd name="T62" fmla="*/ 519 w 563"/>
                <a:gd name="T63" fmla="*/ 359 h 498"/>
                <a:gd name="T64" fmla="*/ 489 w 563"/>
                <a:gd name="T65" fmla="*/ 385 h 498"/>
                <a:gd name="T66" fmla="*/ 469 w 563"/>
                <a:gd name="T67" fmla="*/ 365 h 498"/>
                <a:gd name="T68" fmla="*/ 481 w 563"/>
                <a:gd name="T69" fmla="*/ 365 h 498"/>
                <a:gd name="T70" fmla="*/ 477 w 563"/>
                <a:gd name="T71" fmla="*/ 355 h 498"/>
                <a:gd name="T72" fmla="*/ 471 w 563"/>
                <a:gd name="T73" fmla="*/ 357 h 498"/>
                <a:gd name="T74" fmla="*/ 451 w 563"/>
                <a:gd name="T75" fmla="*/ 365 h 498"/>
                <a:gd name="T76" fmla="*/ 401 w 563"/>
                <a:gd name="T77" fmla="*/ 361 h 498"/>
                <a:gd name="T78" fmla="*/ 419 w 563"/>
                <a:gd name="T79" fmla="*/ 325 h 498"/>
                <a:gd name="T80" fmla="*/ 449 w 563"/>
                <a:gd name="T81" fmla="*/ 337 h 498"/>
                <a:gd name="T82" fmla="*/ 463 w 563"/>
                <a:gd name="T83" fmla="*/ 287 h 498"/>
                <a:gd name="T84" fmla="*/ 266 w 563"/>
                <a:gd name="T85" fmla="*/ 253 h 498"/>
                <a:gd name="T86" fmla="*/ 290 w 563"/>
                <a:gd name="T87" fmla="*/ 159 h 498"/>
                <a:gd name="T88" fmla="*/ 314 w 563"/>
                <a:gd name="T89" fmla="*/ 98 h 498"/>
                <a:gd name="T90" fmla="*/ 300 w 563"/>
                <a:gd name="T91" fmla="*/ 0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3" h="498">
                  <a:moveTo>
                    <a:pt x="0" y="6"/>
                  </a:moveTo>
                  <a:lnTo>
                    <a:pt x="6" y="139"/>
                  </a:lnTo>
                  <a:lnTo>
                    <a:pt x="22" y="155"/>
                  </a:lnTo>
                  <a:lnTo>
                    <a:pt x="26" y="191"/>
                  </a:lnTo>
                  <a:lnTo>
                    <a:pt x="58" y="237"/>
                  </a:lnTo>
                  <a:lnTo>
                    <a:pt x="56" y="277"/>
                  </a:lnTo>
                  <a:lnTo>
                    <a:pt x="38" y="315"/>
                  </a:lnTo>
                  <a:lnTo>
                    <a:pt x="38" y="335"/>
                  </a:lnTo>
                  <a:lnTo>
                    <a:pt x="44" y="359"/>
                  </a:lnTo>
                  <a:lnTo>
                    <a:pt x="42" y="379"/>
                  </a:lnTo>
                  <a:lnTo>
                    <a:pt x="32" y="393"/>
                  </a:lnTo>
                  <a:lnTo>
                    <a:pt x="18" y="411"/>
                  </a:lnTo>
                  <a:lnTo>
                    <a:pt x="28" y="421"/>
                  </a:lnTo>
                  <a:lnTo>
                    <a:pt x="104" y="411"/>
                  </a:lnTo>
                  <a:lnTo>
                    <a:pt x="164" y="437"/>
                  </a:lnTo>
                  <a:lnTo>
                    <a:pt x="222" y="433"/>
                  </a:lnTo>
                  <a:lnTo>
                    <a:pt x="216" y="417"/>
                  </a:lnTo>
                  <a:lnTo>
                    <a:pt x="234" y="401"/>
                  </a:lnTo>
                  <a:lnTo>
                    <a:pt x="276" y="411"/>
                  </a:lnTo>
                  <a:lnTo>
                    <a:pt x="282" y="439"/>
                  </a:lnTo>
                  <a:lnTo>
                    <a:pt x="294" y="435"/>
                  </a:lnTo>
                  <a:lnTo>
                    <a:pt x="310" y="443"/>
                  </a:lnTo>
                  <a:lnTo>
                    <a:pt x="328" y="459"/>
                  </a:lnTo>
                  <a:lnTo>
                    <a:pt x="333" y="478"/>
                  </a:lnTo>
                  <a:lnTo>
                    <a:pt x="351" y="480"/>
                  </a:lnTo>
                  <a:lnTo>
                    <a:pt x="367" y="492"/>
                  </a:lnTo>
                  <a:lnTo>
                    <a:pt x="379" y="486"/>
                  </a:lnTo>
                  <a:lnTo>
                    <a:pt x="393" y="472"/>
                  </a:lnTo>
                  <a:lnTo>
                    <a:pt x="391" y="459"/>
                  </a:lnTo>
                  <a:lnTo>
                    <a:pt x="407" y="476"/>
                  </a:lnTo>
                  <a:lnTo>
                    <a:pt x="417" y="461"/>
                  </a:lnTo>
                  <a:lnTo>
                    <a:pt x="429" y="488"/>
                  </a:lnTo>
                  <a:lnTo>
                    <a:pt x="447" y="476"/>
                  </a:lnTo>
                  <a:lnTo>
                    <a:pt x="453" y="468"/>
                  </a:lnTo>
                  <a:lnTo>
                    <a:pt x="447" y="459"/>
                  </a:lnTo>
                  <a:lnTo>
                    <a:pt x="449" y="437"/>
                  </a:lnTo>
                  <a:lnTo>
                    <a:pt x="453" y="437"/>
                  </a:lnTo>
                  <a:lnTo>
                    <a:pt x="469" y="439"/>
                  </a:lnTo>
                  <a:lnTo>
                    <a:pt x="473" y="455"/>
                  </a:lnTo>
                  <a:lnTo>
                    <a:pt x="493" y="455"/>
                  </a:lnTo>
                  <a:lnTo>
                    <a:pt x="507" y="464"/>
                  </a:lnTo>
                  <a:lnTo>
                    <a:pt x="511" y="461"/>
                  </a:lnTo>
                  <a:lnTo>
                    <a:pt x="517" y="474"/>
                  </a:lnTo>
                  <a:lnTo>
                    <a:pt x="529" y="480"/>
                  </a:lnTo>
                  <a:lnTo>
                    <a:pt x="523" y="498"/>
                  </a:lnTo>
                  <a:lnTo>
                    <a:pt x="539" y="482"/>
                  </a:lnTo>
                  <a:lnTo>
                    <a:pt x="549" y="492"/>
                  </a:lnTo>
                  <a:lnTo>
                    <a:pt x="549" y="480"/>
                  </a:lnTo>
                  <a:lnTo>
                    <a:pt x="563" y="476"/>
                  </a:lnTo>
                  <a:lnTo>
                    <a:pt x="563" y="468"/>
                  </a:lnTo>
                  <a:lnTo>
                    <a:pt x="549" y="464"/>
                  </a:lnTo>
                  <a:lnTo>
                    <a:pt x="541" y="455"/>
                  </a:lnTo>
                  <a:lnTo>
                    <a:pt x="527" y="457"/>
                  </a:lnTo>
                  <a:lnTo>
                    <a:pt x="521" y="443"/>
                  </a:lnTo>
                  <a:lnTo>
                    <a:pt x="507" y="443"/>
                  </a:lnTo>
                  <a:lnTo>
                    <a:pt x="493" y="419"/>
                  </a:lnTo>
                  <a:lnTo>
                    <a:pt x="501" y="413"/>
                  </a:lnTo>
                  <a:lnTo>
                    <a:pt x="513" y="407"/>
                  </a:lnTo>
                  <a:lnTo>
                    <a:pt x="515" y="393"/>
                  </a:lnTo>
                  <a:lnTo>
                    <a:pt x="525" y="391"/>
                  </a:lnTo>
                  <a:lnTo>
                    <a:pt x="541" y="377"/>
                  </a:lnTo>
                  <a:lnTo>
                    <a:pt x="535" y="373"/>
                  </a:lnTo>
                  <a:lnTo>
                    <a:pt x="535" y="347"/>
                  </a:lnTo>
                  <a:lnTo>
                    <a:pt x="519" y="359"/>
                  </a:lnTo>
                  <a:lnTo>
                    <a:pt x="503" y="363"/>
                  </a:lnTo>
                  <a:lnTo>
                    <a:pt x="489" y="385"/>
                  </a:lnTo>
                  <a:lnTo>
                    <a:pt x="465" y="373"/>
                  </a:lnTo>
                  <a:lnTo>
                    <a:pt x="469" y="365"/>
                  </a:lnTo>
                  <a:lnTo>
                    <a:pt x="479" y="361"/>
                  </a:lnTo>
                  <a:lnTo>
                    <a:pt x="481" y="365"/>
                  </a:lnTo>
                  <a:lnTo>
                    <a:pt x="487" y="351"/>
                  </a:lnTo>
                  <a:lnTo>
                    <a:pt x="477" y="355"/>
                  </a:lnTo>
                  <a:lnTo>
                    <a:pt x="473" y="349"/>
                  </a:lnTo>
                  <a:lnTo>
                    <a:pt x="471" y="357"/>
                  </a:lnTo>
                  <a:lnTo>
                    <a:pt x="461" y="351"/>
                  </a:lnTo>
                  <a:lnTo>
                    <a:pt x="451" y="365"/>
                  </a:lnTo>
                  <a:lnTo>
                    <a:pt x="435" y="369"/>
                  </a:lnTo>
                  <a:lnTo>
                    <a:pt x="401" y="361"/>
                  </a:lnTo>
                  <a:lnTo>
                    <a:pt x="401" y="353"/>
                  </a:lnTo>
                  <a:lnTo>
                    <a:pt x="419" y="325"/>
                  </a:lnTo>
                  <a:lnTo>
                    <a:pt x="437" y="325"/>
                  </a:lnTo>
                  <a:lnTo>
                    <a:pt x="449" y="337"/>
                  </a:lnTo>
                  <a:lnTo>
                    <a:pt x="497" y="347"/>
                  </a:lnTo>
                  <a:lnTo>
                    <a:pt x="463" y="287"/>
                  </a:lnTo>
                  <a:lnTo>
                    <a:pt x="469" y="245"/>
                  </a:lnTo>
                  <a:lnTo>
                    <a:pt x="266" y="253"/>
                  </a:lnTo>
                  <a:lnTo>
                    <a:pt x="266" y="229"/>
                  </a:lnTo>
                  <a:lnTo>
                    <a:pt x="290" y="159"/>
                  </a:lnTo>
                  <a:lnTo>
                    <a:pt x="324" y="112"/>
                  </a:lnTo>
                  <a:lnTo>
                    <a:pt x="314" y="98"/>
                  </a:lnTo>
                  <a:lnTo>
                    <a:pt x="318" y="54"/>
                  </a:lnTo>
                  <a:lnTo>
                    <a:pt x="300" y="0"/>
                  </a:lnTo>
                  <a:lnTo>
                    <a:pt x="0" y="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82" name="Freeform 23">
              <a:extLst>
                <a:ext uri="{FF2B5EF4-FFF2-40B4-BE49-F238E27FC236}">
                  <a16:creationId xmlns:a16="http://schemas.microsoft.com/office/drawing/2014/main" id="{2B16AE07-6AE5-4A54-B8A1-353986BBA1FC}"/>
                </a:ext>
              </a:extLst>
            </p:cNvPr>
            <p:cNvSpPr>
              <a:spLocks/>
            </p:cNvSpPr>
            <p:nvPr/>
          </p:nvSpPr>
          <p:spPr bwMode="auto">
            <a:xfrm>
              <a:off x="5475288" y="16538576"/>
              <a:ext cx="893763" cy="790575"/>
            </a:xfrm>
            <a:custGeom>
              <a:avLst/>
              <a:gdLst>
                <a:gd name="T0" fmla="*/ 6 w 563"/>
                <a:gd name="T1" fmla="*/ 139 h 498"/>
                <a:gd name="T2" fmla="*/ 26 w 563"/>
                <a:gd name="T3" fmla="*/ 191 h 498"/>
                <a:gd name="T4" fmla="*/ 56 w 563"/>
                <a:gd name="T5" fmla="*/ 277 h 498"/>
                <a:gd name="T6" fmla="*/ 38 w 563"/>
                <a:gd name="T7" fmla="*/ 335 h 498"/>
                <a:gd name="T8" fmla="*/ 42 w 563"/>
                <a:gd name="T9" fmla="*/ 379 h 498"/>
                <a:gd name="T10" fmla="*/ 18 w 563"/>
                <a:gd name="T11" fmla="*/ 411 h 498"/>
                <a:gd name="T12" fmla="*/ 104 w 563"/>
                <a:gd name="T13" fmla="*/ 411 h 498"/>
                <a:gd name="T14" fmla="*/ 222 w 563"/>
                <a:gd name="T15" fmla="*/ 433 h 498"/>
                <a:gd name="T16" fmla="*/ 234 w 563"/>
                <a:gd name="T17" fmla="*/ 401 h 498"/>
                <a:gd name="T18" fmla="*/ 282 w 563"/>
                <a:gd name="T19" fmla="*/ 439 h 498"/>
                <a:gd name="T20" fmla="*/ 310 w 563"/>
                <a:gd name="T21" fmla="*/ 443 h 498"/>
                <a:gd name="T22" fmla="*/ 333 w 563"/>
                <a:gd name="T23" fmla="*/ 478 h 498"/>
                <a:gd name="T24" fmla="*/ 367 w 563"/>
                <a:gd name="T25" fmla="*/ 492 h 498"/>
                <a:gd name="T26" fmla="*/ 393 w 563"/>
                <a:gd name="T27" fmla="*/ 472 h 498"/>
                <a:gd name="T28" fmla="*/ 407 w 563"/>
                <a:gd name="T29" fmla="*/ 476 h 498"/>
                <a:gd name="T30" fmla="*/ 429 w 563"/>
                <a:gd name="T31" fmla="*/ 488 h 498"/>
                <a:gd name="T32" fmla="*/ 453 w 563"/>
                <a:gd name="T33" fmla="*/ 468 h 498"/>
                <a:gd name="T34" fmla="*/ 449 w 563"/>
                <a:gd name="T35" fmla="*/ 437 h 498"/>
                <a:gd name="T36" fmla="*/ 469 w 563"/>
                <a:gd name="T37" fmla="*/ 439 h 498"/>
                <a:gd name="T38" fmla="*/ 493 w 563"/>
                <a:gd name="T39" fmla="*/ 455 h 498"/>
                <a:gd name="T40" fmla="*/ 511 w 563"/>
                <a:gd name="T41" fmla="*/ 461 h 498"/>
                <a:gd name="T42" fmla="*/ 529 w 563"/>
                <a:gd name="T43" fmla="*/ 480 h 498"/>
                <a:gd name="T44" fmla="*/ 539 w 563"/>
                <a:gd name="T45" fmla="*/ 482 h 498"/>
                <a:gd name="T46" fmla="*/ 549 w 563"/>
                <a:gd name="T47" fmla="*/ 480 h 498"/>
                <a:gd name="T48" fmla="*/ 563 w 563"/>
                <a:gd name="T49" fmla="*/ 468 h 498"/>
                <a:gd name="T50" fmla="*/ 541 w 563"/>
                <a:gd name="T51" fmla="*/ 455 h 498"/>
                <a:gd name="T52" fmla="*/ 521 w 563"/>
                <a:gd name="T53" fmla="*/ 443 h 498"/>
                <a:gd name="T54" fmla="*/ 493 w 563"/>
                <a:gd name="T55" fmla="*/ 419 h 498"/>
                <a:gd name="T56" fmla="*/ 513 w 563"/>
                <a:gd name="T57" fmla="*/ 407 h 498"/>
                <a:gd name="T58" fmla="*/ 525 w 563"/>
                <a:gd name="T59" fmla="*/ 391 h 498"/>
                <a:gd name="T60" fmla="*/ 535 w 563"/>
                <a:gd name="T61" fmla="*/ 373 h 498"/>
                <a:gd name="T62" fmla="*/ 519 w 563"/>
                <a:gd name="T63" fmla="*/ 359 h 498"/>
                <a:gd name="T64" fmla="*/ 489 w 563"/>
                <a:gd name="T65" fmla="*/ 385 h 498"/>
                <a:gd name="T66" fmla="*/ 469 w 563"/>
                <a:gd name="T67" fmla="*/ 365 h 498"/>
                <a:gd name="T68" fmla="*/ 481 w 563"/>
                <a:gd name="T69" fmla="*/ 365 h 498"/>
                <a:gd name="T70" fmla="*/ 477 w 563"/>
                <a:gd name="T71" fmla="*/ 355 h 498"/>
                <a:gd name="T72" fmla="*/ 471 w 563"/>
                <a:gd name="T73" fmla="*/ 357 h 498"/>
                <a:gd name="T74" fmla="*/ 451 w 563"/>
                <a:gd name="T75" fmla="*/ 365 h 498"/>
                <a:gd name="T76" fmla="*/ 401 w 563"/>
                <a:gd name="T77" fmla="*/ 361 h 498"/>
                <a:gd name="T78" fmla="*/ 419 w 563"/>
                <a:gd name="T79" fmla="*/ 325 h 498"/>
                <a:gd name="T80" fmla="*/ 449 w 563"/>
                <a:gd name="T81" fmla="*/ 337 h 498"/>
                <a:gd name="T82" fmla="*/ 463 w 563"/>
                <a:gd name="T83" fmla="*/ 287 h 498"/>
                <a:gd name="T84" fmla="*/ 266 w 563"/>
                <a:gd name="T85" fmla="*/ 253 h 498"/>
                <a:gd name="T86" fmla="*/ 290 w 563"/>
                <a:gd name="T87" fmla="*/ 159 h 498"/>
                <a:gd name="T88" fmla="*/ 314 w 563"/>
                <a:gd name="T89" fmla="*/ 98 h 498"/>
                <a:gd name="T90" fmla="*/ 300 w 563"/>
                <a:gd name="T91" fmla="*/ 0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3" h="498">
                  <a:moveTo>
                    <a:pt x="0" y="6"/>
                  </a:moveTo>
                  <a:lnTo>
                    <a:pt x="6" y="139"/>
                  </a:lnTo>
                  <a:lnTo>
                    <a:pt x="22" y="155"/>
                  </a:lnTo>
                  <a:lnTo>
                    <a:pt x="26" y="191"/>
                  </a:lnTo>
                  <a:lnTo>
                    <a:pt x="58" y="237"/>
                  </a:lnTo>
                  <a:lnTo>
                    <a:pt x="56" y="277"/>
                  </a:lnTo>
                  <a:lnTo>
                    <a:pt x="38" y="315"/>
                  </a:lnTo>
                  <a:lnTo>
                    <a:pt x="38" y="335"/>
                  </a:lnTo>
                  <a:lnTo>
                    <a:pt x="44" y="359"/>
                  </a:lnTo>
                  <a:lnTo>
                    <a:pt x="42" y="379"/>
                  </a:lnTo>
                  <a:lnTo>
                    <a:pt x="32" y="393"/>
                  </a:lnTo>
                  <a:lnTo>
                    <a:pt x="18" y="411"/>
                  </a:lnTo>
                  <a:lnTo>
                    <a:pt x="28" y="421"/>
                  </a:lnTo>
                  <a:lnTo>
                    <a:pt x="104" y="411"/>
                  </a:lnTo>
                  <a:lnTo>
                    <a:pt x="164" y="437"/>
                  </a:lnTo>
                  <a:lnTo>
                    <a:pt x="222" y="433"/>
                  </a:lnTo>
                  <a:lnTo>
                    <a:pt x="216" y="417"/>
                  </a:lnTo>
                  <a:lnTo>
                    <a:pt x="234" y="401"/>
                  </a:lnTo>
                  <a:lnTo>
                    <a:pt x="276" y="411"/>
                  </a:lnTo>
                  <a:lnTo>
                    <a:pt x="282" y="439"/>
                  </a:lnTo>
                  <a:lnTo>
                    <a:pt x="294" y="435"/>
                  </a:lnTo>
                  <a:lnTo>
                    <a:pt x="310" y="443"/>
                  </a:lnTo>
                  <a:lnTo>
                    <a:pt x="328" y="459"/>
                  </a:lnTo>
                  <a:lnTo>
                    <a:pt x="333" y="478"/>
                  </a:lnTo>
                  <a:lnTo>
                    <a:pt x="351" y="480"/>
                  </a:lnTo>
                  <a:lnTo>
                    <a:pt x="367" y="492"/>
                  </a:lnTo>
                  <a:lnTo>
                    <a:pt x="379" y="486"/>
                  </a:lnTo>
                  <a:lnTo>
                    <a:pt x="393" y="472"/>
                  </a:lnTo>
                  <a:lnTo>
                    <a:pt x="391" y="459"/>
                  </a:lnTo>
                  <a:lnTo>
                    <a:pt x="407" y="476"/>
                  </a:lnTo>
                  <a:lnTo>
                    <a:pt x="417" y="461"/>
                  </a:lnTo>
                  <a:lnTo>
                    <a:pt x="429" y="488"/>
                  </a:lnTo>
                  <a:lnTo>
                    <a:pt x="447" y="476"/>
                  </a:lnTo>
                  <a:lnTo>
                    <a:pt x="453" y="468"/>
                  </a:lnTo>
                  <a:lnTo>
                    <a:pt x="447" y="459"/>
                  </a:lnTo>
                  <a:lnTo>
                    <a:pt x="449" y="437"/>
                  </a:lnTo>
                  <a:lnTo>
                    <a:pt x="453" y="437"/>
                  </a:lnTo>
                  <a:lnTo>
                    <a:pt x="469" y="439"/>
                  </a:lnTo>
                  <a:lnTo>
                    <a:pt x="473" y="455"/>
                  </a:lnTo>
                  <a:lnTo>
                    <a:pt x="493" y="455"/>
                  </a:lnTo>
                  <a:lnTo>
                    <a:pt x="507" y="464"/>
                  </a:lnTo>
                  <a:lnTo>
                    <a:pt x="511" y="461"/>
                  </a:lnTo>
                  <a:lnTo>
                    <a:pt x="517" y="474"/>
                  </a:lnTo>
                  <a:lnTo>
                    <a:pt x="529" y="480"/>
                  </a:lnTo>
                  <a:lnTo>
                    <a:pt x="523" y="498"/>
                  </a:lnTo>
                  <a:lnTo>
                    <a:pt x="539" y="482"/>
                  </a:lnTo>
                  <a:lnTo>
                    <a:pt x="549" y="492"/>
                  </a:lnTo>
                  <a:lnTo>
                    <a:pt x="549" y="480"/>
                  </a:lnTo>
                  <a:lnTo>
                    <a:pt x="563" y="476"/>
                  </a:lnTo>
                  <a:lnTo>
                    <a:pt x="563" y="468"/>
                  </a:lnTo>
                  <a:lnTo>
                    <a:pt x="549" y="464"/>
                  </a:lnTo>
                  <a:lnTo>
                    <a:pt x="541" y="455"/>
                  </a:lnTo>
                  <a:lnTo>
                    <a:pt x="527" y="457"/>
                  </a:lnTo>
                  <a:lnTo>
                    <a:pt x="521" y="443"/>
                  </a:lnTo>
                  <a:lnTo>
                    <a:pt x="507" y="443"/>
                  </a:lnTo>
                  <a:lnTo>
                    <a:pt x="493" y="419"/>
                  </a:lnTo>
                  <a:lnTo>
                    <a:pt x="501" y="413"/>
                  </a:lnTo>
                  <a:lnTo>
                    <a:pt x="513" y="407"/>
                  </a:lnTo>
                  <a:lnTo>
                    <a:pt x="515" y="393"/>
                  </a:lnTo>
                  <a:lnTo>
                    <a:pt x="525" y="391"/>
                  </a:lnTo>
                  <a:lnTo>
                    <a:pt x="541" y="377"/>
                  </a:lnTo>
                  <a:lnTo>
                    <a:pt x="535" y="373"/>
                  </a:lnTo>
                  <a:lnTo>
                    <a:pt x="535" y="347"/>
                  </a:lnTo>
                  <a:lnTo>
                    <a:pt x="519" y="359"/>
                  </a:lnTo>
                  <a:lnTo>
                    <a:pt x="503" y="363"/>
                  </a:lnTo>
                  <a:lnTo>
                    <a:pt x="489" y="385"/>
                  </a:lnTo>
                  <a:lnTo>
                    <a:pt x="465" y="373"/>
                  </a:lnTo>
                  <a:lnTo>
                    <a:pt x="469" y="365"/>
                  </a:lnTo>
                  <a:lnTo>
                    <a:pt x="479" y="361"/>
                  </a:lnTo>
                  <a:lnTo>
                    <a:pt x="481" y="365"/>
                  </a:lnTo>
                  <a:lnTo>
                    <a:pt x="487" y="351"/>
                  </a:lnTo>
                  <a:lnTo>
                    <a:pt x="477" y="355"/>
                  </a:lnTo>
                  <a:lnTo>
                    <a:pt x="473" y="349"/>
                  </a:lnTo>
                  <a:lnTo>
                    <a:pt x="471" y="357"/>
                  </a:lnTo>
                  <a:lnTo>
                    <a:pt x="461" y="351"/>
                  </a:lnTo>
                  <a:lnTo>
                    <a:pt x="451" y="365"/>
                  </a:lnTo>
                  <a:lnTo>
                    <a:pt x="435" y="369"/>
                  </a:lnTo>
                  <a:lnTo>
                    <a:pt x="401" y="361"/>
                  </a:lnTo>
                  <a:lnTo>
                    <a:pt x="401" y="353"/>
                  </a:lnTo>
                  <a:lnTo>
                    <a:pt x="419" y="325"/>
                  </a:lnTo>
                  <a:lnTo>
                    <a:pt x="437" y="325"/>
                  </a:lnTo>
                  <a:lnTo>
                    <a:pt x="449" y="337"/>
                  </a:lnTo>
                  <a:lnTo>
                    <a:pt x="497" y="347"/>
                  </a:lnTo>
                  <a:lnTo>
                    <a:pt x="463" y="287"/>
                  </a:lnTo>
                  <a:lnTo>
                    <a:pt x="469" y="245"/>
                  </a:lnTo>
                  <a:lnTo>
                    <a:pt x="266" y="253"/>
                  </a:lnTo>
                  <a:lnTo>
                    <a:pt x="266" y="229"/>
                  </a:lnTo>
                  <a:lnTo>
                    <a:pt x="290" y="159"/>
                  </a:lnTo>
                  <a:lnTo>
                    <a:pt x="324" y="112"/>
                  </a:lnTo>
                  <a:lnTo>
                    <a:pt x="314" y="98"/>
                  </a:lnTo>
                  <a:lnTo>
                    <a:pt x="318" y="54"/>
                  </a:lnTo>
                  <a:lnTo>
                    <a:pt x="300" y="0"/>
                  </a:lnTo>
                  <a:lnTo>
                    <a:pt x="0" y="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83" name="Freeform 24">
              <a:extLst>
                <a:ext uri="{FF2B5EF4-FFF2-40B4-BE49-F238E27FC236}">
                  <a16:creationId xmlns:a16="http://schemas.microsoft.com/office/drawing/2014/main" id="{01AB5887-BEF2-4A3E-91AD-F5D9ECB372BF}"/>
                </a:ext>
              </a:extLst>
            </p:cNvPr>
            <p:cNvSpPr>
              <a:spLocks/>
            </p:cNvSpPr>
            <p:nvPr/>
          </p:nvSpPr>
          <p:spPr bwMode="auto">
            <a:xfrm>
              <a:off x="5475288" y="16538576"/>
              <a:ext cx="893763" cy="790575"/>
            </a:xfrm>
            <a:custGeom>
              <a:avLst/>
              <a:gdLst>
                <a:gd name="T0" fmla="*/ 6 w 563"/>
                <a:gd name="T1" fmla="*/ 139 h 498"/>
                <a:gd name="T2" fmla="*/ 26 w 563"/>
                <a:gd name="T3" fmla="*/ 191 h 498"/>
                <a:gd name="T4" fmla="*/ 56 w 563"/>
                <a:gd name="T5" fmla="*/ 277 h 498"/>
                <a:gd name="T6" fmla="*/ 38 w 563"/>
                <a:gd name="T7" fmla="*/ 335 h 498"/>
                <a:gd name="T8" fmla="*/ 42 w 563"/>
                <a:gd name="T9" fmla="*/ 379 h 498"/>
                <a:gd name="T10" fmla="*/ 18 w 563"/>
                <a:gd name="T11" fmla="*/ 411 h 498"/>
                <a:gd name="T12" fmla="*/ 104 w 563"/>
                <a:gd name="T13" fmla="*/ 411 h 498"/>
                <a:gd name="T14" fmla="*/ 222 w 563"/>
                <a:gd name="T15" fmla="*/ 433 h 498"/>
                <a:gd name="T16" fmla="*/ 234 w 563"/>
                <a:gd name="T17" fmla="*/ 401 h 498"/>
                <a:gd name="T18" fmla="*/ 282 w 563"/>
                <a:gd name="T19" fmla="*/ 439 h 498"/>
                <a:gd name="T20" fmla="*/ 310 w 563"/>
                <a:gd name="T21" fmla="*/ 443 h 498"/>
                <a:gd name="T22" fmla="*/ 333 w 563"/>
                <a:gd name="T23" fmla="*/ 478 h 498"/>
                <a:gd name="T24" fmla="*/ 367 w 563"/>
                <a:gd name="T25" fmla="*/ 492 h 498"/>
                <a:gd name="T26" fmla="*/ 393 w 563"/>
                <a:gd name="T27" fmla="*/ 472 h 498"/>
                <a:gd name="T28" fmla="*/ 407 w 563"/>
                <a:gd name="T29" fmla="*/ 476 h 498"/>
                <a:gd name="T30" fmla="*/ 429 w 563"/>
                <a:gd name="T31" fmla="*/ 488 h 498"/>
                <a:gd name="T32" fmla="*/ 453 w 563"/>
                <a:gd name="T33" fmla="*/ 468 h 498"/>
                <a:gd name="T34" fmla="*/ 449 w 563"/>
                <a:gd name="T35" fmla="*/ 437 h 498"/>
                <a:gd name="T36" fmla="*/ 469 w 563"/>
                <a:gd name="T37" fmla="*/ 439 h 498"/>
                <a:gd name="T38" fmla="*/ 493 w 563"/>
                <a:gd name="T39" fmla="*/ 455 h 498"/>
                <a:gd name="T40" fmla="*/ 511 w 563"/>
                <a:gd name="T41" fmla="*/ 461 h 498"/>
                <a:gd name="T42" fmla="*/ 529 w 563"/>
                <a:gd name="T43" fmla="*/ 480 h 498"/>
                <a:gd name="T44" fmla="*/ 539 w 563"/>
                <a:gd name="T45" fmla="*/ 482 h 498"/>
                <a:gd name="T46" fmla="*/ 549 w 563"/>
                <a:gd name="T47" fmla="*/ 480 h 498"/>
                <a:gd name="T48" fmla="*/ 563 w 563"/>
                <a:gd name="T49" fmla="*/ 468 h 498"/>
                <a:gd name="T50" fmla="*/ 541 w 563"/>
                <a:gd name="T51" fmla="*/ 455 h 498"/>
                <a:gd name="T52" fmla="*/ 521 w 563"/>
                <a:gd name="T53" fmla="*/ 443 h 498"/>
                <a:gd name="T54" fmla="*/ 493 w 563"/>
                <a:gd name="T55" fmla="*/ 419 h 498"/>
                <a:gd name="T56" fmla="*/ 513 w 563"/>
                <a:gd name="T57" fmla="*/ 407 h 498"/>
                <a:gd name="T58" fmla="*/ 525 w 563"/>
                <a:gd name="T59" fmla="*/ 391 h 498"/>
                <a:gd name="T60" fmla="*/ 535 w 563"/>
                <a:gd name="T61" fmla="*/ 373 h 498"/>
                <a:gd name="T62" fmla="*/ 519 w 563"/>
                <a:gd name="T63" fmla="*/ 359 h 498"/>
                <a:gd name="T64" fmla="*/ 489 w 563"/>
                <a:gd name="T65" fmla="*/ 385 h 498"/>
                <a:gd name="T66" fmla="*/ 469 w 563"/>
                <a:gd name="T67" fmla="*/ 365 h 498"/>
                <a:gd name="T68" fmla="*/ 481 w 563"/>
                <a:gd name="T69" fmla="*/ 365 h 498"/>
                <a:gd name="T70" fmla="*/ 477 w 563"/>
                <a:gd name="T71" fmla="*/ 355 h 498"/>
                <a:gd name="T72" fmla="*/ 471 w 563"/>
                <a:gd name="T73" fmla="*/ 357 h 498"/>
                <a:gd name="T74" fmla="*/ 451 w 563"/>
                <a:gd name="T75" fmla="*/ 365 h 498"/>
                <a:gd name="T76" fmla="*/ 401 w 563"/>
                <a:gd name="T77" fmla="*/ 361 h 498"/>
                <a:gd name="T78" fmla="*/ 419 w 563"/>
                <a:gd name="T79" fmla="*/ 325 h 498"/>
                <a:gd name="T80" fmla="*/ 449 w 563"/>
                <a:gd name="T81" fmla="*/ 337 h 498"/>
                <a:gd name="T82" fmla="*/ 463 w 563"/>
                <a:gd name="T83" fmla="*/ 287 h 498"/>
                <a:gd name="T84" fmla="*/ 266 w 563"/>
                <a:gd name="T85" fmla="*/ 253 h 498"/>
                <a:gd name="T86" fmla="*/ 290 w 563"/>
                <a:gd name="T87" fmla="*/ 159 h 498"/>
                <a:gd name="T88" fmla="*/ 314 w 563"/>
                <a:gd name="T89" fmla="*/ 98 h 498"/>
                <a:gd name="T90" fmla="*/ 300 w 563"/>
                <a:gd name="T91" fmla="*/ 0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3" h="498">
                  <a:moveTo>
                    <a:pt x="0" y="6"/>
                  </a:moveTo>
                  <a:lnTo>
                    <a:pt x="6" y="139"/>
                  </a:lnTo>
                  <a:lnTo>
                    <a:pt x="22" y="155"/>
                  </a:lnTo>
                  <a:lnTo>
                    <a:pt x="26" y="191"/>
                  </a:lnTo>
                  <a:lnTo>
                    <a:pt x="58" y="237"/>
                  </a:lnTo>
                  <a:lnTo>
                    <a:pt x="56" y="277"/>
                  </a:lnTo>
                  <a:lnTo>
                    <a:pt x="38" y="315"/>
                  </a:lnTo>
                  <a:lnTo>
                    <a:pt x="38" y="335"/>
                  </a:lnTo>
                  <a:lnTo>
                    <a:pt x="44" y="359"/>
                  </a:lnTo>
                  <a:lnTo>
                    <a:pt x="42" y="379"/>
                  </a:lnTo>
                  <a:lnTo>
                    <a:pt x="32" y="393"/>
                  </a:lnTo>
                  <a:lnTo>
                    <a:pt x="18" y="411"/>
                  </a:lnTo>
                  <a:lnTo>
                    <a:pt x="28" y="421"/>
                  </a:lnTo>
                  <a:lnTo>
                    <a:pt x="104" y="411"/>
                  </a:lnTo>
                  <a:lnTo>
                    <a:pt x="164" y="437"/>
                  </a:lnTo>
                  <a:lnTo>
                    <a:pt x="222" y="433"/>
                  </a:lnTo>
                  <a:lnTo>
                    <a:pt x="216" y="417"/>
                  </a:lnTo>
                  <a:lnTo>
                    <a:pt x="234" y="401"/>
                  </a:lnTo>
                  <a:lnTo>
                    <a:pt x="276" y="411"/>
                  </a:lnTo>
                  <a:lnTo>
                    <a:pt x="282" y="439"/>
                  </a:lnTo>
                  <a:lnTo>
                    <a:pt x="294" y="435"/>
                  </a:lnTo>
                  <a:lnTo>
                    <a:pt x="310" y="443"/>
                  </a:lnTo>
                  <a:lnTo>
                    <a:pt x="328" y="459"/>
                  </a:lnTo>
                  <a:lnTo>
                    <a:pt x="333" y="478"/>
                  </a:lnTo>
                  <a:lnTo>
                    <a:pt x="351" y="480"/>
                  </a:lnTo>
                  <a:lnTo>
                    <a:pt x="367" y="492"/>
                  </a:lnTo>
                  <a:lnTo>
                    <a:pt x="379" y="486"/>
                  </a:lnTo>
                  <a:lnTo>
                    <a:pt x="393" y="472"/>
                  </a:lnTo>
                  <a:lnTo>
                    <a:pt x="391" y="459"/>
                  </a:lnTo>
                  <a:lnTo>
                    <a:pt x="407" y="476"/>
                  </a:lnTo>
                  <a:lnTo>
                    <a:pt x="417" y="461"/>
                  </a:lnTo>
                  <a:lnTo>
                    <a:pt x="429" y="488"/>
                  </a:lnTo>
                  <a:lnTo>
                    <a:pt x="447" y="476"/>
                  </a:lnTo>
                  <a:lnTo>
                    <a:pt x="453" y="468"/>
                  </a:lnTo>
                  <a:lnTo>
                    <a:pt x="447" y="459"/>
                  </a:lnTo>
                  <a:lnTo>
                    <a:pt x="449" y="437"/>
                  </a:lnTo>
                  <a:lnTo>
                    <a:pt x="453" y="437"/>
                  </a:lnTo>
                  <a:lnTo>
                    <a:pt x="469" y="439"/>
                  </a:lnTo>
                  <a:lnTo>
                    <a:pt x="473" y="455"/>
                  </a:lnTo>
                  <a:lnTo>
                    <a:pt x="493" y="455"/>
                  </a:lnTo>
                  <a:lnTo>
                    <a:pt x="507" y="464"/>
                  </a:lnTo>
                  <a:lnTo>
                    <a:pt x="511" y="461"/>
                  </a:lnTo>
                  <a:lnTo>
                    <a:pt x="517" y="474"/>
                  </a:lnTo>
                  <a:lnTo>
                    <a:pt x="529" y="480"/>
                  </a:lnTo>
                  <a:lnTo>
                    <a:pt x="523" y="498"/>
                  </a:lnTo>
                  <a:lnTo>
                    <a:pt x="539" y="482"/>
                  </a:lnTo>
                  <a:lnTo>
                    <a:pt x="549" y="492"/>
                  </a:lnTo>
                  <a:lnTo>
                    <a:pt x="549" y="480"/>
                  </a:lnTo>
                  <a:lnTo>
                    <a:pt x="563" y="476"/>
                  </a:lnTo>
                  <a:lnTo>
                    <a:pt x="563" y="468"/>
                  </a:lnTo>
                  <a:lnTo>
                    <a:pt x="549" y="464"/>
                  </a:lnTo>
                  <a:lnTo>
                    <a:pt x="541" y="455"/>
                  </a:lnTo>
                  <a:lnTo>
                    <a:pt x="527" y="457"/>
                  </a:lnTo>
                  <a:lnTo>
                    <a:pt x="521" y="443"/>
                  </a:lnTo>
                  <a:lnTo>
                    <a:pt x="507" y="443"/>
                  </a:lnTo>
                  <a:lnTo>
                    <a:pt x="493" y="419"/>
                  </a:lnTo>
                  <a:lnTo>
                    <a:pt x="501" y="413"/>
                  </a:lnTo>
                  <a:lnTo>
                    <a:pt x="513" y="407"/>
                  </a:lnTo>
                  <a:lnTo>
                    <a:pt x="515" y="393"/>
                  </a:lnTo>
                  <a:lnTo>
                    <a:pt x="525" y="391"/>
                  </a:lnTo>
                  <a:lnTo>
                    <a:pt x="541" y="377"/>
                  </a:lnTo>
                  <a:lnTo>
                    <a:pt x="535" y="373"/>
                  </a:lnTo>
                  <a:lnTo>
                    <a:pt x="535" y="347"/>
                  </a:lnTo>
                  <a:lnTo>
                    <a:pt x="519" y="359"/>
                  </a:lnTo>
                  <a:lnTo>
                    <a:pt x="503" y="363"/>
                  </a:lnTo>
                  <a:lnTo>
                    <a:pt x="489" y="385"/>
                  </a:lnTo>
                  <a:lnTo>
                    <a:pt x="465" y="373"/>
                  </a:lnTo>
                  <a:lnTo>
                    <a:pt x="469" y="365"/>
                  </a:lnTo>
                  <a:lnTo>
                    <a:pt x="479" y="361"/>
                  </a:lnTo>
                  <a:lnTo>
                    <a:pt x="481" y="365"/>
                  </a:lnTo>
                  <a:lnTo>
                    <a:pt x="487" y="351"/>
                  </a:lnTo>
                  <a:lnTo>
                    <a:pt x="477" y="355"/>
                  </a:lnTo>
                  <a:lnTo>
                    <a:pt x="473" y="349"/>
                  </a:lnTo>
                  <a:lnTo>
                    <a:pt x="471" y="357"/>
                  </a:lnTo>
                  <a:lnTo>
                    <a:pt x="461" y="351"/>
                  </a:lnTo>
                  <a:lnTo>
                    <a:pt x="451" y="365"/>
                  </a:lnTo>
                  <a:lnTo>
                    <a:pt x="435" y="369"/>
                  </a:lnTo>
                  <a:lnTo>
                    <a:pt x="401" y="361"/>
                  </a:lnTo>
                  <a:lnTo>
                    <a:pt x="401" y="353"/>
                  </a:lnTo>
                  <a:lnTo>
                    <a:pt x="419" y="325"/>
                  </a:lnTo>
                  <a:lnTo>
                    <a:pt x="437" y="325"/>
                  </a:lnTo>
                  <a:lnTo>
                    <a:pt x="449" y="337"/>
                  </a:lnTo>
                  <a:lnTo>
                    <a:pt x="497" y="347"/>
                  </a:lnTo>
                  <a:lnTo>
                    <a:pt x="463" y="287"/>
                  </a:lnTo>
                  <a:lnTo>
                    <a:pt x="469" y="245"/>
                  </a:lnTo>
                  <a:lnTo>
                    <a:pt x="266" y="253"/>
                  </a:lnTo>
                  <a:lnTo>
                    <a:pt x="266" y="229"/>
                  </a:lnTo>
                  <a:lnTo>
                    <a:pt x="290" y="159"/>
                  </a:lnTo>
                  <a:lnTo>
                    <a:pt x="324" y="112"/>
                  </a:lnTo>
                  <a:lnTo>
                    <a:pt x="314" y="98"/>
                  </a:lnTo>
                  <a:lnTo>
                    <a:pt x="318" y="54"/>
                  </a:lnTo>
                  <a:lnTo>
                    <a:pt x="300" y="0"/>
                  </a:lnTo>
                  <a:lnTo>
                    <a:pt x="0" y="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84" name="Freeform 25">
              <a:extLst>
                <a:ext uri="{FF2B5EF4-FFF2-40B4-BE49-F238E27FC236}">
                  <a16:creationId xmlns:a16="http://schemas.microsoft.com/office/drawing/2014/main" id="{ABBB99ED-AD0B-44BA-A80C-C53C2920CD97}"/>
                </a:ext>
              </a:extLst>
            </p:cNvPr>
            <p:cNvSpPr>
              <a:spLocks/>
            </p:cNvSpPr>
            <p:nvPr/>
          </p:nvSpPr>
          <p:spPr bwMode="auto">
            <a:xfrm>
              <a:off x="5897563" y="16108363"/>
              <a:ext cx="566738" cy="981075"/>
            </a:xfrm>
            <a:custGeom>
              <a:avLst/>
              <a:gdLst>
                <a:gd name="T0" fmla="*/ 0 w 357"/>
                <a:gd name="T1" fmla="*/ 524 h 618"/>
                <a:gd name="T2" fmla="*/ 0 w 357"/>
                <a:gd name="T3" fmla="*/ 500 h 618"/>
                <a:gd name="T4" fmla="*/ 24 w 357"/>
                <a:gd name="T5" fmla="*/ 430 h 618"/>
                <a:gd name="T6" fmla="*/ 58 w 357"/>
                <a:gd name="T7" fmla="*/ 383 h 618"/>
                <a:gd name="T8" fmla="*/ 48 w 357"/>
                <a:gd name="T9" fmla="*/ 369 h 618"/>
                <a:gd name="T10" fmla="*/ 52 w 357"/>
                <a:gd name="T11" fmla="*/ 325 h 618"/>
                <a:gd name="T12" fmla="*/ 34 w 357"/>
                <a:gd name="T13" fmla="*/ 271 h 618"/>
                <a:gd name="T14" fmla="*/ 28 w 357"/>
                <a:gd name="T15" fmla="*/ 203 h 618"/>
                <a:gd name="T16" fmla="*/ 54 w 357"/>
                <a:gd name="T17" fmla="*/ 129 h 618"/>
                <a:gd name="T18" fmla="*/ 91 w 357"/>
                <a:gd name="T19" fmla="*/ 75 h 618"/>
                <a:gd name="T20" fmla="*/ 89 w 357"/>
                <a:gd name="T21" fmla="*/ 60 h 618"/>
                <a:gd name="T22" fmla="*/ 119 w 357"/>
                <a:gd name="T23" fmla="*/ 12 h 618"/>
                <a:gd name="T24" fmla="*/ 333 w 357"/>
                <a:gd name="T25" fmla="*/ 0 h 618"/>
                <a:gd name="T26" fmla="*/ 341 w 357"/>
                <a:gd name="T27" fmla="*/ 10 h 618"/>
                <a:gd name="T28" fmla="*/ 333 w 357"/>
                <a:gd name="T29" fmla="*/ 395 h 618"/>
                <a:gd name="T30" fmla="*/ 357 w 357"/>
                <a:gd name="T31" fmla="*/ 582 h 618"/>
                <a:gd name="T32" fmla="*/ 345 w 357"/>
                <a:gd name="T33" fmla="*/ 588 h 618"/>
                <a:gd name="T34" fmla="*/ 333 w 357"/>
                <a:gd name="T35" fmla="*/ 582 h 618"/>
                <a:gd name="T36" fmla="*/ 317 w 357"/>
                <a:gd name="T37" fmla="*/ 588 h 618"/>
                <a:gd name="T38" fmla="*/ 301 w 357"/>
                <a:gd name="T39" fmla="*/ 578 h 618"/>
                <a:gd name="T40" fmla="*/ 301 w 357"/>
                <a:gd name="T41" fmla="*/ 584 h 618"/>
                <a:gd name="T42" fmla="*/ 283 w 357"/>
                <a:gd name="T43" fmla="*/ 588 h 618"/>
                <a:gd name="T44" fmla="*/ 261 w 357"/>
                <a:gd name="T45" fmla="*/ 598 h 618"/>
                <a:gd name="T46" fmla="*/ 253 w 357"/>
                <a:gd name="T47" fmla="*/ 594 h 618"/>
                <a:gd name="T48" fmla="*/ 243 w 357"/>
                <a:gd name="T49" fmla="*/ 612 h 618"/>
                <a:gd name="T50" fmla="*/ 231 w 357"/>
                <a:gd name="T51" fmla="*/ 618 h 618"/>
                <a:gd name="T52" fmla="*/ 197 w 357"/>
                <a:gd name="T53" fmla="*/ 558 h 618"/>
                <a:gd name="T54" fmla="*/ 203 w 357"/>
                <a:gd name="T55" fmla="*/ 516 h 618"/>
                <a:gd name="T56" fmla="*/ 0 w 357"/>
                <a:gd name="T57" fmla="*/ 52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7" h="618">
                  <a:moveTo>
                    <a:pt x="0" y="524"/>
                  </a:moveTo>
                  <a:lnTo>
                    <a:pt x="0" y="500"/>
                  </a:lnTo>
                  <a:lnTo>
                    <a:pt x="24" y="430"/>
                  </a:lnTo>
                  <a:lnTo>
                    <a:pt x="58" y="383"/>
                  </a:lnTo>
                  <a:lnTo>
                    <a:pt x="48" y="369"/>
                  </a:lnTo>
                  <a:lnTo>
                    <a:pt x="52" y="325"/>
                  </a:lnTo>
                  <a:lnTo>
                    <a:pt x="34" y="271"/>
                  </a:lnTo>
                  <a:lnTo>
                    <a:pt x="28" y="203"/>
                  </a:lnTo>
                  <a:lnTo>
                    <a:pt x="54" y="129"/>
                  </a:lnTo>
                  <a:lnTo>
                    <a:pt x="91" y="75"/>
                  </a:lnTo>
                  <a:lnTo>
                    <a:pt x="89" y="60"/>
                  </a:lnTo>
                  <a:lnTo>
                    <a:pt x="119" y="12"/>
                  </a:lnTo>
                  <a:lnTo>
                    <a:pt x="333" y="0"/>
                  </a:lnTo>
                  <a:lnTo>
                    <a:pt x="341" y="10"/>
                  </a:lnTo>
                  <a:lnTo>
                    <a:pt x="333" y="395"/>
                  </a:lnTo>
                  <a:lnTo>
                    <a:pt x="357" y="582"/>
                  </a:lnTo>
                  <a:lnTo>
                    <a:pt x="345" y="588"/>
                  </a:lnTo>
                  <a:lnTo>
                    <a:pt x="333" y="582"/>
                  </a:lnTo>
                  <a:lnTo>
                    <a:pt x="317" y="588"/>
                  </a:lnTo>
                  <a:lnTo>
                    <a:pt x="301" y="578"/>
                  </a:lnTo>
                  <a:lnTo>
                    <a:pt x="301" y="584"/>
                  </a:lnTo>
                  <a:lnTo>
                    <a:pt x="283" y="588"/>
                  </a:lnTo>
                  <a:lnTo>
                    <a:pt x="261" y="598"/>
                  </a:lnTo>
                  <a:lnTo>
                    <a:pt x="253" y="594"/>
                  </a:lnTo>
                  <a:lnTo>
                    <a:pt x="243" y="612"/>
                  </a:lnTo>
                  <a:lnTo>
                    <a:pt x="231" y="618"/>
                  </a:lnTo>
                  <a:lnTo>
                    <a:pt x="197" y="558"/>
                  </a:lnTo>
                  <a:lnTo>
                    <a:pt x="203" y="516"/>
                  </a:lnTo>
                  <a:lnTo>
                    <a:pt x="0" y="52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85" name="Freeform 26">
              <a:extLst>
                <a:ext uri="{FF2B5EF4-FFF2-40B4-BE49-F238E27FC236}">
                  <a16:creationId xmlns:a16="http://schemas.microsoft.com/office/drawing/2014/main" id="{653232AA-F0B6-40F6-A2AA-9DEE8005FF64}"/>
                </a:ext>
              </a:extLst>
            </p:cNvPr>
            <p:cNvSpPr>
              <a:spLocks/>
            </p:cNvSpPr>
            <p:nvPr/>
          </p:nvSpPr>
          <p:spPr bwMode="auto">
            <a:xfrm>
              <a:off x="5897563" y="16108363"/>
              <a:ext cx="566738" cy="981075"/>
            </a:xfrm>
            <a:custGeom>
              <a:avLst/>
              <a:gdLst>
                <a:gd name="T0" fmla="*/ 0 w 357"/>
                <a:gd name="T1" fmla="*/ 524 h 618"/>
                <a:gd name="T2" fmla="*/ 0 w 357"/>
                <a:gd name="T3" fmla="*/ 500 h 618"/>
                <a:gd name="T4" fmla="*/ 24 w 357"/>
                <a:gd name="T5" fmla="*/ 430 h 618"/>
                <a:gd name="T6" fmla="*/ 58 w 357"/>
                <a:gd name="T7" fmla="*/ 383 h 618"/>
                <a:gd name="T8" fmla="*/ 48 w 357"/>
                <a:gd name="T9" fmla="*/ 369 h 618"/>
                <a:gd name="T10" fmla="*/ 52 w 357"/>
                <a:gd name="T11" fmla="*/ 325 h 618"/>
                <a:gd name="T12" fmla="*/ 34 w 357"/>
                <a:gd name="T13" fmla="*/ 271 h 618"/>
                <a:gd name="T14" fmla="*/ 28 w 357"/>
                <a:gd name="T15" fmla="*/ 203 h 618"/>
                <a:gd name="T16" fmla="*/ 54 w 357"/>
                <a:gd name="T17" fmla="*/ 129 h 618"/>
                <a:gd name="T18" fmla="*/ 91 w 357"/>
                <a:gd name="T19" fmla="*/ 75 h 618"/>
                <a:gd name="T20" fmla="*/ 89 w 357"/>
                <a:gd name="T21" fmla="*/ 60 h 618"/>
                <a:gd name="T22" fmla="*/ 119 w 357"/>
                <a:gd name="T23" fmla="*/ 12 h 618"/>
                <a:gd name="T24" fmla="*/ 333 w 357"/>
                <a:gd name="T25" fmla="*/ 0 h 618"/>
                <a:gd name="T26" fmla="*/ 341 w 357"/>
                <a:gd name="T27" fmla="*/ 10 h 618"/>
                <a:gd name="T28" fmla="*/ 333 w 357"/>
                <a:gd name="T29" fmla="*/ 395 h 618"/>
                <a:gd name="T30" fmla="*/ 357 w 357"/>
                <a:gd name="T31" fmla="*/ 582 h 618"/>
                <a:gd name="T32" fmla="*/ 345 w 357"/>
                <a:gd name="T33" fmla="*/ 588 h 618"/>
                <a:gd name="T34" fmla="*/ 333 w 357"/>
                <a:gd name="T35" fmla="*/ 582 h 618"/>
                <a:gd name="T36" fmla="*/ 317 w 357"/>
                <a:gd name="T37" fmla="*/ 588 h 618"/>
                <a:gd name="T38" fmla="*/ 301 w 357"/>
                <a:gd name="T39" fmla="*/ 578 h 618"/>
                <a:gd name="T40" fmla="*/ 301 w 357"/>
                <a:gd name="T41" fmla="*/ 584 h 618"/>
                <a:gd name="T42" fmla="*/ 283 w 357"/>
                <a:gd name="T43" fmla="*/ 588 h 618"/>
                <a:gd name="T44" fmla="*/ 261 w 357"/>
                <a:gd name="T45" fmla="*/ 598 h 618"/>
                <a:gd name="T46" fmla="*/ 253 w 357"/>
                <a:gd name="T47" fmla="*/ 594 h 618"/>
                <a:gd name="T48" fmla="*/ 243 w 357"/>
                <a:gd name="T49" fmla="*/ 612 h 618"/>
                <a:gd name="T50" fmla="*/ 231 w 357"/>
                <a:gd name="T51" fmla="*/ 618 h 618"/>
                <a:gd name="T52" fmla="*/ 197 w 357"/>
                <a:gd name="T53" fmla="*/ 558 h 618"/>
                <a:gd name="T54" fmla="*/ 203 w 357"/>
                <a:gd name="T55" fmla="*/ 516 h 618"/>
                <a:gd name="T56" fmla="*/ 0 w 357"/>
                <a:gd name="T57" fmla="*/ 52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7" h="618">
                  <a:moveTo>
                    <a:pt x="0" y="524"/>
                  </a:moveTo>
                  <a:lnTo>
                    <a:pt x="0" y="500"/>
                  </a:lnTo>
                  <a:lnTo>
                    <a:pt x="24" y="430"/>
                  </a:lnTo>
                  <a:lnTo>
                    <a:pt x="58" y="383"/>
                  </a:lnTo>
                  <a:lnTo>
                    <a:pt x="48" y="369"/>
                  </a:lnTo>
                  <a:lnTo>
                    <a:pt x="52" y="325"/>
                  </a:lnTo>
                  <a:lnTo>
                    <a:pt x="34" y="271"/>
                  </a:lnTo>
                  <a:lnTo>
                    <a:pt x="28" y="203"/>
                  </a:lnTo>
                  <a:lnTo>
                    <a:pt x="54" y="129"/>
                  </a:lnTo>
                  <a:lnTo>
                    <a:pt x="91" y="75"/>
                  </a:lnTo>
                  <a:lnTo>
                    <a:pt x="89" y="60"/>
                  </a:lnTo>
                  <a:lnTo>
                    <a:pt x="119" y="12"/>
                  </a:lnTo>
                  <a:lnTo>
                    <a:pt x="333" y="0"/>
                  </a:lnTo>
                  <a:lnTo>
                    <a:pt x="341" y="10"/>
                  </a:lnTo>
                  <a:lnTo>
                    <a:pt x="333" y="395"/>
                  </a:lnTo>
                  <a:lnTo>
                    <a:pt x="357" y="582"/>
                  </a:lnTo>
                  <a:lnTo>
                    <a:pt x="345" y="588"/>
                  </a:lnTo>
                  <a:lnTo>
                    <a:pt x="333" y="582"/>
                  </a:lnTo>
                  <a:lnTo>
                    <a:pt x="317" y="588"/>
                  </a:lnTo>
                  <a:lnTo>
                    <a:pt x="301" y="578"/>
                  </a:lnTo>
                  <a:lnTo>
                    <a:pt x="301" y="584"/>
                  </a:lnTo>
                  <a:lnTo>
                    <a:pt x="283" y="588"/>
                  </a:lnTo>
                  <a:lnTo>
                    <a:pt x="261" y="598"/>
                  </a:lnTo>
                  <a:lnTo>
                    <a:pt x="253" y="594"/>
                  </a:lnTo>
                  <a:lnTo>
                    <a:pt x="243" y="612"/>
                  </a:lnTo>
                  <a:lnTo>
                    <a:pt x="231" y="618"/>
                  </a:lnTo>
                  <a:lnTo>
                    <a:pt x="197" y="558"/>
                  </a:lnTo>
                  <a:lnTo>
                    <a:pt x="203" y="516"/>
                  </a:lnTo>
                  <a:lnTo>
                    <a:pt x="0" y="52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86" name="Freeform 27">
              <a:extLst>
                <a:ext uri="{FF2B5EF4-FFF2-40B4-BE49-F238E27FC236}">
                  <a16:creationId xmlns:a16="http://schemas.microsoft.com/office/drawing/2014/main" id="{BFCAAAEE-FED5-4D3C-AFA9-0361BF9E2E12}"/>
                </a:ext>
              </a:extLst>
            </p:cNvPr>
            <p:cNvSpPr>
              <a:spLocks/>
            </p:cNvSpPr>
            <p:nvPr/>
          </p:nvSpPr>
          <p:spPr bwMode="auto">
            <a:xfrm>
              <a:off x="5897563" y="16108363"/>
              <a:ext cx="566738" cy="981075"/>
            </a:xfrm>
            <a:custGeom>
              <a:avLst/>
              <a:gdLst>
                <a:gd name="T0" fmla="*/ 0 w 357"/>
                <a:gd name="T1" fmla="*/ 524 h 618"/>
                <a:gd name="T2" fmla="*/ 0 w 357"/>
                <a:gd name="T3" fmla="*/ 500 h 618"/>
                <a:gd name="T4" fmla="*/ 24 w 357"/>
                <a:gd name="T5" fmla="*/ 430 h 618"/>
                <a:gd name="T6" fmla="*/ 58 w 357"/>
                <a:gd name="T7" fmla="*/ 383 h 618"/>
                <a:gd name="T8" fmla="*/ 48 w 357"/>
                <a:gd name="T9" fmla="*/ 369 h 618"/>
                <a:gd name="T10" fmla="*/ 52 w 357"/>
                <a:gd name="T11" fmla="*/ 325 h 618"/>
                <a:gd name="T12" fmla="*/ 34 w 357"/>
                <a:gd name="T13" fmla="*/ 271 h 618"/>
                <a:gd name="T14" fmla="*/ 28 w 357"/>
                <a:gd name="T15" fmla="*/ 203 h 618"/>
                <a:gd name="T16" fmla="*/ 54 w 357"/>
                <a:gd name="T17" fmla="*/ 129 h 618"/>
                <a:gd name="T18" fmla="*/ 91 w 357"/>
                <a:gd name="T19" fmla="*/ 75 h 618"/>
                <a:gd name="T20" fmla="*/ 89 w 357"/>
                <a:gd name="T21" fmla="*/ 60 h 618"/>
                <a:gd name="T22" fmla="*/ 119 w 357"/>
                <a:gd name="T23" fmla="*/ 12 h 618"/>
                <a:gd name="T24" fmla="*/ 333 w 357"/>
                <a:gd name="T25" fmla="*/ 0 h 618"/>
                <a:gd name="T26" fmla="*/ 341 w 357"/>
                <a:gd name="T27" fmla="*/ 10 h 618"/>
                <a:gd name="T28" fmla="*/ 333 w 357"/>
                <a:gd name="T29" fmla="*/ 395 h 618"/>
                <a:gd name="T30" fmla="*/ 357 w 357"/>
                <a:gd name="T31" fmla="*/ 582 h 618"/>
                <a:gd name="T32" fmla="*/ 345 w 357"/>
                <a:gd name="T33" fmla="*/ 588 h 618"/>
                <a:gd name="T34" fmla="*/ 333 w 357"/>
                <a:gd name="T35" fmla="*/ 582 h 618"/>
                <a:gd name="T36" fmla="*/ 317 w 357"/>
                <a:gd name="T37" fmla="*/ 588 h 618"/>
                <a:gd name="T38" fmla="*/ 301 w 357"/>
                <a:gd name="T39" fmla="*/ 578 h 618"/>
                <a:gd name="T40" fmla="*/ 301 w 357"/>
                <a:gd name="T41" fmla="*/ 584 h 618"/>
                <a:gd name="T42" fmla="*/ 283 w 357"/>
                <a:gd name="T43" fmla="*/ 588 h 618"/>
                <a:gd name="T44" fmla="*/ 261 w 357"/>
                <a:gd name="T45" fmla="*/ 598 h 618"/>
                <a:gd name="T46" fmla="*/ 253 w 357"/>
                <a:gd name="T47" fmla="*/ 594 h 618"/>
                <a:gd name="T48" fmla="*/ 243 w 357"/>
                <a:gd name="T49" fmla="*/ 612 h 618"/>
                <a:gd name="T50" fmla="*/ 231 w 357"/>
                <a:gd name="T51" fmla="*/ 618 h 618"/>
                <a:gd name="T52" fmla="*/ 197 w 357"/>
                <a:gd name="T53" fmla="*/ 558 h 618"/>
                <a:gd name="T54" fmla="*/ 203 w 357"/>
                <a:gd name="T55" fmla="*/ 516 h 618"/>
                <a:gd name="T56" fmla="*/ 0 w 357"/>
                <a:gd name="T57" fmla="*/ 52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7" h="618">
                  <a:moveTo>
                    <a:pt x="0" y="524"/>
                  </a:moveTo>
                  <a:lnTo>
                    <a:pt x="0" y="500"/>
                  </a:lnTo>
                  <a:lnTo>
                    <a:pt x="24" y="430"/>
                  </a:lnTo>
                  <a:lnTo>
                    <a:pt x="58" y="383"/>
                  </a:lnTo>
                  <a:lnTo>
                    <a:pt x="48" y="369"/>
                  </a:lnTo>
                  <a:lnTo>
                    <a:pt x="52" y="325"/>
                  </a:lnTo>
                  <a:lnTo>
                    <a:pt x="34" y="271"/>
                  </a:lnTo>
                  <a:lnTo>
                    <a:pt x="28" y="203"/>
                  </a:lnTo>
                  <a:lnTo>
                    <a:pt x="54" y="129"/>
                  </a:lnTo>
                  <a:lnTo>
                    <a:pt x="91" y="75"/>
                  </a:lnTo>
                  <a:lnTo>
                    <a:pt x="89" y="60"/>
                  </a:lnTo>
                  <a:lnTo>
                    <a:pt x="119" y="12"/>
                  </a:lnTo>
                  <a:lnTo>
                    <a:pt x="333" y="0"/>
                  </a:lnTo>
                  <a:lnTo>
                    <a:pt x="341" y="10"/>
                  </a:lnTo>
                  <a:lnTo>
                    <a:pt x="333" y="395"/>
                  </a:lnTo>
                  <a:lnTo>
                    <a:pt x="357" y="582"/>
                  </a:lnTo>
                  <a:lnTo>
                    <a:pt x="345" y="588"/>
                  </a:lnTo>
                  <a:lnTo>
                    <a:pt x="333" y="582"/>
                  </a:lnTo>
                  <a:lnTo>
                    <a:pt x="317" y="588"/>
                  </a:lnTo>
                  <a:lnTo>
                    <a:pt x="301" y="578"/>
                  </a:lnTo>
                  <a:lnTo>
                    <a:pt x="301" y="584"/>
                  </a:lnTo>
                  <a:lnTo>
                    <a:pt x="283" y="588"/>
                  </a:lnTo>
                  <a:lnTo>
                    <a:pt x="261" y="598"/>
                  </a:lnTo>
                  <a:lnTo>
                    <a:pt x="253" y="594"/>
                  </a:lnTo>
                  <a:lnTo>
                    <a:pt x="243" y="612"/>
                  </a:lnTo>
                  <a:lnTo>
                    <a:pt x="231" y="618"/>
                  </a:lnTo>
                  <a:lnTo>
                    <a:pt x="197" y="558"/>
                  </a:lnTo>
                  <a:lnTo>
                    <a:pt x="203" y="516"/>
                  </a:lnTo>
                  <a:lnTo>
                    <a:pt x="0" y="52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87" name="Freeform 28">
              <a:extLst>
                <a:ext uri="{FF2B5EF4-FFF2-40B4-BE49-F238E27FC236}">
                  <a16:creationId xmlns:a16="http://schemas.microsoft.com/office/drawing/2014/main" id="{A1908607-E5A0-4A63-A570-33A6305C9FE6}"/>
                </a:ext>
              </a:extLst>
            </p:cNvPr>
            <p:cNvSpPr>
              <a:spLocks/>
            </p:cNvSpPr>
            <p:nvPr/>
          </p:nvSpPr>
          <p:spPr bwMode="auto">
            <a:xfrm>
              <a:off x="5897563" y="16108363"/>
              <a:ext cx="566738" cy="981075"/>
            </a:xfrm>
            <a:custGeom>
              <a:avLst/>
              <a:gdLst>
                <a:gd name="T0" fmla="*/ 0 w 357"/>
                <a:gd name="T1" fmla="*/ 524 h 618"/>
                <a:gd name="T2" fmla="*/ 0 w 357"/>
                <a:gd name="T3" fmla="*/ 500 h 618"/>
                <a:gd name="T4" fmla="*/ 24 w 357"/>
                <a:gd name="T5" fmla="*/ 430 h 618"/>
                <a:gd name="T6" fmla="*/ 58 w 357"/>
                <a:gd name="T7" fmla="*/ 383 h 618"/>
                <a:gd name="T8" fmla="*/ 48 w 357"/>
                <a:gd name="T9" fmla="*/ 369 h 618"/>
                <a:gd name="T10" fmla="*/ 52 w 357"/>
                <a:gd name="T11" fmla="*/ 325 h 618"/>
                <a:gd name="T12" fmla="*/ 34 w 357"/>
                <a:gd name="T13" fmla="*/ 271 h 618"/>
                <a:gd name="T14" fmla="*/ 28 w 357"/>
                <a:gd name="T15" fmla="*/ 203 h 618"/>
                <a:gd name="T16" fmla="*/ 54 w 357"/>
                <a:gd name="T17" fmla="*/ 129 h 618"/>
                <a:gd name="T18" fmla="*/ 91 w 357"/>
                <a:gd name="T19" fmla="*/ 75 h 618"/>
                <a:gd name="T20" fmla="*/ 89 w 357"/>
                <a:gd name="T21" fmla="*/ 60 h 618"/>
                <a:gd name="T22" fmla="*/ 119 w 357"/>
                <a:gd name="T23" fmla="*/ 12 h 618"/>
                <a:gd name="T24" fmla="*/ 333 w 357"/>
                <a:gd name="T25" fmla="*/ 0 h 618"/>
                <a:gd name="T26" fmla="*/ 341 w 357"/>
                <a:gd name="T27" fmla="*/ 10 h 618"/>
                <a:gd name="T28" fmla="*/ 333 w 357"/>
                <a:gd name="T29" fmla="*/ 395 h 618"/>
                <a:gd name="T30" fmla="*/ 357 w 357"/>
                <a:gd name="T31" fmla="*/ 582 h 618"/>
                <a:gd name="T32" fmla="*/ 345 w 357"/>
                <a:gd name="T33" fmla="*/ 588 h 618"/>
                <a:gd name="T34" fmla="*/ 333 w 357"/>
                <a:gd name="T35" fmla="*/ 582 h 618"/>
                <a:gd name="T36" fmla="*/ 317 w 357"/>
                <a:gd name="T37" fmla="*/ 588 h 618"/>
                <a:gd name="T38" fmla="*/ 301 w 357"/>
                <a:gd name="T39" fmla="*/ 578 h 618"/>
                <a:gd name="T40" fmla="*/ 301 w 357"/>
                <a:gd name="T41" fmla="*/ 584 h 618"/>
                <a:gd name="T42" fmla="*/ 283 w 357"/>
                <a:gd name="T43" fmla="*/ 588 h 618"/>
                <a:gd name="T44" fmla="*/ 261 w 357"/>
                <a:gd name="T45" fmla="*/ 598 h 618"/>
                <a:gd name="T46" fmla="*/ 253 w 357"/>
                <a:gd name="T47" fmla="*/ 594 h 618"/>
                <a:gd name="T48" fmla="*/ 243 w 357"/>
                <a:gd name="T49" fmla="*/ 612 h 618"/>
                <a:gd name="T50" fmla="*/ 231 w 357"/>
                <a:gd name="T51" fmla="*/ 618 h 618"/>
                <a:gd name="T52" fmla="*/ 197 w 357"/>
                <a:gd name="T53" fmla="*/ 558 h 618"/>
                <a:gd name="T54" fmla="*/ 203 w 357"/>
                <a:gd name="T55" fmla="*/ 516 h 618"/>
                <a:gd name="T56" fmla="*/ 0 w 357"/>
                <a:gd name="T57" fmla="*/ 52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7" h="618">
                  <a:moveTo>
                    <a:pt x="0" y="524"/>
                  </a:moveTo>
                  <a:lnTo>
                    <a:pt x="0" y="500"/>
                  </a:lnTo>
                  <a:lnTo>
                    <a:pt x="24" y="430"/>
                  </a:lnTo>
                  <a:lnTo>
                    <a:pt x="58" y="383"/>
                  </a:lnTo>
                  <a:lnTo>
                    <a:pt x="48" y="369"/>
                  </a:lnTo>
                  <a:lnTo>
                    <a:pt x="52" y="325"/>
                  </a:lnTo>
                  <a:lnTo>
                    <a:pt x="34" y="271"/>
                  </a:lnTo>
                  <a:lnTo>
                    <a:pt x="28" y="203"/>
                  </a:lnTo>
                  <a:lnTo>
                    <a:pt x="54" y="129"/>
                  </a:lnTo>
                  <a:lnTo>
                    <a:pt x="91" y="75"/>
                  </a:lnTo>
                  <a:lnTo>
                    <a:pt x="89" y="60"/>
                  </a:lnTo>
                  <a:lnTo>
                    <a:pt x="119" y="12"/>
                  </a:lnTo>
                  <a:lnTo>
                    <a:pt x="333" y="0"/>
                  </a:lnTo>
                  <a:lnTo>
                    <a:pt x="341" y="10"/>
                  </a:lnTo>
                  <a:lnTo>
                    <a:pt x="333" y="395"/>
                  </a:lnTo>
                  <a:lnTo>
                    <a:pt x="357" y="582"/>
                  </a:lnTo>
                  <a:lnTo>
                    <a:pt x="345" y="588"/>
                  </a:lnTo>
                  <a:lnTo>
                    <a:pt x="333" y="582"/>
                  </a:lnTo>
                  <a:lnTo>
                    <a:pt x="317" y="588"/>
                  </a:lnTo>
                  <a:lnTo>
                    <a:pt x="301" y="578"/>
                  </a:lnTo>
                  <a:lnTo>
                    <a:pt x="301" y="584"/>
                  </a:lnTo>
                  <a:lnTo>
                    <a:pt x="283" y="588"/>
                  </a:lnTo>
                  <a:lnTo>
                    <a:pt x="261" y="598"/>
                  </a:lnTo>
                  <a:lnTo>
                    <a:pt x="253" y="594"/>
                  </a:lnTo>
                  <a:lnTo>
                    <a:pt x="243" y="612"/>
                  </a:lnTo>
                  <a:lnTo>
                    <a:pt x="231" y="618"/>
                  </a:lnTo>
                  <a:lnTo>
                    <a:pt x="197" y="558"/>
                  </a:lnTo>
                  <a:lnTo>
                    <a:pt x="203" y="516"/>
                  </a:lnTo>
                  <a:lnTo>
                    <a:pt x="0" y="52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88" name="Freeform 29">
              <a:extLst>
                <a:ext uri="{FF2B5EF4-FFF2-40B4-BE49-F238E27FC236}">
                  <a16:creationId xmlns:a16="http://schemas.microsoft.com/office/drawing/2014/main" id="{DDAC3E74-D991-48B2-A24A-004EE35EB0CF}"/>
                </a:ext>
              </a:extLst>
            </p:cNvPr>
            <p:cNvSpPr>
              <a:spLocks/>
            </p:cNvSpPr>
            <p:nvPr/>
          </p:nvSpPr>
          <p:spPr bwMode="auto">
            <a:xfrm>
              <a:off x="6210300" y="15224126"/>
              <a:ext cx="1154113" cy="592138"/>
            </a:xfrm>
            <a:custGeom>
              <a:avLst/>
              <a:gdLst>
                <a:gd name="T0" fmla="*/ 0 w 727"/>
                <a:gd name="T1" fmla="*/ 373 h 373"/>
                <a:gd name="T2" fmla="*/ 8 w 727"/>
                <a:gd name="T3" fmla="*/ 357 h 373"/>
                <a:gd name="T4" fmla="*/ 22 w 727"/>
                <a:gd name="T5" fmla="*/ 353 h 373"/>
                <a:gd name="T6" fmla="*/ 28 w 727"/>
                <a:gd name="T7" fmla="*/ 313 h 373"/>
                <a:gd name="T8" fmla="*/ 18 w 727"/>
                <a:gd name="T9" fmla="*/ 309 h 373"/>
                <a:gd name="T10" fmla="*/ 16 w 727"/>
                <a:gd name="T11" fmla="*/ 299 h 373"/>
                <a:gd name="T12" fmla="*/ 40 w 727"/>
                <a:gd name="T13" fmla="*/ 276 h 373"/>
                <a:gd name="T14" fmla="*/ 86 w 727"/>
                <a:gd name="T15" fmla="*/ 292 h 373"/>
                <a:gd name="T16" fmla="*/ 92 w 727"/>
                <a:gd name="T17" fmla="*/ 248 h 373"/>
                <a:gd name="T18" fmla="*/ 124 w 727"/>
                <a:gd name="T19" fmla="*/ 236 h 373"/>
                <a:gd name="T20" fmla="*/ 118 w 727"/>
                <a:gd name="T21" fmla="*/ 226 h 373"/>
                <a:gd name="T22" fmla="*/ 126 w 727"/>
                <a:gd name="T23" fmla="*/ 200 h 373"/>
                <a:gd name="T24" fmla="*/ 136 w 727"/>
                <a:gd name="T25" fmla="*/ 184 h 373"/>
                <a:gd name="T26" fmla="*/ 180 w 727"/>
                <a:gd name="T27" fmla="*/ 176 h 373"/>
                <a:gd name="T28" fmla="*/ 196 w 727"/>
                <a:gd name="T29" fmla="*/ 180 h 373"/>
                <a:gd name="T30" fmla="*/ 244 w 727"/>
                <a:gd name="T31" fmla="*/ 164 h 373"/>
                <a:gd name="T32" fmla="*/ 262 w 727"/>
                <a:gd name="T33" fmla="*/ 178 h 373"/>
                <a:gd name="T34" fmla="*/ 276 w 727"/>
                <a:gd name="T35" fmla="*/ 142 h 373"/>
                <a:gd name="T36" fmla="*/ 290 w 727"/>
                <a:gd name="T37" fmla="*/ 134 h 373"/>
                <a:gd name="T38" fmla="*/ 326 w 727"/>
                <a:gd name="T39" fmla="*/ 154 h 373"/>
                <a:gd name="T40" fmla="*/ 332 w 727"/>
                <a:gd name="T41" fmla="*/ 132 h 373"/>
                <a:gd name="T42" fmla="*/ 370 w 727"/>
                <a:gd name="T43" fmla="*/ 84 h 373"/>
                <a:gd name="T44" fmla="*/ 378 w 727"/>
                <a:gd name="T45" fmla="*/ 56 h 373"/>
                <a:gd name="T46" fmla="*/ 392 w 727"/>
                <a:gd name="T47" fmla="*/ 58 h 373"/>
                <a:gd name="T48" fmla="*/ 426 w 727"/>
                <a:gd name="T49" fmla="*/ 34 h 373"/>
                <a:gd name="T50" fmla="*/ 418 w 727"/>
                <a:gd name="T51" fmla="*/ 14 h 373"/>
                <a:gd name="T52" fmla="*/ 422 w 727"/>
                <a:gd name="T53" fmla="*/ 2 h 373"/>
                <a:gd name="T54" fmla="*/ 452 w 727"/>
                <a:gd name="T55" fmla="*/ 0 h 373"/>
                <a:gd name="T56" fmla="*/ 475 w 727"/>
                <a:gd name="T57" fmla="*/ 8 h 373"/>
                <a:gd name="T58" fmla="*/ 485 w 727"/>
                <a:gd name="T59" fmla="*/ 32 h 373"/>
                <a:gd name="T60" fmla="*/ 517 w 727"/>
                <a:gd name="T61" fmla="*/ 36 h 373"/>
                <a:gd name="T62" fmla="*/ 537 w 727"/>
                <a:gd name="T63" fmla="*/ 46 h 373"/>
                <a:gd name="T64" fmla="*/ 583 w 727"/>
                <a:gd name="T65" fmla="*/ 44 h 373"/>
                <a:gd name="T66" fmla="*/ 603 w 727"/>
                <a:gd name="T67" fmla="*/ 32 h 373"/>
                <a:gd name="T68" fmla="*/ 653 w 727"/>
                <a:gd name="T69" fmla="*/ 62 h 373"/>
                <a:gd name="T70" fmla="*/ 671 w 727"/>
                <a:gd name="T71" fmla="*/ 122 h 373"/>
                <a:gd name="T72" fmla="*/ 689 w 727"/>
                <a:gd name="T73" fmla="*/ 144 h 373"/>
                <a:gd name="T74" fmla="*/ 727 w 727"/>
                <a:gd name="T75" fmla="*/ 166 h 373"/>
                <a:gd name="T76" fmla="*/ 699 w 727"/>
                <a:gd name="T77" fmla="*/ 200 h 373"/>
                <a:gd name="T78" fmla="*/ 675 w 727"/>
                <a:gd name="T79" fmla="*/ 216 h 373"/>
                <a:gd name="T80" fmla="*/ 649 w 727"/>
                <a:gd name="T81" fmla="*/ 248 h 373"/>
                <a:gd name="T82" fmla="*/ 649 w 727"/>
                <a:gd name="T83" fmla="*/ 260 h 373"/>
                <a:gd name="T84" fmla="*/ 577 w 727"/>
                <a:gd name="T85" fmla="*/ 307 h 373"/>
                <a:gd name="T86" fmla="*/ 174 w 727"/>
                <a:gd name="T87" fmla="*/ 345 h 373"/>
                <a:gd name="T88" fmla="*/ 134 w 727"/>
                <a:gd name="T89" fmla="*/ 343 h 373"/>
                <a:gd name="T90" fmla="*/ 134 w 727"/>
                <a:gd name="T91" fmla="*/ 365 h 373"/>
                <a:gd name="T92" fmla="*/ 0 w 727"/>
                <a:gd name="T93" fmla="*/ 373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27" h="373">
                  <a:moveTo>
                    <a:pt x="0" y="373"/>
                  </a:moveTo>
                  <a:lnTo>
                    <a:pt x="8" y="357"/>
                  </a:lnTo>
                  <a:lnTo>
                    <a:pt x="22" y="353"/>
                  </a:lnTo>
                  <a:lnTo>
                    <a:pt x="28" y="313"/>
                  </a:lnTo>
                  <a:lnTo>
                    <a:pt x="18" y="309"/>
                  </a:lnTo>
                  <a:lnTo>
                    <a:pt x="16" y="299"/>
                  </a:lnTo>
                  <a:lnTo>
                    <a:pt x="40" y="276"/>
                  </a:lnTo>
                  <a:lnTo>
                    <a:pt x="86" y="292"/>
                  </a:lnTo>
                  <a:lnTo>
                    <a:pt x="92" y="248"/>
                  </a:lnTo>
                  <a:lnTo>
                    <a:pt x="124" y="236"/>
                  </a:lnTo>
                  <a:lnTo>
                    <a:pt x="118" y="226"/>
                  </a:lnTo>
                  <a:lnTo>
                    <a:pt x="126" y="200"/>
                  </a:lnTo>
                  <a:lnTo>
                    <a:pt x="136" y="184"/>
                  </a:lnTo>
                  <a:lnTo>
                    <a:pt x="180" y="176"/>
                  </a:lnTo>
                  <a:lnTo>
                    <a:pt x="196" y="180"/>
                  </a:lnTo>
                  <a:lnTo>
                    <a:pt x="244" y="164"/>
                  </a:lnTo>
                  <a:lnTo>
                    <a:pt x="262" y="178"/>
                  </a:lnTo>
                  <a:lnTo>
                    <a:pt x="276" y="142"/>
                  </a:lnTo>
                  <a:lnTo>
                    <a:pt x="290" y="134"/>
                  </a:lnTo>
                  <a:lnTo>
                    <a:pt x="326" y="154"/>
                  </a:lnTo>
                  <a:lnTo>
                    <a:pt x="332" y="132"/>
                  </a:lnTo>
                  <a:lnTo>
                    <a:pt x="370" y="84"/>
                  </a:lnTo>
                  <a:lnTo>
                    <a:pt x="378" y="56"/>
                  </a:lnTo>
                  <a:lnTo>
                    <a:pt x="392" y="58"/>
                  </a:lnTo>
                  <a:lnTo>
                    <a:pt x="426" y="34"/>
                  </a:lnTo>
                  <a:lnTo>
                    <a:pt x="418" y="14"/>
                  </a:lnTo>
                  <a:lnTo>
                    <a:pt x="422" y="2"/>
                  </a:lnTo>
                  <a:lnTo>
                    <a:pt x="452" y="0"/>
                  </a:lnTo>
                  <a:lnTo>
                    <a:pt x="475" y="8"/>
                  </a:lnTo>
                  <a:lnTo>
                    <a:pt x="485" y="32"/>
                  </a:lnTo>
                  <a:lnTo>
                    <a:pt x="517" y="36"/>
                  </a:lnTo>
                  <a:lnTo>
                    <a:pt x="537" y="46"/>
                  </a:lnTo>
                  <a:lnTo>
                    <a:pt x="583" y="44"/>
                  </a:lnTo>
                  <a:lnTo>
                    <a:pt x="603" y="32"/>
                  </a:lnTo>
                  <a:lnTo>
                    <a:pt x="653" y="62"/>
                  </a:lnTo>
                  <a:lnTo>
                    <a:pt x="671" y="122"/>
                  </a:lnTo>
                  <a:lnTo>
                    <a:pt x="689" y="144"/>
                  </a:lnTo>
                  <a:lnTo>
                    <a:pt x="727" y="166"/>
                  </a:lnTo>
                  <a:lnTo>
                    <a:pt x="699" y="200"/>
                  </a:lnTo>
                  <a:lnTo>
                    <a:pt x="675" y="216"/>
                  </a:lnTo>
                  <a:lnTo>
                    <a:pt x="649" y="248"/>
                  </a:lnTo>
                  <a:lnTo>
                    <a:pt x="649" y="260"/>
                  </a:lnTo>
                  <a:lnTo>
                    <a:pt x="577" y="307"/>
                  </a:lnTo>
                  <a:lnTo>
                    <a:pt x="174" y="345"/>
                  </a:lnTo>
                  <a:lnTo>
                    <a:pt x="134" y="343"/>
                  </a:lnTo>
                  <a:lnTo>
                    <a:pt x="134" y="365"/>
                  </a:lnTo>
                  <a:lnTo>
                    <a:pt x="0" y="37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89" name="Freeform 30">
              <a:extLst>
                <a:ext uri="{FF2B5EF4-FFF2-40B4-BE49-F238E27FC236}">
                  <a16:creationId xmlns:a16="http://schemas.microsoft.com/office/drawing/2014/main" id="{8FB163B5-DD7A-41BD-A0AA-20A9089DDAE1}"/>
                </a:ext>
              </a:extLst>
            </p:cNvPr>
            <p:cNvSpPr>
              <a:spLocks/>
            </p:cNvSpPr>
            <p:nvPr/>
          </p:nvSpPr>
          <p:spPr bwMode="auto">
            <a:xfrm>
              <a:off x="6210300" y="15224126"/>
              <a:ext cx="1154113" cy="592138"/>
            </a:xfrm>
            <a:custGeom>
              <a:avLst/>
              <a:gdLst>
                <a:gd name="T0" fmla="*/ 0 w 727"/>
                <a:gd name="T1" fmla="*/ 373 h 373"/>
                <a:gd name="T2" fmla="*/ 8 w 727"/>
                <a:gd name="T3" fmla="*/ 357 h 373"/>
                <a:gd name="T4" fmla="*/ 22 w 727"/>
                <a:gd name="T5" fmla="*/ 353 h 373"/>
                <a:gd name="T6" fmla="*/ 28 w 727"/>
                <a:gd name="T7" fmla="*/ 313 h 373"/>
                <a:gd name="T8" fmla="*/ 18 w 727"/>
                <a:gd name="T9" fmla="*/ 309 h 373"/>
                <a:gd name="T10" fmla="*/ 16 w 727"/>
                <a:gd name="T11" fmla="*/ 299 h 373"/>
                <a:gd name="T12" fmla="*/ 40 w 727"/>
                <a:gd name="T13" fmla="*/ 276 h 373"/>
                <a:gd name="T14" fmla="*/ 86 w 727"/>
                <a:gd name="T15" fmla="*/ 292 h 373"/>
                <a:gd name="T16" fmla="*/ 92 w 727"/>
                <a:gd name="T17" fmla="*/ 248 h 373"/>
                <a:gd name="T18" fmla="*/ 124 w 727"/>
                <a:gd name="T19" fmla="*/ 236 h 373"/>
                <a:gd name="T20" fmla="*/ 118 w 727"/>
                <a:gd name="T21" fmla="*/ 226 h 373"/>
                <a:gd name="T22" fmla="*/ 126 w 727"/>
                <a:gd name="T23" fmla="*/ 200 h 373"/>
                <a:gd name="T24" fmla="*/ 136 w 727"/>
                <a:gd name="T25" fmla="*/ 184 h 373"/>
                <a:gd name="T26" fmla="*/ 180 w 727"/>
                <a:gd name="T27" fmla="*/ 176 h 373"/>
                <a:gd name="T28" fmla="*/ 196 w 727"/>
                <a:gd name="T29" fmla="*/ 180 h 373"/>
                <a:gd name="T30" fmla="*/ 244 w 727"/>
                <a:gd name="T31" fmla="*/ 164 h 373"/>
                <a:gd name="T32" fmla="*/ 262 w 727"/>
                <a:gd name="T33" fmla="*/ 178 h 373"/>
                <a:gd name="T34" fmla="*/ 276 w 727"/>
                <a:gd name="T35" fmla="*/ 142 h 373"/>
                <a:gd name="T36" fmla="*/ 290 w 727"/>
                <a:gd name="T37" fmla="*/ 134 h 373"/>
                <a:gd name="T38" fmla="*/ 326 w 727"/>
                <a:gd name="T39" fmla="*/ 154 h 373"/>
                <a:gd name="T40" fmla="*/ 332 w 727"/>
                <a:gd name="T41" fmla="*/ 132 h 373"/>
                <a:gd name="T42" fmla="*/ 370 w 727"/>
                <a:gd name="T43" fmla="*/ 84 h 373"/>
                <a:gd name="T44" fmla="*/ 378 w 727"/>
                <a:gd name="T45" fmla="*/ 56 h 373"/>
                <a:gd name="T46" fmla="*/ 392 w 727"/>
                <a:gd name="T47" fmla="*/ 58 h 373"/>
                <a:gd name="T48" fmla="*/ 426 w 727"/>
                <a:gd name="T49" fmla="*/ 34 h 373"/>
                <a:gd name="T50" fmla="*/ 418 w 727"/>
                <a:gd name="T51" fmla="*/ 14 h 373"/>
                <a:gd name="T52" fmla="*/ 422 w 727"/>
                <a:gd name="T53" fmla="*/ 2 h 373"/>
                <a:gd name="T54" fmla="*/ 452 w 727"/>
                <a:gd name="T55" fmla="*/ 0 h 373"/>
                <a:gd name="T56" fmla="*/ 475 w 727"/>
                <a:gd name="T57" fmla="*/ 8 h 373"/>
                <a:gd name="T58" fmla="*/ 485 w 727"/>
                <a:gd name="T59" fmla="*/ 32 h 373"/>
                <a:gd name="T60" fmla="*/ 517 w 727"/>
                <a:gd name="T61" fmla="*/ 36 h 373"/>
                <a:gd name="T62" fmla="*/ 537 w 727"/>
                <a:gd name="T63" fmla="*/ 46 h 373"/>
                <a:gd name="T64" fmla="*/ 583 w 727"/>
                <a:gd name="T65" fmla="*/ 44 h 373"/>
                <a:gd name="T66" fmla="*/ 603 w 727"/>
                <a:gd name="T67" fmla="*/ 32 h 373"/>
                <a:gd name="T68" fmla="*/ 653 w 727"/>
                <a:gd name="T69" fmla="*/ 62 h 373"/>
                <a:gd name="T70" fmla="*/ 671 w 727"/>
                <a:gd name="T71" fmla="*/ 122 h 373"/>
                <a:gd name="T72" fmla="*/ 689 w 727"/>
                <a:gd name="T73" fmla="*/ 144 h 373"/>
                <a:gd name="T74" fmla="*/ 727 w 727"/>
                <a:gd name="T75" fmla="*/ 166 h 373"/>
                <a:gd name="T76" fmla="*/ 699 w 727"/>
                <a:gd name="T77" fmla="*/ 200 h 373"/>
                <a:gd name="T78" fmla="*/ 675 w 727"/>
                <a:gd name="T79" fmla="*/ 216 h 373"/>
                <a:gd name="T80" fmla="*/ 649 w 727"/>
                <a:gd name="T81" fmla="*/ 248 h 373"/>
                <a:gd name="T82" fmla="*/ 649 w 727"/>
                <a:gd name="T83" fmla="*/ 260 h 373"/>
                <a:gd name="T84" fmla="*/ 577 w 727"/>
                <a:gd name="T85" fmla="*/ 307 h 373"/>
                <a:gd name="T86" fmla="*/ 174 w 727"/>
                <a:gd name="T87" fmla="*/ 345 h 373"/>
                <a:gd name="T88" fmla="*/ 134 w 727"/>
                <a:gd name="T89" fmla="*/ 343 h 373"/>
                <a:gd name="T90" fmla="*/ 134 w 727"/>
                <a:gd name="T91" fmla="*/ 365 h 373"/>
                <a:gd name="T92" fmla="*/ 0 w 727"/>
                <a:gd name="T93" fmla="*/ 373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27" h="373">
                  <a:moveTo>
                    <a:pt x="0" y="373"/>
                  </a:moveTo>
                  <a:lnTo>
                    <a:pt x="8" y="357"/>
                  </a:lnTo>
                  <a:lnTo>
                    <a:pt x="22" y="353"/>
                  </a:lnTo>
                  <a:lnTo>
                    <a:pt x="28" y="313"/>
                  </a:lnTo>
                  <a:lnTo>
                    <a:pt x="18" y="309"/>
                  </a:lnTo>
                  <a:lnTo>
                    <a:pt x="16" y="299"/>
                  </a:lnTo>
                  <a:lnTo>
                    <a:pt x="40" y="276"/>
                  </a:lnTo>
                  <a:lnTo>
                    <a:pt x="86" y="292"/>
                  </a:lnTo>
                  <a:lnTo>
                    <a:pt x="92" y="248"/>
                  </a:lnTo>
                  <a:lnTo>
                    <a:pt x="124" y="236"/>
                  </a:lnTo>
                  <a:lnTo>
                    <a:pt x="118" y="226"/>
                  </a:lnTo>
                  <a:lnTo>
                    <a:pt x="126" y="200"/>
                  </a:lnTo>
                  <a:lnTo>
                    <a:pt x="136" y="184"/>
                  </a:lnTo>
                  <a:lnTo>
                    <a:pt x="180" y="176"/>
                  </a:lnTo>
                  <a:lnTo>
                    <a:pt x="196" y="180"/>
                  </a:lnTo>
                  <a:lnTo>
                    <a:pt x="244" y="164"/>
                  </a:lnTo>
                  <a:lnTo>
                    <a:pt x="262" y="178"/>
                  </a:lnTo>
                  <a:lnTo>
                    <a:pt x="276" y="142"/>
                  </a:lnTo>
                  <a:lnTo>
                    <a:pt x="290" y="134"/>
                  </a:lnTo>
                  <a:lnTo>
                    <a:pt x="326" y="154"/>
                  </a:lnTo>
                  <a:lnTo>
                    <a:pt x="332" y="132"/>
                  </a:lnTo>
                  <a:lnTo>
                    <a:pt x="370" y="84"/>
                  </a:lnTo>
                  <a:lnTo>
                    <a:pt x="378" y="56"/>
                  </a:lnTo>
                  <a:lnTo>
                    <a:pt x="392" y="58"/>
                  </a:lnTo>
                  <a:lnTo>
                    <a:pt x="426" y="34"/>
                  </a:lnTo>
                  <a:lnTo>
                    <a:pt x="418" y="14"/>
                  </a:lnTo>
                  <a:lnTo>
                    <a:pt x="422" y="2"/>
                  </a:lnTo>
                  <a:lnTo>
                    <a:pt x="452" y="0"/>
                  </a:lnTo>
                  <a:lnTo>
                    <a:pt x="475" y="8"/>
                  </a:lnTo>
                  <a:lnTo>
                    <a:pt x="485" y="32"/>
                  </a:lnTo>
                  <a:lnTo>
                    <a:pt x="517" y="36"/>
                  </a:lnTo>
                  <a:lnTo>
                    <a:pt x="537" y="46"/>
                  </a:lnTo>
                  <a:lnTo>
                    <a:pt x="583" y="44"/>
                  </a:lnTo>
                  <a:lnTo>
                    <a:pt x="603" y="32"/>
                  </a:lnTo>
                  <a:lnTo>
                    <a:pt x="653" y="62"/>
                  </a:lnTo>
                  <a:lnTo>
                    <a:pt x="671" y="122"/>
                  </a:lnTo>
                  <a:lnTo>
                    <a:pt x="689" y="144"/>
                  </a:lnTo>
                  <a:lnTo>
                    <a:pt x="727" y="166"/>
                  </a:lnTo>
                  <a:lnTo>
                    <a:pt x="699" y="200"/>
                  </a:lnTo>
                  <a:lnTo>
                    <a:pt x="675" y="216"/>
                  </a:lnTo>
                  <a:lnTo>
                    <a:pt x="649" y="248"/>
                  </a:lnTo>
                  <a:lnTo>
                    <a:pt x="649" y="260"/>
                  </a:lnTo>
                  <a:lnTo>
                    <a:pt x="577" y="307"/>
                  </a:lnTo>
                  <a:lnTo>
                    <a:pt x="174" y="345"/>
                  </a:lnTo>
                  <a:lnTo>
                    <a:pt x="134" y="343"/>
                  </a:lnTo>
                  <a:lnTo>
                    <a:pt x="134" y="365"/>
                  </a:lnTo>
                  <a:lnTo>
                    <a:pt x="0" y="37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0" name="Freeform 31">
              <a:extLst>
                <a:ext uri="{FF2B5EF4-FFF2-40B4-BE49-F238E27FC236}">
                  <a16:creationId xmlns:a16="http://schemas.microsoft.com/office/drawing/2014/main" id="{8C8DDCFB-E524-460C-AC96-B30F7068C340}"/>
                </a:ext>
              </a:extLst>
            </p:cNvPr>
            <p:cNvSpPr>
              <a:spLocks/>
            </p:cNvSpPr>
            <p:nvPr/>
          </p:nvSpPr>
          <p:spPr bwMode="auto">
            <a:xfrm>
              <a:off x="6210300" y="15224126"/>
              <a:ext cx="1154113" cy="592138"/>
            </a:xfrm>
            <a:custGeom>
              <a:avLst/>
              <a:gdLst>
                <a:gd name="T0" fmla="*/ 0 w 727"/>
                <a:gd name="T1" fmla="*/ 373 h 373"/>
                <a:gd name="T2" fmla="*/ 8 w 727"/>
                <a:gd name="T3" fmla="*/ 357 h 373"/>
                <a:gd name="T4" fmla="*/ 22 w 727"/>
                <a:gd name="T5" fmla="*/ 353 h 373"/>
                <a:gd name="T6" fmla="*/ 28 w 727"/>
                <a:gd name="T7" fmla="*/ 313 h 373"/>
                <a:gd name="T8" fmla="*/ 18 w 727"/>
                <a:gd name="T9" fmla="*/ 309 h 373"/>
                <a:gd name="T10" fmla="*/ 16 w 727"/>
                <a:gd name="T11" fmla="*/ 299 h 373"/>
                <a:gd name="T12" fmla="*/ 40 w 727"/>
                <a:gd name="T13" fmla="*/ 276 h 373"/>
                <a:gd name="T14" fmla="*/ 86 w 727"/>
                <a:gd name="T15" fmla="*/ 292 h 373"/>
                <a:gd name="T16" fmla="*/ 92 w 727"/>
                <a:gd name="T17" fmla="*/ 248 h 373"/>
                <a:gd name="T18" fmla="*/ 124 w 727"/>
                <a:gd name="T19" fmla="*/ 236 h 373"/>
                <a:gd name="T20" fmla="*/ 118 w 727"/>
                <a:gd name="T21" fmla="*/ 226 h 373"/>
                <a:gd name="T22" fmla="*/ 126 w 727"/>
                <a:gd name="T23" fmla="*/ 200 h 373"/>
                <a:gd name="T24" fmla="*/ 136 w 727"/>
                <a:gd name="T25" fmla="*/ 184 h 373"/>
                <a:gd name="T26" fmla="*/ 180 w 727"/>
                <a:gd name="T27" fmla="*/ 176 h 373"/>
                <a:gd name="T28" fmla="*/ 196 w 727"/>
                <a:gd name="T29" fmla="*/ 180 h 373"/>
                <a:gd name="T30" fmla="*/ 244 w 727"/>
                <a:gd name="T31" fmla="*/ 164 h 373"/>
                <a:gd name="T32" fmla="*/ 262 w 727"/>
                <a:gd name="T33" fmla="*/ 178 h 373"/>
                <a:gd name="T34" fmla="*/ 276 w 727"/>
                <a:gd name="T35" fmla="*/ 142 h 373"/>
                <a:gd name="T36" fmla="*/ 290 w 727"/>
                <a:gd name="T37" fmla="*/ 134 h 373"/>
                <a:gd name="T38" fmla="*/ 326 w 727"/>
                <a:gd name="T39" fmla="*/ 154 h 373"/>
                <a:gd name="T40" fmla="*/ 332 w 727"/>
                <a:gd name="T41" fmla="*/ 132 h 373"/>
                <a:gd name="T42" fmla="*/ 370 w 727"/>
                <a:gd name="T43" fmla="*/ 84 h 373"/>
                <a:gd name="T44" fmla="*/ 378 w 727"/>
                <a:gd name="T45" fmla="*/ 56 h 373"/>
                <a:gd name="T46" fmla="*/ 392 w 727"/>
                <a:gd name="T47" fmla="*/ 58 h 373"/>
                <a:gd name="T48" fmla="*/ 426 w 727"/>
                <a:gd name="T49" fmla="*/ 34 h 373"/>
                <a:gd name="T50" fmla="*/ 418 w 727"/>
                <a:gd name="T51" fmla="*/ 14 h 373"/>
                <a:gd name="T52" fmla="*/ 422 w 727"/>
                <a:gd name="T53" fmla="*/ 2 h 373"/>
                <a:gd name="T54" fmla="*/ 452 w 727"/>
                <a:gd name="T55" fmla="*/ 0 h 373"/>
                <a:gd name="T56" fmla="*/ 475 w 727"/>
                <a:gd name="T57" fmla="*/ 8 h 373"/>
                <a:gd name="T58" fmla="*/ 485 w 727"/>
                <a:gd name="T59" fmla="*/ 32 h 373"/>
                <a:gd name="T60" fmla="*/ 517 w 727"/>
                <a:gd name="T61" fmla="*/ 36 h 373"/>
                <a:gd name="T62" fmla="*/ 537 w 727"/>
                <a:gd name="T63" fmla="*/ 46 h 373"/>
                <a:gd name="T64" fmla="*/ 583 w 727"/>
                <a:gd name="T65" fmla="*/ 44 h 373"/>
                <a:gd name="T66" fmla="*/ 603 w 727"/>
                <a:gd name="T67" fmla="*/ 32 h 373"/>
                <a:gd name="T68" fmla="*/ 653 w 727"/>
                <a:gd name="T69" fmla="*/ 62 h 373"/>
                <a:gd name="T70" fmla="*/ 671 w 727"/>
                <a:gd name="T71" fmla="*/ 122 h 373"/>
                <a:gd name="T72" fmla="*/ 689 w 727"/>
                <a:gd name="T73" fmla="*/ 144 h 373"/>
                <a:gd name="T74" fmla="*/ 727 w 727"/>
                <a:gd name="T75" fmla="*/ 166 h 373"/>
                <a:gd name="T76" fmla="*/ 699 w 727"/>
                <a:gd name="T77" fmla="*/ 200 h 373"/>
                <a:gd name="T78" fmla="*/ 675 w 727"/>
                <a:gd name="T79" fmla="*/ 216 h 373"/>
                <a:gd name="T80" fmla="*/ 649 w 727"/>
                <a:gd name="T81" fmla="*/ 248 h 373"/>
                <a:gd name="T82" fmla="*/ 649 w 727"/>
                <a:gd name="T83" fmla="*/ 260 h 373"/>
                <a:gd name="T84" fmla="*/ 577 w 727"/>
                <a:gd name="T85" fmla="*/ 307 h 373"/>
                <a:gd name="T86" fmla="*/ 174 w 727"/>
                <a:gd name="T87" fmla="*/ 345 h 373"/>
                <a:gd name="T88" fmla="*/ 134 w 727"/>
                <a:gd name="T89" fmla="*/ 343 h 373"/>
                <a:gd name="T90" fmla="*/ 134 w 727"/>
                <a:gd name="T91" fmla="*/ 365 h 373"/>
                <a:gd name="T92" fmla="*/ 0 w 727"/>
                <a:gd name="T93" fmla="*/ 373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27" h="373">
                  <a:moveTo>
                    <a:pt x="0" y="373"/>
                  </a:moveTo>
                  <a:lnTo>
                    <a:pt x="8" y="357"/>
                  </a:lnTo>
                  <a:lnTo>
                    <a:pt x="22" y="353"/>
                  </a:lnTo>
                  <a:lnTo>
                    <a:pt x="28" y="313"/>
                  </a:lnTo>
                  <a:lnTo>
                    <a:pt x="18" y="309"/>
                  </a:lnTo>
                  <a:lnTo>
                    <a:pt x="16" y="299"/>
                  </a:lnTo>
                  <a:lnTo>
                    <a:pt x="40" y="276"/>
                  </a:lnTo>
                  <a:lnTo>
                    <a:pt x="86" y="292"/>
                  </a:lnTo>
                  <a:lnTo>
                    <a:pt x="92" y="248"/>
                  </a:lnTo>
                  <a:lnTo>
                    <a:pt x="124" y="236"/>
                  </a:lnTo>
                  <a:lnTo>
                    <a:pt x="118" y="226"/>
                  </a:lnTo>
                  <a:lnTo>
                    <a:pt x="126" y="200"/>
                  </a:lnTo>
                  <a:lnTo>
                    <a:pt x="136" y="184"/>
                  </a:lnTo>
                  <a:lnTo>
                    <a:pt x="180" y="176"/>
                  </a:lnTo>
                  <a:lnTo>
                    <a:pt x="196" y="180"/>
                  </a:lnTo>
                  <a:lnTo>
                    <a:pt x="244" y="164"/>
                  </a:lnTo>
                  <a:lnTo>
                    <a:pt x="262" y="178"/>
                  </a:lnTo>
                  <a:lnTo>
                    <a:pt x="276" y="142"/>
                  </a:lnTo>
                  <a:lnTo>
                    <a:pt x="290" y="134"/>
                  </a:lnTo>
                  <a:lnTo>
                    <a:pt x="326" y="154"/>
                  </a:lnTo>
                  <a:lnTo>
                    <a:pt x="332" y="132"/>
                  </a:lnTo>
                  <a:lnTo>
                    <a:pt x="370" y="84"/>
                  </a:lnTo>
                  <a:lnTo>
                    <a:pt x="378" y="56"/>
                  </a:lnTo>
                  <a:lnTo>
                    <a:pt x="392" y="58"/>
                  </a:lnTo>
                  <a:lnTo>
                    <a:pt x="426" y="34"/>
                  </a:lnTo>
                  <a:lnTo>
                    <a:pt x="418" y="14"/>
                  </a:lnTo>
                  <a:lnTo>
                    <a:pt x="422" y="2"/>
                  </a:lnTo>
                  <a:lnTo>
                    <a:pt x="452" y="0"/>
                  </a:lnTo>
                  <a:lnTo>
                    <a:pt x="475" y="8"/>
                  </a:lnTo>
                  <a:lnTo>
                    <a:pt x="485" y="32"/>
                  </a:lnTo>
                  <a:lnTo>
                    <a:pt x="517" y="36"/>
                  </a:lnTo>
                  <a:lnTo>
                    <a:pt x="537" y="46"/>
                  </a:lnTo>
                  <a:lnTo>
                    <a:pt x="583" y="44"/>
                  </a:lnTo>
                  <a:lnTo>
                    <a:pt x="603" y="32"/>
                  </a:lnTo>
                  <a:lnTo>
                    <a:pt x="653" y="62"/>
                  </a:lnTo>
                  <a:lnTo>
                    <a:pt x="671" y="122"/>
                  </a:lnTo>
                  <a:lnTo>
                    <a:pt x="689" y="144"/>
                  </a:lnTo>
                  <a:lnTo>
                    <a:pt x="727" y="166"/>
                  </a:lnTo>
                  <a:lnTo>
                    <a:pt x="699" y="200"/>
                  </a:lnTo>
                  <a:lnTo>
                    <a:pt x="675" y="216"/>
                  </a:lnTo>
                  <a:lnTo>
                    <a:pt x="649" y="248"/>
                  </a:lnTo>
                  <a:lnTo>
                    <a:pt x="649" y="260"/>
                  </a:lnTo>
                  <a:lnTo>
                    <a:pt x="577" y="307"/>
                  </a:lnTo>
                  <a:lnTo>
                    <a:pt x="174" y="345"/>
                  </a:lnTo>
                  <a:lnTo>
                    <a:pt x="134" y="343"/>
                  </a:lnTo>
                  <a:lnTo>
                    <a:pt x="134" y="365"/>
                  </a:lnTo>
                  <a:lnTo>
                    <a:pt x="0" y="37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91" name="Freeform 32">
              <a:extLst>
                <a:ext uri="{FF2B5EF4-FFF2-40B4-BE49-F238E27FC236}">
                  <a16:creationId xmlns:a16="http://schemas.microsoft.com/office/drawing/2014/main" id="{6DBFCA56-AF96-43D5-AD52-19E491E4CD22}"/>
                </a:ext>
              </a:extLst>
            </p:cNvPr>
            <p:cNvSpPr>
              <a:spLocks/>
            </p:cNvSpPr>
            <p:nvPr/>
          </p:nvSpPr>
          <p:spPr bwMode="auto">
            <a:xfrm>
              <a:off x="6210300" y="15224126"/>
              <a:ext cx="1154113" cy="592138"/>
            </a:xfrm>
            <a:custGeom>
              <a:avLst/>
              <a:gdLst>
                <a:gd name="T0" fmla="*/ 0 w 727"/>
                <a:gd name="T1" fmla="*/ 373 h 373"/>
                <a:gd name="T2" fmla="*/ 8 w 727"/>
                <a:gd name="T3" fmla="*/ 357 h 373"/>
                <a:gd name="T4" fmla="*/ 22 w 727"/>
                <a:gd name="T5" fmla="*/ 353 h 373"/>
                <a:gd name="T6" fmla="*/ 28 w 727"/>
                <a:gd name="T7" fmla="*/ 313 h 373"/>
                <a:gd name="T8" fmla="*/ 18 w 727"/>
                <a:gd name="T9" fmla="*/ 309 h 373"/>
                <a:gd name="T10" fmla="*/ 16 w 727"/>
                <a:gd name="T11" fmla="*/ 299 h 373"/>
                <a:gd name="T12" fmla="*/ 40 w 727"/>
                <a:gd name="T13" fmla="*/ 276 h 373"/>
                <a:gd name="T14" fmla="*/ 86 w 727"/>
                <a:gd name="T15" fmla="*/ 292 h 373"/>
                <a:gd name="T16" fmla="*/ 92 w 727"/>
                <a:gd name="T17" fmla="*/ 248 h 373"/>
                <a:gd name="T18" fmla="*/ 124 w 727"/>
                <a:gd name="T19" fmla="*/ 236 h 373"/>
                <a:gd name="T20" fmla="*/ 118 w 727"/>
                <a:gd name="T21" fmla="*/ 226 h 373"/>
                <a:gd name="T22" fmla="*/ 126 w 727"/>
                <a:gd name="T23" fmla="*/ 200 h 373"/>
                <a:gd name="T24" fmla="*/ 136 w 727"/>
                <a:gd name="T25" fmla="*/ 184 h 373"/>
                <a:gd name="T26" fmla="*/ 180 w 727"/>
                <a:gd name="T27" fmla="*/ 176 h 373"/>
                <a:gd name="T28" fmla="*/ 196 w 727"/>
                <a:gd name="T29" fmla="*/ 180 h 373"/>
                <a:gd name="T30" fmla="*/ 244 w 727"/>
                <a:gd name="T31" fmla="*/ 164 h 373"/>
                <a:gd name="T32" fmla="*/ 262 w 727"/>
                <a:gd name="T33" fmla="*/ 178 h 373"/>
                <a:gd name="T34" fmla="*/ 276 w 727"/>
                <a:gd name="T35" fmla="*/ 142 h 373"/>
                <a:gd name="T36" fmla="*/ 290 w 727"/>
                <a:gd name="T37" fmla="*/ 134 h 373"/>
                <a:gd name="T38" fmla="*/ 326 w 727"/>
                <a:gd name="T39" fmla="*/ 154 h 373"/>
                <a:gd name="T40" fmla="*/ 332 w 727"/>
                <a:gd name="T41" fmla="*/ 132 h 373"/>
                <a:gd name="T42" fmla="*/ 370 w 727"/>
                <a:gd name="T43" fmla="*/ 84 h 373"/>
                <a:gd name="T44" fmla="*/ 378 w 727"/>
                <a:gd name="T45" fmla="*/ 56 h 373"/>
                <a:gd name="T46" fmla="*/ 392 w 727"/>
                <a:gd name="T47" fmla="*/ 58 h 373"/>
                <a:gd name="T48" fmla="*/ 426 w 727"/>
                <a:gd name="T49" fmla="*/ 34 h 373"/>
                <a:gd name="T50" fmla="*/ 418 w 727"/>
                <a:gd name="T51" fmla="*/ 14 h 373"/>
                <a:gd name="T52" fmla="*/ 422 w 727"/>
                <a:gd name="T53" fmla="*/ 2 h 373"/>
                <a:gd name="T54" fmla="*/ 452 w 727"/>
                <a:gd name="T55" fmla="*/ 0 h 373"/>
                <a:gd name="T56" fmla="*/ 475 w 727"/>
                <a:gd name="T57" fmla="*/ 8 h 373"/>
                <a:gd name="T58" fmla="*/ 485 w 727"/>
                <a:gd name="T59" fmla="*/ 32 h 373"/>
                <a:gd name="T60" fmla="*/ 517 w 727"/>
                <a:gd name="T61" fmla="*/ 36 h 373"/>
                <a:gd name="T62" fmla="*/ 537 w 727"/>
                <a:gd name="T63" fmla="*/ 46 h 373"/>
                <a:gd name="T64" fmla="*/ 583 w 727"/>
                <a:gd name="T65" fmla="*/ 44 h 373"/>
                <a:gd name="T66" fmla="*/ 603 w 727"/>
                <a:gd name="T67" fmla="*/ 32 h 373"/>
                <a:gd name="T68" fmla="*/ 653 w 727"/>
                <a:gd name="T69" fmla="*/ 62 h 373"/>
                <a:gd name="T70" fmla="*/ 671 w 727"/>
                <a:gd name="T71" fmla="*/ 122 h 373"/>
                <a:gd name="T72" fmla="*/ 689 w 727"/>
                <a:gd name="T73" fmla="*/ 144 h 373"/>
                <a:gd name="T74" fmla="*/ 727 w 727"/>
                <a:gd name="T75" fmla="*/ 166 h 373"/>
                <a:gd name="T76" fmla="*/ 699 w 727"/>
                <a:gd name="T77" fmla="*/ 200 h 373"/>
                <a:gd name="T78" fmla="*/ 675 w 727"/>
                <a:gd name="T79" fmla="*/ 216 h 373"/>
                <a:gd name="T80" fmla="*/ 649 w 727"/>
                <a:gd name="T81" fmla="*/ 248 h 373"/>
                <a:gd name="T82" fmla="*/ 649 w 727"/>
                <a:gd name="T83" fmla="*/ 260 h 373"/>
                <a:gd name="T84" fmla="*/ 577 w 727"/>
                <a:gd name="T85" fmla="*/ 307 h 373"/>
                <a:gd name="T86" fmla="*/ 174 w 727"/>
                <a:gd name="T87" fmla="*/ 345 h 373"/>
                <a:gd name="T88" fmla="*/ 134 w 727"/>
                <a:gd name="T89" fmla="*/ 343 h 373"/>
                <a:gd name="T90" fmla="*/ 134 w 727"/>
                <a:gd name="T91" fmla="*/ 365 h 373"/>
                <a:gd name="T92" fmla="*/ 0 w 727"/>
                <a:gd name="T93" fmla="*/ 373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27" h="373">
                  <a:moveTo>
                    <a:pt x="0" y="373"/>
                  </a:moveTo>
                  <a:lnTo>
                    <a:pt x="8" y="357"/>
                  </a:lnTo>
                  <a:lnTo>
                    <a:pt x="22" y="353"/>
                  </a:lnTo>
                  <a:lnTo>
                    <a:pt x="28" y="313"/>
                  </a:lnTo>
                  <a:lnTo>
                    <a:pt x="18" y="309"/>
                  </a:lnTo>
                  <a:lnTo>
                    <a:pt x="16" y="299"/>
                  </a:lnTo>
                  <a:lnTo>
                    <a:pt x="40" y="276"/>
                  </a:lnTo>
                  <a:lnTo>
                    <a:pt x="86" y="292"/>
                  </a:lnTo>
                  <a:lnTo>
                    <a:pt x="92" y="248"/>
                  </a:lnTo>
                  <a:lnTo>
                    <a:pt x="124" y="236"/>
                  </a:lnTo>
                  <a:lnTo>
                    <a:pt x="118" y="226"/>
                  </a:lnTo>
                  <a:lnTo>
                    <a:pt x="126" y="200"/>
                  </a:lnTo>
                  <a:lnTo>
                    <a:pt x="136" y="184"/>
                  </a:lnTo>
                  <a:lnTo>
                    <a:pt x="180" y="176"/>
                  </a:lnTo>
                  <a:lnTo>
                    <a:pt x="196" y="180"/>
                  </a:lnTo>
                  <a:lnTo>
                    <a:pt x="244" y="164"/>
                  </a:lnTo>
                  <a:lnTo>
                    <a:pt x="262" y="178"/>
                  </a:lnTo>
                  <a:lnTo>
                    <a:pt x="276" y="142"/>
                  </a:lnTo>
                  <a:lnTo>
                    <a:pt x="290" y="134"/>
                  </a:lnTo>
                  <a:lnTo>
                    <a:pt x="326" y="154"/>
                  </a:lnTo>
                  <a:lnTo>
                    <a:pt x="332" y="132"/>
                  </a:lnTo>
                  <a:lnTo>
                    <a:pt x="370" y="84"/>
                  </a:lnTo>
                  <a:lnTo>
                    <a:pt x="378" y="56"/>
                  </a:lnTo>
                  <a:lnTo>
                    <a:pt x="392" y="58"/>
                  </a:lnTo>
                  <a:lnTo>
                    <a:pt x="426" y="34"/>
                  </a:lnTo>
                  <a:lnTo>
                    <a:pt x="418" y="14"/>
                  </a:lnTo>
                  <a:lnTo>
                    <a:pt x="422" y="2"/>
                  </a:lnTo>
                  <a:lnTo>
                    <a:pt x="452" y="0"/>
                  </a:lnTo>
                  <a:lnTo>
                    <a:pt x="475" y="8"/>
                  </a:lnTo>
                  <a:lnTo>
                    <a:pt x="485" y="32"/>
                  </a:lnTo>
                  <a:lnTo>
                    <a:pt x="517" y="36"/>
                  </a:lnTo>
                  <a:lnTo>
                    <a:pt x="537" y="46"/>
                  </a:lnTo>
                  <a:lnTo>
                    <a:pt x="583" y="44"/>
                  </a:lnTo>
                  <a:lnTo>
                    <a:pt x="603" y="32"/>
                  </a:lnTo>
                  <a:lnTo>
                    <a:pt x="653" y="62"/>
                  </a:lnTo>
                  <a:lnTo>
                    <a:pt x="671" y="122"/>
                  </a:lnTo>
                  <a:lnTo>
                    <a:pt x="689" y="144"/>
                  </a:lnTo>
                  <a:lnTo>
                    <a:pt x="727" y="166"/>
                  </a:lnTo>
                  <a:lnTo>
                    <a:pt x="699" y="200"/>
                  </a:lnTo>
                  <a:lnTo>
                    <a:pt x="675" y="216"/>
                  </a:lnTo>
                  <a:lnTo>
                    <a:pt x="649" y="248"/>
                  </a:lnTo>
                  <a:lnTo>
                    <a:pt x="649" y="260"/>
                  </a:lnTo>
                  <a:lnTo>
                    <a:pt x="577" y="307"/>
                  </a:lnTo>
                  <a:lnTo>
                    <a:pt x="174" y="345"/>
                  </a:lnTo>
                  <a:lnTo>
                    <a:pt x="134" y="343"/>
                  </a:lnTo>
                  <a:lnTo>
                    <a:pt x="134" y="365"/>
                  </a:lnTo>
                  <a:lnTo>
                    <a:pt x="0" y="37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2" name="Freeform 33">
              <a:extLst>
                <a:ext uri="{FF2B5EF4-FFF2-40B4-BE49-F238E27FC236}">
                  <a16:creationId xmlns:a16="http://schemas.microsoft.com/office/drawing/2014/main" id="{045F76C8-6573-4623-90FB-34CE9CF649E1}"/>
                </a:ext>
              </a:extLst>
            </p:cNvPr>
            <p:cNvSpPr>
              <a:spLocks/>
            </p:cNvSpPr>
            <p:nvPr/>
          </p:nvSpPr>
          <p:spPr bwMode="auto">
            <a:xfrm>
              <a:off x="6826250" y="14566901"/>
              <a:ext cx="665163" cy="755650"/>
            </a:xfrm>
            <a:custGeom>
              <a:avLst/>
              <a:gdLst>
                <a:gd name="T0" fmla="*/ 0 w 419"/>
                <a:gd name="T1" fmla="*/ 87 h 476"/>
                <a:gd name="T2" fmla="*/ 34 w 419"/>
                <a:gd name="T3" fmla="*/ 416 h 476"/>
                <a:gd name="T4" fmla="*/ 67 w 419"/>
                <a:gd name="T5" fmla="*/ 414 h 476"/>
                <a:gd name="T6" fmla="*/ 87 w 419"/>
                <a:gd name="T7" fmla="*/ 422 h 476"/>
                <a:gd name="T8" fmla="*/ 97 w 419"/>
                <a:gd name="T9" fmla="*/ 446 h 476"/>
                <a:gd name="T10" fmla="*/ 129 w 419"/>
                <a:gd name="T11" fmla="*/ 450 h 476"/>
                <a:gd name="T12" fmla="*/ 151 w 419"/>
                <a:gd name="T13" fmla="*/ 460 h 476"/>
                <a:gd name="T14" fmla="*/ 195 w 419"/>
                <a:gd name="T15" fmla="*/ 458 h 476"/>
                <a:gd name="T16" fmla="*/ 215 w 419"/>
                <a:gd name="T17" fmla="*/ 446 h 476"/>
                <a:gd name="T18" fmla="*/ 265 w 419"/>
                <a:gd name="T19" fmla="*/ 476 h 476"/>
                <a:gd name="T20" fmla="*/ 295 w 419"/>
                <a:gd name="T21" fmla="*/ 448 h 476"/>
                <a:gd name="T22" fmla="*/ 301 w 419"/>
                <a:gd name="T23" fmla="*/ 398 h 476"/>
                <a:gd name="T24" fmla="*/ 321 w 419"/>
                <a:gd name="T25" fmla="*/ 410 h 476"/>
                <a:gd name="T26" fmla="*/ 331 w 419"/>
                <a:gd name="T27" fmla="*/ 363 h 476"/>
                <a:gd name="T28" fmla="*/ 385 w 419"/>
                <a:gd name="T29" fmla="*/ 325 h 476"/>
                <a:gd name="T30" fmla="*/ 401 w 419"/>
                <a:gd name="T31" fmla="*/ 301 h 476"/>
                <a:gd name="T32" fmla="*/ 415 w 419"/>
                <a:gd name="T33" fmla="*/ 197 h 476"/>
                <a:gd name="T34" fmla="*/ 405 w 419"/>
                <a:gd name="T35" fmla="*/ 175 h 476"/>
                <a:gd name="T36" fmla="*/ 419 w 419"/>
                <a:gd name="T37" fmla="*/ 165 h 476"/>
                <a:gd name="T38" fmla="*/ 393 w 419"/>
                <a:gd name="T39" fmla="*/ 0 h 476"/>
                <a:gd name="T40" fmla="*/ 351 w 419"/>
                <a:gd name="T41" fmla="*/ 20 h 476"/>
                <a:gd name="T42" fmla="*/ 321 w 419"/>
                <a:gd name="T43" fmla="*/ 36 h 476"/>
                <a:gd name="T44" fmla="*/ 309 w 419"/>
                <a:gd name="T45" fmla="*/ 55 h 476"/>
                <a:gd name="T46" fmla="*/ 287 w 419"/>
                <a:gd name="T47" fmla="*/ 77 h 476"/>
                <a:gd name="T48" fmla="*/ 259 w 419"/>
                <a:gd name="T49" fmla="*/ 79 h 476"/>
                <a:gd name="T50" fmla="*/ 233 w 419"/>
                <a:gd name="T51" fmla="*/ 93 h 476"/>
                <a:gd name="T52" fmla="*/ 219 w 419"/>
                <a:gd name="T53" fmla="*/ 99 h 476"/>
                <a:gd name="T54" fmla="*/ 203 w 419"/>
                <a:gd name="T55" fmla="*/ 91 h 476"/>
                <a:gd name="T56" fmla="*/ 179 w 419"/>
                <a:gd name="T57" fmla="*/ 101 h 476"/>
                <a:gd name="T58" fmla="*/ 175 w 419"/>
                <a:gd name="T59" fmla="*/ 97 h 476"/>
                <a:gd name="T60" fmla="*/ 197 w 419"/>
                <a:gd name="T61" fmla="*/ 85 h 476"/>
                <a:gd name="T62" fmla="*/ 197 w 419"/>
                <a:gd name="T63" fmla="*/ 85 h 476"/>
                <a:gd name="T64" fmla="*/ 185 w 419"/>
                <a:gd name="T65" fmla="*/ 79 h 476"/>
                <a:gd name="T66" fmla="*/ 175 w 419"/>
                <a:gd name="T67" fmla="*/ 87 h 476"/>
                <a:gd name="T68" fmla="*/ 139 w 419"/>
                <a:gd name="T69" fmla="*/ 71 h 476"/>
                <a:gd name="T70" fmla="*/ 123 w 419"/>
                <a:gd name="T71" fmla="*/ 77 h 476"/>
                <a:gd name="T72" fmla="*/ 127 w 419"/>
                <a:gd name="T73" fmla="*/ 67 h 476"/>
                <a:gd name="T74" fmla="*/ 0 w 419"/>
                <a:gd name="T75" fmla="*/ 87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19" h="476">
                  <a:moveTo>
                    <a:pt x="0" y="87"/>
                  </a:moveTo>
                  <a:lnTo>
                    <a:pt x="34" y="416"/>
                  </a:lnTo>
                  <a:lnTo>
                    <a:pt x="67" y="414"/>
                  </a:lnTo>
                  <a:lnTo>
                    <a:pt x="87" y="422"/>
                  </a:lnTo>
                  <a:lnTo>
                    <a:pt x="97" y="446"/>
                  </a:lnTo>
                  <a:lnTo>
                    <a:pt x="129" y="450"/>
                  </a:lnTo>
                  <a:lnTo>
                    <a:pt x="151" y="460"/>
                  </a:lnTo>
                  <a:lnTo>
                    <a:pt x="195" y="458"/>
                  </a:lnTo>
                  <a:lnTo>
                    <a:pt x="215" y="446"/>
                  </a:lnTo>
                  <a:lnTo>
                    <a:pt x="265" y="476"/>
                  </a:lnTo>
                  <a:lnTo>
                    <a:pt x="295" y="448"/>
                  </a:lnTo>
                  <a:lnTo>
                    <a:pt x="301" y="398"/>
                  </a:lnTo>
                  <a:lnTo>
                    <a:pt x="321" y="410"/>
                  </a:lnTo>
                  <a:lnTo>
                    <a:pt x="331" y="363"/>
                  </a:lnTo>
                  <a:lnTo>
                    <a:pt x="385" y="325"/>
                  </a:lnTo>
                  <a:lnTo>
                    <a:pt x="401" y="301"/>
                  </a:lnTo>
                  <a:lnTo>
                    <a:pt x="415" y="197"/>
                  </a:lnTo>
                  <a:lnTo>
                    <a:pt x="405" y="175"/>
                  </a:lnTo>
                  <a:lnTo>
                    <a:pt x="419" y="165"/>
                  </a:lnTo>
                  <a:lnTo>
                    <a:pt x="393" y="0"/>
                  </a:lnTo>
                  <a:lnTo>
                    <a:pt x="351" y="20"/>
                  </a:lnTo>
                  <a:lnTo>
                    <a:pt x="321" y="36"/>
                  </a:lnTo>
                  <a:lnTo>
                    <a:pt x="309" y="55"/>
                  </a:lnTo>
                  <a:lnTo>
                    <a:pt x="287" y="77"/>
                  </a:lnTo>
                  <a:lnTo>
                    <a:pt x="259" y="79"/>
                  </a:lnTo>
                  <a:lnTo>
                    <a:pt x="233" y="93"/>
                  </a:lnTo>
                  <a:lnTo>
                    <a:pt x="219" y="99"/>
                  </a:lnTo>
                  <a:lnTo>
                    <a:pt x="203" y="91"/>
                  </a:lnTo>
                  <a:lnTo>
                    <a:pt x="179" y="101"/>
                  </a:lnTo>
                  <a:lnTo>
                    <a:pt x="175" y="97"/>
                  </a:lnTo>
                  <a:lnTo>
                    <a:pt x="197" y="85"/>
                  </a:lnTo>
                  <a:lnTo>
                    <a:pt x="197" y="85"/>
                  </a:lnTo>
                  <a:lnTo>
                    <a:pt x="185" y="79"/>
                  </a:lnTo>
                  <a:lnTo>
                    <a:pt x="175" y="87"/>
                  </a:lnTo>
                  <a:lnTo>
                    <a:pt x="139" y="71"/>
                  </a:lnTo>
                  <a:lnTo>
                    <a:pt x="123" y="77"/>
                  </a:lnTo>
                  <a:lnTo>
                    <a:pt x="127" y="67"/>
                  </a:lnTo>
                  <a:lnTo>
                    <a:pt x="0" y="8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98" name="Freeform 34">
              <a:extLst>
                <a:ext uri="{FF2B5EF4-FFF2-40B4-BE49-F238E27FC236}">
                  <a16:creationId xmlns:a16="http://schemas.microsoft.com/office/drawing/2014/main" id="{1441E16D-C745-47D2-B38F-DD53F984794D}"/>
                </a:ext>
              </a:extLst>
            </p:cNvPr>
            <p:cNvSpPr>
              <a:spLocks/>
            </p:cNvSpPr>
            <p:nvPr/>
          </p:nvSpPr>
          <p:spPr bwMode="auto">
            <a:xfrm>
              <a:off x="6826250" y="14566901"/>
              <a:ext cx="665163" cy="755650"/>
            </a:xfrm>
            <a:custGeom>
              <a:avLst/>
              <a:gdLst>
                <a:gd name="T0" fmla="*/ 0 w 419"/>
                <a:gd name="T1" fmla="*/ 87 h 476"/>
                <a:gd name="T2" fmla="*/ 34 w 419"/>
                <a:gd name="T3" fmla="*/ 416 h 476"/>
                <a:gd name="T4" fmla="*/ 67 w 419"/>
                <a:gd name="T5" fmla="*/ 414 h 476"/>
                <a:gd name="T6" fmla="*/ 87 w 419"/>
                <a:gd name="T7" fmla="*/ 422 h 476"/>
                <a:gd name="T8" fmla="*/ 97 w 419"/>
                <a:gd name="T9" fmla="*/ 446 h 476"/>
                <a:gd name="T10" fmla="*/ 129 w 419"/>
                <a:gd name="T11" fmla="*/ 450 h 476"/>
                <a:gd name="T12" fmla="*/ 151 w 419"/>
                <a:gd name="T13" fmla="*/ 460 h 476"/>
                <a:gd name="T14" fmla="*/ 195 w 419"/>
                <a:gd name="T15" fmla="*/ 458 h 476"/>
                <a:gd name="T16" fmla="*/ 215 w 419"/>
                <a:gd name="T17" fmla="*/ 446 h 476"/>
                <a:gd name="T18" fmla="*/ 265 w 419"/>
                <a:gd name="T19" fmla="*/ 476 h 476"/>
                <a:gd name="T20" fmla="*/ 295 w 419"/>
                <a:gd name="T21" fmla="*/ 448 h 476"/>
                <a:gd name="T22" fmla="*/ 301 w 419"/>
                <a:gd name="T23" fmla="*/ 398 h 476"/>
                <a:gd name="T24" fmla="*/ 321 w 419"/>
                <a:gd name="T25" fmla="*/ 410 h 476"/>
                <a:gd name="T26" fmla="*/ 331 w 419"/>
                <a:gd name="T27" fmla="*/ 363 h 476"/>
                <a:gd name="T28" fmla="*/ 385 w 419"/>
                <a:gd name="T29" fmla="*/ 325 h 476"/>
                <a:gd name="T30" fmla="*/ 401 w 419"/>
                <a:gd name="T31" fmla="*/ 301 h 476"/>
                <a:gd name="T32" fmla="*/ 415 w 419"/>
                <a:gd name="T33" fmla="*/ 197 h 476"/>
                <a:gd name="T34" fmla="*/ 405 w 419"/>
                <a:gd name="T35" fmla="*/ 175 h 476"/>
                <a:gd name="T36" fmla="*/ 419 w 419"/>
                <a:gd name="T37" fmla="*/ 165 h 476"/>
                <a:gd name="T38" fmla="*/ 393 w 419"/>
                <a:gd name="T39" fmla="*/ 0 h 476"/>
                <a:gd name="T40" fmla="*/ 351 w 419"/>
                <a:gd name="T41" fmla="*/ 20 h 476"/>
                <a:gd name="T42" fmla="*/ 321 w 419"/>
                <a:gd name="T43" fmla="*/ 36 h 476"/>
                <a:gd name="T44" fmla="*/ 309 w 419"/>
                <a:gd name="T45" fmla="*/ 55 h 476"/>
                <a:gd name="T46" fmla="*/ 287 w 419"/>
                <a:gd name="T47" fmla="*/ 77 h 476"/>
                <a:gd name="T48" fmla="*/ 259 w 419"/>
                <a:gd name="T49" fmla="*/ 79 h 476"/>
                <a:gd name="T50" fmla="*/ 233 w 419"/>
                <a:gd name="T51" fmla="*/ 93 h 476"/>
                <a:gd name="T52" fmla="*/ 219 w 419"/>
                <a:gd name="T53" fmla="*/ 99 h 476"/>
                <a:gd name="T54" fmla="*/ 203 w 419"/>
                <a:gd name="T55" fmla="*/ 91 h 476"/>
                <a:gd name="T56" fmla="*/ 179 w 419"/>
                <a:gd name="T57" fmla="*/ 101 h 476"/>
                <a:gd name="T58" fmla="*/ 175 w 419"/>
                <a:gd name="T59" fmla="*/ 97 h 476"/>
                <a:gd name="T60" fmla="*/ 197 w 419"/>
                <a:gd name="T61" fmla="*/ 85 h 476"/>
                <a:gd name="T62" fmla="*/ 197 w 419"/>
                <a:gd name="T63" fmla="*/ 85 h 476"/>
                <a:gd name="T64" fmla="*/ 185 w 419"/>
                <a:gd name="T65" fmla="*/ 79 h 476"/>
                <a:gd name="T66" fmla="*/ 175 w 419"/>
                <a:gd name="T67" fmla="*/ 87 h 476"/>
                <a:gd name="T68" fmla="*/ 139 w 419"/>
                <a:gd name="T69" fmla="*/ 71 h 476"/>
                <a:gd name="T70" fmla="*/ 123 w 419"/>
                <a:gd name="T71" fmla="*/ 77 h 476"/>
                <a:gd name="T72" fmla="*/ 127 w 419"/>
                <a:gd name="T73" fmla="*/ 67 h 476"/>
                <a:gd name="T74" fmla="*/ 0 w 419"/>
                <a:gd name="T75" fmla="*/ 87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19" h="476">
                  <a:moveTo>
                    <a:pt x="0" y="87"/>
                  </a:moveTo>
                  <a:lnTo>
                    <a:pt x="34" y="416"/>
                  </a:lnTo>
                  <a:lnTo>
                    <a:pt x="67" y="414"/>
                  </a:lnTo>
                  <a:lnTo>
                    <a:pt x="87" y="422"/>
                  </a:lnTo>
                  <a:lnTo>
                    <a:pt x="97" y="446"/>
                  </a:lnTo>
                  <a:lnTo>
                    <a:pt x="129" y="450"/>
                  </a:lnTo>
                  <a:lnTo>
                    <a:pt x="151" y="460"/>
                  </a:lnTo>
                  <a:lnTo>
                    <a:pt x="195" y="458"/>
                  </a:lnTo>
                  <a:lnTo>
                    <a:pt x="215" y="446"/>
                  </a:lnTo>
                  <a:lnTo>
                    <a:pt x="265" y="476"/>
                  </a:lnTo>
                  <a:lnTo>
                    <a:pt x="295" y="448"/>
                  </a:lnTo>
                  <a:lnTo>
                    <a:pt x="301" y="398"/>
                  </a:lnTo>
                  <a:lnTo>
                    <a:pt x="321" y="410"/>
                  </a:lnTo>
                  <a:lnTo>
                    <a:pt x="331" y="363"/>
                  </a:lnTo>
                  <a:lnTo>
                    <a:pt x="385" y="325"/>
                  </a:lnTo>
                  <a:lnTo>
                    <a:pt x="401" y="301"/>
                  </a:lnTo>
                  <a:lnTo>
                    <a:pt x="415" y="197"/>
                  </a:lnTo>
                  <a:lnTo>
                    <a:pt x="405" y="175"/>
                  </a:lnTo>
                  <a:lnTo>
                    <a:pt x="419" y="165"/>
                  </a:lnTo>
                  <a:lnTo>
                    <a:pt x="393" y="0"/>
                  </a:lnTo>
                  <a:lnTo>
                    <a:pt x="351" y="20"/>
                  </a:lnTo>
                  <a:lnTo>
                    <a:pt x="321" y="36"/>
                  </a:lnTo>
                  <a:lnTo>
                    <a:pt x="309" y="55"/>
                  </a:lnTo>
                  <a:lnTo>
                    <a:pt x="287" y="77"/>
                  </a:lnTo>
                  <a:lnTo>
                    <a:pt x="259" y="79"/>
                  </a:lnTo>
                  <a:lnTo>
                    <a:pt x="233" y="93"/>
                  </a:lnTo>
                  <a:lnTo>
                    <a:pt x="219" y="99"/>
                  </a:lnTo>
                  <a:lnTo>
                    <a:pt x="203" y="91"/>
                  </a:lnTo>
                  <a:lnTo>
                    <a:pt x="179" y="101"/>
                  </a:lnTo>
                  <a:lnTo>
                    <a:pt x="175" y="97"/>
                  </a:lnTo>
                  <a:lnTo>
                    <a:pt x="197" y="85"/>
                  </a:lnTo>
                  <a:lnTo>
                    <a:pt x="197" y="85"/>
                  </a:lnTo>
                  <a:lnTo>
                    <a:pt x="185" y="79"/>
                  </a:lnTo>
                  <a:lnTo>
                    <a:pt x="175" y="87"/>
                  </a:lnTo>
                  <a:lnTo>
                    <a:pt x="139" y="71"/>
                  </a:lnTo>
                  <a:lnTo>
                    <a:pt x="123" y="77"/>
                  </a:lnTo>
                  <a:lnTo>
                    <a:pt x="127" y="67"/>
                  </a:lnTo>
                  <a:lnTo>
                    <a:pt x="0" y="8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0" name="Freeform 35">
              <a:extLst>
                <a:ext uri="{FF2B5EF4-FFF2-40B4-BE49-F238E27FC236}">
                  <a16:creationId xmlns:a16="http://schemas.microsoft.com/office/drawing/2014/main" id="{464B2AAB-0372-4E9C-8F8D-C146587D5CAA}"/>
                </a:ext>
              </a:extLst>
            </p:cNvPr>
            <p:cNvSpPr>
              <a:spLocks/>
            </p:cNvSpPr>
            <p:nvPr/>
          </p:nvSpPr>
          <p:spPr bwMode="auto">
            <a:xfrm>
              <a:off x="6826250" y="14566901"/>
              <a:ext cx="665163" cy="755650"/>
            </a:xfrm>
            <a:custGeom>
              <a:avLst/>
              <a:gdLst>
                <a:gd name="T0" fmla="*/ 0 w 419"/>
                <a:gd name="T1" fmla="*/ 87 h 476"/>
                <a:gd name="T2" fmla="*/ 34 w 419"/>
                <a:gd name="T3" fmla="*/ 416 h 476"/>
                <a:gd name="T4" fmla="*/ 67 w 419"/>
                <a:gd name="T5" fmla="*/ 414 h 476"/>
                <a:gd name="T6" fmla="*/ 87 w 419"/>
                <a:gd name="T7" fmla="*/ 422 h 476"/>
                <a:gd name="T8" fmla="*/ 97 w 419"/>
                <a:gd name="T9" fmla="*/ 446 h 476"/>
                <a:gd name="T10" fmla="*/ 129 w 419"/>
                <a:gd name="T11" fmla="*/ 450 h 476"/>
                <a:gd name="T12" fmla="*/ 151 w 419"/>
                <a:gd name="T13" fmla="*/ 460 h 476"/>
                <a:gd name="T14" fmla="*/ 195 w 419"/>
                <a:gd name="T15" fmla="*/ 458 h 476"/>
                <a:gd name="T16" fmla="*/ 215 w 419"/>
                <a:gd name="T17" fmla="*/ 446 h 476"/>
                <a:gd name="T18" fmla="*/ 265 w 419"/>
                <a:gd name="T19" fmla="*/ 476 h 476"/>
                <a:gd name="T20" fmla="*/ 295 w 419"/>
                <a:gd name="T21" fmla="*/ 448 h 476"/>
                <a:gd name="T22" fmla="*/ 301 w 419"/>
                <a:gd name="T23" fmla="*/ 398 h 476"/>
                <a:gd name="T24" fmla="*/ 321 w 419"/>
                <a:gd name="T25" fmla="*/ 410 h 476"/>
                <a:gd name="T26" fmla="*/ 331 w 419"/>
                <a:gd name="T27" fmla="*/ 363 h 476"/>
                <a:gd name="T28" fmla="*/ 385 w 419"/>
                <a:gd name="T29" fmla="*/ 325 h 476"/>
                <a:gd name="T30" fmla="*/ 401 w 419"/>
                <a:gd name="T31" fmla="*/ 301 h 476"/>
                <a:gd name="T32" fmla="*/ 415 w 419"/>
                <a:gd name="T33" fmla="*/ 197 h 476"/>
                <a:gd name="T34" fmla="*/ 405 w 419"/>
                <a:gd name="T35" fmla="*/ 175 h 476"/>
                <a:gd name="T36" fmla="*/ 419 w 419"/>
                <a:gd name="T37" fmla="*/ 165 h 476"/>
                <a:gd name="T38" fmla="*/ 393 w 419"/>
                <a:gd name="T39" fmla="*/ 0 h 476"/>
                <a:gd name="T40" fmla="*/ 351 w 419"/>
                <a:gd name="T41" fmla="*/ 20 h 476"/>
                <a:gd name="T42" fmla="*/ 321 w 419"/>
                <a:gd name="T43" fmla="*/ 36 h 476"/>
                <a:gd name="T44" fmla="*/ 309 w 419"/>
                <a:gd name="T45" fmla="*/ 55 h 476"/>
                <a:gd name="T46" fmla="*/ 287 w 419"/>
                <a:gd name="T47" fmla="*/ 77 h 476"/>
                <a:gd name="T48" fmla="*/ 259 w 419"/>
                <a:gd name="T49" fmla="*/ 79 h 476"/>
                <a:gd name="T50" fmla="*/ 233 w 419"/>
                <a:gd name="T51" fmla="*/ 93 h 476"/>
                <a:gd name="T52" fmla="*/ 219 w 419"/>
                <a:gd name="T53" fmla="*/ 99 h 476"/>
                <a:gd name="T54" fmla="*/ 203 w 419"/>
                <a:gd name="T55" fmla="*/ 91 h 476"/>
                <a:gd name="T56" fmla="*/ 179 w 419"/>
                <a:gd name="T57" fmla="*/ 101 h 476"/>
                <a:gd name="T58" fmla="*/ 175 w 419"/>
                <a:gd name="T59" fmla="*/ 97 h 476"/>
                <a:gd name="T60" fmla="*/ 197 w 419"/>
                <a:gd name="T61" fmla="*/ 85 h 476"/>
                <a:gd name="T62" fmla="*/ 197 w 419"/>
                <a:gd name="T63" fmla="*/ 85 h 476"/>
                <a:gd name="T64" fmla="*/ 185 w 419"/>
                <a:gd name="T65" fmla="*/ 79 h 476"/>
                <a:gd name="T66" fmla="*/ 175 w 419"/>
                <a:gd name="T67" fmla="*/ 87 h 476"/>
                <a:gd name="T68" fmla="*/ 139 w 419"/>
                <a:gd name="T69" fmla="*/ 71 h 476"/>
                <a:gd name="T70" fmla="*/ 123 w 419"/>
                <a:gd name="T71" fmla="*/ 77 h 476"/>
                <a:gd name="T72" fmla="*/ 127 w 419"/>
                <a:gd name="T73" fmla="*/ 67 h 476"/>
                <a:gd name="T74" fmla="*/ 0 w 419"/>
                <a:gd name="T75" fmla="*/ 87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19" h="476">
                  <a:moveTo>
                    <a:pt x="0" y="87"/>
                  </a:moveTo>
                  <a:lnTo>
                    <a:pt x="34" y="416"/>
                  </a:lnTo>
                  <a:lnTo>
                    <a:pt x="67" y="414"/>
                  </a:lnTo>
                  <a:lnTo>
                    <a:pt x="87" y="422"/>
                  </a:lnTo>
                  <a:lnTo>
                    <a:pt x="97" y="446"/>
                  </a:lnTo>
                  <a:lnTo>
                    <a:pt x="129" y="450"/>
                  </a:lnTo>
                  <a:lnTo>
                    <a:pt x="151" y="460"/>
                  </a:lnTo>
                  <a:lnTo>
                    <a:pt x="195" y="458"/>
                  </a:lnTo>
                  <a:lnTo>
                    <a:pt x="215" y="446"/>
                  </a:lnTo>
                  <a:lnTo>
                    <a:pt x="265" y="476"/>
                  </a:lnTo>
                  <a:lnTo>
                    <a:pt x="295" y="448"/>
                  </a:lnTo>
                  <a:lnTo>
                    <a:pt x="301" y="398"/>
                  </a:lnTo>
                  <a:lnTo>
                    <a:pt x="321" y="410"/>
                  </a:lnTo>
                  <a:lnTo>
                    <a:pt x="331" y="363"/>
                  </a:lnTo>
                  <a:lnTo>
                    <a:pt x="385" y="325"/>
                  </a:lnTo>
                  <a:lnTo>
                    <a:pt x="401" y="301"/>
                  </a:lnTo>
                  <a:lnTo>
                    <a:pt x="415" y="197"/>
                  </a:lnTo>
                  <a:lnTo>
                    <a:pt x="405" y="175"/>
                  </a:lnTo>
                  <a:lnTo>
                    <a:pt x="419" y="165"/>
                  </a:lnTo>
                  <a:lnTo>
                    <a:pt x="393" y="0"/>
                  </a:lnTo>
                  <a:lnTo>
                    <a:pt x="351" y="20"/>
                  </a:lnTo>
                  <a:lnTo>
                    <a:pt x="321" y="36"/>
                  </a:lnTo>
                  <a:lnTo>
                    <a:pt x="309" y="55"/>
                  </a:lnTo>
                  <a:lnTo>
                    <a:pt x="287" y="77"/>
                  </a:lnTo>
                  <a:lnTo>
                    <a:pt x="259" y="79"/>
                  </a:lnTo>
                  <a:lnTo>
                    <a:pt x="233" y="93"/>
                  </a:lnTo>
                  <a:lnTo>
                    <a:pt x="219" y="99"/>
                  </a:lnTo>
                  <a:lnTo>
                    <a:pt x="203" y="91"/>
                  </a:lnTo>
                  <a:lnTo>
                    <a:pt x="179" y="101"/>
                  </a:lnTo>
                  <a:lnTo>
                    <a:pt x="175" y="97"/>
                  </a:lnTo>
                  <a:lnTo>
                    <a:pt x="197" y="85"/>
                  </a:lnTo>
                  <a:lnTo>
                    <a:pt x="197" y="85"/>
                  </a:lnTo>
                  <a:lnTo>
                    <a:pt x="185" y="79"/>
                  </a:lnTo>
                  <a:lnTo>
                    <a:pt x="175" y="87"/>
                  </a:lnTo>
                  <a:lnTo>
                    <a:pt x="139" y="71"/>
                  </a:lnTo>
                  <a:lnTo>
                    <a:pt x="123" y="77"/>
                  </a:lnTo>
                  <a:lnTo>
                    <a:pt x="127" y="67"/>
                  </a:lnTo>
                  <a:lnTo>
                    <a:pt x="0" y="8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01" name="Freeform 36">
              <a:extLst>
                <a:ext uri="{FF2B5EF4-FFF2-40B4-BE49-F238E27FC236}">
                  <a16:creationId xmlns:a16="http://schemas.microsoft.com/office/drawing/2014/main" id="{03354EE9-0566-4247-9329-543091372961}"/>
                </a:ext>
              </a:extLst>
            </p:cNvPr>
            <p:cNvSpPr>
              <a:spLocks/>
            </p:cNvSpPr>
            <p:nvPr/>
          </p:nvSpPr>
          <p:spPr bwMode="auto">
            <a:xfrm>
              <a:off x="6826250" y="14566901"/>
              <a:ext cx="665163" cy="755650"/>
            </a:xfrm>
            <a:custGeom>
              <a:avLst/>
              <a:gdLst>
                <a:gd name="T0" fmla="*/ 0 w 419"/>
                <a:gd name="T1" fmla="*/ 87 h 476"/>
                <a:gd name="T2" fmla="*/ 34 w 419"/>
                <a:gd name="T3" fmla="*/ 416 h 476"/>
                <a:gd name="T4" fmla="*/ 67 w 419"/>
                <a:gd name="T5" fmla="*/ 414 h 476"/>
                <a:gd name="T6" fmla="*/ 87 w 419"/>
                <a:gd name="T7" fmla="*/ 422 h 476"/>
                <a:gd name="T8" fmla="*/ 97 w 419"/>
                <a:gd name="T9" fmla="*/ 446 h 476"/>
                <a:gd name="T10" fmla="*/ 129 w 419"/>
                <a:gd name="T11" fmla="*/ 450 h 476"/>
                <a:gd name="T12" fmla="*/ 151 w 419"/>
                <a:gd name="T13" fmla="*/ 460 h 476"/>
                <a:gd name="T14" fmla="*/ 195 w 419"/>
                <a:gd name="T15" fmla="*/ 458 h 476"/>
                <a:gd name="T16" fmla="*/ 215 w 419"/>
                <a:gd name="T17" fmla="*/ 446 h 476"/>
                <a:gd name="T18" fmla="*/ 265 w 419"/>
                <a:gd name="T19" fmla="*/ 476 h 476"/>
                <a:gd name="T20" fmla="*/ 295 w 419"/>
                <a:gd name="T21" fmla="*/ 448 h 476"/>
                <a:gd name="T22" fmla="*/ 301 w 419"/>
                <a:gd name="T23" fmla="*/ 398 h 476"/>
                <a:gd name="T24" fmla="*/ 321 w 419"/>
                <a:gd name="T25" fmla="*/ 410 h 476"/>
                <a:gd name="T26" fmla="*/ 331 w 419"/>
                <a:gd name="T27" fmla="*/ 363 h 476"/>
                <a:gd name="T28" fmla="*/ 385 w 419"/>
                <a:gd name="T29" fmla="*/ 325 h 476"/>
                <a:gd name="T30" fmla="*/ 401 w 419"/>
                <a:gd name="T31" fmla="*/ 301 h 476"/>
                <a:gd name="T32" fmla="*/ 415 w 419"/>
                <a:gd name="T33" fmla="*/ 197 h 476"/>
                <a:gd name="T34" fmla="*/ 405 w 419"/>
                <a:gd name="T35" fmla="*/ 175 h 476"/>
                <a:gd name="T36" fmla="*/ 419 w 419"/>
                <a:gd name="T37" fmla="*/ 165 h 476"/>
                <a:gd name="T38" fmla="*/ 393 w 419"/>
                <a:gd name="T39" fmla="*/ 0 h 476"/>
                <a:gd name="T40" fmla="*/ 351 w 419"/>
                <a:gd name="T41" fmla="*/ 20 h 476"/>
                <a:gd name="T42" fmla="*/ 321 w 419"/>
                <a:gd name="T43" fmla="*/ 36 h 476"/>
                <a:gd name="T44" fmla="*/ 309 w 419"/>
                <a:gd name="T45" fmla="*/ 55 h 476"/>
                <a:gd name="T46" fmla="*/ 287 w 419"/>
                <a:gd name="T47" fmla="*/ 77 h 476"/>
                <a:gd name="T48" fmla="*/ 259 w 419"/>
                <a:gd name="T49" fmla="*/ 79 h 476"/>
                <a:gd name="T50" fmla="*/ 233 w 419"/>
                <a:gd name="T51" fmla="*/ 93 h 476"/>
                <a:gd name="T52" fmla="*/ 219 w 419"/>
                <a:gd name="T53" fmla="*/ 99 h 476"/>
                <a:gd name="T54" fmla="*/ 203 w 419"/>
                <a:gd name="T55" fmla="*/ 91 h 476"/>
                <a:gd name="T56" fmla="*/ 179 w 419"/>
                <a:gd name="T57" fmla="*/ 101 h 476"/>
                <a:gd name="T58" fmla="*/ 175 w 419"/>
                <a:gd name="T59" fmla="*/ 97 h 476"/>
                <a:gd name="T60" fmla="*/ 197 w 419"/>
                <a:gd name="T61" fmla="*/ 85 h 476"/>
                <a:gd name="T62" fmla="*/ 197 w 419"/>
                <a:gd name="T63" fmla="*/ 85 h 476"/>
                <a:gd name="T64" fmla="*/ 185 w 419"/>
                <a:gd name="T65" fmla="*/ 79 h 476"/>
                <a:gd name="T66" fmla="*/ 175 w 419"/>
                <a:gd name="T67" fmla="*/ 87 h 476"/>
                <a:gd name="T68" fmla="*/ 139 w 419"/>
                <a:gd name="T69" fmla="*/ 71 h 476"/>
                <a:gd name="T70" fmla="*/ 123 w 419"/>
                <a:gd name="T71" fmla="*/ 77 h 476"/>
                <a:gd name="T72" fmla="*/ 127 w 419"/>
                <a:gd name="T73" fmla="*/ 67 h 476"/>
                <a:gd name="T74" fmla="*/ 0 w 419"/>
                <a:gd name="T75" fmla="*/ 87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19" h="476">
                  <a:moveTo>
                    <a:pt x="0" y="87"/>
                  </a:moveTo>
                  <a:lnTo>
                    <a:pt x="34" y="416"/>
                  </a:lnTo>
                  <a:lnTo>
                    <a:pt x="67" y="414"/>
                  </a:lnTo>
                  <a:lnTo>
                    <a:pt x="87" y="422"/>
                  </a:lnTo>
                  <a:lnTo>
                    <a:pt x="97" y="446"/>
                  </a:lnTo>
                  <a:lnTo>
                    <a:pt x="129" y="450"/>
                  </a:lnTo>
                  <a:lnTo>
                    <a:pt x="151" y="460"/>
                  </a:lnTo>
                  <a:lnTo>
                    <a:pt x="195" y="458"/>
                  </a:lnTo>
                  <a:lnTo>
                    <a:pt x="215" y="446"/>
                  </a:lnTo>
                  <a:lnTo>
                    <a:pt x="265" y="476"/>
                  </a:lnTo>
                  <a:lnTo>
                    <a:pt x="295" y="448"/>
                  </a:lnTo>
                  <a:lnTo>
                    <a:pt x="301" y="398"/>
                  </a:lnTo>
                  <a:lnTo>
                    <a:pt x="321" y="410"/>
                  </a:lnTo>
                  <a:lnTo>
                    <a:pt x="331" y="363"/>
                  </a:lnTo>
                  <a:lnTo>
                    <a:pt x="385" y="325"/>
                  </a:lnTo>
                  <a:lnTo>
                    <a:pt x="401" y="301"/>
                  </a:lnTo>
                  <a:lnTo>
                    <a:pt x="415" y="197"/>
                  </a:lnTo>
                  <a:lnTo>
                    <a:pt x="405" y="175"/>
                  </a:lnTo>
                  <a:lnTo>
                    <a:pt x="419" y="165"/>
                  </a:lnTo>
                  <a:lnTo>
                    <a:pt x="393" y="0"/>
                  </a:lnTo>
                  <a:lnTo>
                    <a:pt x="351" y="20"/>
                  </a:lnTo>
                  <a:lnTo>
                    <a:pt x="321" y="36"/>
                  </a:lnTo>
                  <a:lnTo>
                    <a:pt x="309" y="55"/>
                  </a:lnTo>
                  <a:lnTo>
                    <a:pt x="287" y="77"/>
                  </a:lnTo>
                  <a:lnTo>
                    <a:pt x="259" y="79"/>
                  </a:lnTo>
                  <a:lnTo>
                    <a:pt x="233" y="93"/>
                  </a:lnTo>
                  <a:lnTo>
                    <a:pt x="219" y="99"/>
                  </a:lnTo>
                  <a:lnTo>
                    <a:pt x="203" y="91"/>
                  </a:lnTo>
                  <a:lnTo>
                    <a:pt x="179" y="101"/>
                  </a:lnTo>
                  <a:lnTo>
                    <a:pt x="175" y="97"/>
                  </a:lnTo>
                  <a:lnTo>
                    <a:pt x="197" y="85"/>
                  </a:lnTo>
                  <a:lnTo>
                    <a:pt x="197" y="85"/>
                  </a:lnTo>
                  <a:lnTo>
                    <a:pt x="185" y="79"/>
                  </a:lnTo>
                  <a:lnTo>
                    <a:pt x="175" y="87"/>
                  </a:lnTo>
                  <a:lnTo>
                    <a:pt x="139" y="71"/>
                  </a:lnTo>
                  <a:lnTo>
                    <a:pt x="123" y="77"/>
                  </a:lnTo>
                  <a:lnTo>
                    <a:pt x="127" y="67"/>
                  </a:lnTo>
                  <a:lnTo>
                    <a:pt x="0" y="8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2" name="Freeform 37">
              <a:extLst>
                <a:ext uri="{FF2B5EF4-FFF2-40B4-BE49-F238E27FC236}">
                  <a16:creationId xmlns:a16="http://schemas.microsoft.com/office/drawing/2014/main" id="{D5FFA761-6E62-4336-8637-414B07380DF8}"/>
                </a:ext>
              </a:extLst>
            </p:cNvPr>
            <p:cNvSpPr>
              <a:spLocks/>
            </p:cNvSpPr>
            <p:nvPr/>
          </p:nvSpPr>
          <p:spPr bwMode="auto">
            <a:xfrm>
              <a:off x="3079750" y="14793913"/>
              <a:ext cx="1162050" cy="920750"/>
            </a:xfrm>
            <a:custGeom>
              <a:avLst/>
              <a:gdLst>
                <a:gd name="T0" fmla="*/ 0 w 732"/>
                <a:gd name="T1" fmla="*/ 505 h 580"/>
                <a:gd name="T2" fmla="*/ 70 w 732"/>
                <a:gd name="T3" fmla="*/ 0 h 580"/>
                <a:gd name="T4" fmla="*/ 543 w 732"/>
                <a:gd name="T5" fmla="*/ 54 h 580"/>
                <a:gd name="T6" fmla="*/ 732 w 732"/>
                <a:gd name="T7" fmla="*/ 70 h 580"/>
                <a:gd name="T8" fmla="*/ 724 w 732"/>
                <a:gd name="T9" fmla="*/ 196 h 580"/>
                <a:gd name="T10" fmla="*/ 700 w 732"/>
                <a:gd name="T11" fmla="*/ 580 h 580"/>
                <a:gd name="T12" fmla="*/ 603 w 732"/>
                <a:gd name="T13" fmla="*/ 570 h 580"/>
                <a:gd name="T14" fmla="*/ 301 w 732"/>
                <a:gd name="T15" fmla="*/ 543 h 580"/>
                <a:gd name="T16" fmla="*/ 0 w 732"/>
                <a:gd name="T17" fmla="*/ 505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2" h="580">
                  <a:moveTo>
                    <a:pt x="0" y="505"/>
                  </a:moveTo>
                  <a:lnTo>
                    <a:pt x="70" y="0"/>
                  </a:lnTo>
                  <a:lnTo>
                    <a:pt x="543" y="54"/>
                  </a:lnTo>
                  <a:lnTo>
                    <a:pt x="732" y="70"/>
                  </a:lnTo>
                  <a:lnTo>
                    <a:pt x="724" y="196"/>
                  </a:lnTo>
                  <a:lnTo>
                    <a:pt x="700" y="580"/>
                  </a:lnTo>
                  <a:lnTo>
                    <a:pt x="603" y="570"/>
                  </a:lnTo>
                  <a:lnTo>
                    <a:pt x="301" y="543"/>
                  </a:lnTo>
                  <a:lnTo>
                    <a:pt x="0" y="505"/>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03" name="Freeform 38">
              <a:extLst>
                <a:ext uri="{FF2B5EF4-FFF2-40B4-BE49-F238E27FC236}">
                  <a16:creationId xmlns:a16="http://schemas.microsoft.com/office/drawing/2014/main" id="{7CE5A6BA-0087-4504-AA0F-7E8C5A5F57A3}"/>
                </a:ext>
              </a:extLst>
            </p:cNvPr>
            <p:cNvSpPr>
              <a:spLocks/>
            </p:cNvSpPr>
            <p:nvPr/>
          </p:nvSpPr>
          <p:spPr bwMode="auto">
            <a:xfrm>
              <a:off x="3079750" y="14793913"/>
              <a:ext cx="1162050" cy="920750"/>
            </a:xfrm>
            <a:custGeom>
              <a:avLst/>
              <a:gdLst>
                <a:gd name="T0" fmla="*/ 0 w 732"/>
                <a:gd name="T1" fmla="*/ 505 h 580"/>
                <a:gd name="T2" fmla="*/ 70 w 732"/>
                <a:gd name="T3" fmla="*/ 0 h 580"/>
                <a:gd name="T4" fmla="*/ 543 w 732"/>
                <a:gd name="T5" fmla="*/ 54 h 580"/>
                <a:gd name="T6" fmla="*/ 732 w 732"/>
                <a:gd name="T7" fmla="*/ 70 h 580"/>
                <a:gd name="T8" fmla="*/ 724 w 732"/>
                <a:gd name="T9" fmla="*/ 196 h 580"/>
                <a:gd name="T10" fmla="*/ 700 w 732"/>
                <a:gd name="T11" fmla="*/ 580 h 580"/>
                <a:gd name="T12" fmla="*/ 603 w 732"/>
                <a:gd name="T13" fmla="*/ 570 h 580"/>
                <a:gd name="T14" fmla="*/ 301 w 732"/>
                <a:gd name="T15" fmla="*/ 543 h 580"/>
                <a:gd name="T16" fmla="*/ 0 w 732"/>
                <a:gd name="T17" fmla="*/ 505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2" h="580">
                  <a:moveTo>
                    <a:pt x="0" y="505"/>
                  </a:moveTo>
                  <a:lnTo>
                    <a:pt x="70" y="0"/>
                  </a:lnTo>
                  <a:lnTo>
                    <a:pt x="543" y="54"/>
                  </a:lnTo>
                  <a:lnTo>
                    <a:pt x="732" y="70"/>
                  </a:lnTo>
                  <a:lnTo>
                    <a:pt x="724" y="196"/>
                  </a:lnTo>
                  <a:lnTo>
                    <a:pt x="700" y="580"/>
                  </a:lnTo>
                  <a:lnTo>
                    <a:pt x="603" y="570"/>
                  </a:lnTo>
                  <a:lnTo>
                    <a:pt x="301" y="543"/>
                  </a:lnTo>
                  <a:lnTo>
                    <a:pt x="0" y="505"/>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4" name="Freeform 39">
              <a:extLst>
                <a:ext uri="{FF2B5EF4-FFF2-40B4-BE49-F238E27FC236}">
                  <a16:creationId xmlns:a16="http://schemas.microsoft.com/office/drawing/2014/main" id="{6652963A-B05A-49D8-A793-118F52AF8B5F}"/>
                </a:ext>
              </a:extLst>
            </p:cNvPr>
            <p:cNvSpPr>
              <a:spLocks/>
            </p:cNvSpPr>
            <p:nvPr/>
          </p:nvSpPr>
          <p:spPr bwMode="auto">
            <a:xfrm>
              <a:off x="3079750" y="14793913"/>
              <a:ext cx="1162050" cy="920750"/>
            </a:xfrm>
            <a:custGeom>
              <a:avLst/>
              <a:gdLst>
                <a:gd name="T0" fmla="*/ 0 w 732"/>
                <a:gd name="T1" fmla="*/ 505 h 580"/>
                <a:gd name="T2" fmla="*/ 70 w 732"/>
                <a:gd name="T3" fmla="*/ 0 h 580"/>
                <a:gd name="T4" fmla="*/ 543 w 732"/>
                <a:gd name="T5" fmla="*/ 54 h 580"/>
                <a:gd name="T6" fmla="*/ 732 w 732"/>
                <a:gd name="T7" fmla="*/ 70 h 580"/>
                <a:gd name="T8" fmla="*/ 724 w 732"/>
                <a:gd name="T9" fmla="*/ 196 h 580"/>
                <a:gd name="T10" fmla="*/ 700 w 732"/>
                <a:gd name="T11" fmla="*/ 580 h 580"/>
                <a:gd name="T12" fmla="*/ 603 w 732"/>
                <a:gd name="T13" fmla="*/ 570 h 580"/>
                <a:gd name="T14" fmla="*/ 301 w 732"/>
                <a:gd name="T15" fmla="*/ 543 h 580"/>
                <a:gd name="T16" fmla="*/ 0 w 732"/>
                <a:gd name="T17" fmla="*/ 505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2" h="580">
                  <a:moveTo>
                    <a:pt x="0" y="505"/>
                  </a:moveTo>
                  <a:lnTo>
                    <a:pt x="70" y="0"/>
                  </a:lnTo>
                  <a:lnTo>
                    <a:pt x="543" y="54"/>
                  </a:lnTo>
                  <a:lnTo>
                    <a:pt x="732" y="70"/>
                  </a:lnTo>
                  <a:lnTo>
                    <a:pt x="724" y="196"/>
                  </a:lnTo>
                  <a:lnTo>
                    <a:pt x="700" y="580"/>
                  </a:lnTo>
                  <a:lnTo>
                    <a:pt x="603" y="570"/>
                  </a:lnTo>
                  <a:lnTo>
                    <a:pt x="301" y="543"/>
                  </a:lnTo>
                  <a:lnTo>
                    <a:pt x="0" y="505"/>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05" name="Freeform 40">
              <a:extLst>
                <a:ext uri="{FF2B5EF4-FFF2-40B4-BE49-F238E27FC236}">
                  <a16:creationId xmlns:a16="http://schemas.microsoft.com/office/drawing/2014/main" id="{8426F98B-2D3B-4701-9FF0-13627C01202A}"/>
                </a:ext>
              </a:extLst>
            </p:cNvPr>
            <p:cNvSpPr>
              <a:spLocks/>
            </p:cNvSpPr>
            <p:nvPr/>
          </p:nvSpPr>
          <p:spPr bwMode="auto">
            <a:xfrm>
              <a:off x="3079750" y="14793913"/>
              <a:ext cx="1162050" cy="920750"/>
            </a:xfrm>
            <a:custGeom>
              <a:avLst/>
              <a:gdLst>
                <a:gd name="T0" fmla="*/ 0 w 732"/>
                <a:gd name="T1" fmla="*/ 505 h 580"/>
                <a:gd name="T2" fmla="*/ 70 w 732"/>
                <a:gd name="T3" fmla="*/ 0 h 580"/>
                <a:gd name="T4" fmla="*/ 543 w 732"/>
                <a:gd name="T5" fmla="*/ 54 h 580"/>
                <a:gd name="T6" fmla="*/ 732 w 732"/>
                <a:gd name="T7" fmla="*/ 70 h 580"/>
                <a:gd name="T8" fmla="*/ 724 w 732"/>
                <a:gd name="T9" fmla="*/ 196 h 580"/>
                <a:gd name="T10" fmla="*/ 700 w 732"/>
                <a:gd name="T11" fmla="*/ 580 h 580"/>
                <a:gd name="T12" fmla="*/ 603 w 732"/>
                <a:gd name="T13" fmla="*/ 570 h 580"/>
                <a:gd name="T14" fmla="*/ 301 w 732"/>
                <a:gd name="T15" fmla="*/ 543 h 580"/>
                <a:gd name="T16" fmla="*/ 0 w 732"/>
                <a:gd name="T17" fmla="*/ 505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2" h="580">
                  <a:moveTo>
                    <a:pt x="0" y="505"/>
                  </a:moveTo>
                  <a:lnTo>
                    <a:pt x="70" y="0"/>
                  </a:lnTo>
                  <a:lnTo>
                    <a:pt x="543" y="54"/>
                  </a:lnTo>
                  <a:lnTo>
                    <a:pt x="732" y="70"/>
                  </a:lnTo>
                  <a:lnTo>
                    <a:pt x="724" y="196"/>
                  </a:lnTo>
                  <a:lnTo>
                    <a:pt x="700" y="580"/>
                  </a:lnTo>
                  <a:lnTo>
                    <a:pt x="603" y="570"/>
                  </a:lnTo>
                  <a:lnTo>
                    <a:pt x="301" y="543"/>
                  </a:lnTo>
                  <a:lnTo>
                    <a:pt x="0" y="505"/>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6" name="Freeform 41">
              <a:extLst>
                <a:ext uri="{FF2B5EF4-FFF2-40B4-BE49-F238E27FC236}">
                  <a16:creationId xmlns:a16="http://schemas.microsoft.com/office/drawing/2014/main" id="{AC515349-03B0-4ABD-BC0C-6616ED012E29}"/>
                </a:ext>
              </a:extLst>
            </p:cNvPr>
            <p:cNvSpPr>
              <a:spLocks/>
            </p:cNvSpPr>
            <p:nvPr/>
          </p:nvSpPr>
          <p:spPr bwMode="auto">
            <a:xfrm>
              <a:off x="2914650" y="15595601"/>
              <a:ext cx="1119188" cy="1146175"/>
            </a:xfrm>
            <a:custGeom>
              <a:avLst/>
              <a:gdLst>
                <a:gd name="T0" fmla="*/ 0 w 705"/>
                <a:gd name="T1" fmla="*/ 710 h 722"/>
                <a:gd name="T2" fmla="*/ 88 w 705"/>
                <a:gd name="T3" fmla="*/ 722 h 722"/>
                <a:gd name="T4" fmla="*/ 96 w 705"/>
                <a:gd name="T5" fmla="*/ 666 h 722"/>
                <a:gd name="T6" fmla="*/ 275 w 705"/>
                <a:gd name="T7" fmla="*/ 690 h 722"/>
                <a:gd name="T8" fmla="*/ 267 w 705"/>
                <a:gd name="T9" fmla="*/ 664 h 722"/>
                <a:gd name="T10" fmla="*/ 295 w 705"/>
                <a:gd name="T11" fmla="*/ 666 h 722"/>
                <a:gd name="T12" fmla="*/ 649 w 705"/>
                <a:gd name="T13" fmla="*/ 700 h 722"/>
                <a:gd name="T14" fmla="*/ 701 w 705"/>
                <a:gd name="T15" fmla="*/ 133 h 722"/>
                <a:gd name="T16" fmla="*/ 705 w 705"/>
                <a:gd name="T17" fmla="*/ 65 h 722"/>
                <a:gd name="T18" fmla="*/ 405 w 705"/>
                <a:gd name="T19" fmla="*/ 38 h 722"/>
                <a:gd name="T20" fmla="*/ 104 w 705"/>
                <a:gd name="T21" fmla="*/ 0 h 722"/>
                <a:gd name="T22" fmla="*/ 0 w 705"/>
                <a:gd name="T23" fmla="*/ 71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5" h="722">
                  <a:moveTo>
                    <a:pt x="0" y="710"/>
                  </a:moveTo>
                  <a:lnTo>
                    <a:pt x="88" y="722"/>
                  </a:lnTo>
                  <a:lnTo>
                    <a:pt x="96" y="666"/>
                  </a:lnTo>
                  <a:lnTo>
                    <a:pt x="275" y="690"/>
                  </a:lnTo>
                  <a:lnTo>
                    <a:pt x="267" y="664"/>
                  </a:lnTo>
                  <a:lnTo>
                    <a:pt x="295" y="666"/>
                  </a:lnTo>
                  <a:lnTo>
                    <a:pt x="649" y="700"/>
                  </a:lnTo>
                  <a:lnTo>
                    <a:pt x="701" y="133"/>
                  </a:lnTo>
                  <a:lnTo>
                    <a:pt x="705" y="65"/>
                  </a:lnTo>
                  <a:lnTo>
                    <a:pt x="405" y="38"/>
                  </a:lnTo>
                  <a:lnTo>
                    <a:pt x="104" y="0"/>
                  </a:lnTo>
                  <a:lnTo>
                    <a:pt x="0" y="71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07" name="Freeform 42">
              <a:extLst>
                <a:ext uri="{FF2B5EF4-FFF2-40B4-BE49-F238E27FC236}">
                  <a16:creationId xmlns:a16="http://schemas.microsoft.com/office/drawing/2014/main" id="{F7652398-424E-4891-87F6-47C23C9E3991}"/>
                </a:ext>
              </a:extLst>
            </p:cNvPr>
            <p:cNvSpPr>
              <a:spLocks/>
            </p:cNvSpPr>
            <p:nvPr/>
          </p:nvSpPr>
          <p:spPr bwMode="auto">
            <a:xfrm>
              <a:off x="2914650" y="15595601"/>
              <a:ext cx="1119188" cy="1146175"/>
            </a:xfrm>
            <a:custGeom>
              <a:avLst/>
              <a:gdLst>
                <a:gd name="T0" fmla="*/ 0 w 705"/>
                <a:gd name="T1" fmla="*/ 710 h 722"/>
                <a:gd name="T2" fmla="*/ 88 w 705"/>
                <a:gd name="T3" fmla="*/ 722 h 722"/>
                <a:gd name="T4" fmla="*/ 96 w 705"/>
                <a:gd name="T5" fmla="*/ 666 h 722"/>
                <a:gd name="T6" fmla="*/ 275 w 705"/>
                <a:gd name="T7" fmla="*/ 690 h 722"/>
                <a:gd name="T8" fmla="*/ 267 w 705"/>
                <a:gd name="T9" fmla="*/ 664 h 722"/>
                <a:gd name="T10" fmla="*/ 295 w 705"/>
                <a:gd name="T11" fmla="*/ 666 h 722"/>
                <a:gd name="T12" fmla="*/ 649 w 705"/>
                <a:gd name="T13" fmla="*/ 700 h 722"/>
                <a:gd name="T14" fmla="*/ 701 w 705"/>
                <a:gd name="T15" fmla="*/ 133 h 722"/>
                <a:gd name="T16" fmla="*/ 705 w 705"/>
                <a:gd name="T17" fmla="*/ 65 h 722"/>
                <a:gd name="T18" fmla="*/ 405 w 705"/>
                <a:gd name="T19" fmla="*/ 38 h 722"/>
                <a:gd name="T20" fmla="*/ 104 w 705"/>
                <a:gd name="T21" fmla="*/ 0 h 722"/>
                <a:gd name="T22" fmla="*/ 0 w 705"/>
                <a:gd name="T23" fmla="*/ 71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5" h="722">
                  <a:moveTo>
                    <a:pt x="0" y="710"/>
                  </a:moveTo>
                  <a:lnTo>
                    <a:pt x="88" y="722"/>
                  </a:lnTo>
                  <a:lnTo>
                    <a:pt x="96" y="666"/>
                  </a:lnTo>
                  <a:lnTo>
                    <a:pt x="275" y="690"/>
                  </a:lnTo>
                  <a:lnTo>
                    <a:pt x="267" y="664"/>
                  </a:lnTo>
                  <a:lnTo>
                    <a:pt x="295" y="666"/>
                  </a:lnTo>
                  <a:lnTo>
                    <a:pt x="649" y="700"/>
                  </a:lnTo>
                  <a:lnTo>
                    <a:pt x="701" y="133"/>
                  </a:lnTo>
                  <a:lnTo>
                    <a:pt x="705" y="65"/>
                  </a:lnTo>
                  <a:lnTo>
                    <a:pt x="405" y="38"/>
                  </a:lnTo>
                  <a:lnTo>
                    <a:pt x="104" y="0"/>
                  </a:lnTo>
                  <a:lnTo>
                    <a:pt x="0" y="71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8" name="Freeform 43">
              <a:extLst>
                <a:ext uri="{FF2B5EF4-FFF2-40B4-BE49-F238E27FC236}">
                  <a16:creationId xmlns:a16="http://schemas.microsoft.com/office/drawing/2014/main" id="{29716FB9-A31F-4FAE-9707-5509A960262E}"/>
                </a:ext>
              </a:extLst>
            </p:cNvPr>
            <p:cNvSpPr>
              <a:spLocks/>
            </p:cNvSpPr>
            <p:nvPr/>
          </p:nvSpPr>
          <p:spPr bwMode="auto">
            <a:xfrm>
              <a:off x="2914650" y="15595601"/>
              <a:ext cx="1119188" cy="1146175"/>
            </a:xfrm>
            <a:custGeom>
              <a:avLst/>
              <a:gdLst>
                <a:gd name="T0" fmla="*/ 0 w 705"/>
                <a:gd name="T1" fmla="*/ 710 h 722"/>
                <a:gd name="T2" fmla="*/ 88 w 705"/>
                <a:gd name="T3" fmla="*/ 722 h 722"/>
                <a:gd name="T4" fmla="*/ 96 w 705"/>
                <a:gd name="T5" fmla="*/ 666 h 722"/>
                <a:gd name="T6" fmla="*/ 275 w 705"/>
                <a:gd name="T7" fmla="*/ 690 h 722"/>
                <a:gd name="T8" fmla="*/ 267 w 705"/>
                <a:gd name="T9" fmla="*/ 664 h 722"/>
                <a:gd name="T10" fmla="*/ 295 w 705"/>
                <a:gd name="T11" fmla="*/ 666 h 722"/>
                <a:gd name="T12" fmla="*/ 649 w 705"/>
                <a:gd name="T13" fmla="*/ 700 h 722"/>
                <a:gd name="T14" fmla="*/ 701 w 705"/>
                <a:gd name="T15" fmla="*/ 133 h 722"/>
                <a:gd name="T16" fmla="*/ 705 w 705"/>
                <a:gd name="T17" fmla="*/ 65 h 722"/>
                <a:gd name="T18" fmla="*/ 405 w 705"/>
                <a:gd name="T19" fmla="*/ 38 h 722"/>
                <a:gd name="T20" fmla="*/ 104 w 705"/>
                <a:gd name="T21" fmla="*/ 0 h 722"/>
                <a:gd name="T22" fmla="*/ 0 w 705"/>
                <a:gd name="T23" fmla="*/ 71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5" h="722">
                  <a:moveTo>
                    <a:pt x="0" y="710"/>
                  </a:moveTo>
                  <a:lnTo>
                    <a:pt x="88" y="722"/>
                  </a:lnTo>
                  <a:lnTo>
                    <a:pt x="96" y="666"/>
                  </a:lnTo>
                  <a:lnTo>
                    <a:pt x="275" y="690"/>
                  </a:lnTo>
                  <a:lnTo>
                    <a:pt x="267" y="664"/>
                  </a:lnTo>
                  <a:lnTo>
                    <a:pt x="295" y="666"/>
                  </a:lnTo>
                  <a:lnTo>
                    <a:pt x="649" y="700"/>
                  </a:lnTo>
                  <a:lnTo>
                    <a:pt x="701" y="133"/>
                  </a:lnTo>
                  <a:lnTo>
                    <a:pt x="705" y="65"/>
                  </a:lnTo>
                  <a:lnTo>
                    <a:pt x="405" y="38"/>
                  </a:lnTo>
                  <a:lnTo>
                    <a:pt x="104" y="0"/>
                  </a:lnTo>
                  <a:lnTo>
                    <a:pt x="0" y="71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09" name="Freeform 44">
              <a:extLst>
                <a:ext uri="{FF2B5EF4-FFF2-40B4-BE49-F238E27FC236}">
                  <a16:creationId xmlns:a16="http://schemas.microsoft.com/office/drawing/2014/main" id="{11203684-AE17-40C1-B19A-7D7D260FFB5E}"/>
                </a:ext>
              </a:extLst>
            </p:cNvPr>
            <p:cNvSpPr>
              <a:spLocks/>
            </p:cNvSpPr>
            <p:nvPr/>
          </p:nvSpPr>
          <p:spPr bwMode="auto">
            <a:xfrm>
              <a:off x="2914650" y="15595601"/>
              <a:ext cx="1119188" cy="1146175"/>
            </a:xfrm>
            <a:custGeom>
              <a:avLst/>
              <a:gdLst>
                <a:gd name="T0" fmla="*/ 0 w 705"/>
                <a:gd name="T1" fmla="*/ 710 h 722"/>
                <a:gd name="T2" fmla="*/ 88 w 705"/>
                <a:gd name="T3" fmla="*/ 722 h 722"/>
                <a:gd name="T4" fmla="*/ 96 w 705"/>
                <a:gd name="T5" fmla="*/ 666 h 722"/>
                <a:gd name="T6" fmla="*/ 275 w 705"/>
                <a:gd name="T7" fmla="*/ 690 h 722"/>
                <a:gd name="T8" fmla="*/ 267 w 705"/>
                <a:gd name="T9" fmla="*/ 664 h 722"/>
                <a:gd name="T10" fmla="*/ 295 w 705"/>
                <a:gd name="T11" fmla="*/ 666 h 722"/>
                <a:gd name="T12" fmla="*/ 649 w 705"/>
                <a:gd name="T13" fmla="*/ 700 h 722"/>
                <a:gd name="T14" fmla="*/ 701 w 705"/>
                <a:gd name="T15" fmla="*/ 133 h 722"/>
                <a:gd name="T16" fmla="*/ 705 w 705"/>
                <a:gd name="T17" fmla="*/ 65 h 722"/>
                <a:gd name="T18" fmla="*/ 405 w 705"/>
                <a:gd name="T19" fmla="*/ 38 h 722"/>
                <a:gd name="T20" fmla="*/ 104 w 705"/>
                <a:gd name="T21" fmla="*/ 0 h 722"/>
                <a:gd name="T22" fmla="*/ 0 w 705"/>
                <a:gd name="T23" fmla="*/ 71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5" h="722">
                  <a:moveTo>
                    <a:pt x="0" y="710"/>
                  </a:moveTo>
                  <a:lnTo>
                    <a:pt x="88" y="722"/>
                  </a:lnTo>
                  <a:lnTo>
                    <a:pt x="96" y="666"/>
                  </a:lnTo>
                  <a:lnTo>
                    <a:pt x="275" y="690"/>
                  </a:lnTo>
                  <a:lnTo>
                    <a:pt x="267" y="664"/>
                  </a:lnTo>
                  <a:lnTo>
                    <a:pt x="295" y="666"/>
                  </a:lnTo>
                  <a:lnTo>
                    <a:pt x="649" y="700"/>
                  </a:lnTo>
                  <a:lnTo>
                    <a:pt x="701" y="133"/>
                  </a:lnTo>
                  <a:lnTo>
                    <a:pt x="705" y="65"/>
                  </a:lnTo>
                  <a:lnTo>
                    <a:pt x="405" y="38"/>
                  </a:lnTo>
                  <a:lnTo>
                    <a:pt x="104" y="0"/>
                  </a:lnTo>
                  <a:lnTo>
                    <a:pt x="0" y="71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0" name="Freeform 45">
              <a:extLst>
                <a:ext uri="{FF2B5EF4-FFF2-40B4-BE49-F238E27FC236}">
                  <a16:creationId xmlns:a16="http://schemas.microsoft.com/office/drawing/2014/main" id="{C1EE16BE-5EFD-4520-9211-727194CEB247}"/>
                </a:ext>
              </a:extLst>
            </p:cNvPr>
            <p:cNvSpPr>
              <a:spLocks/>
            </p:cNvSpPr>
            <p:nvPr/>
          </p:nvSpPr>
          <p:spPr bwMode="auto">
            <a:xfrm>
              <a:off x="4027488" y="15698788"/>
              <a:ext cx="1377950" cy="722313"/>
            </a:xfrm>
            <a:custGeom>
              <a:avLst/>
              <a:gdLst>
                <a:gd name="T0" fmla="*/ 0 w 868"/>
                <a:gd name="T1" fmla="*/ 68 h 455"/>
                <a:gd name="T2" fmla="*/ 4 w 868"/>
                <a:gd name="T3" fmla="*/ 0 h 455"/>
                <a:gd name="T4" fmla="*/ 101 w 868"/>
                <a:gd name="T5" fmla="*/ 10 h 455"/>
                <a:gd name="T6" fmla="*/ 527 w 868"/>
                <a:gd name="T7" fmla="*/ 30 h 455"/>
                <a:gd name="T8" fmla="*/ 846 w 868"/>
                <a:gd name="T9" fmla="*/ 28 h 455"/>
                <a:gd name="T10" fmla="*/ 848 w 868"/>
                <a:gd name="T11" fmla="*/ 94 h 455"/>
                <a:gd name="T12" fmla="*/ 868 w 868"/>
                <a:gd name="T13" fmla="*/ 234 h 455"/>
                <a:gd name="T14" fmla="*/ 864 w 868"/>
                <a:gd name="T15" fmla="*/ 455 h 455"/>
                <a:gd name="T16" fmla="*/ 838 w 868"/>
                <a:gd name="T17" fmla="*/ 445 h 455"/>
                <a:gd name="T18" fmla="*/ 794 w 868"/>
                <a:gd name="T19" fmla="*/ 415 h 455"/>
                <a:gd name="T20" fmla="*/ 778 w 868"/>
                <a:gd name="T21" fmla="*/ 425 h 455"/>
                <a:gd name="T22" fmla="*/ 722 w 868"/>
                <a:gd name="T23" fmla="*/ 429 h 455"/>
                <a:gd name="T24" fmla="*/ 664 w 868"/>
                <a:gd name="T25" fmla="*/ 447 h 455"/>
                <a:gd name="T26" fmla="*/ 643 w 868"/>
                <a:gd name="T27" fmla="*/ 427 h 455"/>
                <a:gd name="T28" fmla="*/ 615 w 868"/>
                <a:gd name="T29" fmla="*/ 431 h 455"/>
                <a:gd name="T30" fmla="*/ 611 w 868"/>
                <a:gd name="T31" fmla="*/ 417 h 455"/>
                <a:gd name="T32" fmla="*/ 589 w 868"/>
                <a:gd name="T33" fmla="*/ 431 h 455"/>
                <a:gd name="T34" fmla="*/ 587 w 868"/>
                <a:gd name="T35" fmla="*/ 447 h 455"/>
                <a:gd name="T36" fmla="*/ 579 w 868"/>
                <a:gd name="T37" fmla="*/ 425 h 455"/>
                <a:gd name="T38" fmla="*/ 559 w 868"/>
                <a:gd name="T39" fmla="*/ 437 h 455"/>
                <a:gd name="T40" fmla="*/ 529 w 868"/>
                <a:gd name="T41" fmla="*/ 413 h 455"/>
                <a:gd name="T42" fmla="*/ 511 w 868"/>
                <a:gd name="T43" fmla="*/ 431 h 455"/>
                <a:gd name="T44" fmla="*/ 499 w 868"/>
                <a:gd name="T45" fmla="*/ 421 h 455"/>
                <a:gd name="T46" fmla="*/ 485 w 868"/>
                <a:gd name="T47" fmla="*/ 389 h 455"/>
                <a:gd name="T48" fmla="*/ 457 w 868"/>
                <a:gd name="T49" fmla="*/ 387 h 455"/>
                <a:gd name="T50" fmla="*/ 453 w 868"/>
                <a:gd name="T51" fmla="*/ 397 h 455"/>
                <a:gd name="T52" fmla="*/ 435 w 868"/>
                <a:gd name="T53" fmla="*/ 385 h 455"/>
                <a:gd name="T54" fmla="*/ 419 w 868"/>
                <a:gd name="T55" fmla="*/ 389 h 455"/>
                <a:gd name="T56" fmla="*/ 399 w 868"/>
                <a:gd name="T57" fmla="*/ 381 h 455"/>
                <a:gd name="T58" fmla="*/ 373 w 868"/>
                <a:gd name="T59" fmla="*/ 377 h 455"/>
                <a:gd name="T60" fmla="*/ 375 w 868"/>
                <a:gd name="T61" fmla="*/ 361 h 455"/>
                <a:gd name="T62" fmla="*/ 359 w 868"/>
                <a:gd name="T63" fmla="*/ 347 h 455"/>
                <a:gd name="T64" fmla="*/ 351 w 868"/>
                <a:gd name="T65" fmla="*/ 357 h 455"/>
                <a:gd name="T66" fmla="*/ 323 w 868"/>
                <a:gd name="T67" fmla="*/ 355 h 455"/>
                <a:gd name="T68" fmla="*/ 293 w 868"/>
                <a:gd name="T69" fmla="*/ 331 h 455"/>
                <a:gd name="T70" fmla="*/ 303 w 868"/>
                <a:gd name="T71" fmla="*/ 86 h 455"/>
                <a:gd name="T72" fmla="*/ 0 w 868"/>
                <a:gd name="T73" fmla="*/ 68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8" h="455">
                  <a:moveTo>
                    <a:pt x="0" y="68"/>
                  </a:moveTo>
                  <a:lnTo>
                    <a:pt x="4" y="0"/>
                  </a:lnTo>
                  <a:lnTo>
                    <a:pt x="101" y="10"/>
                  </a:lnTo>
                  <a:lnTo>
                    <a:pt x="527" y="30"/>
                  </a:lnTo>
                  <a:lnTo>
                    <a:pt x="846" y="28"/>
                  </a:lnTo>
                  <a:lnTo>
                    <a:pt x="848" y="94"/>
                  </a:lnTo>
                  <a:lnTo>
                    <a:pt x="868" y="234"/>
                  </a:lnTo>
                  <a:lnTo>
                    <a:pt x="864" y="455"/>
                  </a:lnTo>
                  <a:lnTo>
                    <a:pt x="838" y="445"/>
                  </a:lnTo>
                  <a:lnTo>
                    <a:pt x="794" y="415"/>
                  </a:lnTo>
                  <a:lnTo>
                    <a:pt x="778" y="425"/>
                  </a:lnTo>
                  <a:lnTo>
                    <a:pt x="722" y="429"/>
                  </a:lnTo>
                  <a:lnTo>
                    <a:pt x="664" y="447"/>
                  </a:lnTo>
                  <a:lnTo>
                    <a:pt x="643" y="427"/>
                  </a:lnTo>
                  <a:lnTo>
                    <a:pt x="615" y="431"/>
                  </a:lnTo>
                  <a:lnTo>
                    <a:pt x="611" y="417"/>
                  </a:lnTo>
                  <a:lnTo>
                    <a:pt x="589" y="431"/>
                  </a:lnTo>
                  <a:lnTo>
                    <a:pt x="587" y="447"/>
                  </a:lnTo>
                  <a:lnTo>
                    <a:pt x="579" y="425"/>
                  </a:lnTo>
                  <a:lnTo>
                    <a:pt x="559" y="437"/>
                  </a:lnTo>
                  <a:lnTo>
                    <a:pt x="529" y="413"/>
                  </a:lnTo>
                  <a:lnTo>
                    <a:pt x="511" y="431"/>
                  </a:lnTo>
                  <a:lnTo>
                    <a:pt x="499" y="421"/>
                  </a:lnTo>
                  <a:lnTo>
                    <a:pt x="485" y="389"/>
                  </a:lnTo>
                  <a:lnTo>
                    <a:pt x="457" y="387"/>
                  </a:lnTo>
                  <a:lnTo>
                    <a:pt x="453" y="397"/>
                  </a:lnTo>
                  <a:lnTo>
                    <a:pt x="435" y="385"/>
                  </a:lnTo>
                  <a:lnTo>
                    <a:pt x="419" y="389"/>
                  </a:lnTo>
                  <a:lnTo>
                    <a:pt x="399" y="381"/>
                  </a:lnTo>
                  <a:lnTo>
                    <a:pt x="373" y="377"/>
                  </a:lnTo>
                  <a:lnTo>
                    <a:pt x="375" y="361"/>
                  </a:lnTo>
                  <a:lnTo>
                    <a:pt x="359" y="347"/>
                  </a:lnTo>
                  <a:lnTo>
                    <a:pt x="351" y="357"/>
                  </a:lnTo>
                  <a:lnTo>
                    <a:pt x="323" y="355"/>
                  </a:lnTo>
                  <a:lnTo>
                    <a:pt x="293" y="331"/>
                  </a:lnTo>
                  <a:lnTo>
                    <a:pt x="303" y="86"/>
                  </a:lnTo>
                  <a:lnTo>
                    <a:pt x="0" y="6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11" name="Freeform 46">
              <a:extLst>
                <a:ext uri="{FF2B5EF4-FFF2-40B4-BE49-F238E27FC236}">
                  <a16:creationId xmlns:a16="http://schemas.microsoft.com/office/drawing/2014/main" id="{DC90851E-48C2-4ACB-9133-74CECE917AB6}"/>
                </a:ext>
              </a:extLst>
            </p:cNvPr>
            <p:cNvSpPr>
              <a:spLocks/>
            </p:cNvSpPr>
            <p:nvPr/>
          </p:nvSpPr>
          <p:spPr bwMode="auto">
            <a:xfrm>
              <a:off x="4027488" y="15698788"/>
              <a:ext cx="1377950" cy="722313"/>
            </a:xfrm>
            <a:custGeom>
              <a:avLst/>
              <a:gdLst>
                <a:gd name="T0" fmla="*/ 0 w 868"/>
                <a:gd name="T1" fmla="*/ 68 h 455"/>
                <a:gd name="T2" fmla="*/ 4 w 868"/>
                <a:gd name="T3" fmla="*/ 0 h 455"/>
                <a:gd name="T4" fmla="*/ 101 w 868"/>
                <a:gd name="T5" fmla="*/ 10 h 455"/>
                <a:gd name="T6" fmla="*/ 527 w 868"/>
                <a:gd name="T7" fmla="*/ 30 h 455"/>
                <a:gd name="T8" fmla="*/ 846 w 868"/>
                <a:gd name="T9" fmla="*/ 28 h 455"/>
                <a:gd name="T10" fmla="*/ 848 w 868"/>
                <a:gd name="T11" fmla="*/ 94 h 455"/>
                <a:gd name="T12" fmla="*/ 868 w 868"/>
                <a:gd name="T13" fmla="*/ 234 h 455"/>
                <a:gd name="T14" fmla="*/ 864 w 868"/>
                <a:gd name="T15" fmla="*/ 455 h 455"/>
                <a:gd name="T16" fmla="*/ 838 w 868"/>
                <a:gd name="T17" fmla="*/ 445 h 455"/>
                <a:gd name="T18" fmla="*/ 794 w 868"/>
                <a:gd name="T19" fmla="*/ 415 h 455"/>
                <a:gd name="T20" fmla="*/ 778 w 868"/>
                <a:gd name="T21" fmla="*/ 425 h 455"/>
                <a:gd name="T22" fmla="*/ 722 w 868"/>
                <a:gd name="T23" fmla="*/ 429 h 455"/>
                <a:gd name="T24" fmla="*/ 664 w 868"/>
                <a:gd name="T25" fmla="*/ 447 h 455"/>
                <a:gd name="T26" fmla="*/ 643 w 868"/>
                <a:gd name="T27" fmla="*/ 427 h 455"/>
                <a:gd name="T28" fmla="*/ 615 w 868"/>
                <a:gd name="T29" fmla="*/ 431 h 455"/>
                <a:gd name="T30" fmla="*/ 611 w 868"/>
                <a:gd name="T31" fmla="*/ 417 h 455"/>
                <a:gd name="T32" fmla="*/ 589 w 868"/>
                <a:gd name="T33" fmla="*/ 431 h 455"/>
                <a:gd name="T34" fmla="*/ 587 w 868"/>
                <a:gd name="T35" fmla="*/ 447 h 455"/>
                <a:gd name="T36" fmla="*/ 579 w 868"/>
                <a:gd name="T37" fmla="*/ 425 h 455"/>
                <a:gd name="T38" fmla="*/ 559 w 868"/>
                <a:gd name="T39" fmla="*/ 437 h 455"/>
                <a:gd name="T40" fmla="*/ 529 w 868"/>
                <a:gd name="T41" fmla="*/ 413 h 455"/>
                <a:gd name="T42" fmla="*/ 511 w 868"/>
                <a:gd name="T43" fmla="*/ 431 h 455"/>
                <a:gd name="T44" fmla="*/ 499 w 868"/>
                <a:gd name="T45" fmla="*/ 421 h 455"/>
                <a:gd name="T46" fmla="*/ 485 w 868"/>
                <a:gd name="T47" fmla="*/ 389 h 455"/>
                <a:gd name="T48" fmla="*/ 457 w 868"/>
                <a:gd name="T49" fmla="*/ 387 h 455"/>
                <a:gd name="T50" fmla="*/ 453 w 868"/>
                <a:gd name="T51" fmla="*/ 397 h 455"/>
                <a:gd name="T52" fmla="*/ 435 w 868"/>
                <a:gd name="T53" fmla="*/ 385 h 455"/>
                <a:gd name="T54" fmla="*/ 419 w 868"/>
                <a:gd name="T55" fmla="*/ 389 h 455"/>
                <a:gd name="T56" fmla="*/ 399 w 868"/>
                <a:gd name="T57" fmla="*/ 381 h 455"/>
                <a:gd name="T58" fmla="*/ 373 w 868"/>
                <a:gd name="T59" fmla="*/ 377 h 455"/>
                <a:gd name="T60" fmla="*/ 375 w 868"/>
                <a:gd name="T61" fmla="*/ 361 h 455"/>
                <a:gd name="T62" fmla="*/ 359 w 868"/>
                <a:gd name="T63" fmla="*/ 347 h 455"/>
                <a:gd name="T64" fmla="*/ 351 w 868"/>
                <a:gd name="T65" fmla="*/ 357 h 455"/>
                <a:gd name="T66" fmla="*/ 323 w 868"/>
                <a:gd name="T67" fmla="*/ 355 h 455"/>
                <a:gd name="T68" fmla="*/ 293 w 868"/>
                <a:gd name="T69" fmla="*/ 331 h 455"/>
                <a:gd name="T70" fmla="*/ 303 w 868"/>
                <a:gd name="T71" fmla="*/ 86 h 455"/>
                <a:gd name="T72" fmla="*/ 0 w 868"/>
                <a:gd name="T73" fmla="*/ 68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8" h="455">
                  <a:moveTo>
                    <a:pt x="0" y="68"/>
                  </a:moveTo>
                  <a:lnTo>
                    <a:pt x="4" y="0"/>
                  </a:lnTo>
                  <a:lnTo>
                    <a:pt x="101" y="10"/>
                  </a:lnTo>
                  <a:lnTo>
                    <a:pt x="527" y="30"/>
                  </a:lnTo>
                  <a:lnTo>
                    <a:pt x="846" y="28"/>
                  </a:lnTo>
                  <a:lnTo>
                    <a:pt x="848" y="94"/>
                  </a:lnTo>
                  <a:lnTo>
                    <a:pt x="868" y="234"/>
                  </a:lnTo>
                  <a:lnTo>
                    <a:pt x="864" y="455"/>
                  </a:lnTo>
                  <a:lnTo>
                    <a:pt x="838" y="445"/>
                  </a:lnTo>
                  <a:lnTo>
                    <a:pt x="794" y="415"/>
                  </a:lnTo>
                  <a:lnTo>
                    <a:pt x="778" y="425"/>
                  </a:lnTo>
                  <a:lnTo>
                    <a:pt x="722" y="429"/>
                  </a:lnTo>
                  <a:lnTo>
                    <a:pt x="664" y="447"/>
                  </a:lnTo>
                  <a:lnTo>
                    <a:pt x="643" y="427"/>
                  </a:lnTo>
                  <a:lnTo>
                    <a:pt x="615" y="431"/>
                  </a:lnTo>
                  <a:lnTo>
                    <a:pt x="611" y="417"/>
                  </a:lnTo>
                  <a:lnTo>
                    <a:pt x="589" y="431"/>
                  </a:lnTo>
                  <a:lnTo>
                    <a:pt x="587" y="447"/>
                  </a:lnTo>
                  <a:lnTo>
                    <a:pt x="579" y="425"/>
                  </a:lnTo>
                  <a:lnTo>
                    <a:pt x="559" y="437"/>
                  </a:lnTo>
                  <a:lnTo>
                    <a:pt x="529" y="413"/>
                  </a:lnTo>
                  <a:lnTo>
                    <a:pt x="511" y="431"/>
                  </a:lnTo>
                  <a:lnTo>
                    <a:pt x="499" y="421"/>
                  </a:lnTo>
                  <a:lnTo>
                    <a:pt x="485" y="389"/>
                  </a:lnTo>
                  <a:lnTo>
                    <a:pt x="457" y="387"/>
                  </a:lnTo>
                  <a:lnTo>
                    <a:pt x="453" y="397"/>
                  </a:lnTo>
                  <a:lnTo>
                    <a:pt x="435" y="385"/>
                  </a:lnTo>
                  <a:lnTo>
                    <a:pt x="419" y="389"/>
                  </a:lnTo>
                  <a:lnTo>
                    <a:pt x="399" y="381"/>
                  </a:lnTo>
                  <a:lnTo>
                    <a:pt x="373" y="377"/>
                  </a:lnTo>
                  <a:lnTo>
                    <a:pt x="375" y="361"/>
                  </a:lnTo>
                  <a:lnTo>
                    <a:pt x="359" y="347"/>
                  </a:lnTo>
                  <a:lnTo>
                    <a:pt x="351" y="357"/>
                  </a:lnTo>
                  <a:lnTo>
                    <a:pt x="323" y="355"/>
                  </a:lnTo>
                  <a:lnTo>
                    <a:pt x="293" y="331"/>
                  </a:lnTo>
                  <a:lnTo>
                    <a:pt x="303" y="86"/>
                  </a:lnTo>
                  <a:lnTo>
                    <a:pt x="0" y="6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2" name="Freeform 47">
              <a:extLst>
                <a:ext uri="{FF2B5EF4-FFF2-40B4-BE49-F238E27FC236}">
                  <a16:creationId xmlns:a16="http://schemas.microsoft.com/office/drawing/2014/main" id="{D36EF5FC-E8F4-408A-B7B2-13C6595E48B7}"/>
                </a:ext>
              </a:extLst>
            </p:cNvPr>
            <p:cNvSpPr>
              <a:spLocks/>
            </p:cNvSpPr>
            <p:nvPr/>
          </p:nvSpPr>
          <p:spPr bwMode="auto">
            <a:xfrm>
              <a:off x="4027488" y="15698788"/>
              <a:ext cx="1377950" cy="722313"/>
            </a:xfrm>
            <a:custGeom>
              <a:avLst/>
              <a:gdLst>
                <a:gd name="T0" fmla="*/ 0 w 868"/>
                <a:gd name="T1" fmla="*/ 68 h 455"/>
                <a:gd name="T2" fmla="*/ 4 w 868"/>
                <a:gd name="T3" fmla="*/ 0 h 455"/>
                <a:gd name="T4" fmla="*/ 101 w 868"/>
                <a:gd name="T5" fmla="*/ 10 h 455"/>
                <a:gd name="T6" fmla="*/ 527 w 868"/>
                <a:gd name="T7" fmla="*/ 30 h 455"/>
                <a:gd name="T8" fmla="*/ 846 w 868"/>
                <a:gd name="T9" fmla="*/ 28 h 455"/>
                <a:gd name="T10" fmla="*/ 848 w 868"/>
                <a:gd name="T11" fmla="*/ 94 h 455"/>
                <a:gd name="T12" fmla="*/ 868 w 868"/>
                <a:gd name="T13" fmla="*/ 234 h 455"/>
                <a:gd name="T14" fmla="*/ 864 w 868"/>
                <a:gd name="T15" fmla="*/ 455 h 455"/>
                <a:gd name="T16" fmla="*/ 838 w 868"/>
                <a:gd name="T17" fmla="*/ 445 h 455"/>
                <a:gd name="T18" fmla="*/ 794 w 868"/>
                <a:gd name="T19" fmla="*/ 415 h 455"/>
                <a:gd name="T20" fmla="*/ 778 w 868"/>
                <a:gd name="T21" fmla="*/ 425 h 455"/>
                <a:gd name="T22" fmla="*/ 722 w 868"/>
                <a:gd name="T23" fmla="*/ 429 h 455"/>
                <a:gd name="T24" fmla="*/ 664 w 868"/>
                <a:gd name="T25" fmla="*/ 447 h 455"/>
                <a:gd name="T26" fmla="*/ 643 w 868"/>
                <a:gd name="T27" fmla="*/ 427 h 455"/>
                <a:gd name="T28" fmla="*/ 615 w 868"/>
                <a:gd name="T29" fmla="*/ 431 h 455"/>
                <a:gd name="T30" fmla="*/ 611 w 868"/>
                <a:gd name="T31" fmla="*/ 417 h 455"/>
                <a:gd name="T32" fmla="*/ 589 w 868"/>
                <a:gd name="T33" fmla="*/ 431 h 455"/>
                <a:gd name="T34" fmla="*/ 587 w 868"/>
                <a:gd name="T35" fmla="*/ 447 h 455"/>
                <a:gd name="T36" fmla="*/ 579 w 868"/>
                <a:gd name="T37" fmla="*/ 425 h 455"/>
                <a:gd name="T38" fmla="*/ 559 w 868"/>
                <a:gd name="T39" fmla="*/ 437 h 455"/>
                <a:gd name="T40" fmla="*/ 529 w 868"/>
                <a:gd name="T41" fmla="*/ 413 h 455"/>
                <a:gd name="T42" fmla="*/ 511 w 868"/>
                <a:gd name="T43" fmla="*/ 431 h 455"/>
                <a:gd name="T44" fmla="*/ 499 w 868"/>
                <a:gd name="T45" fmla="*/ 421 h 455"/>
                <a:gd name="T46" fmla="*/ 485 w 868"/>
                <a:gd name="T47" fmla="*/ 389 h 455"/>
                <a:gd name="T48" fmla="*/ 457 w 868"/>
                <a:gd name="T49" fmla="*/ 387 h 455"/>
                <a:gd name="T50" fmla="*/ 453 w 868"/>
                <a:gd name="T51" fmla="*/ 397 h 455"/>
                <a:gd name="T52" fmla="*/ 435 w 868"/>
                <a:gd name="T53" fmla="*/ 385 h 455"/>
                <a:gd name="T54" fmla="*/ 419 w 868"/>
                <a:gd name="T55" fmla="*/ 389 h 455"/>
                <a:gd name="T56" fmla="*/ 399 w 868"/>
                <a:gd name="T57" fmla="*/ 381 h 455"/>
                <a:gd name="T58" fmla="*/ 373 w 868"/>
                <a:gd name="T59" fmla="*/ 377 h 455"/>
                <a:gd name="T60" fmla="*/ 375 w 868"/>
                <a:gd name="T61" fmla="*/ 361 h 455"/>
                <a:gd name="T62" fmla="*/ 359 w 868"/>
                <a:gd name="T63" fmla="*/ 347 h 455"/>
                <a:gd name="T64" fmla="*/ 351 w 868"/>
                <a:gd name="T65" fmla="*/ 357 h 455"/>
                <a:gd name="T66" fmla="*/ 323 w 868"/>
                <a:gd name="T67" fmla="*/ 355 h 455"/>
                <a:gd name="T68" fmla="*/ 293 w 868"/>
                <a:gd name="T69" fmla="*/ 331 h 455"/>
                <a:gd name="T70" fmla="*/ 303 w 868"/>
                <a:gd name="T71" fmla="*/ 86 h 455"/>
                <a:gd name="T72" fmla="*/ 0 w 868"/>
                <a:gd name="T73" fmla="*/ 68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8" h="455">
                  <a:moveTo>
                    <a:pt x="0" y="68"/>
                  </a:moveTo>
                  <a:lnTo>
                    <a:pt x="4" y="0"/>
                  </a:lnTo>
                  <a:lnTo>
                    <a:pt x="101" y="10"/>
                  </a:lnTo>
                  <a:lnTo>
                    <a:pt x="527" y="30"/>
                  </a:lnTo>
                  <a:lnTo>
                    <a:pt x="846" y="28"/>
                  </a:lnTo>
                  <a:lnTo>
                    <a:pt x="848" y="94"/>
                  </a:lnTo>
                  <a:lnTo>
                    <a:pt x="868" y="234"/>
                  </a:lnTo>
                  <a:lnTo>
                    <a:pt x="864" y="455"/>
                  </a:lnTo>
                  <a:lnTo>
                    <a:pt x="838" y="445"/>
                  </a:lnTo>
                  <a:lnTo>
                    <a:pt x="794" y="415"/>
                  </a:lnTo>
                  <a:lnTo>
                    <a:pt x="778" y="425"/>
                  </a:lnTo>
                  <a:lnTo>
                    <a:pt x="722" y="429"/>
                  </a:lnTo>
                  <a:lnTo>
                    <a:pt x="664" y="447"/>
                  </a:lnTo>
                  <a:lnTo>
                    <a:pt x="643" y="427"/>
                  </a:lnTo>
                  <a:lnTo>
                    <a:pt x="615" y="431"/>
                  </a:lnTo>
                  <a:lnTo>
                    <a:pt x="611" y="417"/>
                  </a:lnTo>
                  <a:lnTo>
                    <a:pt x="589" y="431"/>
                  </a:lnTo>
                  <a:lnTo>
                    <a:pt x="587" y="447"/>
                  </a:lnTo>
                  <a:lnTo>
                    <a:pt x="579" y="425"/>
                  </a:lnTo>
                  <a:lnTo>
                    <a:pt x="559" y="437"/>
                  </a:lnTo>
                  <a:lnTo>
                    <a:pt x="529" y="413"/>
                  </a:lnTo>
                  <a:lnTo>
                    <a:pt x="511" y="431"/>
                  </a:lnTo>
                  <a:lnTo>
                    <a:pt x="499" y="421"/>
                  </a:lnTo>
                  <a:lnTo>
                    <a:pt x="485" y="389"/>
                  </a:lnTo>
                  <a:lnTo>
                    <a:pt x="457" y="387"/>
                  </a:lnTo>
                  <a:lnTo>
                    <a:pt x="453" y="397"/>
                  </a:lnTo>
                  <a:lnTo>
                    <a:pt x="435" y="385"/>
                  </a:lnTo>
                  <a:lnTo>
                    <a:pt x="419" y="389"/>
                  </a:lnTo>
                  <a:lnTo>
                    <a:pt x="399" y="381"/>
                  </a:lnTo>
                  <a:lnTo>
                    <a:pt x="373" y="377"/>
                  </a:lnTo>
                  <a:lnTo>
                    <a:pt x="375" y="361"/>
                  </a:lnTo>
                  <a:lnTo>
                    <a:pt x="359" y="347"/>
                  </a:lnTo>
                  <a:lnTo>
                    <a:pt x="351" y="357"/>
                  </a:lnTo>
                  <a:lnTo>
                    <a:pt x="323" y="355"/>
                  </a:lnTo>
                  <a:lnTo>
                    <a:pt x="293" y="331"/>
                  </a:lnTo>
                  <a:lnTo>
                    <a:pt x="303" y="86"/>
                  </a:lnTo>
                  <a:lnTo>
                    <a:pt x="0" y="6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13" name="Freeform 48">
              <a:extLst>
                <a:ext uri="{FF2B5EF4-FFF2-40B4-BE49-F238E27FC236}">
                  <a16:creationId xmlns:a16="http://schemas.microsoft.com/office/drawing/2014/main" id="{6311BF3C-59A4-4E0B-BD4F-04F97052520C}"/>
                </a:ext>
              </a:extLst>
            </p:cNvPr>
            <p:cNvSpPr>
              <a:spLocks/>
            </p:cNvSpPr>
            <p:nvPr/>
          </p:nvSpPr>
          <p:spPr bwMode="auto">
            <a:xfrm>
              <a:off x="4027488" y="15698788"/>
              <a:ext cx="1377950" cy="722313"/>
            </a:xfrm>
            <a:custGeom>
              <a:avLst/>
              <a:gdLst>
                <a:gd name="T0" fmla="*/ 0 w 868"/>
                <a:gd name="T1" fmla="*/ 68 h 455"/>
                <a:gd name="T2" fmla="*/ 4 w 868"/>
                <a:gd name="T3" fmla="*/ 0 h 455"/>
                <a:gd name="T4" fmla="*/ 101 w 868"/>
                <a:gd name="T5" fmla="*/ 10 h 455"/>
                <a:gd name="T6" fmla="*/ 527 w 868"/>
                <a:gd name="T7" fmla="*/ 30 h 455"/>
                <a:gd name="T8" fmla="*/ 846 w 868"/>
                <a:gd name="T9" fmla="*/ 28 h 455"/>
                <a:gd name="T10" fmla="*/ 848 w 868"/>
                <a:gd name="T11" fmla="*/ 94 h 455"/>
                <a:gd name="T12" fmla="*/ 868 w 868"/>
                <a:gd name="T13" fmla="*/ 234 h 455"/>
                <a:gd name="T14" fmla="*/ 864 w 868"/>
                <a:gd name="T15" fmla="*/ 455 h 455"/>
                <a:gd name="T16" fmla="*/ 838 w 868"/>
                <a:gd name="T17" fmla="*/ 445 h 455"/>
                <a:gd name="T18" fmla="*/ 794 w 868"/>
                <a:gd name="T19" fmla="*/ 415 h 455"/>
                <a:gd name="T20" fmla="*/ 778 w 868"/>
                <a:gd name="T21" fmla="*/ 425 h 455"/>
                <a:gd name="T22" fmla="*/ 722 w 868"/>
                <a:gd name="T23" fmla="*/ 429 h 455"/>
                <a:gd name="T24" fmla="*/ 664 w 868"/>
                <a:gd name="T25" fmla="*/ 447 h 455"/>
                <a:gd name="T26" fmla="*/ 643 w 868"/>
                <a:gd name="T27" fmla="*/ 427 h 455"/>
                <a:gd name="T28" fmla="*/ 615 w 868"/>
                <a:gd name="T29" fmla="*/ 431 h 455"/>
                <a:gd name="T30" fmla="*/ 611 w 868"/>
                <a:gd name="T31" fmla="*/ 417 h 455"/>
                <a:gd name="T32" fmla="*/ 589 w 868"/>
                <a:gd name="T33" fmla="*/ 431 h 455"/>
                <a:gd name="T34" fmla="*/ 587 w 868"/>
                <a:gd name="T35" fmla="*/ 447 h 455"/>
                <a:gd name="T36" fmla="*/ 579 w 868"/>
                <a:gd name="T37" fmla="*/ 425 h 455"/>
                <a:gd name="T38" fmla="*/ 559 w 868"/>
                <a:gd name="T39" fmla="*/ 437 h 455"/>
                <a:gd name="T40" fmla="*/ 529 w 868"/>
                <a:gd name="T41" fmla="*/ 413 h 455"/>
                <a:gd name="T42" fmla="*/ 511 w 868"/>
                <a:gd name="T43" fmla="*/ 431 h 455"/>
                <a:gd name="T44" fmla="*/ 499 w 868"/>
                <a:gd name="T45" fmla="*/ 421 h 455"/>
                <a:gd name="T46" fmla="*/ 485 w 868"/>
                <a:gd name="T47" fmla="*/ 389 h 455"/>
                <a:gd name="T48" fmla="*/ 457 w 868"/>
                <a:gd name="T49" fmla="*/ 387 h 455"/>
                <a:gd name="T50" fmla="*/ 453 w 868"/>
                <a:gd name="T51" fmla="*/ 397 h 455"/>
                <a:gd name="T52" fmla="*/ 435 w 868"/>
                <a:gd name="T53" fmla="*/ 385 h 455"/>
                <a:gd name="T54" fmla="*/ 419 w 868"/>
                <a:gd name="T55" fmla="*/ 389 h 455"/>
                <a:gd name="T56" fmla="*/ 399 w 868"/>
                <a:gd name="T57" fmla="*/ 381 h 455"/>
                <a:gd name="T58" fmla="*/ 373 w 868"/>
                <a:gd name="T59" fmla="*/ 377 h 455"/>
                <a:gd name="T60" fmla="*/ 375 w 868"/>
                <a:gd name="T61" fmla="*/ 361 h 455"/>
                <a:gd name="T62" fmla="*/ 359 w 868"/>
                <a:gd name="T63" fmla="*/ 347 h 455"/>
                <a:gd name="T64" fmla="*/ 351 w 868"/>
                <a:gd name="T65" fmla="*/ 357 h 455"/>
                <a:gd name="T66" fmla="*/ 323 w 868"/>
                <a:gd name="T67" fmla="*/ 355 h 455"/>
                <a:gd name="T68" fmla="*/ 293 w 868"/>
                <a:gd name="T69" fmla="*/ 331 h 455"/>
                <a:gd name="T70" fmla="*/ 303 w 868"/>
                <a:gd name="T71" fmla="*/ 86 h 455"/>
                <a:gd name="T72" fmla="*/ 0 w 868"/>
                <a:gd name="T73" fmla="*/ 68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8" h="455">
                  <a:moveTo>
                    <a:pt x="0" y="68"/>
                  </a:moveTo>
                  <a:lnTo>
                    <a:pt x="4" y="0"/>
                  </a:lnTo>
                  <a:lnTo>
                    <a:pt x="101" y="10"/>
                  </a:lnTo>
                  <a:lnTo>
                    <a:pt x="527" y="30"/>
                  </a:lnTo>
                  <a:lnTo>
                    <a:pt x="846" y="28"/>
                  </a:lnTo>
                  <a:lnTo>
                    <a:pt x="848" y="94"/>
                  </a:lnTo>
                  <a:lnTo>
                    <a:pt x="868" y="234"/>
                  </a:lnTo>
                  <a:lnTo>
                    <a:pt x="864" y="455"/>
                  </a:lnTo>
                  <a:lnTo>
                    <a:pt x="838" y="445"/>
                  </a:lnTo>
                  <a:lnTo>
                    <a:pt x="794" y="415"/>
                  </a:lnTo>
                  <a:lnTo>
                    <a:pt x="778" y="425"/>
                  </a:lnTo>
                  <a:lnTo>
                    <a:pt x="722" y="429"/>
                  </a:lnTo>
                  <a:lnTo>
                    <a:pt x="664" y="447"/>
                  </a:lnTo>
                  <a:lnTo>
                    <a:pt x="643" y="427"/>
                  </a:lnTo>
                  <a:lnTo>
                    <a:pt x="615" y="431"/>
                  </a:lnTo>
                  <a:lnTo>
                    <a:pt x="611" y="417"/>
                  </a:lnTo>
                  <a:lnTo>
                    <a:pt x="589" y="431"/>
                  </a:lnTo>
                  <a:lnTo>
                    <a:pt x="587" y="447"/>
                  </a:lnTo>
                  <a:lnTo>
                    <a:pt x="579" y="425"/>
                  </a:lnTo>
                  <a:lnTo>
                    <a:pt x="559" y="437"/>
                  </a:lnTo>
                  <a:lnTo>
                    <a:pt x="529" y="413"/>
                  </a:lnTo>
                  <a:lnTo>
                    <a:pt x="511" y="431"/>
                  </a:lnTo>
                  <a:lnTo>
                    <a:pt x="499" y="421"/>
                  </a:lnTo>
                  <a:lnTo>
                    <a:pt x="485" y="389"/>
                  </a:lnTo>
                  <a:lnTo>
                    <a:pt x="457" y="387"/>
                  </a:lnTo>
                  <a:lnTo>
                    <a:pt x="453" y="397"/>
                  </a:lnTo>
                  <a:lnTo>
                    <a:pt x="435" y="385"/>
                  </a:lnTo>
                  <a:lnTo>
                    <a:pt x="419" y="389"/>
                  </a:lnTo>
                  <a:lnTo>
                    <a:pt x="399" y="381"/>
                  </a:lnTo>
                  <a:lnTo>
                    <a:pt x="373" y="377"/>
                  </a:lnTo>
                  <a:lnTo>
                    <a:pt x="375" y="361"/>
                  </a:lnTo>
                  <a:lnTo>
                    <a:pt x="359" y="347"/>
                  </a:lnTo>
                  <a:lnTo>
                    <a:pt x="351" y="357"/>
                  </a:lnTo>
                  <a:lnTo>
                    <a:pt x="323" y="355"/>
                  </a:lnTo>
                  <a:lnTo>
                    <a:pt x="293" y="331"/>
                  </a:lnTo>
                  <a:lnTo>
                    <a:pt x="303" y="86"/>
                  </a:lnTo>
                  <a:lnTo>
                    <a:pt x="0" y="6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4" name="Freeform 49">
              <a:extLst>
                <a:ext uri="{FF2B5EF4-FFF2-40B4-BE49-F238E27FC236}">
                  <a16:creationId xmlns:a16="http://schemas.microsoft.com/office/drawing/2014/main" id="{2D9310DD-E9D9-4340-8EF2-EE9A820B6FBF}"/>
                </a:ext>
              </a:extLst>
            </p:cNvPr>
            <p:cNvSpPr>
              <a:spLocks/>
            </p:cNvSpPr>
            <p:nvPr/>
          </p:nvSpPr>
          <p:spPr bwMode="auto">
            <a:xfrm>
              <a:off x="3341688" y="15778163"/>
              <a:ext cx="2228850" cy="2155825"/>
            </a:xfrm>
            <a:custGeom>
              <a:avLst/>
              <a:gdLst>
                <a:gd name="T0" fmla="*/ 28 w 1404"/>
                <a:gd name="T1" fmla="*/ 533 h 1358"/>
                <a:gd name="T2" fmla="*/ 737 w 1404"/>
                <a:gd name="T3" fmla="*/ 18 h 1358"/>
                <a:gd name="T4" fmla="*/ 785 w 1404"/>
                <a:gd name="T5" fmla="*/ 289 h 1358"/>
                <a:gd name="T6" fmla="*/ 807 w 1404"/>
                <a:gd name="T7" fmla="*/ 309 h 1358"/>
                <a:gd name="T8" fmla="*/ 869 w 1404"/>
                <a:gd name="T9" fmla="*/ 317 h 1358"/>
                <a:gd name="T10" fmla="*/ 919 w 1404"/>
                <a:gd name="T11" fmla="*/ 321 h 1358"/>
                <a:gd name="T12" fmla="*/ 961 w 1404"/>
                <a:gd name="T13" fmla="*/ 345 h 1358"/>
                <a:gd name="T14" fmla="*/ 1019 w 1404"/>
                <a:gd name="T15" fmla="*/ 381 h 1358"/>
                <a:gd name="T16" fmla="*/ 1049 w 1404"/>
                <a:gd name="T17" fmla="*/ 363 h 1358"/>
                <a:gd name="T18" fmla="*/ 1156 w 1404"/>
                <a:gd name="T19" fmla="*/ 361 h 1358"/>
                <a:gd name="T20" fmla="*/ 1272 w 1404"/>
                <a:gd name="T21" fmla="*/ 377 h 1358"/>
                <a:gd name="T22" fmla="*/ 1346 w 1404"/>
                <a:gd name="T23" fmla="*/ 399 h 1358"/>
                <a:gd name="T24" fmla="*/ 1368 w 1404"/>
                <a:gd name="T25" fmla="*/ 616 h 1358"/>
                <a:gd name="T26" fmla="*/ 1402 w 1404"/>
                <a:gd name="T27" fmla="*/ 738 h 1358"/>
                <a:gd name="T28" fmla="*/ 1392 w 1404"/>
                <a:gd name="T29" fmla="*/ 818 h 1358"/>
                <a:gd name="T30" fmla="*/ 1366 w 1404"/>
                <a:gd name="T31" fmla="*/ 872 h 1358"/>
                <a:gd name="T32" fmla="*/ 1274 w 1404"/>
                <a:gd name="T33" fmla="*/ 926 h 1358"/>
                <a:gd name="T34" fmla="*/ 1280 w 1404"/>
                <a:gd name="T35" fmla="*/ 870 h 1358"/>
                <a:gd name="T36" fmla="*/ 1246 w 1404"/>
                <a:gd name="T37" fmla="*/ 906 h 1358"/>
                <a:gd name="T38" fmla="*/ 1240 w 1404"/>
                <a:gd name="T39" fmla="*/ 949 h 1358"/>
                <a:gd name="T40" fmla="*/ 1096 w 1404"/>
                <a:gd name="T41" fmla="*/ 1051 h 1358"/>
                <a:gd name="T42" fmla="*/ 1112 w 1404"/>
                <a:gd name="T43" fmla="*/ 1029 h 1358"/>
                <a:gd name="T44" fmla="*/ 1089 w 1404"/>
                <a:gd name="T45" fmla="*/ 1011 h 1358"/>
                <a:gd name="T46" fmla="*/ 1063 w 1404"/>
                <a:gd name="T47" fmla="*/ 1029 h 1358"/>
                <a:gd name="T48" fmla="*/ 1047 w 1404"/>
                <a:gd name="T49" fmla="*/ 1039 h 1358"/>
                <a:gd name="T50" fmla="*/ 1001 w 1404"/>
                <a:gd name="T51" fmla="*/ 1079 h 1358"/>
                <a:gd name="T52" fmla="*/ 961 w 1404"/>
                <a:gd name="T53" fmla="*/ 1117 h 1358"/>
                <a:gd name="T54" fmla="*/ 989 w 1404"/>
                <a:gd name="T55" fmla="*/ 1141 h 1358"/>
                <a:gd name="T56" fmla="*/ 965 w 1404"/>
                <a:gd name="T57" fmla="*/ 1175 h 1358"/>
                <a:gd name="T58" fmla="*/ 935 w 1404"/>
                <a:gd name="T59" fmla="*/ 1191 h 1358"/>
                <a:gd name="T60" fmla="*/ 969 w 1404"/>
                <a:gd name="T61" fmla="*/ 1300 h 1358"/>
                <a:gd name="T62" fmla="*/ 921 w 1404"/>
                <a:gd name="T63" fmla="*/ 1344 h 1358"/>
                <a:gd name="T64" fmla="*/ 781 w 1404"/>
                <a:gd name="T65" fmla="*/ 1296 h 1358"/>
                <a:gd name="T66" fmla="*/ 743 w 1404"/>
                <a:gd name="T67" fmla="*/ 1215 h 1358"/>
                <a:gd name="T68" fmla="*/ 735 w 1404"/>
                <a:gd name="T69" fmla="*/ 1145 h 1358"/>
                <a:gd name="T70" fmla="*/ 605 w 1404"/>
                <a:gd name="T71" fmla="*/ 930 h 1358"/>
                <a:gd name="T72" fmla="*/ 504 w 1404"/>
                <a:gd name="T73" fmla="*/ 858 h 1358"/>
                <a:gd name="T74" fmla="*/ 432 w 1404"/>
                <a:gd name="T75" fmla="*/ 854 h 1358"/>
                <a:gd name="T76" fmla="*/ 344 w 1404"/>
                <a:gd name="T77" fmla="*/ 947 h 1358"/>
                <a:gd name="T78" fmla="*/ 250 w 1404"/>
                <a:gd name="T79" fmla="*/ 898 h 1358"/>
                <a:gd name="T80" fmla="*/ 186 w 1404"/>
                <a:gd name="T81" fmla="*/ 776 h 1358"/>
                <a:gd name="T82" fmla="*/ 60 w 1404"/>
                <a:gd name="T83" fmla="*/ 614 h 1358"/>
                <a:gd name="T84" fmla="*/ 8 w 1404"/>
                <a:gd name="T85" fmla="*/ 557 h 1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4" h="1358">
                  <a:moveTo>
                    <a:pt x="8" y="557"/>
                  </a:moveTo>
                  <a:lnTo>
                    <a:pt x="0" y="531"/>
                  </a:lnTo>
                  <a:lnTo>
                    <a:pt x="28" y="533"/>
                  </a:lnTo>
                  <a:lnTo>
                    <a:pt x="382" y="567"/>
                  </a:lnTo>
                  <a:lnTo>
                    <a:pt x="434" y="0"/>
                  </a:lnTo>
                  <a:lnTo>
                    <a:pt x="737" y="18"/>
                  </a:lnTo>
                  <a:lnTo>
                    <a:pt x="729" y="262"/>
                  </a:lnTo>
                  <a:lnTo>
                    <a:pt x="757" y="287"/>
                  </a:lnTo>
                  <a:lnTo>
                    <a:pt x="785" y="289"/>
                  </a:lnTo>
                  <a:lnTo>
                    <a:pt x="793" y="279"/>
                  </a:lnTo>
                  <a:lnTo>
                    <a:pt x="807" y="293"/>
                  </a:lnTo>
                  <a:lnTo>
                    <a:pt x="807" y="309"/>
                  </a:lnTo>
                  <a:lnTo>
                    <a:pt x="833" y="313"/>
                  </a:lnTo>
                  <a:lnTo>
                    <a:pt x="853" y="321"/>
                  </a:lnTo>
                  <a:lnTo>
                    <a:pt x="869" y="317"/>
                  </a:lnTo>
                  <a:lnTo>
                    <a:pt x="887" y="329"/>
                  </a:lnTo>
                  <a:lnTo>
                    <a:pt x="891" y="321"/>
                  </a:lnTo>
                  <a:lnTo>
                    <a:pt x="919" y="321"/>
                  </a:lnTo>
                  <a:lnTo>
                    <a:pt x="935" y="353"/>
                  </a:lnTo>
                  <a:lnTo>
                    <a:pt x="945" y="363"/>
                  </a:lnTo>
                  <a:lnTo>
                    <a:pt x="961" y="345"/>
                  </a:lnTo>
                  <a:lnTo>
                    <a:pt x="995" y="369"/>
                  </a:lnTo>
                  <a:lnTo>
                    <a:pt x="1015" y="357"/>
                  </a:lnTo>
                  <a:lnTo>
                    <a:pt x="1019" y="381"/>
                  </a:lnTo>
                  <a:lnTo>
                    <a:pt x="1023" y="363"/>
                  </a:lnTo>
                  <a:lnTo>
                    <a:pt x="1043" y="349"/>
                  </a:lnTo>
                  <a:lnTo>
                    <a:pt x="1049" y="363"/>
                  </a:lnTo>
                  <a:lnTo>
                    <a:pt x="1077" y="359"/>
                  </a:lnTo>
                  <a:lnTo>
                    <a:pt x="1100" y="381"/>
                  </a:lnTo>
                  <a:lnTo>
                    <a:pt x="1156" y="361"/>
                  </a:lnTo>
                  <a:lnTo>
                    <a:pt x="1212" y="357"/>
                  </a:lnTo>
                  <a:lnTo>
                    <a:pt x="1228" y="347"/>
                  </a:lnTo>
                  <a:lnTo>
                    <a:pt x="1272" y="377"/>
                  </a:lnTo>
                  <a:lnTo>
                    <a:pt x="1298" y="387"/>
                  </a:lnTo>
                  <a:lnTo>
                    <a:pt x="1308" y="399"/>
                  </a:lnTo>
                  <a:lnTo>
                    <a:pt x="1346" y="399"/>
                  </a:lnTo>
                  <a:lnTo>
                    <a:pt x="1346" y="467"/>
                  </a:lnTo>
                  <a:lnTo>
                    <a:pt x="1352" y="599"/>
                  </a:lnTo>
                  <a:lnTo>
                    <a:pt x="1368" y="616"/>
                  </a:lnTo>
                  <a:lnTo>
                    <a:pt x="1374" y="650"/>
                  </a:lnTo>
                  <a:lnTo>
                    <a:pt x="1404" y="698"/>
                  </a:lnTo>
                  <a:lnTo>
                    <a:pt x="1402" y="738"/>
                  </a:lnTo>
                  <a:lnTo>
                    <a:pt x="1386" y="776"/>
                  </a:lnTo>
                  <a:lnTo>
                    <a:pt x="1386" y="796"/>
                  </a:lnTo>
                  <a:lnTo>
                    <a:pt x="1392" y="818"/>
                  </a:lnTo>
                  <a:lnTo>
                    <a:pt x="1390" y="840"/>
                  </a:lnTo>
                  <a:lnTo>
                    <a:pt x="1380" y="854"/>
                  </a:lnTo>
                  <a:lnTo>
                    <a:pt x="1366" y="872"/>
                  </a:lnTo>
                  <a:lnTo>
                    <a:pt x="1374" y="882"/>
                  </a:lnTo>
                  <a:lnTo>
                    <a:pt x="1318" y="900"/>
                  </a:lnTo>
                  <a:lnTo>
                    <a:pt x="1274" y="926"/>
                  </a:lnTo>
                  <a:lnTo>
                    <a:pt x="1300" y="904"/>
                  </a:lnTo>
                  <a:lnTo>
                    <a:pt x="1272" y="904"/>
                  </a:lnTo>
                  <a:lnTo>
                    <a:pt x="1280" y="870"/>
                  </a:lnTo>
                  <a:lnTo>
                    <a:pt x="1256" y="890"/>
                  </a:lnTo>
                  <a:lnTo>
                    <a:pt x="1244" y="884"/>
                  </a:lnTo>
                  <a:lnTo>
                    <a:pt x="1246" y="906"/>
                  </a:lnTo>
                  <a:lnTo>
                    <a:pt x="1254" y="910"/>
                  </a:lnTo>
                  <a:lnTo>
                    <a:pt x="1256" y="932"/>
                  </a:lnTo>
                  <a:lnTo>
                    <a:pt x="1240" y="949"/>
                  </a:lnTo>
                  <a:lnTo>
                    <a:pt x="1228" y="949"/>
                  </a:lnTo>
                  <a:lnTo>
                    <a:pt x="1226" y="973"/>
                  </a:lnTo>
                  <a:lnTo>
                    <a:pt x="1096" y="1051"/>
                  </a:lnTo>
                  <a:lnTo>
                    <a:pt x="1098" y="1043"/>
                  </a:lnTo>
                  <a:lnTo>
                    <a:pt x="1158" y="1007"/>
                  </a:lnTo>
                  <a:lnTo>
                    <a:pt x="1112" y="1029"/>
                  </a:lnTo>
                  <a:lnTo>
                    <a:pt x="1114" y="1007"/>
                  </a:lnTo>
                  <a:lnTo>
                    <a:pt x="1102" y="1019"/>
                  </a:lnTo>
                  <a:lnTo>
                    <a:pt x="1089" y="1011"/>
                  </a:lnTo>
                  <a:lnTo>
                    <a:pt x="1081" y="1029"/>
                  </a:lnTo>
                  <a:lnTo>
                    <a:pt x="1061" y="1011"/>
                  </a:lnTo>
                  <a:lnTo>
                    <a:pt x="1063" y="1029"/>
                  </a:lnTo>
                  <a:lnTo>
                    <a:pt x="1089" y="1045"/>
                  </a:lnTo>
                  <a:lnTo>
                    <a:pt x="1059" y="1059"/>
                  </a:lnTo>
                  <a:lnTo>
                    <a:pt x="1047" y="1039"/>
                  </a:lnTo>
                  <a:lnTo>
                    <a:pt x="1037" y="1091"/>
                  </a:lnTo>
                  <a:lnTo>
                    <a:pt x="1025" y="1071"/>
                  </a:lnTo>
                  <a:lnTo>
                    <a:pt x="1001" y="1079"/>
                  </a:lnTo>
                  <a:lnTo>
                    <a:pt x="995" y="1093"/>
                  </a:lnTo>
                  <a:lnTo>
                    <a:pt x="1007" y="1115"/>
                  </a:lnTo>
                  <a:lnTo>
                    <a:pt x="961" y="1117"/>
                  </a:lnTo>
                  <a:lnTo>
                    <a:pt x="977" y="1123"/>
                  </a:lnTo>
                  <a:lnTo>
                    <a:pt x="979" y="1145"/>
                  </a:lnTo>
                  <a:lnTo>
                    <a:pt x="989" y="1141"/>
                  </a:lnTo>
                  <a:lnTo>
                    <a:pt x="983" y="1155"/>
                  </a:lnTo>
                  <a:lnTo>
                    <a:pt x="963" y="1189"/>
                  </a:lnTo>
                  <a:lnTo>
                    <a:pt x="965" y="1175"/>
                  </a:lnTo>
                  <a:lnTo>
                    <a:pt x="949" y="1187"/>
                  </a:lnTo>
                  <a:lnTo>
                    <a:pt x="933" y="1167"/>
                  </a:lnTo>
                  <a:lnTo>
                    <a:pt x="935" y="1191"/>
                  </a:lnTo>
                  <a:lnTo>
                    <a:pt x="971" y="1195"/>
                  </a:lnTo>
                  <a:lnTo>
                    <a:pt x="957" y="1229"/>
                  </a:lnTo>
                  <a:lnTo>
                    <a:pt x="969" y="1300"/>
                  </a:lnTo>
                  <a:lnTo>
                    <a:pt x="999" y="1356"/>
                  </a:lnTo>
                  <a:lnTo>
                    <a:pt x="959" y="1358"/>
                  </a:lnTo>
                  <a:lnTo>
                    <a:pt x="921" y="1344"/>
                  </a:lnTo>
                  <a:lnTo>
                    <a:pt x="887" y="1344"/>
                  </a:lnTo>
                  <a:lnTo>
                    <a:pt x="839" y="1316"/>
                  </a:lnTo>
                  <a:lnTo>
                    <a:pt x="781" y="1296"/>
                  </a:lnTo>
                  <a:lnTo>
                    <a:pt x="773" y="1271"/>
                  </a:lnTo>
                  <a:lnTo>
                    <a:pt x="761" y="1239"/>
                  </a:lnTo>
                  <a:lnTo>
                    <a:pt x="743" y="1215"/>
                  </a:lnTo>
                  <a:lnTo>
                    <a:pt x="745" y="1189"/>
                  </a:lnTo>
                  <a:lnTo>
                    <a:pt x="735" y="1181"/>
                  </a:lnTo>
                  <a:lnTo>
                    <a:pt x="735" y="1145"/>
                  </a:lnTo>
                  <a:lnTo>
                    <a:pt x="701" y="1119"/>
                  </a:lnTo>
                  <a:lnTo>
                    <a:pt x="665" y="1067"/>
                  </a:lnTo>
                  <a:lnTo>
                    <a:pt x="605" y="930"/>
                  </a:lnTo>
                  <a:lnTo>
                    <a:pt x="559" y="894"/>
                  </a:lnTo>
                  <a:lnTo>
                    <a:pt x="545" y="864"/>
                  </a:lnTo>
                  <a:lnTo>
                    <a:pt x="504" y="858"/>
                  </a:lnTo>
                  <a:lnTo>
                    <a:pt x="472" y="854"/>
                  </a:lnTo>
                  <a:lnTo>
                    <a:pt x="442" y="840"/>
                  </a:lnTo>
                  <a:lnTo>
                    <a:pt x="432" y="854"/>
                  </a:lnTo>
                  <a:lnTo>
                    <a:pt x="402" y="854"/>
                  </a:lnTo>
                  <a:lnTo>
                    <a:pt x="374" y="918"/>
                  </a:lnTo>
                  <a:lnTo>
                    <a:pt x="344" y="947"/>
                  </a:lnTo>
                  <a:lnTo>
                    <a:pt x="326" y="947"/>
                  </a:lnTo>
                  <a:lnTo>
                    <a:pt x="274" y="904"/>
                  </a:lnTo>
                  <a:lnTo>
                    <a:pt x="250" y="898"/>
                  </a:lnTo>
                  <a:lnTo>
                    <a:pt x="198" y="852"/>
                  </a:lnTo>
                  <a:lnTo>
                    <a:pt x="186" y="814"/>
                  </a:lnTo>
                  <a:lnTo>
                    <a:pt x="186" y="776"/>
                  </a:lnTo>
                  <a:lnTo>
                    <a:pt x="162" y="722"/>
                  </a:lnTo>
                  <a:lnTo>
                    <a:pt x="118" y="688"/>
                  </a:lnTo>
                  <a:lnTo>
                    <a:pt x="60" y="614"/>
                  </a:lnTo>
                  <a:lnTo>
                    <a:pt x="40" y="601"/>
                  </a:lnTo>
                  <a:lnTo>
                    <a:pt x="24" y="563"/>
                  </a:lnTo>
                  <a:lnTo>
                    <a:pt x="8" y="55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15" name="Freeform 50">
              <a:extLst>
                <a:ext uri="{FF2B5EF4-FFF2-40B4-BE49-F238E27FC236}">
                  <a16:creationId xmlns:a16="http://schemas.microsoft.com/office/drawing/2014/main" id="{451F5218-C717-46FC-964B-7A0C7269AE8F}"/>
                </a:ext>
              </a:extLst>
            </p:cNvPr>
            <p:cNvSpPr>
              <a:spLocks/>
            </p:cNvSpPr>
            <p:nvPr/>
          </p:nvSpPr>
          <p:spPr bwMode="auto">
            <a:xfrm>
              <a:off x="3341688" y="15778163"/>
              <a:ext cx="2228850" cy="2155825"/>
            </a:xfrm>
            <a:custGeom>
              <a:avLst/>
              <a:gdLst>
                <a:gd name="T0" fmla="*/ 28 w 1404"/>
                <a:gd name="T1" fmla="*/ 533 h 1358"/>
                <a:gd name="T2" fmla="*/ 737 w 1404"/>
                <a:gd name="T3" fmla="*/ 18 h 1358"/>
                <a:gd name="T4" fmla="*/ 785 w 1404"/>
                <a:gd name="T5" fmla="*/ 289 h 1358"/>
                <a:gd name="T6" fmla="*/ 807 w 1404"/>
                <a:gd name="T7" fmla="*/ 309 h 1358"/>
                <a:gd name="T8" fmla="*/ 869 w 1404"/>
                <a:gd name="T9" fmla="*/ 317 h 1358"/>
                <a:gd name="T10" fmla="*/ 919 w 1404"/>
                <a:gd name="T11" fmla="*/ 321 h 1358"/>
                <a:gd name="T12" fmla="*/ 961 w 1404"/>
                <a:gd name="T13" fmla="*/ 345 h 1358"/>
                <a:gd name="T14" fmla="*/ 1019 w 1404"/>
                <a:gd name="T15" fmla="*/ 381 h 1358"/>
                <a:gd name="T16" fmla="*/ 1049 w 1404"/>
                <a:gd name="T17" fmla="*/ 363 h 1358"/>
                <a:gd name="T18" fmla="*/ 1156 w 1404"/>
                <a:gd name="T19" fmla="*/ 361 h 1358"/>
                <a:gd name="T20" fmla="*/ 1272 w 1404"/>
                <a:gd name="T21" fmla="*/ 377 h 1358"/>
                <a:gd name="T22" fmla="*/ 1346 w 1404"/>
                <a:gd name="T23" fmla="*/ 399 h 1358"/>
                <a:gd name="T24" fmla="*/ 1368 w 1404"/>
                <a:gd name="T25" fmla="*/ 616 h 1358"/>
                <a:gd name="T26" fmla="*/ 1402 w 1404"/>
                <a:gd name="T27" fmla="*/ 738 h 1358"/>
                <a:gd name="T28" fmla="*/ 1392 w 1404"/>
                <a:gd name="T29" fmla="*/ 818 h 1358"/>
                <a:gd name="T30" fmla="*/ 1366 w 1404"/>
                <a:gd name="T31" fmla="*/ 872 h 1358"/>
                <a:gd name="T32" fmla="*/ 1274 w 1404"/>
                <a:gd name="T33" fmla="*/ 926 h 1358"/>
                <a:gd name="T34" fmla="*/ 1280 w 1404"/>
                <a:gd name="T35" fmla="*/ 870 h 1358"/>
                <a:gd name="T36" fmla="*/ 1246 w 1404"/>
                <a:gd name="T37" fmla="*/ 906 h 1358"/>
                <a:gd name="T38" fmla="*/ 1240 w 1404"/>
                <a:gd name="T39" fmla="*/ 949 h 1358"/>
                <a:gd name="T40" fmla="*/ 1096 w 1404"/>
                <a:gd name="T41" fmla="*/ 1051 h 1358"/>
                <a:gd name="T42" fmla="*/ 1112 w 1404"/>
                <a:gd name="T43" fmla="*/ 1029 h 1358"/>
                <a:gd name="T44" fmla="*/ 1089 w 1404"/>
                <a:gd name="T45" fmla="*/ 1011 h 1358"/>
                <a:gd name="T46" fmla="*/ 1063 w 1404"/>
                <a:gd name="T47" fmla="*/ 1029 h 1358"/>
                <a:gd name="T48" fmla="*/ 1047 w 1404"/>
                <a:gd name="T49" fmla="*/ 1039 h 1358"/>
                <a:gd name="T50" fmla="*/ 1001 w 1404"/>
                <a:gd name="T51" fmla="*/ 1079 h 1358"/>
                <a:gd name="T52" fmla="*/ 961 w 1404"/>
                <a:gd name="T53" fmla="*/ 1117 h 1358"/>
                <a:gd name="T54" fmla="*/ 989 w 1404"/>
                <a:gd name="T55" fmla="*/ 1141 h 1358"/>
                <a:gd name="T56" fmla="*/ 965 w 1404"/>
                <a:gd name="T57" fmla="*/ 1175 h 1358"/>
                <a:gd name="T58" fmla="*/ 935 w 1404"/>
                <a:gd name="T59" fmla="*/ 1191 h 1358"/>
                <a:gd name="T60" fmla="*/ 969 w 1404"/>
                <a:gd name="T61" fmla="*/ 1300 h 1358"/>
                <a:gd name="T62" fmla="*/ 921 w 1404"/>
                <a:gd name="T63" fmla="*/ 1344 h 1358"/>
                <a:gd name="T64" fmla="*/ 781 w 1404"/>
                <a:gd name="T65" fmla="*/ 1296 h 1358"/>
                <a:gd name="T66" fmla="*/ 743 w 1404"/>
                <a:gd name="T67" fmla="*/ 1215 h 1358"/>
                <a:gd name="T68" fmla="*/ 735 w 1404"/>
                <a:gd name="T69" fmla="*/ 1145 h 1358"/>
                <a:gd name="T70" fmla="*/ 605 w 1404"/>
                <a:gd name="T71" fmla="*/ 930 h 1358"/>
                <a:gd name="T72" fmla="*/ 504 w 1404"/>
                <a:gd name="T73" fmla="*/ 858 h 1358"/>
                <a:gd name="T74" fmla="*/ 432 w 1404"/>
                <a:gd name="T75" fmla="*/ 854 h 1358"/>
                <a:gd name="T76" fmla="*/ 344 w 1404"/>
                <a:gd name="T77" fmla="*/ 947 h 1358"/>
                <a:gd name="T78" fmla="*/ 250 w 1404"/>
                <a:gd name="T79" fmla="*/ 898 h 1358"/>
                <a:gd name="T80" fmla="*/ 186 w 1404"/>
                <a:gd name="T81" fmla="*/ 776 h 1358"/>
                <a:gd name="T82" fmla="*/ 60 w 1404"/>
                <a:gd name="T83" fmla="*/ 614 h 1358"/>
                <a:gd name="T84" fmla="*/ 8 w 1404"/>
                <a:gd name="T85" fmla="*/ 557 h 1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4" h="1358">
                  <a:moveTo>
                    <a:pt x="8" y="557"/>
                  </a:moveTo>
                  <a:lnTo>
                    <a:pt x="0" y="531"/>
                  </a:lnTo>
                  <a:lnTo>
                    <a:pt x="28" y="533"/>
                  </a:lnTo>
                  <a:lnTo>
                    <a:pt x="382" y="567"/>
                  </a:lnTo>
                  <a:lnTo>
                    <a:pt x="434" y="0"/>
                  </a:lnTo>
                  <a:lnTo>
                    <a:pt x="737" y="18"/>
                  </a:lnTo>
                  <a:lnTo>
                    <a:pt x="729" y="262"/>
                  </a:lnTo>
                  <a:lnTo>
                    <a:pt x="757" y="287"/>
                  </a:lnTo>
                  <a:lnTo>
                    <a:pt x="785" y="289"/>
                  </a:lnTo>
                  <a:lnTo>
                    <a:pt x="793" y="279"/>
                  </a:lnTo>
                  <a:lnTo>
                    <a:pt x="807" y="293"/>
                  </a:lnTo>
                  <a:lnTo>
                    <a:pt x="807" y="309"/>
                  </a:lnTo>
                  <a:lnTo>
                    <a:pt x="833" y="313"/>
                  </a:lnTo>
                  <a:lnTo>
                    <a:pt x="853" y="321"/>
                  </a:lnTo>
                  <a:lnTo>
                    <a:pt x="869" y="317"/>
                  </a:lnTo>
                  <a:lnTo>
                    <a:pt x="887" y="329"/>
                  </a:lnTo>
                  <a:lnTo>
                    <a:pt x="891" y="321"/>
                  </a:lnTo>
                  <a:lnTo>
                    <a:pt x="919" y="321"/>
                  </a:lnTo>
                  <a:lnTo>
                    <a:pt x="935" y="353"/>
                  </a:lnTo>
                  <a:lnTo>
                    <a:pt x="945" y="363"/>
                  </a:lnTo>
                  <a:lnTo>
                    <a:pt x="961" y="345"/>
                  </a:lnTo>
                  <a:lnTo>
                    <a:pt x="995" y="369"/>
                  </a:lnTo>
                  <a:lnTo>
                    <a:pt x="1015" y="357"/>
                  </a:lnTo>
                  <a:lnTo>
                    <a:pt x="1019" y="381"/>
                  </a:lnTo>
                  <a:lnTo>
                    <a:pt x="1023" y="363"/>
                  </a:lnTo>
                  <a:lnTo>
                    <a:pt x="1043" y="349"/>
                  </a:lnTo>
                  <a:lnTo>
                    <a:pt x="1049" y="363"/>
                  </a:lnTo>
                  <a:lnTo>
                    <a:pt x="1077" y="359"/>
                  </a:lnTo>
                  <a:lnTo>
                    <a:pt x="1100" y="381"/>
                  </a:lnTo>
                  <a:lnTo>
                    <a:pt x="1156" y="361"/>
                  </a:lnTo>
                  <a:lnTo>
                    <a:pt x="1212" y="357"/>
                  </a:lnTo>
                  <a:lnTo>
                    <a:pt x="1228" y="347"/>
                  </a:lnTo>
                  <a:lnTo>
                    <a:pt x="1272" y="377"/>
                  </a:lnTo>
                  <a:lnTo>
                    <a:pt x="1298" y="387"/>
                  </a:lnTo>
                  <a:lnTo>
                    <a:pt x="1308" y="399"/>
                  </a:lnTo>
                  <a:lnTo>
                    <a:pt x="1346" y="399"/>
                  </a:lnTo>
                  <a:lnTo>
                    <a:pt x="1346" y="467"/>
                  </a:lnTo>
                  <a:lnTo>
                    <a:pt x="1352" y="599"/>
                  </a:lnTo>
                  <a:lnTo>
                    <a:pt x="1368" y="616"/>
                  </a:lnTo>
                  <a:lnTo>
                    <a:pt x="1374" y="650"/>
                  </a:lnTo>
                  <a:lnTo>
                    <a:pt x="1404" y="698"/>
                  </a:lnTo>
                  <a:lnTo>
                    <a:pt x="1402" y="738"/>
                  </a:lnTo>
                  <a:lnTo>
                    <a:pt x="1386" y="776"/>
                  </a:lnTo>
                  <a:lnTo>
                    <a:pt x="1386" y="796"/>
                  </a:lnTo>
                  <a:lnTo>
                    <a:pt x="1392" y="818"/>
                  </a:lnTo>
                  <a:lnTo>
                    <a:pt x="1390" y="840"/>
                  </a:lnTo>
                  <a:lnTo>
                    <a:pt x="1380" y="854"/>
                  </a:lnTo>
                  <a:lnTo>
                    <a:pt x="1366" y="872"/>
                  </a:lnTo>
                  <a:lnTo>
                    <a:pt x="1374" y="882"/>
                  </a:lnTo>
                  <a:lnTo>
                    <a:pt x="1318" y="900"/>
                  </a:lnTo>
                  <a:lnTo>
                    <a:pt x="1274" y="926"/>
                  </a:lnTo>
                  <a:lnTo>
                    <a:pt x="1300" y="904"/>
                  </a:lnTo>
                  <a:lnTo>
                    <a:pt x="1272" y="904"/>
                  </a:lnTo>
                  <a:lnTo>
                    <a:pt x="1280" y="870"/>
                  </a:lnTo>
                  <a:lnTo>
                    <a:pt x="1256" y="890"/>
                  </a:lnTo>
                  <a:lnTo>
                    <a:pt x="1244" y="884"/>
                  </a:lnTo>
                  <a:lnTo>
                    <a:pt x="1246" y="906"/>
                  </a:lnTo>
                  <a:lnTo>
                    <a:pt x="1254" y="910"/>
                  </a:lnTo>
                  <a:lnTo>
                    <a:pt x="1256" y="932"/>
                  </a:lnTo>
                  <a:lnTo>
                    <a:pt x="1240" y="949"/>
                  </a:lnTo>
                  <a:lnTo>
                    <a:pt x="1228" y="949"/>
                  </a:lnTo>
                  <a:lnTo>
                    <a:pt x="1226" y="973"/>
                  </a:lnTo>
                  <a:lnTo>
                    <a:pt x="1096" y="1051"/>
                  </a:lnTo>
                  <a:lnTo>
                    <a:pt x="1098" y="1043"/>
                  </a:lnTo>
                  <a:lnTo>
                    <a:pt x="1158" y="1007"/>
                  </a:lnTo>
                  <a:lnTo>
                    <a:pt x="1112" y="1029"/>
                  </a:lnTo>
                  <a:lnTo>
                    <a:pt x="1114" y="1007"/>
                  </a:lnTo>
                  <a:lnTo>
                    <a:pt x="1102" y="1019"/>
                  </a:lnTo>
                  <a:lnTo>
                    <a:pt x="1089" y="1011"/>
                  </a:lnTo>
                  <a:lnTo>
                    <a:pt x="1081" y="1029"/>
                  </a:lnTo>
                  <a:lnTo>
                    <a:pt x="1061" y="1011"/>
                  </a:lnTo>
                  <a:lnTo>
                    <a:pt x="1063" y="1029"/>
                  </a:lnTo>
                  <a:lnTo>
                    <a:pt x="1089" y="1045"/>
                  </a:lnTo>
                  <a:lnTo>
                    <a:pt x="1059" y="1059"/>
                  </a:lnTo>
                  <a:lnTo>
                    <a:pt x="1047" y="1039"/>
                  </a:lnTo>
                  <a:lnTo>
                    <a:pt x="1037" y="1091"/>
                  </a:lnTo>
                  <a:lnTo>
                    <a:pt x="1025" y="1071"/>
                  </a:lnTo>
                  <a:lnTo>
                    <a:pt x="1001" y="1079"/>
                  </a:lnTo>
                  <a:lnTo>
                    <a:pt x="995" y="1093"/>
                  </a:lnTo>
                  <a:lnTo>
                    <a:pt x="1007" y="1115"/>
                  </a:lnTo>
                  <a:lnTo>
                    <a:pt x="961" y="1117"/>
                  </a:lnTo>
                  <a:lnTo>
                    <a:pt x="977" y="1123"/>
                  </a:lnTo>
                  <a:lnTo>
                    <a:pt x="979" y="1145"/>
                  </a:lnTo>
                  <a:lnTo>
                    <a:pt x="989" y="1141"/>
                  </a:lnTo>
                  <a:lnTo>
                    <a:pt x="983" y="1155"/>
                  </a:lnTo>
                  <a:lnTo>
                    <a:pt x="963" y="1189"/>
                  </a:lnTo>
                  <a:lnTo>
                    <a:pt x="965" y="1175"/>
                  </a:lnTo>
                  <a:lnTo>
                    <a:pt x="949" y="1187"/>
                  </a:lnTo>
                  <a:lnTo>
                    <a:pt x="933" y="1167"/>
                  </a:lnTo>
                  <a:lnTo>
                    <a:pt x="935" y="1191"/>
                  </a:lnTo>
                  <a:lnTo>
                    <a:pt x="971" y="1195"/>
                  </a:lnTo>
                  <a:lnTo>
                    <a:pt x="957" y="1229"/>
                  </a:lnTo>
                  <a:lnTo>
                    <a:pt x="969" y="1300"/>
                  </a:lnTo>
                  <a:lnTo>
                    <a:pt x="999" y="1356"/>
                  </a:lnTo>
                  <a:lnTo>
                    <a:pt x="959" y="1358"/>
                  </a:lnTo>
                  <a:lnTo>
                    <a:pt x="921" y="1344"/>
                  </a:lnTo>
                  <a:lnTo>
                    <a:pt x="887" y="1344"/>
                  </a:lnTo>
                  <a:lnTo>
                    <a:pt x="839" y="1316"/>
                  </a:lnTo>
                  <a:lnTo>
                    <a:pt x="781" y="1296"/>
                  </a:lnTo>
                  <a:lnTo>
                    <a:pt x="773" y="1271"/>
                  </a:lnTo>
                  <a:lnTo>
                    <a:pt x="761" y="1239"/>
                  </a:lnTo>
                  <a:lnTo>
                    <a:pt x="743" y="1215"/>
                  </a:lnTo>
                  <a:lnTo>
                    <a:pt x="745" y="1189"/>
                  </a:lnTo>
                  <a:lnTo>
                    <a:pt x="735" y="1181"/>
                  </a:lnTo>
                  <a:lnTo>
                    <a:pt x="735" y="1145"/>
                  </a:lnTo>
                  <a:lnTo>
                    <a:pt x="701" y="1119"/>
                  </a:lnTo>
                  <a:lnTo>
                    <a:pt x="665" y="1067"/>
                  </a:lnTo>
                  <a:lnTo>
                    <a:pt x="605" y="930"/>
                  </a:lnTo>
                  <a:lnTo>
                    <a:pt x="559" y="894"/>
                  </a:lnTo>
                  <a:lnTo>
                    <a:pt x="545" y="864"/>
                  </a:lnTo>
                  <a:lnTo>
                    <a:pt x="504" y="858"/>
                  </a:lnTo>
                  <a:lnTo>
                    <a:pt x="472" y="854"/>
                  </a:lnTo>
                  <a:lnTo>
                    <a:pt x="442" y="840"/>
                  </a:lnTo>
                  <a:lnTo>
                    <a:pt x="432" y="854"/>
                  </a:lnTo>
                  <a:lnTo>
                    <a:pt x="402" y="854"/>
                  </a:lnTo>
                  <a:lnTo>
                    <a:pt x="374" y="918"/>
                  </a:lnTo>
                  <a:lnTo>
                    <a:pt x="344" y="947"/>
                  </a:lnTo>
                  <a:lnTo>
                    <a:pt x="326" y="947"/>
                  </a:lnTo>
                  <a:lnTo>
                    <a:pt x="274" y="904"/>
                  </a:lnTo>
                  <a:lnTo>
                    <a:pt x="250" y="898"/>
                  </a:lnTo>
                  <a:lnTo>
                    <a:pt x="198" y="852"/>
                  </a:lnTo>
                  <a:lnTo>
                    <a:pt x="186" y="814"/>
                  </a:lnTo>
                  <a:lnTo>
                    <a:pt x="186" y="776"/>
                  </a:lnTo>
                  <a:lnTo>
                    <a:pt x="162" y="722"/>
                  </a:lnTo>
                  <a:lnTo>
                    <a:pt x="118" y="688"/>
                  </a:lnTo>
                  <a:lnTo>
                    <a:pt x="60" y="614"/>
                  </a:lnTo>
                  <a:lnTo>
                    <a:pt x="40" y="601"/>
                  </a:lnTo>
                  <a:lnTo>
                    <a:pt x="24" y="563"/>
                  </a:lnTo>
                  <a:lnTo>
                    <a:pt x="8" y="55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6" name="Freeform 51">
              <a:extLst>
                <a:ext uri="{FF2B5EF4-FFF2-40B4-BE49-F238E27FC236}">
                  <a16:creationId xmlns:a16="http://schemas.microsoft.com/office/drawing/2014/main" id="{A7B3DF36-D404-4142-A677-F5630D11D78B}"/>
                </a:ext>
              </a:extLst>
            </p:cNvPr>
            <p:cNvSpPr>
              <a:spLocks/>
            </p:cNvSpPr>
            <p:nvPr/>
          </p:nvSpPr>
          <p:spPr bwMode="auto">
            <a:xfrm>
              <a:off x="3341688" y="15778163"/>
              <a:ext cx="2228850" cy="2155825"/>
            </a:xfrm>
            <a:custGeom>
              <a:avLst/>
              <a:gdLst>
                <a:gd name="T0" fmla="*/ 28 w 1404"/>
                <a:gd name="T1" fmla="*/ 533 h 1358"/>
                <a:gd name="T2" fmla="*/ 737 w 1404"/>
                <a:gd name="T3" fmla="*/ 18 h 1358"/>
                <a:gd name="T4" fmla="*/ 785 w 1404"/>
                <a:gd name="T5" fmla="*/ 289 h 1358"/>
                <a:gd name="T6" fmla="*/ 807 w 1404"/>
                <a:gd name="T7" fmla="*/ 309 h 1358"/>
                <a:gd name="T8" fmla="*/ 869 w 1404"/>
                <a:gd name="T9" fmla="*/ 317 h 1358"/>
                <a:gd name="T10" fmla="*/ 919 w 1404"/>
                <a:gd name="T11" fmla="*/ 321 h 1358"/>
                <a:gd name="T12" fmla="*/ 961 w 1404"/>
                <a:gd name="T13" fmla="*/ 345 h 1358"/>
                <a:gd name="T14" fmla="*/ 1019 w 1404"/>
                <a:gd name="T15" fmla="*/ 381 h 1358"/>
                <a:gd name="T16" fmla="*/ 1049 w 1404"/>
                <a:gd name="T17" fmla="*/ 363 h 1358"/>
                <a:gd name="T18" fmla="*/ 1156 w 1404"/>
                <a:gd name="T19" fmla="*/ 361 h 1358"/>
                <a:gd name="T20" fmla="*/ 1272 w 1404"/>
                <a:gd name="T21" fmla="*/ 377 h 1358"/>
                <a:gd name="T22" fmla="*/ 1346 w 1404"/>
                <a:gd name="T23" fmla="*/ 399 h 1358"/>
                <a:gd name="T24" fmla="*/ 1368 w 1404"/>
                <a:gd name="T25" fmla="*/ 616 h 1358"/>
                <a:gd name="T26" fmla="*/ 1402 w 1404"/>
                <a:gd name="T27" fmla="*/ 738 h 1358"/>
                <a:gd name="T28" fmla="*/ 1392 w 1404"/>
                <a:gd name="T29" fmla="*/ 818 h 1358"/>
                <a:gd name="T30" fmla="*/ 1366 w 1404"/>
                <a:gd name="T31" fmla="*/ 872 h 1358"/>
                <a:gd name="T32" fmla="*/ 1274 w 1404"/>
                <a:gd name="T33" fmla="*/ 926 h 1358"/>
                <a:gd name="T34" fmla="*/ 1280 w 1404"/>
                <a:gd name="T35" fmla="*/ 870 h 1358"/>
                <a:gd name="T36" fmla="*/ 1246 w 1404"/>
                <a:gd name="T37" fmla="*/ 906 h 1358"/>
                <a:gd name="T38" fmla="*/ 1240 w 1404"/>
                <a:gd name="T39" fmla="*/ 949 h 1358"/>
                <a:gd name="T40" fmla="*/ 1096 w 1404"/>
                <a:gd name="T41" fmla="*/ 1051 h 1358"/>
                <a:gd name="T42" fmla="*/ 1112 w 1404"/>
                <a:gd name="T43" fmla="*/ 1029 h 1358"/>
                <a:gd name="T44" fmla="*/ 1089 w 1404"/>
                <a:gd name="T45" fmla="*/ 1011 h 1358"/>
                <a:gd name="T46" fmla="*/ 1063 w 1404"/>
                <a:gd name="T47" fmla="*/ 1029 h 1358"/>
                <a:gd name="T48" fmla="*/ 1047 w 1404"/>
                <a:gd name="T49" fmla="*/ 1039 h 1358"/>
                <a:gd name="T50" fmla="*/ 1001 w 1404"/>
                <a:gd name="T51" fmla="*/ 1079 h 1358"/>
                <a:gd name="T52" fmla="*/ 961 w 1404"/>
                <a:gd name="T53" fmla="*/ 1117 h 1358"/>
                <a:gd name="T54" fmla="*/ 989 w 1404"/>
                <a:gd name="T55" fmla="*/ 1141 h 1358"/>
                <a:gd name="T56" fmla="*/ 965 w 1404"/>
                <a:gd name="T57" fmla="*/ 1175 h 1358"/>
                <a:gd name="T58" fmla="*/ 935 w 1404"/>
                <a:gd name="T59" fmla="*/ 1191 h 1358"/>
                <a:gd name="T60" fmla="*/ 969 w 1404"/>
                <a:gd name="T61" fmla="*/ 1300 h 1358"/>
                <a:gd name="T62" fmla="*/ 921 w 1404"/>
                <a:gd name="T63" fmla="*/ 1344 h 1358"/>
                <a:gd name="T64" fmla="*/ 781 w 1404"/>
                <a:gd name="T65" fmla="*/ 1296 h 1358"/>
                <a:gd name="T66" fmla="*/ 743 w 1404"/>
                <a:gd name="T67" fmla="*/ 1215 h 1358"/>
                <a:gd name="T68" fmla="*/ 735 w 1404"/>
                <a:gd name="T69" fmla="*/ 1145 h 1358"/>
                <a:gd name="T70" fmla="*/ 605 w 1404"/>
                <a:gd name="T71" fmla="*/ 930 h 1358"/>
                <a:gd name="T72" fmla="*/ 504 w 1404"/>
                <a:gd name="T73" fmla="*/ 858 h 1358"/>
                <a:gd name="T74" fmla="*/ 432 w 1404"/>
                <a:gd name="T75" fmla="*/ 854 h 1358"/>
                <a:gd name="T76" fmla="*/ 344 w 1404"/>
                <a:gd name="T77" fmla="*/ 947 h 1358"/>
                <a:gd name="T78" fmla="*/ 250 w 1404"/>
                <a:gd name="T79" fmla="*/ 898 h 1358"/>
                <a:gd name="T80" fmla="*/ 186 w 1404"/>
                <a:gd name="T81" fmla="*/ 776 h 1358"/>
                <a:gd name="T82" fmla="*/ 60 w 1404"/>
                <a:gd name="T83" fmla="*/ 614 h 1358"/>
                <a:gd name="T84" fmla="*/ 8 w 1404"/>
                <a:gd name="T85" fmla="*/ 557 h 1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4" h="1358">
                  <a:moveTo>
                    <a:pt x="8" y="557"/>
                  </a:moveTo>
                  <a:lnTo>
                    <a:pt x="0" y="531"/>
                  </a:lnTo>
                  <a:lnTo>
                    <a:pt x="28" y="533"/>
                  </a:lnTo>
                  <a:lnTo>
                    <a:pt x="382" y="567"/>
                  </a:lnTo>
                  <a:lnTo>
                    <a:pt x="434" y="0"/>
                  </a:lnTo>
                  <a:lnTo>
                    <a:pt x="737" y="18"/>
                  </a:lnTo>
                  <a:lnTo>
                    <a:pt x="729" y="262"/>
                  </a:lnTo>
                  <a:lnTo>
                    <a:pt x="757" y="287"/>
                  </a:lnTo>
                  <a:lnTo>
                    <a:pt x="785" y="289"/>
                  </a:lnTo>
                  <a:lnTo>
                    <a:pt x="793" y="279"/>
                  </a:lnTo>
                  <a:lnTo>
                    <a:pt x="807" y="293"/>
                  </a:lnTo>
                  <a:lnTo>
                    <a:pt x="807" y="309"/>
                  </a:lnTo>
                  <a:lnTo>
                    <a:pt x="833" y="313"/>
                  </a:lnTo>
                  <a:lnTo>
                    <a:pt x="853" y="321"/>
                  </a:lnTo>
                  <a:lnTo>
                    <a:pt x="869" y="317"/>
                  </a:lnTo>
                  <a:lnTo>
                    <a:pt x="887" y="329"/>
                  </a:lnTo>
                  <a:lnTo>
                    <a:pt x="891" y="321"/>
                  </a:lnTo>
                  <a:lnTo>
                    <a:pt x="919" y="321"/>
                  </a:lnTo>
                  <a:lnTo>
                    <a:pt x="935" y="353"/>
                  </a:lnTo>
                  <a:lnTo>
                    <a:pt x="945" y="363"/>
                  </a:lnTo>
                  <a:lnTo>
                    <a:pt x="961" y="345"/>
                  </a:lnTo>
                  <a:lnTo>
                    <a:pt x="995" y="369"/>
                  </a:lnTo>
                  <a:lnTo>
                    <a:pt x="1015" y="357"/>
                  </a:lnTo>
                  <a:lnTo>
                    <a:pt x="1019" y="381"/>
                  </a:lnTo>
                  <a:lnTo>
                    <a:pt x="1023" y="363"/>
                  </a:lnTo>
                  <a:lnTo>
                    <a:pt x="1043" y="349"/>
                  </a:lnTo>
                  <a:lnTo>
                    <a:pt x="1049" y="363"/>
                  </a:lnTo>
                  <a:lnTo>
                    <a:pt x="1077" y="359"/>
                  </a:lnTo>
                  <a:lnTo>
                    <a:pt x="1100" y="381"/>
                  </a:lnTo>
                  <a:lnTo>
                    <a:pt x="1156" y="361"/>
                  </a:lnTo>
                  <a:lnTo>
                    <a:pt x="1212" y="357"/>
                  </a:lnTo>
                  <a:lnTo>
                    <a:pt x="1228" y="347"/>
                  </a:lnTo>
                  <a:lnTo>
                    <a:pt x="1272" y="377"/>
                  </a:lnTo>
                  <a:lnTo>
                    <a:pt x="1298" y="387"/>
                  </a:lnTo>
                  <a:lnTo>
                    <a:pt x="1308" y="399"/>
                  </a:lnTo>
                  <a:lnTo>
                    <a:pt x="1346" y="399"/>
                  </a:lnTo>
                  <a:lnTo>
                    <a:pt x="1346" y="467"/>
                  </a:lnTo>
                  <a:lnTo>
                    <a:pt x="1352" y="599"/>
                  </a:lnTo>
                  <a:lnTo>
                    <a:pt x="1368" y="616"/>
                  </a:lnTo>
                  <a:lnTo>
                    <a:pt x="1374" y="650"/>
                  </a:lnTo>
                  <a:lnTo>
                    <a:pt x="1404" y="698"/>
                  </a:lnTo>
                  <a:lnTo>
                    <a:pt x="1402" y="738"/>
                  </a:lnTo>
                  <a:lnTo>
                    <a:pt x="1386" y="776"/>
                  </a:lnTo>
                  <a:lnTo>
                    <a:pt x="1386" y="796"/>
                  </a:lnTo>
                  <a:lnTo>
                    <a:pt x="1392" y="818"/>
                  </a:lnTo>
                  <a:lnTo>
                    <a:pt x="1390" y="840"/>
                  </a:lnTo>
                  <a:lnTo>
                    <a:pt x="1380" y="854"/>
                  </a:lnTo>
                  <a:lnTo>
                    <a:pt x="1366" y="872"/>
                  </a:lnTo>
                  <a:lnTo>
                    <a:pt x="1374" y="882"/>
                  </a:lnTo>
                  <a:lnTo>
                    <a:pt x="1318" y="900"/>
                  </a:lnTo>
                  <a:lnTo>
                    <a:pt x="1274" y="926"/>
                  </a:lnTo>
                  <a:lnTo>
                    <a:pt x="1300" y="904"/>
                  </a:lnTo>
                  <a:lnTo>
                    <a:pt x="1272" y="904"/>
                  </a:lnTo>
                  <a:lnTo>
                    <a:pt x="1280" y="870"/>
                  </a:lnTo>
                  <a:lnTo>
                    <a:pt x="1256" y="890"/>
                  </a:lnTo>
                  <a:lnTo>
                    <a:pt x="1244" y="884"/>
                  </a:lnTo>
                  <a:lnTo>
                    <a:pt x="1246" y="906"/>
                  </a:lnTo>
                  <a:lnTo>
                    <a:pt x="1254" y="910"/>
                  </a:lnTo>
                  <a:lnTo>
                    <a:pt x="1256" y="932"/>
                  </a:lnTo>
                  <a:lnTo>
                    <a:pt x="1240" y="949"/>
                  </a:lnTo>
                  <a:lnTo>
                    <a:pt x="1228" y="949"/>
                  </a:lnTo>
                  <a:lnTo>
                    <a:pt x="1226" y="973"/>
                  </a:lnTo>
                  <a:lnTo>
                    <a:pt x="1096" y="1051"/>
                  </a:lnTo>
                  <a:lnTo>
                    <a:pt x="1098" y="1043"/>
                  </a:lnTo>
                  <a:lnTo>
                    <a:pt x="1158" y="1007"/>
                  </a:lnTo>
                  <a:lnTo>
                    <a:pt x="1112" y="1029"/>
                  </a:lnTo>
                  <a:lnTo>
                    <a:pt x="1114" y="1007"/>
                  </a:lnTo>
                  <a:lnTo>
                    <a:pt x="1102" y="1019"/>
                  </a:lnTo>
                  <a:lnTo>
                    <a:pt x="1089" y="1011"/>
                  </a:lnTo>
                  <a:lnTo>
                    <a:pt x="1081" y="1029"/>
                  </a:lnTo>
                  <a:lnTo>
                    <a:pt x="1061" y="1011"/>
                  </a:lnTo>
                  <a:lnTo>
                    <a:pt x="1063" y="1029"/>
                  </a:lnTo>
                  <a:lnTo>
                    <a:pt x="1089" y="1045"/>
                  </a:lnTo>
                  <a:lnTo>
                    <a:pt x="1059" y="1059"/>
                  </a:lnTo>
                  <a:lnTo>
                    <a:pt x="1047" y="1039"/>
                  </a:lnTo>
                  <a:lnTo>
                    <a:pt x="1037" y="1091"/>
                  </a:lnTo>
                  <a:lnTo>
                    <a:pt x="1025" y="1071"/>
                  </a:lnTo>
                  <a:lnTo>
                    <a:pt x="1001" y="1079"/>
                  </a:lnTo>
                  <a:lnTo>
                    <a:pt x="995" y="1093"/>
                  </a:lnTo>
                  <a:lnTo>
                    <a:pt x="1007" y="1115"/>
                  </a:lnTo>
                  <a:lnTo>
                    <a:pt x="961" y="1117"/>
                  </a:lnTo>
                  <a:lnTo>
                    <a:pt x="977" y="1123"/>
                  </a:lnTo>
                  <a:lnTo>
                    <a:pt x="979" y="1145"/>
                  </a:lnTo>
                  <a:lnTo>
                    <a:pt x="989" y="1141"/>
                  </a:lnTo>
                  <a:lnTo>
                    <a:pt x="983" y="1155"/>
                  </a:lnTo>
                  <a:lnTo>
                    <a:pt x="963" y="1189"/>
                  </a:lnTo>
                  <a:lnTo>
                    <a:pt x="965" y="1175"/>
                  </a:lnTo>
                  <a:lnTo>
                    <a:pt x="949" y="1187"/>
                  </a:lnTo>
                  <a:lnTo>
                    <a:pt x="933" y="1167"/>
                  </a:lnTo>
                  <a:lnTo>
                    <a:pt x="935" y="1191"/>
                  </a:lnTo>
                  <a:lnTo>
                    <a:pt x="971" y="1195"/>
                  </a:lnTo>
                  <a:lnTo>
                    <a:pt x="957" y="1229"/>
                  </a:lnTo>
                  <a:lnTo>
                    <a:pt x="969" y="1300"/>
                  </a:lnTo>
                  <a:lnTo>
                    <a:pt x="999" y="1356"/>
                  </a:lnTo>
                  <a:lnTo>
                    <a:pt x="959" y="1358"/>
                  </a:lnTo>
                  <a:lnTo>
                    <a:pt x="921" y="1344"/>
                  </a:lnTo>
                  <a:lnTo>
                    <a:pt x="887" y="1344"/>
                  </a:lnTo>
                  <a:lnTo>
                    <a:pt x="839" y="1316"/>
                  </a:lnTo>
                  <a:lnTo>
                    <a:pt x="781" y="1296"/>
                  </a:lnTo>
                  <a:lnTo>
                    <a:pt x="773" y="1271"/>
                  </a:lnTo>
                  <a:lnTo>
                    <a:pt x="761" y="1239"/>
                  </a:lnTo>
                  <a:lnTo>
                    <a:pt x="743" y="1215"/>
                  </a:lnTo>
                  <a:lnTo>
                    <a:pt x="745" y="1189"/>
                  </a:lnTo>
                  <a:lnTo>
                    <a:pt x="735" y="1181"/>
                  </a:lnTo>
                  <a:lnTo>
                    <a:pt x="735" y="1145"/>
                  </a:lnTo>
                  <a:lnTo>
                    <a:pt x="701" y="1119"/>
                  </a:lnTo>
                  <a:lnTo>
                    <a:pt x="665" y="1067"/>
                  </a:lnTo>
                  <a:lnTo>
                    <a:pt x="605" y="930"/>
                  </a:lnTo>
                  <a:lnTo>
                    <a:pt x="559" y="894"/>
                  </a:lnTo>
                  <a:lnTo>
                    <a:pt x="545" y="864"/>
                  </a:lnTo>
                  <a:lnTo>
                    <a:pt x="504" y="858"/>
                  </a:lnTo>
                  <a:lnTo>
                    <a:pt x="472" y="854"/>
                  </a:lnTo>
                  <a:lnTo>
                    <a:pt x="442" y="840"/>
                  </a:lnTo>
                  <a:lnTo>
                    <a:pt x="432" y="854"/>
                  </a:lnTo>
                  <a:lnTo>
                    <a:pt x="402" y="854"/>
                  </a:lnTo>
                  <a:lnTo>
                    <a:pt x="374" y="918"/>
                  </a:lnTo>
                  <a:lnTo>
                    <a:pt x="344" y="947"/>
                  </a:lnTo>
                  <a:lnTo>
                    <a:pt x="326" y="947"/>
                  </a:lnTo>
                  <a:lnTo>
                    <a:pt x="274" y="904"/>
                  </a:lnTo>
                  <a:lnTo>
                    <a:pt x="250" y="898"/>
                  </a:lnTo>
                  <a:lnTo>
                    <a:pt x="198" y="852"/>
                  </a:lnTo>
                  <a:lnTo>
                    <a:pt x="186" y="814"/>
                  </a:lnTo>
                  <a:lnTo>
                    <a:pt x="186" y="776"/>
                  </a:lnTo>
                  <a:lnTo>
                    <a:pt x="162" y="722"/>
                  </a:lnTo>
                  <a:lnTo>
                    <a:pt x="118" y="688"/>
                  </a:lnTo>
                  <a:lnTo>
                    <a:pt x="60" y="614"/>
                  </a:lnTo>
                  <a:lnTo>
                    <a:pt x="40" y="601"/>
                  </a:lnTo>
                  <a:lnTo>
                    <a:pt x="24" y="563"/>
                  </a:lnTo>
                  <a:lnTo>
                    <a:pt x="8" y="55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17" name="Freeform 52">
              <a:extLst>
                <a:ext uri="{FF2B5EF4-FFF2-40B4-BE49-F238E27FC236}">
                  <a16:creationId xmlns:a16="http://schemas.microsoft.com/office/drawing/2014/main" id="{9B6E077E-B0AC-4F55-AE74-883755A00178}"/>
                </a:ext>
              </a:extLst>
            </p:cNvPr>
            <p:cNvSpPr>
              <a:spLocks/>
            </p:cNvSpPr>
            <p:nvPr/>
          </p:nvSpPr>
          <p:spPr bwMode="auto">
            <a:xfrm>
              <a:off x="3341688" y="15778163"/>
              <a:ext cx="2228850" cy="2155825"/>
            </a:xfrm>
            <a:custGeom>
              <a:avLst/>
              <a:gdLst>
                <a:gd name="T0" fmla="*/ 28 w 1404"/>
                <a:gd name="T1" fmla="*/ 533 h 1358"/>
                <a:gd name="T2" fmla="*/ 737 w 1404"/>
                <a:gd name="T3" fmla="*/ 18 h 1358"/>
                <a:gd name="T4" fmla="*/ 785 w 1404"/>
                <a:gd name="T5" fmla="*/ 289 h 1358"/>
                <a:gd name="T6" fmla="*/ 807 w 1404"/>
                <a:gd name="T7" fmla="*/ 309 h 1358"/>
                <a:gd name="T8" fmla="*/ 869 w 1404"/>
                <a:gd name="T9" fmla="*/ 317 h 1358"/>
                <a:gd name="T10" fmla="*/ 919 w 1404"/>
                <a:gd name="T11" fmla="*/ 321 h 1358"/>
                <a:gd name="T12" fmla="*/ 961 w 1404"/>
                <a:gd name="T13" fmla="*/ 345 h 1358"/>
                <a:gd name="T14" fmla="*/ 1019 w 1404"/>
                <a:gd name="T15" fmla="*/ 381 h 1358"/>
                <a:gd name="T16" fmla="*/ 1049 w 1404"/>
                <a:gd name="T17" fmla="*/ 363 h 1358"/>
                <a:gd name="T18" fmla="*/ 1156 w 1404"/>
                <a:gd name="T19" fmla="*/ 361 h 1358"/>
                <a:gd name="T20" fmla="*/ 1272 w 1404"/>
                <a:gd name="T21" fmla="*/ 377 h 1358"/>
                <a:gd name="T22" fmla="*/ 1346 w 1404"/>
                <a:gd name="T23" fmla="*/ 399 h 1358"/>
                <a:gd name="T24" fmla="*/ 1368 w 1404"/>
                <a:gd name="T25" fmla="*/ 616 h 1358"/>
                <a:gd name="T26" fmla="*/ 1402 w 1404"/>
                <a:gd name="T27" fmla="*/ 738 h 1358"/>
                <a:gd name="T28" fmla="*/ 1392 w 1404"/>
                <a:gd name="T29" fmla="*/ 818 h 1358"/>
                <a:gd name="T30" fmla="*/ 1366 w 1404"/>
                <a:gd name="T31" fmla="*/ 872 h 1358"/>
                <a:gd name="T32" fmla="*/ 1274 w 1404"/>
                <a:gd name="T33" fmla="*/ 926 h 1358"/>
                <a:gd name="T34" fmla="*/ 1280 w 1404"/>
                <a:gd name="T35" fmla="*/ 870 h 1358"/>
                <a:gd name="T36" fmla="*/ 1246 w 1404"/>
                <a:gd name="T37" fmla="*/ 906 h 1358"/>
                <a:gd name="T38" fmla="*/ 1240 w 1404"/>
                <a:gd name="T39" fmla="*/ 949 h 1358"/>
                <a:gd name="T40" fmla="*/ 1096 w 1404"/>
                <a:gd name="T41" fmla="*/ 1051 h 1358"/>
                <a:gd name="T42" fmla="*/ 1112 w 1404"/>
                <a:gd name="T43" fmla="*/ 1029 h 1358"/>
                <a:gd name="T44" fmla="*/ 1089 w 1404"/>
                <a:gd name="T45" fmla="*/ 1011 h 1358"/>
                <a:gd name="T46" fmla="*/ 1063 w 1404"/>
                <a:gd name="T47" fmla="*/ 1029 h 1358"/>
                <a:gd name="T48" fmla="*/ 1047 w 1404"/>
                <a:gd name="T49" fmla="*/ 1039 h 1358"/>
                <a:gd name="T50" fmla="*/ 1001 w 1404"/>
                <a:gd name="T51" fmla="*/ 1079 h 1358"/>
                <a:gd name="T52" fmla="*/ 961 w 1404"/>
                <a:gd name="T53" fmla="*/ 1117 h 1358"/>
                <a:gd name="T54" fmla="*/ 989 w 1404"/>
                <a:gd name="T55" fmla="*/ 1141 h 1358"/>
                <a:gd name="T56" fmla="*/ 965 w 1404"/>
                <a:gd name="T57" fmla="*/ 1175 h 1358"/>
                <a:gd name="T58" fmla="*/ 935 w 1404"/>
                <a:gd name="T59" fmla="*/ 1191 h 1358"/>
                <a:gd name="T60" fmla="*/ 969 w 1404"/>
                <a:gd name="T61" fmla="*/ 1300 h 1358"/>
                <a:gd name="T62" fmla="*/ 921 w 1404"/>
                <a:gd name="T63" fmla="*/ 1344 h 1358"/>
                <a:gd name="T64" fmla="*/ 781 w 1404"/>
                <a:gd name="T65" fmla="*/ 1296 h 1358"/>
                <a:gd name="T66" fmla="*/ 743 w 1404"/>
                <a:gd name="T67" fmla="*/ 1215 h 1358"/>
                <a:gd name="T68" fmla="*/ 735 w 1404"/>
                <a:gd name="T69" fmla="*/ 1145 h 1358"/>
                <a:gd name="T70" fmla="*/ 605 w 1404"/>
                <a:gd name="T71" fmla="*/ 930 h 1358"/>
                <a:gd name="T72" fmla="*/ 504 w 1404"/>
                <a:gd name="T73" fmla="*/ 858 h 1358"/>
                <a:gd name="T74" fmla="*/ 432 w 1404"/>
                <a:gd name="T75" fmla="*/ 854 h 1358"/>
                <a:gd name="T76" fmla="*/ 344 w 1404"/>
                <a:gd name="T77" fmla="*/ 947 h 1358"/>
                <a:gd name="T78" fmla="*/ 250 w 1404"/>
                <a:gd name="T79" fmla="*/ 898 h 1358"/>
                <a:gd name="T80" fmla="*/ 186 w 1404"/>
                <a:gd name="T81" fmla="*/ 776 h 1358"/>
                <a:gd name="T82" fmla="*/ 60 w 1404"/>
                <a:gd name="T83" fmla="*/ 614 h 1358"/>
                <a:gd name="T84" fmla="*/ 8 w 1404"/>
                <a:gd name="T85" fmla="*/ 557 h 1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4" h="1358">
                  <a:moveTo>
                    <a:pt x="8" y="557"/>
                  </a:moveTo>
                  <a:lnTo>
                    <a:pt x="0" y="531"/>
                  </a:lnTo>
                  <a:lnTo>
                    <a:pt x="28" y="533"/>
                  </a:lnTo>
                  <a:lnTo>
                    <a:pt x="382" y="567"/>
                  </a:lnTo>
                  <a:lnTo>
                    <a:pt x="434" y="0"/>
                  </a:lnTo>
                  <a:lnTo>
                    <a:pt x="737" y="18"/>
                  </a:lnTo>
                  <a:lnTo>
                    <a:pt x="729" y="262"/>
                  </a:lnTo>
                  <a:lnTo>
                    <a:pt x="757" y="287"/>
                  </a:lnTo>
                  <a:lnTo>
                    <a:pt x="785" y="289"/>
                  </a:lnTo>
                  <a:lnTo>
                    <a:pt x="793" y="279"/>
                  </a:lnTo>
                  <a:lnTo>
                    <a:pt x="807" y="293"/>
                  </a:lnTo>
                  <a:lnTo>
                    <a:pt x="807" y="309"/>
                  </a:lnTo>
                  <a:lnTo>
                    <a:pt x="833" y="313"/>
                  </a:lnTo>
                  <a:lnTo>
                    <a:pt x="853" y="321"/>
                  </a:lnTo>
                  <a:lnTo>
                    <a:pt x="869" y="317"/>
                  </a:lnTo>
                  <a:lnTo>
                    <a:pt x="887" y="329"/>
                  </a:lnTo>
                  <a:lnTo>
                    <a:pt x="891" y="321"/>
                  </a:lnTo>
                  <a:lnTo>
                    <a:pt x="919" y="321"/>
                  </a:lnTo>
                  <a:lnTo>
                    <a:pt x="935" y="353"/>
                  </a:lnTo>
                  <a:lnTo>
                    <a:pt x="945" y="363"/>
                  </a:lnTo>
                  <a:lnTo>
                    <a:pt x="961" y="345"/>
                  </a:lnTo>
                  <a:lnTo>
                    <a:pt x="995" y="369"/>
                  </a:lnTo>
                  <a:lnTo>
                    <a:pt x="1015" y="357"/>
                  </a:lnTo>
                  <a:lnTo>
                    <a:pt x="1019" y="381"/>
                  </a:lnTo>
                  <a:lnTo>
                    <a:pt x="1023" y="363"/>
                  </a:lnTo>
                  <a:lnTo>
                    <a:pt x="1043" y="349"/>
                  </a:lnTo>
                  <a:lnTo>
                    <a:pt x="1049" y="363"/>
                  </a:lnTo>
                  <a:lnTo>
                    <a:pt x="1077" y="359"/>
                  </a:lnTo>
                  <a:lnTo>
                    <a:pt x="1100" y="381"/>
                  </a:lnTo>
                  <a:lnTo>
                    <a:pt x="1156" y="361"/>
                  </a:lnTo>
                  <a:lnTo>
                    <a:pt x="1212" y="357"/>
                  </a:lnTo>
                  <a:lnTo>
                    <a:pt x="1228" y="347"/>
                  </a:lnTo>
                  <a:lnTo>
                    <a:pt x="1272" y="377"/>
                  </a:lnTo>
                  <a:lnTo>
                    <a:pt x="1298" y="387"/>
                  </a:lnTo>
                  <a:lnTo>
                    <a:pt x="1308" y="399"/>
                  </a:lnTo>
                  <a:lnTo>
                    <a:pt x="1346" y="399"/>
                  </a:lnTo>
                  <a:lnTo>
                    <a:pt x="1346" y="467"/>
                  </a:lnTo>
                  <a:lnTo>
                    <a:pt x="1352" y="599"/>
                  </a:lnTo>
                  <a:lnTo>
                    <a:pt x="1368" y="616"/>
                  </a:lnTo>
                  <a:lnTo>
                    <a:pt x="1374" y="650"/>
                  </a:lnTo>
                  <a:lnTo>
                    <a:pt x="1404" y="698"/>
                  </a:lnTo>
                  <a:lnTo>
                    <a:pt x="1402" y="738"/>
                  </a:lnTo>
                  <a:lnTo>
                    <a:pt x="1386" y="776"/>
                  </a:lnTo>
                  <a:lnTo>
                    <a:pt x="1386" y="796"/>
                  </a:lnTo>
                  <a:lnTo>
                    <a:pt x="1392" y="818"/>
                  </a:lnTo>
                  <a:lnTo>
                    <a:pt x="1390" y="840"/>
                  </a:lnTo>
                  <a:lnTo>
                    <a:pt x="1380" y="854"/>
                  </a:lnTo>
                  <a:lnTo>
                    <a:pt x="1366" y="872"/>
                  </a:lnTo>
                  <a:lnTo>
                    <a:pt x="1374" y="882"/>
                  </a:lnTo>
                  <a:lnTo>
                    <a:pt x="1318" y="900"/>
                  </a:lnTo>
                  <a:lnTo>
                    <a:pt x="1274" y="926"/>
                  </a:lnTo>
                  <a:lnTo>
                    <a:pt x="1300" y="904"/>
                  </a:lnTo>
                  <a:lnTo>
                    <a:pt x="1272" y="904"/>
                  </a:lnTo>
                  <a:lnTo>
                    <a:pt x="1280" y="870"/>
                  </a:lnTo>
                  <a:lnTo>
                    <a:pt x="1256" y="890"/>
                  </a:lnTo>
                  <a:lnTo>
                    <a:pt x="1244" y="884"/>
                  </a:lnTo>
                  <a:lnTo>
                    <a:pt x="1246" y="906"/>
                  </a:lnTo>
                  <a:lnTo>
                    <a:pt x="1254" y="910"/>
                  </a:lnTo>
                  <a:lnTo>
                    <a:pt x="1256" y="932"/>
                  </a:lnTo>
                  <a:lnTo>
                    <a:pt x="1240" y="949"/>
                  </a:lnTo>
                  <a:lnTo>
                    <a:pt x="1228" y="949"/>
                  </a:lnTo>
                  <a:lnTo>
                    <a:pt x="1226" y="973"/>
                  </a:lnTo>
                  <a:lnTo>
                    <a:pt x="1096" y="1051"/>
                  </a:lnTo>
                  <a:lnTo>
                    <a:pt x="1098" y="1043"/>
                  </a:lnTo>
                  <a:lnTo>
                    <a:pt x="1158" y="1007"/>
                  </a:lnTo>
                  <a:lnTo>
                    <a:pt x="1112" y="1029"/>
                  </a:lnTo>
                  <a:lnTo>
                    <a:pt x="1114" y="1007"/>
                  </a:lnTo>
                  <a:lnTo>
                    <a:pt x="1102" y="1019"/>
                  </a:lnTo>
                  <a:lnTo>
                    <a:pt x="1089" y="1011"/>
                  </a:lnTo>
                  <a:lnTo>
                    <a:pt x="1081" y="1029"/>
                  </a:lnTo>
                  <a:lnTo>
                    <a:pt x="1061" y="1011"/>
                  </a:lnTo>
                  <a:lnTo>
                    <a:pt x="1063" y="1029"/>
                  </a:lnTo>
                  <a:lnTo>
                    <a:pt x="1089" y="1045"/>
                  </a:lnTo>
                  <a:lnTo>
                    <a:pt x="1059" y="1059"/>
                  </a:lnTo>
                  <a:lnTo>
                    <a:pt x="1047" y="1039"/>
                  </a:lnTo>
                  <a:lnTo>
                    <a:pt x="1037" y="1091"/>
                  </a:lnTo>
                  <a:lnTo>
                    <a:pt x="1025" y="1071"/>
                  </a:lnTo>
                  <a:lnTo>
                    <a:pt x="1001" y="1079"/>
                  </a:lnTo>
                  <a:lnTo>
                    <a:pt x="995" y="1093"/>
                  </a:lnTo>
                  <a:lnTo>
                    <a:pt x="1007" y="1115"/>
                  </a:lnTo>
                  <a:lnTo>
                    <a:pt x="961" y="1117"/>
                  </a:lnTo>
                  <a:lnTo>
                    <a:pt x="977" y="1123"/>
                  </a:lnTo>
                  <a:lnTo>
                    <a:pt x="979" y="1145"/>
                  </a:lnTo>
                  <a:lnTo>
                    <a:pt x="989" y="1141"/>
                  </a:lnTo>
                  <a:lnTo>
                    <a:pt x="983" y="1155"/>
                  </a:lnTo>
                  <a:lnTo>
                    <a:pt x="963" y="1189"/>
                  </a:lnTo>
                  <a:lnTo>
                    <a:pt x="965" y="1175"/>
                  </a:lnTo>
                  <a:lnTo>
                    <a:pt x="949" y="1187"/>
                  </a:lnTo>
                  <a:lnTo>
                    <a:pt x="933" y="1167"/>
                  </a:lnTo>
                  <a:lnTo>
                    <a:pt x="935" y="1191"/>
                  </a:lnTo>
                  <a:lnTo>
                    <a:pt x="971" y="1195"/>
                  </a:lnTo>
                  <a:lnTo>
                    <a:pt x="957" y="1229"/>
                  </a:lnTo>
                  <a:lnTo>
                    <a:pt x="969" y="1300"/>
                  </a:lnTo>
                  <a:lnTo>
                    <a:pt x="999" y="1356"/>
                  </a:lnTo>
                  <a:lnTo>
                    <a:pt x="959" y="1358"/>
                  </a:lnTo>
                  <a:lnTo>
                    <a:pt x="921" y="1344"/>
                  </a:lnTo>
                  <a:lnTo>
                    <a:pt x="887" y="1344"/>
                  </a:lnTo>
                  <a:lnTo>
                    <a:pt x="839" y="1316"/>
                  </a:lnTo>
                  <a:lnTo>
                    <a:pt x="781" y="1296"/>
                  </a:lnTo>
                  <a:lnTo>
                    <a:pt x="773" y="1271"/>
                  </a:lnTo>
                  <a:lnTo>
                    <a:pt x="761" y="1239"/>
                  </a:lnTo>
                  <a:lnTo>
                    <a:pt x="743" y="1215"/>
                  </a:lnTo>
                  <a:lnTo>
                    <a:pt x="745" y="1189"/>
                  </a:lnTo>
                  <a:lnTo>
                    <a:pt x="735" y="1181"/>
                  </a:lnTo>
                  <a:lnTo>
                    <a:pt x="735" y="1145"/>
                  </a:lnTo>
                  <a:lnTo>
                    <a:pt x="701" y="1119"/>
                  </a:lnTo>
                  <a:lnTo>
                    <a:pt x="665" y="1067"/>
                  </a:lnTo>
                  <a:lnTo>
                    <a:pt x="605" y="930"/>
                  </a:lnTo>
                  <a:lnTo>
                    <a:pt x="559" y="894"/>
                  </a:lnTo>
                  <a:lnTo>
                    <a:pt x="545" y="864"/>
                  </a:lnTo>
                  <a:lnTo>
                    <a:pt x="504" y="858"/>
                  </a:lnTo>
                  <a:lnTo>
                    <a:pt x="472" y="854"/>
                  </a:lnTo>
                  <a:lnTo>
                    <a:pt x="442" y="840"/>
                  </a:lnTo>
                  <a:lnTo>
                    <a:pt x="432" y="854"/>
                  </a:lnTo>
                  <a:lnTo>
                    <a:pt x="402" y="854"/>
                  </a:lnTo>
                  <a:lnTo>
                    <a:pt x="374" y="918"/>
                  </a:lnTo>
                  <a:lnTo>
                    <a:pt x="344" y="947"/>
                  </a:lnTo>
                  <a:lnTo>
                    <a:pt x="326" y="947"/>
                  </a:lnTo>
                  <a:lnTo>
                    <a:pt x="274" y="904"/>
                  </a:lnTo>
                  <a:lnTo>
                    <a:pt x="250" y="898"/>
                  </a:lnTo>
                  <a:lnTo>
                    <a:pt x="198" y="852"/>
                  </a:lnTo>
                  <a:lnTo>
                    <a:pt x="186" y="814"/>
                  </a:lnTo>
                  <a:lnTo>
                    <a:pt x="186" y="776"/>
                  </a:lnTo>
                  <a:lnTo>
                    <a:pt x="162" y="722"/>
                  </a:lnTo>
                  <a:lnTo>
                    <a:pt x="118" y="688"/>
                  </a:lnTo>
                  <a:lnTo>
                    <a:pt x="60" y="614"/>
                  </a:lnTo>
                  <a:lnTo>
                    <a:pt x="40" y="601"/>
                  </a:lnTo>
                  <a:lnTo>
                    <a:pt x="24" y="563"/>
                  </a:lnTo>
                  <a:lnTo>
                    <a:pt x="8" y="55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8" name="Freeform 53">
              <a:extLst>
                <a:ext uri="{FF2B5EF4-FFF2-40B4-BE49-F238E27FC236}">
                  <a16:creationId xmlns:a16="http://schemas.microsoft.com/office/drawing/2014/main" id="{AFAAA658-6BA7-4DC1-9A19-955624566CAA}"/>
                </a:ext>
              </a:extLst>
            </p:cNvPr>
            <p:cNvSpPr>
              <a:spLocks/>
            </p:cNvSpPr>
            <p:nvPr/>
          </p:nvSpPr>
          <p:spPr bwMode="auto">
            <a:xfrm>
              <a:off x="8718550" y="14284326"/>
              <a:ext cx="125413" cy="152400"/>
            </a:xfrm>
            <a:custGeom>
              <a:avLst/>
              <a:gdLst>
                <a:gd name="T0" fmla="*/ 0 w 79"/>
                <a:gd name="T1" fmla="*/ 10 h 96"/>
                <a:gd name="T2" fmla="*/ 16 w 79"/>
                <a:gd name="T3" fmla="*/ 92 h 96"/>
                <a:gd name="T4" fmla="*/ 20 w 79"/>
                <a:gd name="T5" fmla="*/ 96 h 96"/>
                <a:gd name="T6" fmla="*/ 51 w 79"/>
                <a:gd name="T7" fmla="*/ 78 h 96"/>
                <a:gd name="T8" fmla="*/ 47 w 79"/>
                <a:gd name="T9" fmla="*/ 54 h 96"/>
                <a:gd name="T10" fmla="*/ 51 w 79"/>
                <a:gd name="T11" fmla="*/ 42 h 96"/>
                <a:gd name="T12" fmla="*/ 59 w 79"/>
                <a:gd name="T13" fmla="*/ 52 h 96"/>
                <a:gd name="T14" fmla="*/ 61 w 79"/>
                <a:gd name="T15" fmla="*/ 70 h 96"/>
                <a:gd name="T16" fmla="*/ 69 w 79"/>
                <a:gd name="T17" fmla="*/ 68 h 96"/>
                <a:gd name="T18" fmla="*/ 79 w 79"/>
                <a:gd name="T19" fmla="*/ 52 h 96"/>
                <a:gd name="T20" fmla="*/ 69 w 79"/>
                <a:gd name="T21" fmla="*/ 30 h 96"/>
                <a:gd name="T22" fmla="*/ 51 w 79"/>
                <a:gd name="T23" fmla="*/ 26 h 96"/>
                <a:gd name="T24" fmla="*/ 38 w 79"/>
                <a:gd name="T25" fmla="*/ 0 h 96"/>
                <a:gd name="T26" fmla="*/ 28 w 79"/>
                <a:gd name="T27" fmla="*/ 0 h 96"/>
                <a:gd name="T28" fmla="*/ 0 w 79"/>
                <a:gd name="T29" fmla="*/ 1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96">
                  <a:moveTo>
                    <a:pt x="0" y="10"/>
                  </a:moveTo>
                  <a:lnTo>
                    <a:pt x="16" y="92"/>
                  </a:lnTo>
                  <a:lnTo>
                    <a:pt x="20" y="96"/>
                  </a:lnTo>
                  <a:lnTo>
                    <a:pt x="51" y="78"/>
                  </a:lnTo>
                  <a:lnTo>
                    <a:pt x="47" y="54"/>
                  </a:lnTo>
                  <a:lnTo>
                    <a:pt x="51" y="42"/>
                  </a:lnTo>
                  <a:lnTo>
                    <a:pt x="59" y="52"/>
                  </a:lnTo>
                  <a:lnTo>
                    <a:pt x="61" y="70"/>
                  </a:lnTo>
                  <a:lnTo>
                    <a:pt x="69" y="68"/>
                  </a:lnTo>
                  <a:lnTo>
                    <a:pt x="79" y="52"/>
                  </a:lnTo>
                  <a:lnTo>
                    <a:pt x="69" y="30"/>
                  </a:lnTo>
                  <a:lnTo>
                    <a:pt x="51" y="26"/>
                  </a:lnTo>
                  <a:lnTo>
                    <a:pt x="38" y="0"/>
                  </a:lnTo>
                  <a:lnTo>
                    <a:pt x="28" y="0"/>
                  </a:lnTo>
                  <a:lnTo>
                    <a:pt x="0" y="1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19" name="Freeform 54">
              <a:extLst>
                <a:ext uri="{FF2B5EF4-FFF2-40B4-BE49-F238E27FC236}">
                  <a16:creationId xmlns:a16="http://schemas.microsoft.com/office/drawing/2014/main" id="{DC715C68-4EB3-4C63-9FE3-5D5C2457F968}"/>
                </a:ext>
              </a:extLst>
            </p:cNvPr>
            <p:cNvSpPr>
              <a:spLocks/>
            </p:cNvSpPr>
            <p:nvPr/>
          </p:nvSpPr>
          <p:spPr bwMode="auto">
            <a:xfrm>
              <a:off x="8718550" y="14284326"/>
              <a:ext cx="125413" cy="152400"/>
            </a:xfrm>
            <a:custGeom>
              <a:avLst/>
              <a:gdLst>
                <a:gd name="T0" fmla="*/ 0 w 79"/>
                <a:gd name="T1" fmla="*/ 10 h 96"/>
                <a:gd name="T2" fmla="*/ 16 w 79"/>
                <a:gd name="T3" fmla="*/ 92 h 96"/>
                <a:gd name="T4" fmla="*/ 20 w 79"/>
                <a:gd name="T5" fmla="*/ 96 h 96"/>
                <a:gd name="T6" fmla="*/ 51 w 79"/>
                <a:gd name="T7" fmla="*/ 78 h 96"/>
                <a:gd name="T8" fmla="*/ 47 w 79"/>
                <a:gd name="T9" fmla="*/ 54 h 96"/>
                <a:gd name="T10" fmla="*/ 51 w 79"/>
                <a:gd name="T11" fmla="*/ 42 h 96"/>
                <a:gd name="T12" fmla="*/ 59 w 79"/>
                <a:gd name="T13" fmla="*/ 52 h 96"/>
                <a:gd name="T14" fmla="*/ 61 w 79"/>
                <a:gd name="T15" fmla="*/ 70 h 96"/>
                <a:gd name="T16" fmla="*/ 69 w 79"/>
                <a:gd name="T17" fmla="*/ 68 h 96"/>
                <a:gd name="T18" fmla="*/ 79 w 79"/>
                <a:gd name="T19" fmla="*/ 52 h 96"/>
                <a:gd name="T20" fmla="*/ 69 w 79"/>
                <a:gd name="T21" fmla="*/ 30 h 96"/>
                <a:gd name="T22" fmla="*/ 51 w 79"/>
                <a:gd name="T23" fmla="*/ 26 h 96"/>
                <a:gd name="T24" fmla="*/ 38 w 79"/>
                <a:gd name="T25" fmla="*/ 0 h 96"/>
                <a:gd name="T26" fmla="*/ 28 w 79"/>
                <a:gd name="T27" fmla="*/ 0 h 96"/>
                <a:gd name="T28" fmla="*/ 0 w 79"/>
                <a:gd name="T29" fmla="*/ 1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96">
                  <a:moveTo>
                    <a:pt x="0" y="10"/>
                  </a:moveTo>
                  <a:lnTo>
                    <a:pt x="16" y="92"/>
                  </a:lnTo>
                  <a:lnTo>
                    <a:pt x="20" y="96"/>
                  </a:lnTo>
                  <a:lnTo>
                    <a:pt x="51" y="78"/>
                  </a:lnTo>
                  <a:lnTo>
                    <a:pt x="47" y="54"/>
                  </a:lnTo>
                  <a:lnTo>
                    <a:pt x="51" y="42"/>
                  </a:lnTo>
                  <a:lnTo>
                    <a:pt x="59" y="52"/>
                  </a:lnTo>
                  <a:lnTo>
                    <a:pt x="61" y="70"/>
                  </a:lnTo>
                  <a:lnTo>
                    <a:pt x="69" y="68"/>
                  </a:lnTo>
                  <a:lnTo>
                    <a:pt x="79" y="52"/>
                  </a:lnTo>
                  <a:lnTo>
                    <a:pt x="69" y="30"/>
                  </a:lnTo>
                  <a:lnTo>
                    <a:pt x="51" y="26"/>
                  </a:lnTo>
                  <a:lnTo>
                    <a:pt x="38" y="0"/>
                  </a:lnTo>
                  <a:lnTo>
                    <a:pt x="28" y="0"/>
                  </a:lnTo>
                  <a:lnTo>
                    <a:pt x="0" y="1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20" name="Freeform 55">
              <a:extLst>
                <a:ext uri="{FF2B5EF4-FFF2-40B4-BE49-F238E27FC236}">
                  <a16:creationId xmlns:a16="http://schemas.microsoft.com/office/drawing/2014/main" id="{29BFE9D2-F800-4145-BB75-BAA896B2823E}"/>
                </a:ext>
              </a:extLst>
            </p:cNvPr>
            <p:cNvSpPr>
              <a:spLocks/>
            </p:cNvSpPr>
            <p:nvPr/>
          </p:nvSpPr>
          <p:spPr bwMode="auto">
            <a:xfrm>
              <a:off x="8718550" y="14284326"/>
              <a:ext cx="125413" cy="152400"/>
            </a:xfrm>
            <a:custGeom>
              <a:avLst/>
              <a:gdLst>
                <a:gd name="T0" fmla="*/ 0 w 79"/>
                <a:gd name="T1" fmla="*/ 10 h 96"/>
                <a:gd name="T2" fmla="*/ 16 w 79"/>
                <a:gd name="T3" fmla="*/ 92 h 96"/>
                <a:gd name="T4" fmla="*/ 20 w 79"/>
                <a:gd name="T5" fmla="*/ 96 h 96"/>
                <a:gd name="T6" fmla="*/ 51 w 79"/>
                <a:gd name="T7" fmla="*/ 78 h 96"/>
                <a:gd name="T8" fmla="*/ 47 w 79"/>
                <a:gd name="T9" fmla="*/ 54 h 96"/>
                <a:gd name="T10" fmla="*/ 51 w 79"/>
                <a:gd name="T11" fmla="*/ 42 h 96"/>
                <a:gd name="T12" fmla="*/ 59 w 79"/>
                <a:gd name="T13" fmla="*/ 52 h 96"/>
                <a:gd name="T14" fmla="*/ 61 w 79"/>
                <a:gd name="T15" fmla="*/ 70 h 96"/>
                <a:gd name="T16" fmla="*/ 69 w 79"/>
                <a:gd name="T17" fmla="*/ 68 h 96"/>
                <a:gd name="T18" fmla="*/ 79 w 79"/>
                <a:gd name="T19" fmla="*/ 52 h 96"/>
                <a:gd name="T20" fmla="*/ 69 w 79"/>
                <a:gd name="T21" fmla="*/ 30 h 96"/>
                <a:gd name="T22" fmla="*/ 51 w 79"/>
                <a:gd name="T23" fmla="*/ 26 h 96"/>
                <a:gd name="T24" fmla="*/ 38 w 79"/>
                <a:gd name="T25" fmla="*/ 0 h 96"/>
                <a:gd name="T26" fmla="*/ 28 w 79"/>
                <a:gd name="T27" fmla="*/ 0 h 96"/>
                <a:gd name="T28" fmla="*/ 0 w 79"/>
                <a:gd name="T29" fmla="*/ 1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96">
                  <a:moveTo>
                    <a:pt x="0" y="10"/>
                  </a:moveTo>
                  <a:lnTo>
                    <a:pt x="16" y="92"/>
                  </a:lnTo>
                  <a:lnTo>
                    <a:pt x="20" y="96"/>
                  </a:lnTo>
                  <a:lnTo>
                    <a:pt x="51" y="78"/>
                  </a:lnTo>
                  <a:lnTo>
                    <a:pt x="47" y="54"/>
                  </a:lnTo>
                  <a:lnTo>
                    <a:pt x="51" y="42"/>
                  </a:lnTo>
                  <a:lnTo>
                    <a:pt x="59" y="52"/>
                  </a:lnTo>
                  <a:lnTo>
                    <a:pt x="61" y="70"/>
                  </a:lnTo>
                  <a:lnTo>
                    <a:pt x="69" y="68"/>
                  </a:lnTo>
                  <a:lnTo>
                    <a:pt x="79" y="52"/>
                  </a:lnTo>
                  <a:lnTo>
                    <a:pt x="69" y="30"/>
                  </a:lnTo>
                  <a:lnTo>
                    <a:pt x="51" y="26"/>
                  </a:lnTo>
                  <a:lnTo>
                    <a:pt x="38" y="0"/>
                  </a:lnTo>
                  <a:lnTo>
                    <a:pt x="28" y="0"/>
                  </a:lnTo>
                  <a:lnTo>
                    <a:pt x="0" y="1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21" name="Freeform 56">
              <a:extLst>
                <a:ext uri="{FF2B5EF4-FFF2-40B4-BE49-F238E27FC236}">
                  <a16:creationId xmlns:a16="http://schemas.microsoft.com/office/drawing/2014/main" id="{501A64F7-4CE1-4F27-8B70-39C8ECA0071C}"/>
                </a:ext>
              </a:extLst>
            </p:cNvPr>
            <p:cNvSpPr>
              <a:spLocks/>
            </p:cNvSpPr>
            <p:nvPr/>
          </p:nvSpPr>
          <p:spPr bwMode="auto">
            <a:xfrm>
              <a:off x="8718550" y="14284326"/>
              <a:ext cx="125413" cy="152400"/>
            </a:xfrm>
            <a:custGeom>
              <a:avLst/>
              <a:gdLst>
                <a:gd name="T0" fmla="*/ 0 w 79"/>
                <a:gd name="T1" fmla="*/ 10 h 96"/>
                <a:gd name="T2" fmla="*/ 16 w 79"/>
                <a:gd name="T3" fmla="*/ 92 h 96"/>
                <a:gd name="T4" fmla="*/ 20 w 79"/>
                <a:gd name="T5" fmla="*/ 96 h 96"/>
                <a:gd name="T6" fmla="*/ 51 w 79"/>
                <a:gd name="T7" fmla="*/ 78 h 96"/>
                <a:gd name="T8" fmla="*/ 47 w 79"/>
                <a:gd name="T9" fmla="*/ 54 h 96"/>
                <a:gd name="T10" fmla="*/ 51 w 79"/>
                <a:gd name="T11" fmla="*/ 42 h 96"/>
                <a:gd name="T12" fmla="*/ 59 w 79"/>
                <a:gd name="T13" fmla="*/ 52 h 96"/>
                <a:gd name="T14" fmla="*/ 61 w 79"/>
                <a:gd name="T15" fmla="*/ 70 h 96"/>
                <a:gd name="T16" fmla="*/ 69 w 79"/>
                <a:gd name="T17" fmla="*/ 68 h 96"/>
                <a:gd name="T18" fmla="*/ 79 w 79"/>
                <a:gd name="T19" fmla="*/ 52 h 96"/>
                <a:gd name="T20" fmla="*/ 69 w 79"/>
                <a:gd name="T21" fmla="*/ 30 h 96"/>
                <a:gd name="T22" fmla="*/ 51 w 79"/>
                <a:gd name="T23" fmla="*/ 26 h 96"/>
                <a:gd name="T24" fmla="*/ 38 w 79"/>
                <a:gd name="T25" fmla="*/ 0 h 96"/>
                <a:gd name="T26" fmla="*/ 28 w 79"/>
                <a:gd name="T27" fmla="*/ 0 h 96"/>
                <a:gd name="T28" fmla="*/ 0 w 79"/>
                <a:gd name="T29" fmla="*/ 1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96">
                  <a:moveTo>
                    <a:pt x="0" y="10"/>
                  </a:moveTo>
                  <a:lnTo>
                    <a:pt x="16" y="92"/>
                  </a:lnTo>
                  <a:lnTo>
                    <a:pt x="20" y="96"/>
                  </a:lnTo>
                  <a:lnTo>
                    <a:pt x="51" y="78"/>
                  </a:lnTo>
                  <a:lnTo>
                    <a:pt x="47" y="54"/>
                  </a:lnTo>
                  <a:lnTo>
                    <a:pt x="51" y="42"/>
                  </a:lnTo>
                  <a:lnTo>
                    <a:pt x="59" y="52"/>
                  </a:lnTo>
                  <a:lnTo>
                    <a:pt x="61" y="70"/>
                  </a:lnTo>
                  <a:lnTo>
                    <a:pt x="69" y="68"/>
                  </a:lnTo>
                  <a:lnTo>
                    <a:pt x="79" y="52"/>
                  </a:lnTo>
                  <a:lnTo>
                    <a:pt x="69" y="30"/>
                  </a:lnTo>
                  <a:lnTo>
                    <a:pt x="51" y="26"/>
                  </a:lnTo>
                  <a:lnTo>
                    <a:pt x="38" y="0"/>
                  </a:lnTo>
                  <a:lnTo>
                    <a:pt x="28" y="0"/>
                  </a:lnTo>
                  <a:lnTo>
                    <a:pt x="0" y="1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22" name="Freeform 57">
              <a:extLst>
                <a:ext uri="{FF2B5EF4-FFF2-40B4-BE49-F238E27FC236}">
                  <a16:creationId xmlns:a16="http://schemas.microsoft.com/office/drawing/2014/main" id="{256128FA-2D6E-45AF-9ABF-B4273C2DBFCE}"/>
                </a:ext>
              </a:extLst>
            </p:cNvPr>
            <p:cNvSpPr>
              <a:spLocks/>
            </p:cNvSpPr>
            <p:nvPr/>
          </p:nvSpPr>
          <p:spPr bwMode="auto">
            <a:xfrm>
              <a:off x="8986838" y="14351001"/>
              <a:ext cx="38100" cy="28575"/>
            </a:xfrm>
            <a:custGeom>
              <a:avLst/>
              <a:gdLst>
                <a:gd name="T0" fmla="*/ 0 w 24"/>
                <a:gd name="T1" fmla="*/ 18 h 18"/>
                <a:gd name="T2" fmla="*/ 14 w 24"/>
                <a:gd name="T3" fmla="*/ 0 h 18"/>
                <a:gd name="T4" fmla="*/ 24 w 24"/>
                <a:gd name="T5" fmla="*/ 16 h 18"/>
                <a:gd name="T6" fmla="*/ 0 w 24"/>
                <a:gd name="T7" fmla="*/ 18 h 18"/>
              </a:gdLst>
              <a:ahLst/>
              <a:cxnLst>
                <a:cxn ang="0">
                  <a:pos x="T0" y="T1"/>
                </a:cxn>
                <a:cxn ang="0">
                  <a:pos x="T2" y="T3"/>
                </a:cxn>
                <a:cxn ang="0">
                  <a:pos x="T4" y="T5"/>
                </a:cxn>
                <a:cxn ang="0">
                  <a:pos x="T6" y="T7"/>
                </a:cxn>
              </a:cxnLst>
              <a:rect l="0" t="0" r="r" b="b"/>
              <a:pathLst>
                <a:path w="24" h="18">
                  <a:moveTo>
                    <a:pt x="0" y="18"/>
                  </a:moveTo>
                  <a:lnTo>
                    <a:pt x="14" y="0"/>
                  </a:lnTo>
                  <a:lnTo>
                    <a:pt x="24" y="16"/>
                  </a:lnTo>
                  <a:lnTo>
                    <a:pt x="0" y="1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23" name="Freeform 58">
              <a:extLst>
                <a:ext uri="{FF2B5EF4-FFF2-40B4-BE49-F238E27FC236}">
                  <a16:creationId xmlns:a16="http://schemas.microsoft.com/office/drawing/2014/main" id="{33F82040-26F9-4098-B525-DC1FB683BCC4}"/>
                </a:ext>
              </a:extLst>
            </p:cNvPr>
            <p:cNvSpPr>
              <a:spLocks/>
            </p:cNvSpPr>
            <p:nvPr/>
          </p:nvSpPr>
          <p:spPr bwMode="auto">
            <a:xfrm>
              <a:off x="8986838" y="14351001"/>
              <a:ext cx="38100" cy="28575"/>
            </a:xfrm>
            <a:custGeom>
              <a:avLst/>
              <a:gdLst>
                <a:gd name="T0" fmla="*/ 0 w 24"/>
                <a:gd name="T1" fmla="*/ 18 h 18"/>
                <a:gd name="T2" fmla="*/ 14 w 24"/>
                <a:gd name="T3" fmla="*/ 0 h 18"/>
                <a:gd name="T4" fmla="*/ 24 w 24"/>
                <a:gd name="T5" fmla="*/ 16 h 18"/>
                <a:gd name="T6" fmla="*/ 0 w 24"/>
                <a:gd name="T7" fmla="*/ 18 h 18"/>
              </a:gdLst>
              <a:ahLst/>
              <a:cxnLst>
                <a:cxn ang="0">
                  <a:pos x="T0" y="T1"/>
                </a:cxn>
                <a:cxn ang="0">
                  <a:pos x="T2" y="T3"/>
                </a:cxn>
                <a:cxn ang="0">
                  <a:pos x="T4" y="T5"/>
                </a:cxn>
                <a:cxn ang="0">
                  <a:pos x="T6" y="T7"/>
                </a:cxn>
              </a:cxnLst>
              <a:rect l="0" t="0" r="r" b="b"/>
              <a:pathLst>
                <a:path w="24" h="18">
                  <a:moveTo>
                    <a:pt x="0" y="18"/>
                  </a:moveTo>
                  <a:lnTo>
                    <a:pt x="14" y="0"/>
                  </a:lnTo>
                  <a:lnTo>
                    <a:pt x="24" y="16"/>
                  </a:lnTo>
                  <a:lnTo>
                    <a:pt x="0" y="1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24" name="Freeform 59">
              <a:extLst>
                <a:ext uri="{FF2B5EF4-FFF2-40B4-BE49-F238E27FC236}">
                  <a16:creationId xmlns:a16="http://schemas.microsoft.com/office/drawing/2014/main" id="{CDC3FB11-B5CE-4734-8D97-4E343B8DF0B1}"/>
                </a:ext>
              </a:extLst>
            </p:cNvPr>
            <p:cNvSpPr>
              <a:spLocks/>
            </p:cNvSpPr>
            <p:nvPr/>
          </p:nvSpPr>
          <p:spPr bwMode="auto">
            <a:xfrm>
              <a:off x="8986838" y="14351001"/>
              <a:ext cx="38100" cy="28575"/>
            </a:xfrm>
            <a:custGeom>
              <a:avLst/>
              <a:gdLst>
                <a:gd name="T0" fmla="*/ 0 w 24"/>
                <a:gd name="T1" fmla="*/ 18 h 18"/>
                <a:gd name="T2" fmla="*/ 14 w 24"/>
                <a:gd name="T3" fmla="*/ 0 h 18"/>
                <a:gd name="T4" fmla="*/ 24 w 24"/>
                <a:gd name="T5" fmla="*/ 16 h 18"/>
                <a:gd name="T6" fmla="*/ 0 w 24"/>
                <a:gd name="T7" fmla="*/ 18 h 18"/>
              </a:gdLst>
              <a:ahLst/>
              <a:cxnLst>
                <a:cxn ang="0">
                  <a:pos x="T0" y="T1"/>
                </a:cxn>
                <a:cxn ang="0">
                  <a:pos x="T2" y="T3"/>
                </a:cxn>
                <a:cxn ang="0">
                  <a:pos x="T4" y="T5"/>
                </a:cxn>
                <a:cxn ang="0">
                  <a:pos x="T6" y="T7"/>
                </a:cxn>
              </a:cxnLst>
              <a:rect l="0" t="0" r="r" b="b"/>
              <a:pathLst>
                <a:path w="24" h="18">
                  <a:moveTo>
                    <a:pt x="0" y="18"/>
                  </a:moveTo>
                  <a:lnTo>
                    <a:pt x="14" y="0"/>
                  </a:lnTo>
                  <a:lnTo>
                    <a:pt x="24" y="16"/>
                  </a:lnTo>
                  <a:lnTo>
                    <a:pt x="0" y="1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25" name="Freeform 60">
              <a:extLst>
                <a:ext uri="{FF2B5EF4-FFF2-40B4-BE49-F238E27FC236}">
                  <a16:creationId xmlns:a16="http://schemas.microsoft.com/office/drawing/2014/main" id="{64823D80-A2F6-467A-9BD8-93315140EFFA}"/>
                </a:ext>
              </a:extLst>
            </p:cNvPr>
            <p:cNvSpPr>
              <a:spLocks/>
            </p:cNvSpPr>
            <p:nvPr/>
          </p:nvSpPr>
          <p:spPr bwMode="auto">
            <a:xfrm>
              <a:off x="8986838" y="14351001"/>
              <a:ext cx="38100" cy="28575"/>
            </a:xfrm>
            <a:custGeom>
              <a:avLst/>
              <a:gdLst>
                <a:gd name="T0" fmla="*/ 0 w 24"/>
                <a:gd name="T1" fmla="*/ 18 h 18"/>
                <a:gd name="T2" fmla="*/ 14 w 24"/>
                <a:gd name="T3" fmla="*/ 0 h 18"/>
                <a:gd name="T4" fmla="*/ 24 w 24"/>
                <a:gd name="T5" fmla="*/ 16 h 18"/>
                <a:gd name="T6" fmla="*/ 0 w 24"/>
                <a:gd name="T7" fmla="*/ 18 h 18"/>
              </a:gdLst>
              <a:ahLst/>
              <a:cxnLst>
                <a:cxn ang="0">
                  <a:pos x="T0" y="T1"/>
                </a:cxn>
                <a:cxn ang="0">
                  <a:pos x="T2" y="T3"/>
                </a:cxn>
                <a:cxn ang="0">
                  <a:pos x="T4" y="T5"/>
                </a:cxn>
                <a:cxn ang="0">
                  <a:pos x="T6" y="T7"/>
                </a:cxn>
              </a:cxnLst>
              <a:rect l="0" t="0" r="r" b="b"/>
              <a:pathLst>
                <a:path w="24" h="18">
                  <a:moveTo>
                    <a:pt x="0" y="18"/>
                  </a:moveTo>
                  <a:lnTo>
                    <a:pt x="14" y="0"/>
                  </a:lnTo>
                  <a:lnTo>
                    <a:pt x="24" y="16"/>
                  </a:lnTo>
                  <a:lnTo>
                    <a:pt x="0" y="1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26" name="Freeform 61">
              <a:extLst>
                <a:ext uri="{FF2B5EF4-FFF2-40B4-BE49-F238E27FC236}">
                  <a16:creationId xmlns:a16="http://schemas.microsoft.com/office/drawing/2014/main" id="{F547A332-49BF-4F92-9ACA-2CD93D291A5B}"/>
                </a:ext>
              </a:extLst>
            </p:cNvPr>
            <p:cNvSpPr>
              <a:spLocks/>
            </p:cNvSpPr>
            <p:nvPr/>
          </p:nvSpPr>
          <p:spPr bwMode="auto">
            <a:xfrm>
              <a:off x="8651875" y="13125451"/>
              <a:ext cx="585788" cy="922338"/>
            </a:xfrm>
            <a:custGeom>
              <a:avLst/>
              <a:gdLst>
                <a:gd name="T0" fmla="*/ 0 w 369"/>
                <a:gd name="T1" fmla="*/ 315 h 581"/>
                <a:gd name="T2" fmla="*/ 22 w 369"/>
                <a:gd name="T3" fmla="*/ 319 h 581"/>
                <a:gd name="T4" fmla="*/ 24 w 369"/>
                <a:gd name="T5" fmla="*/ 278 h 581"/>
                <a:gd name="T6" fmla="*/ 50 w 369"/>
                <a:gd name="T7" fmla="*/ 226 h 581"/>
                <a:gd name="T8" fmla="*/ 38 w 369"/>
                <a:gd name="T9" fmla="*/ 190 h 581"/>
                <a:gd name="T10" fmla="*/ 48 w 369"/>
                <a:gd name="T11" fmla="*/ 140 h 581"/>
                <a:gd name="T12" fmla="*/ 48 w 369"/>
                <a:gd name="T13" fmla="*/ 120 h 581"/>
                <a:gd name="T14" fmla="*/ 91 w 369"/>
                <a:gd name="T15" fmla="*/ 10 h 581"/>
                <a:gd name="T16" fmla="*/ 101 w 369"/>
                <a:gd name="T17" fmla="*/ 10 h 581"/>
                <a:gd name="T18" fmla="*/ 107 w 369"/>
                <a:gd name="T19" fmla="*/ 32 h 581"/>
                <a:gd name="T20" fmla="*/ 159 w 369"/>
                <a:gd name="T21" fmla="*/ 12 h 581"/>
                <a:gd name="T22" fmla="*/ 161 w 369"/>
                <a:gd name="T23" fmla="*/ 6 h 581"/>
                <a:gd name="T24" fmla="*/ 175 w 369"/>
                <a:gd name="T25" fmla="*/ 0 h 581"/>
                <a:gd name="T26" fmla="*/ 203 w 369"/>
                <a:gd name="T27" fmla="*/ 14 h 581"/>
                <a:gd name="T28" fmla="*/ 223 w 369"/>
                <a:gd name="T29" fmla="*/ 32 h 581"/>
                <a:gd name="T30" fmla="*/ 271 w 369"/>
                <a:gd name="T31" fmla="*/ 192 h 581"/>
                <a:gd name="T32" fmla="*/ 303 w 369"/>
                <a:gd name="T33" fmla="*/ 192 h 581"/>
                <a:gd name="T34" fmla="*/ 309 w 369"/>
                <a:gd name="T35" fmla="*/ 202 h 581"/>
                <a:gd name="T36" fmla="*/ 303 w 369"/>
                <a:gd name="T37" fmla="*/ 208 h 581"/>
                <a:gd name="T38" fmla="*/ 327 w 369"/>
                <a:gd name="T39" fmla="*/ 246 h 581"/>
                <a:gd name="T40" fmla="*/ 333 w 369"/>
                <a:gd name="T41" fmla="*/ 236 h 581"/>
                <a:gd name="T42" fmla="*/ 359 w 369"/>
                <a:gd name="T43" fmla="*/ 262 h 581"/>
                <a:gd name="T44" fmla="*/ 349 w 369"/>
                <a:gd name="T45" fmla="*/ 268 h 581"/>
                <a:gd name="T46" fmla="*/ 351 w 369"/>
                <a:gd name="T47" fmla="*/ 274 h 581"/>
                <a:gd name="T48" fmla="*/ 369 w 369"/>
                <a:gd name="T49" fmla="*/ 274 h 581"/>
                <a:gd name="T50" fmla="*/ 355 w 369"/>
                <a:gd name="T51" fmla="*/ 305 h 581"/>
                <a:gd name="T52" fmla="*/ 341 w 369"/>
                <a:gd name="T53" fmla="*/ 301 h 581"/>
                <a:gd name="T54" fmla="*/ 327 w 369"/>
                <a:gd name="T55" fmla="*/ 313 h 581"/>
                <a:gd name="T56" fmla="*/ 329 w 369"/>
                <a:gd name="T57" fmla="*/ 325 h 581"/>
                <a:gd name="T58" fmla="*/ 319 w 369"/>
                <a:gd name="T59" fmla="*/ 333 h 581"/>
                <a:gd name="T60" fmla="*/ 305 w 369"/>
                <a:gd name="T61" fmla="*/ 329 h 581"/>
                <a:gd name="T62" fmla="*/ 307 w 369"/>
                <a:gd name="T63" fmla="*/ 349 h 581"/>
                <a:gd name="T64" fmla="*/ 297 w 369"/>
                <a:gd name="T65" fmla="*/ 343 h 581"/>
                <a:gd name="T66" fmla="*/ 293 w 369"/>
                <a:gd name="T67" fmla="*/ 363 h 581"/>
                <a:gd name="T68" fmla="*/ 275 w 369"/>
                <a:gd name="T69" fmla="*/ 345 h 581"/>
                <a:gd name="T70" fmla="*/ 263 w 369"/>
                <a:gd name="T71" fmla="*/ 361 h 581"/>
                <a:gd name="T72" fmla="*/ 247 w 369"/>
                <a:gd name="T73" fmla="*/ 369 h 581"/>
                <a:gd name="T74" fmla="*/ 245 w 369"/>
                <a:gd name="T75" fmla="*/ 387 h 581"/>
                <a:gd name="T76" fmla="*/ 229 w 369"/>
                <a:gd name="T77" fmla="*/ 383 h 581"/>
                <a:gd name="T78" fmla="*/ 235 w 369"/>
                <a:gd name="T79" fmla="*/ 369 h 581"/>
                <a:gd name="T80" fmla="*/ 223 w 369"/>
                <a:gd name="T81" fmla="*/ 355 h 581"/>
                <a:gd name="T82" fmla="*/ 211 w 369"/>
                <a:gd name="T83" fmla="*/ 377 h 581"/>
                <a:gd name="T84" fmla="*/ 217 w 369"/>
                <a:gd name="T85" fmla="*/ 423 h 581"/>
                <a:gd name="T86" fmla="*/ 209 w 369"/>
                <a:gd name="T87" fmla="*/ 435 h 581"/>
                <a:gd name="T88" fmla="*/ 197 w 369"/>
                <a:gd name="T89" fmla="*/ 435 h 581"/>
                <a:gd name="T90" fmla="*/ 189 w 369"/>
                <a:gd name="T91" fmla="*/ 433 h 581"/>
                <a:gd name="T92" fmla="*/ 177 w 369"/>
                <a:gd name="T93" fmla="*/ 461 h 581"/>
                <a:gd name="T94" fmla="*/ 161 w 369"/>
                <a:gd name="T95" fmla="*/ 461 h 581"/>
                <a:gd name="T96" fmla="*/ 163 w 369"/>
                <a:gd name="T97" fmla="*/ 483 h 581"/>
                <a:gd name="T98" fmla="*/ 151 w 369"/>
                <a:gd name="T99" fmla="*/ 467 h 581"/>
                <a:gd name="T100" fmla="*/ 129 w 369"/>
                <a:gd name="T101" fmla="*/ 487 h 581"/>
                <a:gd name="T102" fmla="*/ 125 w 369"/>
                <a:gd name="T103" fmla="*/ 501 h 581"/>
                <a:gd name="T104" fmla="*/ 133 w 369"/>
                <a:gd name="T105" fmla="*/ 511 h 581"/>
                <a:gd name="T106" fmla="*/ 121 w 369"/>
                <a:gd name="T107" fmla="*/ 515 h 581"/>
                <a:gd name="T108" fmla="*/ 125 w 369"/>
                <a:gd name="T109" fmla="*/ 533 h 581"/>
                <a:gd name="T110" fmla="*/ 113 w 369"/>
                <a:gd name="T111" fmla="*/ 547 h 581"/>
                <a:gd name="T112" fmla="*/ 111 w 369"/>
                <a:gd name="T113" fmla="*/ 581 h 581"/>
                <a:gd name="T114" fmla="*/ 103 w 369"/>
                <a:gd name="T115" fmla="*/ 581 h 581"/>
                <a:gd name="T116" fmla="*/ 70 w 369"/>
                <a:gd name="T117" fmla="*/ 535 h 581"/>
                <a:gd name="T118" fmla="*/ 0 w 369"/>
                <a:gd name="T119" fmla="*/ 315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9" h="581">
                  <a:moveTo>
                    <a:pt x="0" y="315"/>
                  </a:moveTo>
                  <a:lnTo>
                    <a:pt x="22" y="319"/>
                  </a:lnTo>
                  <a:lnTo>
                    <a:pt x="24" y="278"/>
                  </a:lnTo>
                  <a:lnTo>
                    <a:pt x="50" y="226"/>
                  </a:lnTo>
                  <a:lnTo>
                    <a:pt x="38" y="190"/>
                  </a:lnTo>
                  <a:lnTo>
                    <a:pt x="48" y="140"/>
                  </a:lnTo>
                  <a:lnTo>
                    <a:pt x="48" y="120"/>
                  </a:lnTo>
                  <a:lnTo>
                    <a:pt x="91" y="10"/>
                  </a:lnTo>
                  <a:lnTo>
                    <a:pt x="101" y="10"/>
                  </a:lnTo>
                  <a:lnTo>
                    <a:pt x="107" y="32"/>
                  </a:lnTo>
                  <a:lnTo>
                    <a:pt x="159" y="12"/>
                  </a:lnTo>
                  <a:lnTo>
                    <a:pt x="161" y="6"/>
                  </a:lnTo>
                  <a:lnTo>
                    <a:pt x="175" y="0"/>
                  </a:lnTo>
                  <a:lnTo>
                    <a:pt x="203" y="14"/>
                  </a:lnTo>
                  <a:lnTo>
                    <a:pt x="223" y="32"/>
                  </a:lnTo>
                  <a:lnTo>
                    <a:pt x="271" y="192"/>
                  </a:lnTo>
                  <a:lnTo>
                    <a:pt x="303" y="192"/>
                  </a:lnTo>
                  <a:lnTo>
                    <a:pt x="309" y="202"/>
                  </a:lnTo>
                  <a:lnTo>
                    <a:pt x="303" y="208"/>
                  </a:lnTo>
                  <a:lnTo>
                    <a:pt x="327" y="246"/>
                  </a:lnTo>
                  <a:lnTo>
                    <a:pt x="333" y="236"/>
                  </a:lnTo>
                  <a:lnTo>
                    <a:pt x="359" y="262"/>
                  </a:lnTo>
                  <a:lnTo>
                    <a:pt x="349" y="268"/>
                  </a:lnTo>
                  <a:lnTo>
                    <a:pt x="351" y="274"/>
                  </a:lnTo>
                  <a:lnTo>
                    <a:pt x="369" y="274"/>
                  </a:lnTo>
                  <a:lnTo>
                    <a:pt x="355" y="305"/>
                  </a:lnTo>
                  <a:lnTo>
                    <a:pt x="341" y="301"/>
                  </a:lnTo>
                  <a:lnTo>
                    <a:pt x="327" y="313"/>
                  </a:lnTo>
                  <a:lnTo>
                    <a:pt x="329" y="325"/>
                  </a:lnTo>
                  <a:lnTo>
                    <a:pt x="319" y="333"/>
                  </a:lnTo>
                  <a:lnTo>
                    <a:pt x="305" y="329"/>
                  </a:lnTo>
                  <a:lnTo>
                    <a:pt x="307" y="349"/>
                  </a:lnTo>
                  <a:lnTo>
                    <a:pt x="297" y="343"/>
                  </a:lnTo>
                  <a:lnTo>
                    <a:pt x="293" y="363"/>
                  </a:lnTo>
                  <a:lnTo>
                    <a:pt x="275" y="345"/>
                  </a:lnTo>
                  <a:lnTo>
                    <a:pt x="263" y="361"/>
                  </a:lnTo>
                  <a:lnTo>
                    <a:pt x="247" y="369"/>
                  </a:lnTo>
                  <a:lnTo>
                    <a:pt x="245" y="387"/>
                  </a:lnTo>
                  <a:lnTo>
                    <a:pt x="229" y="383"/>
                  </a:lnTo>
                  <a:lnTo>
                    <a:pt x="235" y="369"/>
                  </a:lnTo>
                  <a:lnTo>
                    <a:pt x="223" y="355"/>
                  </a:lnTo>
                  <a:lnTo>
                    <a:pt x="211" y="377"/>
                  </a:lnTo>
                  <a:lnTo>
                    <a:pt x="217" y="423"/>
                  </a:lnTo>
                  <a:lnTo>
                    <a:pt x="209" y="435"/>
                  </a:lnTo>
                  <a:lnTo>
                    <a:pt x="197" y="435"/>
                  </a:lnTo>
                  <a:lnTo>
                    <a:pt x="189" y="433"/>
                  </a:lnTo>
                  <a:lnTo>
                    <a:pt x="177" y="461"/>
                  </a:lnTo>
                  <a:lnTo>
                    <a:pt x="161" y="461"/>
                  </a:lnTo>
                  <a:lnTo>
                    <a:pt x="163" y="483"/>
                  </a:lnTo>
                  <a:lnTo>
                    <a:pt x="151" y="467"/>
                  </a:lnTo>
                  <a:lnTo>
                    <a:pt x="129" y="487"/>
                  </a:lnTo>
                  <a:lnTo>
                    <a:pt x="125" y="501"/>
                  </a:lnTo>
                  <a:lnTo>
                    <a:pt x="133" y="511"/>
                  </a:lnTo>
                  <a:lnTo>
                    <a:pt x="121" y="515"/>
                  </a:lnTo>
                  <a:lnTo>
                    <a:pt x="125" y="533"/>
                  </a:lnTo>
                  <a:lnTo>
                    <a:pt x="113" y="547"/>
                  </a:lnTo>
                  <a:lnTo>
                    <a:pt x="111" y="581"/>
                  </a:lnTo>
                  <a:lnTo>
                    <a:pt x="103" y="581"/>
                  </a:lnTo>
                  <a:lnTo>
                    <a:pt x="70" y="535"/>
                  </a:lnTo>
                  <a:lnTo>
                    <a:pt x="0" y="315"/>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27" name="Freeform 62">
              <a:extLst>
                <a:ext uri="{FF2B5EF4-FFF2-40B4-BE49-F238E27FC236}">
                  <a16:creationId xmlns:a16="http://schemas.microsoft.com/office/drawing/2014/main" id="{2BBF1DC6-B3CC-4CF6-AB65-EADAED8A1326}"/>
                </a:ext>
              </a:extLst>
            </p:cNvPr>
            <p:cNvSpPr>
              <a:spLocks/>
            </p:cNvSpPr>
            <p:nvPr/>
          </p:nvSpPr>
          <p:spPr bwMode="auto">
            <a:xfrm>
              <a:off x="8651875" y="13125451"/>
              <a:ext cx="585788" cy="922338"/>
            </a:xfrm>
            <a:custGeom>
              <a:avLst/>
              <a:gdLst>
                <a:gd name="T0" fmla="*/ 0 w 369"/>
                <a:gd name="T1" fmla="*/ 315 h 581"/>
                <a:gd name="T2" fmla="*/ 22 w 369"/>
                <a:gd name="T3" fmla="*/ 319 h 581"/>
                <a:gd name="T4" fmla="*/ 24 w 369"/>
                <a:gd name="T5" fmla="*/ 278 h 581"/>
                <a:gd name="T6" fmla="*/ 50 w 369"/>
                <a:gd name="T7" fmla="*/ 226 h 581"/>
                <a:gd name="T8" fmla="*/ 38 w 369"/>
                <a:gd name="T9" fmla="*/ 190 h 581"/>
                <a:gd name="T10" fmla="*/ 48 w 369"/>
                <a:gd name="T11" fmla="*/ 140 h 581"/>
                <a:gd name="T12" fmla="*/ 48 w 369"/>
                <a:gd name="T13" fmla="*/ 120 h 581"/>
                <a:gd name="T14" fmla="*/ 91 w 369"/>
                <a:gd name="T15" fmla="*/ 10 h 581"/>
                <a:gd name="T16" fmla="*/ 101 w 369"/>
                <a:gd name="T17" fmla="*/ 10 h 581"/>
                <a:gd name="T18" fmla="*/ 107 w 369"/>
                <a:gd name="T19" fmla="*/ 32 h 581"/>
                <a:gd name="T20" fmla="*/ 159 w 369"/>
                <a:gd name="T21" fmla="*/ 12 h 581"/>
                <a:gd name="T22" fmla="*/ 161 w 369"/>
                <a:gd name="T23" fmla="*/ 6 h 581"/>
                <a:gd name="T24" fmla="*/ 175 w 369"/>
                <a:gd name="T25" fmla="*/ 0 h 581"/>
                <a:gd name="T26" fmla="*/ 203 w 369"/>
                <a:gd name="T27" fmla="*/ 14 h 581"/>
                <a:gd name="T28" fmla="*/ 223 w 369"/>
                <a:gd name="T29" fmla="*/ 32 h 581"/>
                <a:gd name="T30" fmla="*/ 271 w 369"/>
                <a:gd name="T31" fmla="*/ 192 h 581"/>
                <a:gd name="T32" fmla="*/ 303 w 369"/>
                <a:gd name="T33" fmla="*/ 192 h 581"/>
                <a:gd name="T34" fmla="*/ 309 w 369"/>
                <a:gd name="T35" fmla="*/ 202 h 581"/>
                <a:gd name="T36" fmla="*/ 303 w 369"/>
                <a:gd name="T37" fmla="*/ 208 h 581"/>
                <a:gd name="T38" fmla="*/ 327 w 369"/>
                <a:gd name="T39" fmla="*/ 246 h 581"/>
                <a:gd name="T40" fmla="*/ 333 w 369"/>
                <a:gd name="T41" fmla="*/ 236 h 581"/>
                <a:gd name="T42" fmla="*/ 359 w 369"/>
                <a:gd name="T43" fmla="*/ 262 h 581"/>
                <a:gd name="T44" fmla="*/ 349 w 369"/>
                <a:gd name="T45" fmla="*/ 268 h 581"/>
                <a:gd name="T46" fmla="*/ 351 w 369"/>
                <a:gd name="T47" fmla="*/ 274 h 581"/>
                <a:gd name="T48" fmla="*/ 369 w 369"/>
                <a:gd name="T49" fmla="*/ 274 h 581"/>
                <a:gd name="T50" fmla="*/ 355 w 369"/>
                <a:gd name="T51" fmla="*/ 305 h 581"/>
                <a:gd name="T52" fmla="*/ 341 w 369"/>
                <a:gd name="T53" fmla="*/ 301 h 581"/>
                <a:gd name="T54" fmla="*/ 327 w 369"/>
                <a:gd name="T55" fmla="*/ 313 h 581"/>
                <a:gd name="T56" fmla="*/ 329 w 369"/>
                <a:gd name="T57" fmla="*/ 325 h 581"/>
                <a:gd name="T58" fmla="*/ 319 w 369"/>
                <a:gd name="T59" fmla="*/ 333 h 581"/>
                <a:gd name="T60" fmla="*/ 305 w 369"/>
                <a:gd name="T61" fmla="*/ 329 h 581"/>
                <a:gd name="T62" fmla="*/ 307 w 369"/>
                <a:gd name="T63" fmla="*/ 349 h 581"/>
                <a:gd name="T64" fmla="*/ 297 w 369"/>
                <a:gd name="T65" fmla="*/ 343 h 581"/>
                <a:gd name="T66" fmla="*/ 293 w 369"/>
                <a:gd name="T67" fmla="*/ 363 h 581"/>
                <a:gd name="T68" fmla="*/ 275 w 369"/>
                <a:gd name="T69" fmla="*/ 345 h 581"/>
                <a:gd name="T70" fmla="*/ 263 w 369"/>
                <a:gd name="T71" fmla="*/ 361 h 581"/>
                <a:gd name="T72" fmla="*/ 247 w 369"/>
                <a:gd name="T73" fmla="*/ 369 h 581"/>
                <a:gd name="T74" fmla="*/ 245 w 369"/>
                <a:gd name="T75" fmla="*/ 387 h 581"/>
                <a:gd name="T76" fmla="*/ 229 w 369"/>
                <a:gd name="T77" fmla="*/ 383 h 581"/>
                <a:gd name="T78" fmla="*/ 235 w 369"/>
                <a:gd name="T79" fmla="*/ 369 h 581"/>
                <a:gd name="T80" fmla="*/ 223 w 369"/>
                <a:gd name="T81" fmla="*/ 355 h 581"/>
                <a:gd name="T82" fmla="*/ 211 w 369"/>
                <a:gd name="T83" fmla="*/ 377 h 581"/>
                <a:gd name="T84" fmla="*/ 217 w 369"/>
                <a:gd name="T85" fmla="*/ 423 h 581"/>
                <a:gd name="T86" fmla="*/ 209 w 369"/>
                <a:gd name="T87" fmla="*/ 435 h 581"/>
                <a:gd name="T88" fmla="*/ 197 w 369"/>
                <a:gd name="T89" fmla="*/ 435 h 581"/>
                <a:gd name="T90" fmla="*/ 189 w 369"/>
                <a:gd name="T91" fmla="*/ 433 h 581"/>
                <a:gd name="T92" fmla="*/ 177 w 369"/>
                <a:gd name="T93" fmla="*/ 461 h 581"/>
                <a:gd name="T94" fmla="*/ 161 w 369"/>
                <a:gd name="T95" fmla="*/ 461 h 581"/>
                <a:gd name="T96" fmla="*/ 163 w 369"/>
                <a:gd name="T97" fmla="*/ 483 h 581"/>
                <a:gd name="T98" fmla="*/ 151 w 369"/>
                <a:gd name="T99" fmla="*/ 467 h 581"/>
                <a:gd name="T100" fmla="*/ 129 w 369"/>
                <a:gd name="T101" fmla="*/ 487 h 581"/>
                <a:gd name="T102" fmla="*/ 125 w 369"/>
                <a:gd name="T103" fmla="*/ 501 h 581"/>
                <a:gd name="T104" fmla="*/ 133 w 369"/>
                <a:gd name="T105" fmla="*/ 511 h 581"/>
                <a:gd name="T106" fmla="*/ 121 w 369"/>
                <a:gd name="T107" fmla="*/ 515 h 581"/>
                <a:gd name="T108" fmla="*/ 125 w 369"/>
                <a:gd name="T109" fmla="*/ 533 h 581"/>
                <a:gd name="T110" fmla="*/ 113 w 369"/>
                <a:gd name="T111" fmla="*/ 547 h 581"/>
                <a:gd name="T112" fmla="*/ 111 w 369"/>
                <a:gd name="T113" fmla="*/ 581 h 581"/>
                <a:gd name="T114" fmla="*/ 103 w 369"/>
                <a:gd name="T115" fmla="*/ 581 h 581"/>
                <a:gd name="T116" fmla="*/ 70 w 369"/>
                <a:gd name="T117" fmla="*/ 535 h 581"/>
                <a:gd name="T118" fmla="*/ 0 w 369"/>
                <a:gd name="T119" fmla="*/ 315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9" h="581">
                  <a:moveTo>
                    <a:pt x="0" y="315"/>
                  </a:moveTo>
                  <a:lnTo>
                    <a:pt x="22" y="319"/>
                  </a:lnTo>
                  <a:lnTo>
                    <a:pt x="24" y="278"/>
                  </a:lnTo>
                  <a:lnTo>
                    <a:pt x="50" y="226"/>
                  </a:lnTo>
                  <a:lnTo>
                    <a:pt x="38" y="190"/>
                  </a:lnTo>
                  <a:lnTo>
                    <a:pt x="48" y="140"/>
                  </a:lnTo>
                  <a:lnTo>
                    <a:pt x="48" y="120"/>
                  </a:lnTo>
                  <a:lnTo>
                    <a:pt x="91" y="10"/>
                  </a:lnTo>
                  <a:lnTo>
                    <a:pt x="101" y="10"/>
                  </a:lnTo>
                  <a:lnTo>
                    <a:pt x="107" y="32"/>
                  </a:lnTo>
                  <a:lnTo>
                    <a:pt x="159" y="12"/>
                  </a:lnTo>
                  <a:lnTo>
                    <a:pt x="161" y="6"/>
                  </a:lnTo>
                  <a:lnTo>
                    <a:pt x="175" y="0"/>
                  </a:lnTo>
                  <a:lnTo>
                    <a:pt x="203" y="14"/>
                  </a:lnTo>
                  <a:lnTo>
                    <a:pt x="223" y="32"/>
                  </a:lnTo>
                  <a:lnTo>
                    <a:pt x="271" y="192"/>
                  </a:lnTo>
                  <a:lnTo>
                    <a:pt x="303" y="192"/>
                  </a:lnTo>
                  <a:lnTo>
                    <a:pt x="309" y="202"/>
                  </a:lnTo>
                  <a:lnTo>
                    <a:pt x="303" y="208"/>
                  </a:lnTo>
                  <a:lnTo>
                    <a:pt x="327" y="246"/>
                  </a:lnTo>
                  <a:lnTo>
                    <a:pt x="333" y="236"/>
                  </a:lnTo>
                  <a:lnTo>
                    <a:pt x="359" y="262"/>
                  </a:lnTo>
                  <a:lnTo>
                    <a:pt x="349" y="268"/>
                  </a:lnTo>
                  <a:lnTo>
                    <a:pt x="351" y="274"/>
                  </a:lnTo>
                  <a:lnTo>
                    <a:pt x="369" y="274"/>
                  </a:lnTo>
                  <a:lnTo>
                    <a:pt x="355" y="305"/>
                  </a:lnTo>
                  <a:lnTo>
                    <a:pt x="341" y="301"/>
                  </a:lnTo>
                  <a:lnTo>
                    <a:pt x="327" y="313"/>
                  </a:lnTo>
                  <a:lnTo>
                    <a:pt x="329" y="325"/>
                  </a:lnTo>
                  <a:lnTo>
                    <a:pt x="319" y="333"/>
                  </a:lnTo>
                  <a:lnTo>
                    <a:pt x="305" y="329"/>
                  </a:lnTo>
                  <a:lnTo>
                    <a:pt x="307" y="349"/>
                  </a:lnTo>
                  <a:lnTo>
                    <a:pt x="297" y="343"/>
                  </a:lnTo>
                  <a:lnTo>
                    <a:pt x="293" y="363"/>
                  </a:lnTo>
                  <a:lnTo>
                    <a:pt x="275" y="345"/>
                  </a:lnTo>
                  <a:lnTo>
                    <a:pt x="263" y="361"/>
                  </a:lnTo>
                  <a:lnTo>
                    <a:pt x="247" y="369"/>
                  </a:lnTo>
                  <a:lnTo>
                    <a:pt x="245" y="387"/>
                  </a:lnTo>
                  <a:lnTo>
                    <a:pt x="229" y="383"/>
                  </a:lnTo>
                  <a:lnTo>
                    <a:pt x="235" y="369"/>
                  </a:lnTo>
                  <a:lnTo>
                    <a:pt x="223" y="355"/>
                  </a:lnTo>
                  <a:lnTo>
                    <a:pt x="211" y="377"/>
                  </a:lnTo>
                  <a:lnTo>
                    <a:pt x="217" y="423"/>
                  </a:lnTo>
                  <a:lnTo>
                    <a:pt x="209" y="435"/>
                  </a:lnTo>
                  <a:lnTo>
                    <a:pt x="197" y="435"/>
                  </a:lnTo>
                  <a:lnTo>
                    <a:pt x="189" y="433"/>
                  </a:lnTo>
                  <a:lnTo>
                    <a:pt x="177" y="461"/>
                  </a:lnTo>
                  <a:lnTo>
                    <a:pt x="161" y="461"/>
                  </a:lnTo>
                  <a:lnTo>
                    <a:pt x="163" y="483"/>
                  </a:lnTo>
                  <a:lnTo>
                    <a:pt x="151" y="467"/>
                  </a:lnTo>
                  <a:lnTo>
                    <a:pt x="129" y="487"/>
                  </a:lnTo>
                  <a:lnTo>
                    <a:pt x="125" y="501"/>
                  </a:lnTo>
                  <a:lnTo>
                    <a:pt x="133" y="511"/>
                  </a:lnTo>
                  <a:lnTo>
                    <a:pt x="121" y="515"/>
                  </a:lnTo>
                  <a:lnTo>
                    <a:pt x="125" y="533"/>
                  </a:lnTo>
                  <a:lnTo>
                    <a:pt x="113" y="547"/>
                  </a:lnTo>
                  <a:lnTo>
                    <a:pt x="111" y="581"/>
                  </a:lnTo>
                  <a:lnTo>
                    <a:pt x="103" y="581"/>
                  </a:lnTo>
                  <a:lnTo>
                    <a:pt x="70" y="535"/>
                  </a:lnTo>
                  <a:lnTo>
                    <a:pt x="0" y="315"/>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28" name="Freeform 63">
              <a:extLst>
                <a:ext uri="{FF2B5EF4-FFF2-40B4-BE49-F238E27FC236}">
                  <a16:creationId xmlns:a16="http://schemas.microsoft.com/office/drawing/2014/main" id="{0553AB1C-1623-4BAF-9BF4-49C74DB64832}"/>
                </a:ext>
              </a:extLst>
            </p:cNvPr>
            <p:cNvSpPr>
              <a:spLocks/>
            </p:cNvSpPr>
            <p:nvPr/>
          </p:nvSpPr>
          <p:spPr bwMode="auto">
            <a:xfrm>
              <a:off x="8651875" y="13125451"/>
              <a:ext cx="585788" cy="922338"/>
            </a:xfrm>
            <a:custGeom>
              <a:avLst/>
              <a:gdLst>
                <a:gd name="T0" fmla="*/ 0 w 369"/>
                <a:gd name="T1" fmla="*/ 315 h 581"/>
                <a:gd name="T2" fmla="*/ 22 w 369"/>
                <a:gd name="T3" fmla="*/ 319 h 581"/>
                <a:gd name="T4" fmla="*/ 24 w 369"/>
                <a:gd name="T5" fmla="*/ 278 h 581"/>
                <a:gd name="T6" fmla="*/ 50 w 369"/>
                <a:gd name="T7" fmla="*/ 226 h 581"/>
                <a:gd name="T8" fmla="*/ 38 w 369"/>
                <a:gd name="T9" fmla="*/ 190 h 581"/>
                <a:gd name="T10" fmla="*/ 48 w 369"/>
                <a:gd name="T11" fmla="*/ 140 h 581"/>
                <a:gd name="T12" fmla="*/ 48 w 369"/>
                <a:gd name="T13" fmla="*/ 120 h 581"/>
                <a:gd name="T14" fmla="*/ 91 w 369"/>
                <a:gd name="T15" fmla="*/ 10 h 581"/>
                <a:gd name="T16" fmla="*/ 101 w 369"/>
                <a:gd name="T17" fmla="*/ 10 h 581"/>
                <a:gd name="T18" fmla="*/ 107 w 369"/>
                <a:gd name="T19" fmla="*/ 32 h 581"/>
                <a:gd name="T20" fmla="*/ 159 w 369"/>
                <a:gd name="T21" fmla="*/ 12 h 581"/>
                <a:gd name="T22" fmla="*/ 161 w 369"/>
                <a:gd name="T23" fmla="*/ 6 h 581"/>
                <a:gd name="T24" fmla="*/ 175 w 369"/>
                <a:gd name="T25" fmla="*/ 0 h 581"/>
                <a:gd name="T26" fmla="*/ 203 w 369"/>
                <a:gd name="T27" fmla="*/ 14 h 581"/>
                <a:gd name="T28" fmla="*/ 223 w 369"/>
                <a:gd name="T29" fmla="*/ 32 h 581"/>
                <a:gd name="T30" fmla="*/ 271 w 369"/>
                <a:gd name="T31" fmla="*/ 192 h 581"/>
                <a:gd name="T32" fmla="*/ 303 w 369"/>
                <a:gd name="T33" fmla="*/ 192 h 581"/>
                <a:gd name="T34" fmla="*/ 309 w 369"/>
                <a:gd name="T35" fmla="*/ 202 h 581"/>
                <a:gd name="T36" fmla="*/ 303 w 369"/>
                <a:gd name="T37" fmla="*/ 208 h 581"/>
                <a:gd name="T38" fmla="*/ 327 w 369"/>
                <a:gd name="T39" fmla="*/ 246 h 581"/>
                <a:gd name="T40" fmla="*/ 333 w 369"/>
                <a:gd name="T41" fmla="*/ 236 h 581"/>
                <a:gd name="T42" fmla="*/ 359 w 369"/>
                <a:gd name="T43" fmla="*/ 262 h 581"/>
                <a:gd name="T44" fmla="*/ 349 w 369"/>
                <a:gd name="T45" fmla="*/ 268 h 581"/>
                <a:gd name="T46" fmla="*/ 351 w 369"/>
                <a:gd name="T47" fmla="*/ 274 h 581"/>
                <a:gd name="T48" fmla="*/ 369 w 369"/>
                <a:gd name="T49" fmla="*/ 274 h 581"/>
                <a:gd name="T50" fmla="*/ 355 w 369"/>
                <a:gd name="T51" fmla="*/ 305 h 581"/>
                <a:gd name="T52" fmla="*/ 341 w 369"/>
                <a:gd name="T53" fmla="*/ 301 h 581"/>
                <a:gd name="T54" fmla="*/ 327 w 369"/>
                <a:gd name="T55" fmla="*/ 313 h 581"/>
                <a:gd name="T56" fmla="*/ 329 w 369"/>
                <a:gd name="T57" fmla="*/ 325 h 581"/>
                <a:gd name="T58" fmla="*/ 319 w 369"/>
                <a:gd name="T59" fmla="*/ 333 h 581"/>
                <a:gd name="T60" fmla="*/ 305 w 369"/>
                <a:gd name="T61" fmla="*/ 329 h 581"/>
                <a:gd name="T62" fmla="*/ 307 w 369"/>
                <a:gd name="T63" fmla="*/ 349 h 581"/>
                <a:gd name="T64" fmla="*/ 297 w 369"/>
                <a:gd name="T65" fmla="*/ 343 h 581"/>
                <a:gd name="T66" fmla="*/ 293 w 369"/>
                <a:gd name="T67" fmla="*/ 363 h 581"/>
                <a:gd name="T68" fmla="*/ 275 w 369"/>
                <a:gd name="T69" fmla="*/ 345 h 581"/>
                <a:gd name="T70" fmla="*/ 263 w 369"/>
                <a:gd name="T71" fmla="*/ 361 h 581"/>
                <a:gd name="T72" fmla="*/ 247 w 369"/>
                <a:gd name="T73" fmla="*/ 369 h 581"/>
                <a:gd name="T74" fmla="*/ 245 w 369"/>
                <a:gd name="T75" fmla="*/ 387 h 581"/>
                <a:gd name="T76" fmla="*/ 229 w 369"/>
                <a:gd name="T77" fmla="*/ 383 h 581"/>
                <a:gd name="T78" fmla="*/ 235 w 369"/>
                <a:gd name="T79" fmla="*/ 369 h 581"/>
                <a:gd name="T80" fmla="*/ 223 w 369"/>
                <a:gd name="T81" fmla="*/ 355 h 581"/>
                <a:gd name="T82" fmla="*/ 211 w 369"/>
                <a:gd name="T83" fmla="*/ 377 h 581"/>
                <a:gd name="T84" fmla="*/ 217 w 369"/>
                <a:gd name="T85" fmla="*/ 423 h 581"/>
                <a:gd name="T86" fmla="*/ 209 w 369"/>
                <a:gd name="T87" fmla="*/ 435 h 581"/>
                <a:gd name="T88" fmla="*/ 197 w 369"/>
                <a:gd name="T89" fmla="*/ 435 h 581"/>
                <a:gd name="T90" fmla="*/ 189 w 369"/>
                <a:gd name="T91" fmla="*/ 433 h 581"/>
                <a:gd name="T92" fmla="*/ 177 w 369"/>
                <a:gd name="T93" fmla="*/ 461 h 581"/>
                <a:gd name="T94" fmla="*/ 161 w 369"/>
                <a:gd name="T95" fmla="*/ 461 h 581"/>
                <a:gd name="T96" fmla="*/ 163 w 369"/>
                <a:gd name="T97" fmla="*/ 483 h 581"/>
                <a:gd name="T98" fmla="*/ 151 w 369"/>
                <a:gd name="T99" fmla="*/ 467 h 581"/>
                <a:gd name="T100" fmla="*/ 129 w 369"/>
                <a:gd name="T101" fmla="*/ 487 h 581"/>
                <a:gd name="T102" fmla="*/ 125 w 369"/>
                <a:gd name="T103" fmla="*/ 501 h 581"/>
                <a:gd name="T104" fmla="*/ 133 w 369"/>
                <a:gd name="T105" fmla="*/ 511 h 581"/>
                <a:gd name="T106" fmla="*/ 121 w 369"/>
                <a:gd name="T107" fmla="*/ 515 h 581"/>
                <a:gd name="T108" fmla="*/ 125 w 369"/>
                <a:gd name="T109" fmla="*/ 533 h 581"/>
                <a:gd name="T110" fmla="*/ 113 w 369"/>
                <a:gd name="T111" fmla="*/ 547 h 581"/>
                <a:gd name="T112" fmla="*/ 111 w 369"/>
                <a:gd name="T113" fmla="*/ 581 h 581"/>
                <a:gd name="T114" fmla="*/ 103 w 369"/>
                <a:gd name="T115" fmla="*/ 581 h 581"/>
                <a:gd name="T116" fmla="*/ 70 w 369"/>
                <a:gd name="T117" fmla="*/ 535 h 581"/>
                <a:gd name="T118" fmla="*/ 0 w 369"/>
                <a:gd name="T119" fmla="*/ 315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9" h="581">
                  <a:moveTo>
                    <a:pt x="0" y="315"/>
                  </a:moveTo>
                  <a:lnTo>
                    <a:pt x="22" y="319"/>
                  </a:lnTo>
                  <a:lnTo>
                    <a:pt x="24" y="278"/>
                  </a:lnTo>
                  <a:lnTo>
                    <a:pt x="50" y="226"/>
                  </a:lnTo>
                  <a:lnTo>
                    <a:pt x="38" y="190"/>
                  </a:lnTo>
                  <a:lnTo>
                    <a:pt x="48" y="140"/>
                  </a:lnTo>
                  <a:lnTo>
                    <a:pt x="48" y="120"/>
                  </a:lnTo>
                  <a:lnTo>
                    <a:pt x="91" y="10"/>
                  </a:lnTo>
                  <a:lnTo>
                    <a:pt x="101" y="10"/>
                  </a:lnTo>
                  <a:lnTo>
                    <a:pt x="107" y="32"/>
                  </a:lnTo>
                  <a:lnTo>
                    <a:pt x="159" y="12"/>
                  </a:lnTo>
                  <a:lnTo>
                    <a:pt x="161" y="6"/>
                  </a:lnTo>
                  <a:lnTo>
                    <a:pt x="175" y="0"/>
                  </a:lnTo>
                  <a:lnTo>
                    <a:pt x="203" y="14"/>
                  </a:lnTo>
                  <a:lnTo>
                    <a:pt x="223" y="32"/>
                  </a:lnTo>
                  <a:lnTo>
                    <a:pt x="271" y="192"/>
                  </a:lnTo>
                  <a:lnTo>
                    <a:pt x="303" y="192"/>
                  </a:lnTo>
                  <a:lnTo>
                    <a:pt x="309" y="202"/>
                  </a:lnTo>
                  <a:lnTo>
                    <a:pt x="303" y="208"/>
                  </a:lnTo>
                  <a:lnTo>
                    <a:pt x="327" y="246"/>
                  </a:lnTo>
                  <a:lnTo>
                    <a:pt x="333" y="236"/>
                  </a:lnTo>
                  <a:lnTo>
                    <a:pt x="359" y="262"/>
                  </a:lnTo>
                  <a:lnTo>
                    <a:pt x="349" y="268"/>
                  </a:lnTo>
                  <a:lnTo>
                    <a:pt x="351" y="274"/>
                  </a:lnTo>
                  <a:lnTo>
                    <a:pt x="369" y="274"/>
                  </a:lnTo>
                  <a:lnTo>
                    <a:pt x="355" y="305"/>
                  </a:lnTo>
                  <a:lnTo>
                    <a:pt x="341" y="301"/>
                  </a:lnTo>
                  <a:lnTo>
                    <a:pt x="327" y="313"/>
                  </a:lnTo>
                  <a:lnTo>
                    <a:pt x="329" y="325"/>
                  </a:lnTo>
                  <a:lnTo>
                    <a:pt x="319" y="333"/>
                  </a:lnTo>
                  <a:lnTo>
                    <a:pt x="305" y="329"/>
                  </a:lnTo>
                  <a:lnTo>
                    <a:pt x="307" y="349"/>
                  </a:lnTo>
                  <a:lnTo>
                    <a:pt x="297" y="343"/>
                  </a:lnTo>
                  <a:lnTo>
                    <a:pt x="293" y="363"/>
                  </a:lnTo>
                  <a:lnTo>
                    <a:pt x="275" y="345"/>
                  </a:lnTo>
                  <a:lnTo>
                    <a:pt x="263" y="361"/>
                  </a:lnTo>
                  <a:lnTo>
                    <a:pt x="247" y="369"/>
                  </a:lnTo>
                  <a:lnTo>
                    <a:pt x="245" y="387"/>
                  </a:lnTo>
                  <a:lnTo>
                    <a:pt x="229" y="383"/>
                  </a:lnTo>
                  <a:lnTo>
                    <a:pt x="235" y="369"/>
                  </a:lnTo>
                  <a:lnTo>
                    <a:pt x="223" y="355"/>
                  </a:lnTo>
                  <a:lnTo>
                    <a:pt x="211" y="377"/>
                  </a:lnTo>
                  <a:lnTo>
                    <a:pt x="217" y="423"/>
                  </a:lnTo>
                  <a:lnTo>
                    <a:pt x="209" y="435"/>
                  </a:lnTo>
                  <a:lnTo>
                    <a:pt x="197" y="435"/>
                  </a:lnTo>
                  <a:lnTo>
                    <a:pt x="189" y="433"/>
                  </a:lnTo>
                  <a:lnTo>
                    <a:pt x="177" y="461"/>
                  </a:lnTo>
                  <a:lnTo>
                    <a:pt x="161" y="461"/>
                  </a:lnTo>
                  <a:lnTo>
                    <a:pt x="163" y="483"/>
                  </a:lnTo>
                  <a:lnTo>
                    <a:pt x="151" y="467"/>
                  </a:lnTo>
                  <a:lnTo>
                    <a:pt x="129" y="487"/>
                  </a:lnTo>
                  <a:lnTo>
                    <a:pt x="125" y="501"/>
                  </a:lnTo>
                  <a:lnTo>
                    <a:pt x="133" y="511"/>
                  </a:lnTo>
                  <a:lnTo>
                    <a:pt x="121" y="515"/>
                  </a:lnTo>
                  <a:lnTo>
                    <a:pt x="125" y="533"/>
                  </a:lnTo>
                  <a:lnTo>
                    <a:pt x="113" y="547"/>
                  </a:lnTo>
                  <a:lnTo>
                    <a:pt x="111" y="581"/>
                  </a:lnTo>
                  <a:lnTo>
                    <a:pt x="103" y="581"/>
                  </a:lnTo>
                  <a:lnTo>
                    <a:pt x="70" y="535"/>
                  </a:lnTo>
                  <a:lnTo>
                    <a:pt x="0" y="315"/>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29" name="Freeform 64">
              <a:extLst>
                <a:ext uri="{FF2B5EF4-FFF2-40B4-BE49-F238E27FC236}">
                  <a16:creationId xmlns:a16="http://schemas.microsoft.com/office/drawing/2014/main" id="{05D6357C-42E4-48EA-A88E-A16AB83FFF2B}"/>
                </a:ext>
              </a:extLst>
            </p:cNvPr>
            <p:cNvSpPr>
              <a:spLocks/>
            </p:cNvSpPr>
            <p:nvPr/>
          </p:nvSpPr>
          <p:spPr bwMode="auto">
            <a:xfrm>
              <a:off x="8651875" y="13125451"/>
              <a:ext cx="585788" cy="922338"/>
            </a:xfrm>
            <a:custGeom>
              <a:avLst/>
              <a:gdLst>
                <a:gd name="T0" fmla="*/ 0 w 369"/>
                <a:gd name="T1" fmla="*/ 315 h 581"/>
                <a:gd name="T2" fmla="*/ 22 w 369"/>
                <a:gd name="T3" fmla="*/ 319 h 581"/>
                <a:gd name="T4" fmla="*/ 24 w 369"/>
                <a:gd name="T5" fmla="*/ 278 h 581"/>
                <a:gd name="T6" fmla="*/ 50 w 369"/>
                <a:gd name="T7" fmla="*/ 226 h 581"/>
                <a:gd name="T8" fmla="*/ 38 w 369"/>
                <a:gd name="T9" fmla="*/ 190 h 581"/>
                <a:gd name="T10" fmla="*/ 48 w 369"/>
                <a:gd name="T11" fmla="*/ 140 h 581"/>
                <a:gd name="T12" fmla="*/ 48 w 369"/>
                <a:gd name="T13" fmla="*/ 120 h 581"/>
                <a:gd name="T14" fmla="*/ 91 w 369"/>
                <a:gd name="T15" fmla="*/ 10 h 581"/>
                <a:gd name="T16" fmla="*/ 101 w 369"/>
                <a:gd name="T17" fmla="*/ 10 h 581"/>
                <a:gd name="T18" fmla="*/ 107 w 369"/>
                <a:gd name="T19" fmla="*/ 32 h 581"/>
                <a:gd name="T20" fmla="*/ 159 w 369"/>
                <a:gd name="T21" fmla="*/ 12 h 581"/>
                <a:gd name="T22" fmla="*/ 161 w 369"/>
                <a:gd name="T23" fmla="*/ 6 h 581"/>
                <a:gd name="T24" fmla="*/ 175 w 369"/>
                <a:gd name="T25" fmla="*/ 0 h 581"/>
                <a:gd name="T26" fmla="*/ 203 w 369"/>
                <a:gd name="T27" fmla="*/ 14 h 581"/>
                <a:gd name="T28" fmla="*/ 223 w 369"/>
                <a:gd name="T29" fmla="*/ 32 h 581"/>
                <a:gd name="T30" fmla="*/ 271 w 369"/>
                <a:gd name="T31" fmla="*/ 192 h 581"/>
                <a:gd name="T32" fmla="*/ 303 w 369"/>
                <a:gd name="T33" fmla="*/ 192 h 581"/>
                <a:gd name="T34" fmla="*/ 309 w 369"/>
                <a:gd name="T35" fmla="*/ 202 h 581"/>
                <a:gd name="T36" fmla="*/ 303 w 369"/>
                <a:gd name="T37" fmla="*/ 208 h 581"/>
                <a:gd name="T38" fmla="*/ 327 w 369"/>
                <a:gd name="T39" fmla="*/ 246 h 581"/>
                <a:gd name="T40" fmla="*/ 333 w 369"/>
                <a:gd name="T41" fmla="*/ 236 h 581"/>
                <a:gd name="T42" fmla="*/ 359 w 369"/>
                <a:gd name="T43" fmla="*/ 262 h 581"/>
                <a:gd name="T44" fmla="*/ 349 w 369"/>
                <a:gd name="T45" fmla="*/ 268 h 581"/>
                <a:gd name="T46" fmla="*/ 351 w 369"/>
                <a:gd name="T47" fmla="*/ 274 h 581"/>
                <a:gd name="T48" fmla="*/ 369 w 369"/>
                <a:gd name="T49" fmla="*/ 274 h 581"/>
                <a:gd name="T50" fmla="*/ 355 w 369"/>
                <a:gd name="T51" fmla="*/ 305 h 581"/>
                <a:gd name="T52" fmla="*/ 341 w 369"/>
                <a:gd name="T53" fmla="*/ 301 h 581"/>
                <a:gd name="T54" fmla="*/ 327 w 369"/>
                <a:gd name="T55" fmla="*/ 313 h 581"/>
                <a:gd name="T56" fmla="*/ 329 w 369"/>
                <a:gd name="T57" fmla="*/ 325 h 581"/>
                <a:gd name="T58" fmla="*/ 319 w 369"/>
                <a:gd name="T59" fmla="*/ 333 h 581"/>
                <a:gd name="T60" fmla="*/ 305 w 369"/>
                <a:gd name="T61" fmla="*/ 329 h 581"/>
                <a:gd name="T62" fmla="*/ 307 w 369"/>
                <a:gd name="T63" fmla="*/ 349 h 581"/>
                <a:gd name="T64" fmla="*/ 297 w 369"/>
                <a:gd name="T65" fmla="*/ 343 h 581"/>
                <a:gd name="T66" fmla="*/ 293 w 369"/>
                <a:gd name="T67" fmla="*/ 363 h 581"/>
                <a:gd name="T68" fmla="*/ 275 w 369"/>
                <a:gd name="T69" fmla="*/ 345 h 581"/>
                <a:gd name="T70" fmla="*/ 263 w 369"/>
                <a:gd name="T71" fmla="*/ 361 h 581"/>
                <a:gd name="T72" fmla="*/ 247 w 369"/>
                <a:gd name="T73" fmla="*/ 369 h 581"/>
                <a:gd name="T74" fmla="*/ 245 w 369"/>
                <a:gd name="T75" fmla="*/ 387 h 581"/>
                <a:gd name="T76" fmla="*/ 229 w 369"/>
                <a:gd name="T77" fmla="*/ 383 h 581"/>
                <a:gd name="T78" fmla="*/ 235 w 369"/>
                <a:gd name="T79" fmla="*/ 369 h 581"/>
                <a:gd name="T80" fmla="*/ 223 w 369"/>
                <a:gd name="T81" fmla="*/ 355 h 581"/>
                <a:gd name="T82" fmla="*/ 211 w 369"/>
                <a:gd name="T83" fmla="*/ 377 h 581"/>
                <a:gd name="T84" fmla="*/ 217 w 369"/>
                <a:gd name="T85" fmla="*/ 423 h 581"/>
                <a:gd name="T86" fmla="*/ 209 w 369"/>
                <a:gd name="T87" fmla="*/ 435 h 581"/>
                <a:gd name="T88" fmla="*/ 197 w 369"/>
                <a:gd name="T89" fmla="*/ 435 h 581"/>
                <a:gd name="T90" fmla="*/ 189 w 369"/>
                <a:gd name="T91" fmla="*/ 433 h 581"/>
                <a:gd name="T92" fmla="*/ 177 w 369"/>
                <a:gd name="T93" fmla="*/ 461 h 581"/>
                <a:gd name="T94" fmla="*/ 161 w 369"/>
                <a:gd name="T95" fmla="*/ 461 h 581"/>
                <a:gd name="T96" fmla="*/ 163 w 369"/>
                <a:gd name="T97" fmla="*/ 483 h 581"/>
                <a:gd name="T98" fmla="*/ 151 w 369"/>
                <a:gd name="T99" fmla="*/ 467 h 581"/>
                <a:gd name="T100" fmla="*/ 129 w 369"/>
                <a:gd name="T101" fmla="*/ 487 h 581"/>
                <a:gd name="T102" fmla="*/ 125 w 369"/>
                <a:gd name="T103" fmla="*/ 501 h 581"/>
                <a:gd name="T104" fmla="*/ 133 w 369"/>
                <a:gd name="T105" fmla="*/ 511 h 581"/>
                <a:gd name="T106" fmla="*/ 121 w 369"/>
                <a:gd name="T107" fmla="*/ 515 h 581"/>
                <a:gd name="T108" fmla="*/ 125 w 369"/>
                <a:gd name="T109" fmla="*/ 533 h 581"/>
                <a:gd name="T110" fmla="*/ 113 w 369"/>
                <a:gd name="T111" fmla="*/ 547 h 581"/>
                <a:gd name="T112" fmla="*/ 111 w 369"/>
                <a:gd name="T113" fmla="*/ 581 h 581"/>
                <a:gd name="T114" fmla="*/ 103 w 369"/>
                <a:gd name="T115" fmla="*/ 581 h 581"/>
                <a:gd name="T116" fmla="*/ 70 w 369"/>
                <a:gd name="T117" fmla="*/ 535 h 581"/>
                <a:gd name="T118" fmla="*/ 0 w 369"/>
                <a:gd name="T119" fmla="*/ 315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9" h="581">
                  <a:moveTo>
                    <a:pt x="0" y="315"/>
                  </a:moveTo>
                  <a:lnTo>
                    <a:pt x="22" y="319"/>
                  </a:lnTo>
                  <a:lnTo>
                    <a:pt x="24" y="278"/>
                  </a:lnTo>
                  <a:lnTo>
                    <a:pt x="50" y="226"/>
                  </a:lnTo>
                  <a:lnTo>
                    <a:pt x="38" y="190"/>
                  </a:lnTo>
                  <a:lnTo>
                    <a:pt x="48" y="140"/>
                  </a:lnTo>
                  <a:lnTo>
                    <a:pt x="48" y="120"/>
                  </a:lnTo>
                  <a:lnTo>
                    <a:pt x="91" y="10"/>
                  </a:lnTo>
                  <a:lnTo>
                    <a:pt x="101" y="10"/>
                  </a:lnTo>
                  <a:lnTo>
                    <a:pt x="107" y="32"/>
                  </a:lnTo>
                  <a:lnTo>
                    <a:pt x="159" y="12"/>
                  </a:lnTo>
                  <a:lnTo>
                    <a:pt x="161" y="6"/>
                  </a:lnTo>
                  <a:lnTo>
                    <a:pt x="175" y="0"/>
                  </a:lnTo>
                  <a:lnTo>
                    <a:pt x="203" y="14"/>
                  </a:lnTo>
                  <a:lnTo>
                    <a:pt x="223" y="32"/>
                  </a:lnTo>
                  <a:lnTo>
                    <a:pt x="271" y="192"/>
                  </a:lnTo>
                  <a:lnTo>
                    <a:pt x="303" y="192"/>
                  </a:lnTo>
                  <a:lnTo>
                    <a:pt x="309" y="202"/>
                  </a:lnTo>
                  <a:lnTo>
                    <a:pt x="303" y="208"/>
                  </a:lnTo>
                  <a:lnTo>
                    <a:pt x="327" y="246"/>
                  </a:lnTo>
                  <a:lnTo>
                    <a:pt x="333" y="236"/>
                  </a:lnTo>
                  <a:lnTo>
                    <a:pt x="359" y="262"/>
                  </a:lnTo>
                  <a:lnTo>
                    <a:pt x="349" y="268"/>
                  </a:lnTo>
                  <a:lnTo>
                    <a:pt x="351" y="274"/>
                  </a:lnTo>
                  <a:lnTo>
                    <a:pt x="369" y="274"/>
                  </a:lnTo>
                  <a:lnTo>
                    <a:pt x="355" y="305"/>
                  </a:lnTo>
                  <a:lnTo>
                    <a:pt x="341" y="301"/>
                  </a:lnTo>
                  <a:lnTo>
                    <a:pt x="327" y="313"/>
                  </a:lnTo>
                  <a:lnTo>
                    <a:pt x="329" y="325"/>
                  </a:lnTo>
                  <a:lnTo>
                    <a:pt x="319" y="333"/>
                  </a:lnTo>
                  <a:lnTo>
                    <a:pt x="305" y="329"/>
                  </a:lnTo>
                  <a:lnTo>
                    <a:pt x="307" y="349"/>
                  </a:lnTo>
                  <a:lnTo>
                    <a:pt x="297" y="343"/>
                  </a:lnTo>
                  <a:lnTo>
                    <a:pt x="293" y="363"/>
                  </a:lnTo>
                  <a:lnTo>
                    <a:pt x="275" y="345"/>
                  </a:lnTo>
                  <a:lnTo>
                    <a:pt x="263" y="361"/>
                  </a:lnTo>
                  <a:lnTo>
                    <a:pt x="247" y="369"/>
                  </a:lnTo>
                  <a:lnTo>
                    <a:pt x="245" y="387"/>
                  </a:lnTo>
                  <a:lnTo>
                    <a:pt x="229" y="383"/>
                  </a:lnTo>
                  <a:lnTo>
                    <a:pt x="235" y="369"/>
                  </a:lnTo>
                  <a:lnTo>
                    <a:pt x="223" y="355"/>
                  </a:lnTo>
                  <a:lnTo>
                    <a:pt x="211" y="377"/>
                  </a:lnTo>
                  <a:lnTo>
                    <a:pt x="217" y="423"/>
                  </a:lnTo>
                  <a:lnTo>
                    <a:pt x="209" y="435"/>
                  </a:lnTo>
                  <a:lnTo>
                    <a:pt x="197" y="435"/>
                  </a:lnTo>
                  <a:lnTo>
                    <a:pt x="189" y="433"/>
                  </a:lnTo>
                  <a:lnTo>
                    <a:pt x="177" y="461"/>
                  </a:lnTo>
                  <a:lnTo>
                    <a:pt x="161" y="461"/>
                  </a:lnTo>
                  <a:lnTo>
                    <a:pt x="163" y="483"/>
                  </a:lnTo>
                  <a:lnTo>
                    <a:pt x="151" y="467"/>
                  </a:lnTo>
                  <a:lnTo>
                    <a:pt x="129" y="487"/>
                  </a:lnTo>
                  <a:lnTo>
                    <a:pt x="125" y="501"/>
                  </a:lnTo>
                  <a:lnTo>
                    <a:pt x="133" y="511"/>
                  </a:lnTo>
                  <a:lnTo>
                    <a:pt x="121" y="515"/>
                  </a:lnTo>
                  <a:lnTo>
                    <a:pt x="125" y="533"/>
                  </a:lnTo>
                  <a:lnTo>
                    <a:pt x="113" y="547"/>
                  </a:lnTo>
                  <a:lnTo>
                    <a:pt x="111" y="581"/>
                  </a:lnTo>
                  <a:lnTo>
                    <a:pt x="103" y="581"/>
                  </a:lnTo>
                  <a:lnTo>
                    <a:pt x="70" y="535"/>
                  </a:lnTo>
                  <a:lnTo>
                    <a:pt x="0" y="315"/>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30" name="Freeform 65">
              <a:extLst>
                <a:ext uri="{FF2B5EF4-FFF2-40B4-BE49-F238E27FC236}">
                  <a16:creationId xmlns:a16="http://schemas.microsoft.com/office/drawing/2014/main" id="{AAF9F421-9AD1-4182-A059-CB60C76FCB3F}"/>
                </a:ext>
              </a:extLst>
            </p:cNvPr>
            <p:cNvSpPr>
              <a:spLocks/>
            </p:cNvSpPr>
            <p:nvPr/>
          </p:nvSpPr>
          <p:spPr bwMode="auto">
            <a:xfrm>
              <a:off x="8470900" y="14095413"/>
              <a:ext cx="531813" cy="271463"/>
            </a:xfrm>
            <a:custGeom>
              <a:avLst/>
              <a:gdLst>
                <a:gd name="T0" fmla="*/ 0 w 335"/>
                <a:gd name="T1" fmla="*/ 69 h 171"/>
                <a:gd name="T2" fmla="*/ 0 w 335"/>
                <a:gd name="T3" fmla="*/ 161 h 171"/>
                <a:gd name="T4" fmla="*/ 156 w 335"/>
                <a:gd name="T5" fmla="*/ 129 h 171"/>
                <a:gd name="T6" fmla="*/ 184 w 335"/>
                <a:gd name="T7" fmla="*/ 119 h 171"/>
                <a:gd name="T8" fmla="*/ 194 w 335"/>
                <a:gd name="T9" fmla="*/ 119 h 171"/>
                <a:gd name="T10" fmla="*/ 207 w 335"/>
                <a:gd name="T11" fmla="*/ 145 h 171"/>
                <a:gd name="T12" fmla="*/ 225 w 335"/>
                <a:gd name="T13" fmla="*/ 149 h 171"/>
                <a:gd name="T14" fmla="*/ 235 w 335"/>
                <a:gd name="T15" fmla="*/ 171 h 171"/>
                <a:gd name="T16" fmla="*/ 247 w 335"/>
                <a:gd name="T17" fmla="*/ 171 h 171"/>
                <a:gd name="T18" fmla="*/ 249 w 335"/>
                <a:gd name="T19" fmla="*/ 157 h 171"/>
                <a:gd name="T20" fmla="*/ 259 w 335"/>
                <a:gd name="T21" fmla="*/ 153 h 171"/>
                <a:gd name="T22" fmla="*/ 263 w 335"/>
                <a:gd name="T23" fmla="*/ 135 h 171"/>
                <a:gd name="T24" fmla="*/ 267 w 335"/>
                <a:gd name="T25" fmla="*/ 135 h 171"/>
                <a:gd name="T26" fmla="*/ 275 w 335"/>
                <a:gd name="T27" fmla="*/ 157 h 171"/>
                <a:gd name="T28" fmla="*/ 291 w 335"/>
                <a:gd name="T29" fmla="*/ 153 h 171"/>
                <a:gd name="T30" fmla="*/ 293 w 335"/>
                <a:gd name="T31" fmla="*/ 141 h 171"/>
                <a:gd name="T32" fmla="*/ 313 w 335"/>
                <a:gd name="T33" fmla="*/ 131 h 171"/>
                <a:gd name="T34" fmla="*/ 327 w 335"/>
                <a:gd name="T35" fmla="*/ 129 h 171"/>
                <a:gd name="T36" fmla="*/ 335 w 335"/>
                <a:gd name="T37" fmla="*/ 137 h 171"/>
                <a:gd name="T38" fmla="*/ 333 w 335"/>
                <a:gd name="T39" fmla="*/ 113 h 171"/>
                <a:gd name="T40" fmla="*/ 317 w 335"/>
                <a:gd name="T41" fmla="*/ 85 h 171"/>
                <a:gd name="T42" fmla="*/ 305 w 335"/>
                <a:gd name="T43" fmla="*/ 81 h 171"/>
                <a:gd name="T44" fmla="*/ 295 w 335"/>
                <a:gd name="T45" fmla="*/ 81 h 171"/>
                <a:gd name="T46" fmla="*/ 297 w 335"/>
                <a:gd name="T47" fmla="*/ 87 h 171"/>
                <a:gd name="T48" fmla="*/ 305 w 335"/>
                <a:gd name="T49" fmla="*/ 87 h 171"/>
                <a:gd name="T50" fmla="*/ 311 w 335"/>
                <a:gd name="T51" fmla="*/ 89 h 171"/>
                <a:gd name="T52" fmla="*/ 319 w 335"/>
                <a:gd name="T53" fmla="*/ 97 h 171"/>
                <a:gd name="T54" fmla="*/ 323 w 335"/>
                <a:gd name="T55" fmla="*/ 107 h 171"/>
                <a:gd name="T56" fmla="*/ 319 w 335"/>
                <a:gd name="T57" fmla="*/ 117 h 171"/>
                <a:gd name="T58" fmla="*/ 293 w 335"/>
                <a:gd name="T59" fmla="*/ 129 h 171"/>
                <a:gd name="T60" fmla="*/ 279 w 335"/>
                <a:gd name="T61" fmla="*/ 123 h 171"/>
                <a:gd name="T62" fmla="*/ 271 w 335"/>
                <a:gd name="T63" fmla="*/ 107 h 171"/>
                <a:gd name="T64" fmla="*/ 259 w 335"/>
                <a:gd name="T65" fmla="*/ 105 h 171"/>
                <a:gd name="T66" fmla="*/ 261 w 335"/>
                <a:gd name="T67" fmla="*/ 97 h 171"/>
                <a:gd name="T68" fmla="*/ 247 w 335"/>
                <a:gd name="T69" fmla="*/ 81 h 171"/>
                <a:gd name="T70" fmla="*/ 229 w 335"/>
                <a:gd name="T71" fmla="*/ 71 h 171"/>
                <a:gd name="T72" fmla="*/ 229 w 335"/>
                <a:gd name="T73" fmla="*/ 81 h 171"/>
                <a:gd name="T74" fmla="*/ 217 w 335"/>
                <a:gd name="T75" fmla="*/ 77 h 171"/>
                <a:gd name="T76" fmla="*/ 213 w 335"/>
                <a:gd name="T77" fmla="*/ 67 h 171"/>
                <a:gd name="T78" fmla="*/ 215 w 335"/>
                <a:gd name="T79" fmla="*/ 57 h 171"/>
                <a:gd name="T80" fmla="*/ 227 w 335"/>
                <a:gd name="T81" fmla="*/ 49 h 171"/>
                <a:gd name="T82" fmla="*/ 223 w 335"/>
                <a:gd name="T83" fmla="*/ 41 h 171"/>
                <a:gd name="T84" fmla="*/ 237 w 335"/>
                <a:gd name="T85" fmla="*/ 29 h 171"/>
                <a:gd name="T86" fmla="*/ 223 w 335"/>
                <a:gd name="T87" fmla="*/ 19 h 171"/>
                <a:gd name="T88" fmla="*/ 215 w 335"/>
                <a:gd name="T89" fmla="*/ 0 h 171"/>
                <a:gd name="T90" fmla="*/ 184 w 335"/>
                <a:gd name="T91" fmla="*/ 25 h 171"/>
                <a:gd name="T92" fmla="*/ 72 w 335"/>
                <a:gd name="T93" fmla="*/ 55 h 171"/>
                <a:gd name="T94" fmla="*/ 0 w 335"/>
                <a:gd name="T95" fmla="*/ 69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35" h="171">
                  <a:moveTo>
                    <a:pt x="0" y="69"/>
                  </a:moveTo>
                  <a:lnTo>
                    <a:pt x="0" y="161"/>
                  </a:lnTo>
                  <a:lnTo>
                    <a:pt x="156" y="129"/>
                  </a:lnTo>
                  <a:lnTo>
                    <a:pt x="184" y="119"/>
                  </a:lnTo>
                  <a:lnTo>
                    <a:pt x="194" y="119"/>
                  </a:lnTo>
                  <a:lnTo>
                    <a:pt x="207" y="145"/>
                  </a:lnTo>
                  <a:lnTo>
                    <a:pt x="225" y="149"/>
                  </a:lnTo>
                  <a:lnTo>
                    <a:pt x="235" y="171"/>
                  </a:lnTo>
                  <a:lnTo>
                    <a:pt x="247" y="171"/>
                  </a:lnTo>
                  <a:lnTo>
                    <a:pt x="249" y="157"/>
                  </a:lnTo>
                  <a:lnTo>
                    <a:pt x="259" y="153"/>
                  </a:lnTo>
                  <a:lnTo>
                    <a:pt x="263" y="135"/>
                  </a:lnTo>
                  <a:lnTo>
                    <a:pt x="267" y="135"/>
                  </a:lnTo>
                  <a:lnTo>
                    <a:pt x="275" y="157"/>
                  </a:lnTo>
                  <a:lnTo>
                    <a:pt x="291" y="153"/>
                  </a:lnTo>
                  <a:lnTo>
                    <a:pt x="293" y="141"/>
                  </a:lnTo>
                  <a:lnTo>
                    <a:pt x="313" y="131"/>
                  </a:lnTo>
                  <a:lnTo>
                    <a:pt x="327" y="129"/>
                  </a:lnTo>
                  <a:lnTo>
                    <a:pt x="335" y="137"/>
                  </a:lnTo>
                  <a:lnTo>
                    <a:pt x="333" y="113"/>
                  </a:lnTo>
                  <a:lnTo>
                    <a:pt x="317" y="85"/>
                  </a:lnTo>
                  <a:lnTo>
                    <a:pt x="305" y="81"/>
                  </a:lnTo>
                  <a:lnTo>
                    <a:pt x="295" y="81"/>
                  </a:lnTo>
                  <a:lnTo>
                    <a:pt x="297" y="87"/>
                  </a:lnTo>
                  <a:lnTo>
                    <a:pt x="305" y="87"/>
                  </a:lnTo>
                  <a:lnTo>
                    <a:pt x="311" y="89"/>
                  </a:lnTo>
                  <a:lnTo>
                    <a:pt x="319" y="97"/>
                  </a:lnTo>
                  <a:lnTo>
                    <a:pt x="323" y="107"/>
                  </a:lnTo>
                  <a:lnTo>
                    <a:pt x="319" y="117"/>
                  </a:lnTo>
                  <a:lnTo>
                    <a:pt x="293" y="129"/>
                  </a:lnTo>
                  <a:lnTo>
                    <a:pt x="279" y="123"/>
                  </a:lnTo>
                  <a:lnTo>
                    <a:pt x="271" y="107"/>
                  </a:lnTo>
                  <a:lnTo>
                    <a:pt x="259" y="105"/>
                  </a:lnTo>
                  <a:lnTo>
                    <a:pt x="261" y="97"/>
                  </a:lnTo>
                  <a:lnTo>
                    <a:pt x="247" y="81"/>
                  </a:lnTo>
                  <a:lnTo>
                    <a:pt x="229" y="71"/>
                  </a:lnTo>
                  <a:lnTo>
                    <a:pt x="229" y="81"/>
                  </a:lnTo>
                  <a:lnTo>
                    <a:pt x="217" y="77"/>
                  </a:lnTo>
                  <a:lnTo>
                    <a:pt x="213" y="67"/>
                  </a:lnTo>
                  <a:lnTo>
                    <a:pt x="215" y="57"/>
                  </a:lnTo>
                  <a:lnTo>
                    <a:pt x="227" y="49"/>
                  </a:lnTo>
                  <a:lnTo>
                    <a:pt x="223" y="41"/>
                  </a:lnTo>
                  <a:lnTo>
                    <a:pt x="237" y="29"/>
                  </a:lnTo>
                  <a:lnTo>
                    <a:pt x="223" y="19"/>
                  </a:lnTo>
                  <a:lnTo>
                    <a:pt x="215" y="0"/>
                  </a:lnTo>
                  <a:lnTo>
                    <a:pt x="184" y="25"/>
                  </a:lnTo>
                  <a:lnTo>
                    <a:pt x="72" y="55"/>
                  </a:lnTo>
                  <a:lnTo>
                    <a:pt x="0" y="69"/>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31" name="Freeform 66">
              <a:extLst>
                <a:ext uri="{FF2B5EF4-FFF2-40B4-BE49-F238E27FC236}">
                  <a16:creationId xmlns:a16="http://schemas.microsoft.com/office/drawing/2014/main" id="{8DEE62B7-2D5F-4AC3-95FD-57334E980F9F}"/>
                </a:ext>
              </a:extLst>
            </p:cNvPr>
            <p:cNvSpPr>
              <a:spLocks/>
            </p:cNvSpPr>
            <p:nvPr/>
          </p:nvSpPr>
          <p:spPr bwMode="auto">
            <a:xfrm>
              <a:off x="8470900" y="14095413"/>
              <a:ext cx="531813" cy="271463"/>
            </a:xfrm>
            <a:custGeom>
              <a:avLst/>
              <a:gdLst>
                <a:gd name="T0" fmla="*/ 0 w 335"/>
                <a:gd name="T1" fmla="*/ 69 h 171"/>
                <a:gd name="T2" fmla="*/ 0 w 335"/>
                <a:gd name="T3" fmla="*/ 161 h 171"/>
                <a:gd name="T4" fmla="*/ 156 w 335"/>
                <a:gd name="T5" fmla="*/ 129 h 171"/>
                <a:gd name="T6" fmla="*/ 184 w 335"/>
                <a:gd name="T7" fmla="*/ 119 h 171"/>
                <a:gd name="T8" fmla="*/ 194 w 335"/>
                <a:gd name="T9" fmla="*/ 119 h 171"/>
                <a:gd name="T10" fmla="*/ 207 w 335"/>
                <a:gd name="T11" fmla="*/ 145 h 171"/>
                <a:gd name="T12" fmla="*/ 225 w 335"/>
                <a:gd name="T13" fmla="*/ 149 h 171"/>
                <a:gd name="T14" fmla="*/ 235 w 335"/>
                <a:gd name="T15" fmla="*/ 171 h 171"/>
                <a:gd name="T16" fmla="*/ 247 w 335"/>
                <a:gd name="T17" fmla="*/ 171 h 171"/>
                <a:gd name="T18" fmla="*/ 249 w 335"/>
                <a:gd name="T19" fmla="*/ 157 h 171"/>
                <a:gd name="T20" fmla="*/ 259 w 335"/>
                <a:gd name="T21" fmla="*/ 153 h 171"/>
                <a:gd name="T22" fmla="*/ 263 w 335"/>
                <a:gd name="T23" fmla="*/ 135 h 171"/>
                <a:gd name="T24" fmla="*/ 267 w 335"/>
                <a:gd name="T25" fmla="*/ 135 h 171"/>
                <a:gd name="T26" fmla="*/ 275 w 335"/>
                <a:gd name="T27" fmla="*/ 157 h 171"/>
                <a:gd name="T28" fmla="*/ 291 w 335"/>
                <a:gd name="T29" fmla="*/ 153 h 171"/>
                <a:gd name="T30" fmla="*/ 293 w 335"/>
                <a:gd name="T31" fmla="*/ 141 h 171"/>
                <a:gd name="T32" fmla="*/ 313 w 335"/>
                <a:gd name="T33" fmla="*/ 131 h 171"/>
                <a:gd name="T34" fmla="*/ 327 w 335"/>
                <a:gd name="T35" fmla="*/ 129 h 171"/>
                <a:gd name="T36" fmla="*/ 335 w 335"/>
                <a:gd name="T37" fmla="*/ 137 h 171"/>
                <a:gd name="T38" fmla="*/ 333 w 335"/>
                <a:gd name="T39" fmla="*/ 113 h 171"/>
                <a:gd name="T40" fmla="*/ 317 w 335"/>
                <a:gd name="T41" fmla="*/ 85 h 171"/>
                <a:gd name="T42" fmla="*/ 305 w 335"/>
                <a:gd name="T43" fmla="*/ 81 h 171"/>
                <a:gd name="T44" fmla="*/ 295 w 335"/>
                <a:gd name="T45" fmla="*/ 81 h 171"/>
                <a:gd name="T46" fmla="*/ 297 w 335"/>
                <a:gd name="T47" fmla="*/ 87 h 171"/>
                <a:gd name="T48" fmla="*/ 305 w 335"/>
                <a:gd name="T49" fmla="*/ 87 h 171"/>
                <a:gd name="T50" fmla="*/ 311 w 335"/>
                <a:gd name="T51" fmla="*/ 89 h 171"/>
                <a:gd name="T52" fmla="*/ 319 w 335"/>
                <a:gd name="T53" fmla="*/ 97 h 171"/>
                <a:gd name="T54" fmla="*/ 323 w 335"/>
                <a:gd name="T55" fmla="*/ 107 h 171"/>
                <a:gd name="T56" fmla="*/ 319 w 335"/>
                <a:gd name="T57" fmla="*/ 117 h 171"/>
                <a:gd name="T58" fmla="*/ 293 w 335"/>
                <a:gd name="T59" fmla="*/ 129 h 171"/>
                <a:gd name="T60" fmla="*/ 279 w 335"/>
                <a:gd name="T61" fmla="*/ 123 h 171"/>
                <a:gd name="T62" fmla="*/ 271 w 335"/>
                <a:gd name="T63" fmla="*/ 107 h 171"/>
                <a:gd name="T64" fmla="*/ 259 w 335"/>
                <a:gd name="T65" fmla="*/ 105 h 171"/>
                <a:gd name="T66" fmla="*/ 261 w 335"/>
                <a:gd name="T67" fmla="*/ 97 h 171"/>
                <a:gd name="T68" fmla="*/ 247 w 335"/>
                <a:gd name="T69" fmla="*/ 81 h 171"/>
                <a:gd name="T70" fmla="*/ 229 w 335"/>
                <a:gd name="T71" fmla="*/ 71 h 171"/>
                <a:gd name="T72" fmla="*/ 229 w 335"/>
                <a:gd name="T73" fmla="*/ 81 h 171"/>
                <a:gd name="T74" fmla="*/ 217 w 335"/>
                <a:gd name="T75" fmla="*/ 77 h 171"/>
                <a:gd name="T76" fmla="*/ 213 w 335"/>
                <a:gd name="T77" fmla="*/ 67 h 171"/>
                <a:gd name="T78" fmla="*/ 215 w 335"/>
                <a:gd name="T79" fmla="*/ 57 h 171"/>
                <a:gd name="T80" fmla="*/ 227 w 335"/>
                <a:gd name="T81" fmla="*/ 49 h 171"/>
                <a:gd name="T82" fmla="*/ 223 w 335"/>
                <a:gd name="T83" fmla="*/ 41 h 171"/>
                <a:gd name="T84" fmla="*/ 237 w 335"/>
                <a:gd name="T85" fmla="*/ 29 h 171"/>
                <a:gd name="T86" fmla="*/ 223 w 335"/>
                <a:gd name="T87" fmla="*/ 19 h 171"/>
                <a:gd name="T88" fmla="*/ 215 w 335"/>
                <a:gd name="T89" fmla="*/ 0 h 171"/>
                <a:gd name="T90" fmla="*/ 184 w 335"/>
                <a:gd name="T91" fmla="*/ 25 h 171"/>
                <a:gd name="T92" fmla="*/ 72 w 335"/>
                <a:gd name="T93" fmla="*/ 55 h 171"/>
                <a:gd name="T94" fmla="*/ 0 w 335"/>
                <a:gd name="T95" fmla="*/ 69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35" h="171">
                  <a:moveTo>
                    <a:pt x="0" y="69"/>
                  </a:moveTo>
                  <a:lnTo>
                    <a:pt x="0" y="161"/>
                  </a:lnTo>
                  <a:lnTo>
                    <a:pt x="156" y="129"/>
                  </a:lnTo>
                  <a:lnTo>
                    <a:pt x="184" y="119"/>
                  </a:lnTo>
                  <a:lnTo>
                    <a:pt x="194" y="119"/>
                  </a:lnTo>
                  <a:lnTo>
                    <a:pt x="207" y="145"/>
                  </a:lnTo>
                  <a:lnTo>
                    <a:pt x="225" y="149"/>
                  </a:lnTo>
                  <a:lnTo>
                    <a:pt x="235" y="171"/>
                  </a:lnTo>
                  <a:lnTo>
                    <a:pt x="247" y="171"/>
                  </a:lnTo>
                  <a:lnTo>
                    <a:pt x="249" y="157"/>
                  </a:lnTo>
                  <a:lnTo>
                    <a:pt x="259" y="153"/>
                  </a:lnTo>
                  <a:lnTo>
                    <a:pt x="263" y="135"/>
                  </a:lnTo>
                  <a:lnTo>
                    <a:pt x="267" y="135"/>
                  </a:lnTo>
                  <a:lnTo>
                    <a:pt x="275" y="157"/>
                  </a:lnTo>
                  <a:lnTo>
                    <a:pt x="291" y="153"/>
                  </a:lnTo>
                  <a:lnTo>
                    <a:pt x="293" y="141"/>
                  </a:lnTo>
                  <a:lnTo>
                    <a:pt x="313" y="131"/>
                  </a:lnTo>
                  <a:lnTo>
                    <a:pt x="327" y="129"/>
                  </a:lnTo>
                  <a:lnTo>
                    <a:pt x="335" y="137"/>
                  </a:lnTo>
                  <a:lnTo>
                    <a:pt x="333" y="113"/>
                  </a:lnTo>
                  <a:lnTo>
                    <a:pt x="317" y="85"/>
                  </a:lnTo>
                  <a:lnTo>
                    <a:pt x="305" y="81"/>
                  </a:lnTo>
                  <a:lnTo>
                    <a:pt x="295" y="81"/>
                  </a:lnTo>
                  <a:lnTo>
                    <a:pt x="297" y="87"/>
                  </a:lnTo>
                  <a:lnTo>
                    <a:pt x="305" y="87"/>
                  </a:lnTo>
                  <a:lnTo>
                    <a:pt x="311" y="89"/>
                  </a:lnTo>
                  <a:lnTo>
                    <a:pt x="319" y="97"/>
                  </a:lnTo>
                  <a:lnTo>
                    <a:pt x="323" y="107"/>
                  </a:lnTo>
                  <a:lnTo>
                    <a:pt x="319" y="117"/>
                  </a:lnTo>
                  <a:lnTo>
                    <a:pt x="293" y="129"/>
                  </a:lnTo>
                  <a:lnTo>
                    <a:pt x="279" y="123"/>
                  </a:lnTo>
                  <a:lnTo>
                    <a:pt x="271" y="107"/>
                  </a:lnTo>
                  <a:lnTo>
                    <a:pt x="259" y="105"/>
                  </a:lnTo>
                  <a:lnTo>
                    <a:pt x="261" y="97"/>
                  </a:lnTo>
                  <a:lnTo>
                    <a:pt x="247" y="81"/>
                  </a:lnTo>
                  <a:lnTo>
                    <a:pt x="229" y="71"/>
                  </a:lnTo>
                  <a:lnTo>
                    <a:pt x="229" y="81"/>
                  </a:lnTo>
                  <a:lnTo>
                    <a:pt x="217" y="77"/>
                  </a:lnTo>
                  <a:lnTo>
                    <a:pt x="213" y="67"/>
                  </a:lnTo>
                  <a:lnTo>
                    <a:pt x="215" y="57"/>
                  </a:lnTo>
                  <a:lnTo>
                    <a:pt x="227" y="49"/>
                  </a:lnTo>
                  <a:lnTo>
                    <a:pt x="223" y="41"/>
                  </a:lnTo>
                  <a:lnTo>
                    <a:pt x="237" y="29"/>
                  </a:lnTo>
                  <a:lnTo>
                    <a:pt x="223" y="19"/>
                  </a:lnTo>
                  <a:lnTo>
                    <a:pt x="215" y="0"/>
                  </a:lnTo>
                  <a:lnTo>
                    <a:pt x="184" y="25"/>
                  </a:lnTo>
                  <a:lnTo>
                    <a:pt x="72" y="55"/>
                  </a:lnTo>
                  <a:lnTo>
                    <a:pt x="0" y="69"/>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32" name="Freeform 67">
              <a:extLst>
                <a:ext uri="{FF2B5EF4-FFF2-40B4-BE49-F238E27FC236}">
                  <a16:creationId xmlns:a16="http://schemas.microsoft.com/office/drawing/2014/main" id="{32C84A75-0E90-4BAA-9AA7-590D68370D0F}"/>
                </a:ext>
              </a:extLst>
            </p:cNvPr>
            <p:cNvSpPr>
              <a:spLocks/>
            </p:cNvSpPr>
            <p:nvPr/>
          </p:nvSpPr>
          <p:spPr bwMode="auto">
            <a:xfrm>
              <a:off x="8470900" y="14095413"/>
              <a:ext cx="531813" cy="271463"/>
            </a:xfrm>
            <a:custGeom>
              <a:avLst/>
              <a:gdLst>
                <a:gd name="T0" fmla="*/ 0 w 335"/>
                <a:gd name="T1" fmla="*/ 69 h 171"/>
                <a:gd name="T2" fmla="*/ 0 w 335"/>
                <a:gd name="T3" fmla="*/ 161 h 171"/>
                <a:gd name="T4" fmla="*/ 156 w 335"/>
                <a:gd name="T5" fmla="*/ 129 h 171"/>
                <a:gd name="T6" fmla="*/ 184 w 335"/>
                <a:gd name="T7" fmla="*/ 119 h 171"/>
                <a:gd name="T8" fmla="*/ 194 w 335"/>
                <a:gd name="T9" fmla="*/ 119 h 171"/>
                <a:gd name="T10" fmla="*/ 207 w 335"/>
                <a:gd name="T11" fmla="*/ 145 h 171"/>
                <a:gd name="T12" fmla="*/ 225 w 335"/>
                <a:gd name="T13" fmla="*/ 149 h 171"/>
                <a:gd name="T14" fmla="*/ 235 w 335"/>
                <a:gd name="T15" fmla="*/ 171 h 171"/>
                <a:gd name="T16" fmla="*/ 247 w 335"/>
                <a:gd name="T17" fmla="*/ 171 h 171"/>
                <a:gd name="T18" fmla="*/ 249 w 335"/>
                <a:gd name="T19" fmla="*/ 157 h 171"/>
                <a:gd name="T20" fmla="*/ 259 w 335"/>
                <a:gd name="T21" fmla="*/ 153 h 171"/>
                <a:gd name="T22" fmla="*/ 263 w 335"/>
                <a:gd name="T23" fmla="*/ 135 h 171"/>
                <a:gd name="T24" fmla="*/ 267 w 335"/>
                <a:gd name="T25" fmla="*/ 135 h 171"/>
                <a:gd name="T26" fmla="*/ 275 w 335"/>
                <a:gd name="T27" fmla="*/ 157 h 171"/>
                <a:gd name="T28" fmla="*/ 291 w 335"/>
                <a:gd name="T29" fmla="*/ 153 h 171"/>
                <a:gd name="T30" fmla="*/ 293 w 335"/>
                <a:gd name="T31" fmla="*/ 141 h 171"/>
                <a:gd name="T32" fmla="*/ 313 w 335"/>
                <a:gd name="T33" fmla="*/ 131 h 171"/>
                <a:gd name="T34" fmla="*/ 327 w 335"/>
                <a:gd name="T35" fmla="*/ 129 h 171"/>
                <a:gd name="T36" fmla="*/ 335 w 335"/>
                <a:gd name="T37" fmla="*/ 137 h 171"/>
                <a:gd name="T38" fmla="*/ 333 w 335"/>
                <a:gd name="T39" fmla="*/ 113 h 171"/>
                <a:gd name="T40" fmla="*/ 317 w 335"/>
                <a:gd name="T41" fmla="*/ 85 h 171"/>
                <a:gd name="T42" fmla="*/ 305 w 335"/>
                <a:gd name="T43" fmla="*/ 81 h 171"/>
                <a:gd name="T44" fmla="*/ 295 w 335"/>
                <a:gd name="T45" fmla="*/ 81 h 171"/>
                <a:gd name="T46" fmla="*/ 297 w 335"/>
                <a:gd name="T47" fmla="*/ 87 h 171"/>
                <a:gd name="T48" fmla="*/ 305 w 335"/>
                <a:gd name="T49" fmla="*/ 87 h 171"/>
                <a:gd name="T50" fmla="*/ 311 w 335"/>
                <a:gd name="T51" fmla="*/ 89 h 171"/>
                <a:gd name="T52" fmla="*/ 319 w 335"/>
                <a:gd name="T53" fmla="*/ 97 h 171"/>
                <a:gd name="T54" fmla="*/ 323 w 335"/>
                <a:gd name="T55" fmla="*/ 107 h 171"/>
                <a:gd name="T56" fmla="*/ 319 w 335"/>
                <a:gd name="T57" fmla="*/ 117 h 171"/>
                <a:gd name="T58" fmla="*/ 293 w 335"/>
                <a:gd name="T59" fmla="*/ 129 h 171"/>
                <a:gd name="T60" fmla="*/ 279 w 335"/>
                <a:gd name="T61" fmla="*/ 123 h 171"/>
                <a:gd name="T62" fmla="*/ 271 w 335"/>
                <a:gd name="T63" fmla="*/ 107 h 171"/>
                <a:gd name="T64" fmla="*/ 259 w 335"/>
                <a:gd name="T65" fmla="*/ 105 h 171"/>
                <a:gd name="T66" fmla="*/ 261 w 335"/>
                <a:gd name="T67" fmla="*/ 97 h 171"/>
                <a:gd name="T68" fmla="*/ 247 w 335"/>
                <a:gd name="T69" fmla="*/ 81 h 171"/>
                <a:gd name="T70" fmla="*/ 229 w 335"/>
                <a:gd name="T71" fmla="*/ 71 h 171"/>
                <a:gd name="T72" fmla="*/ 229 w 335"/>
                <a:gd name="T73" fmla="*/ 81 h 171"/>
                <a:gd name="T74" fmla="*/ 217 w 335"/>
                <a:gd name="T75" fmla="*/ 77 h 171"/>
                <a:gd name="T76" fmla="*/ 213 w 335"/>
                <a:gd name="T77" fmla="*/ 67 h 171"/>
                <a:gd name="T78" fmla="*/ 215 w 335"/>
                <a:gd name="T79" fmla="*/ 57 h 171"/>
                <a:gd name="T80" fmla="*/ 227 w 335"/>
                <a:gd name="T81" fmla="*/ 49 h 171"/>
                <a:gd name="T82" fmla="*/ 223 w 335"/>
                <a:gd name="T83" fmla="*/ 41 h 171"/>
                <a:gd name="T84" fmla="*/ 237 w 335"/>
                <a:gd name="T85" fmla="*/ 29 h 171"/>
                <a:gd name="T86" fmla="*/ 223 w 335"/>
                <a:gd name="T87" fmla="*/ 19 h 171"/>
                <a:gd name="T88" fmla="*/ 215 w 335"/>
                <a:gd name="T89" fmla="*/ 0 h 171"/>
                <a:gd name="T90" fmla="*/ 184 w 335"/>
                <a:gd name="T91" fmla="*/ 25 h 171"/>
                <a:gd name="T92" fmla="*/ 72 w 335"/>
                <a:gd name="T93" fmla="*/ 55 h 171"/>
                <a:gd name="T94" fmla="*/ 0 w 335"/>
                <a:gd name="T95" fmla="*/ 69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35" h="171">
                  <a:moveTo>
                    <a:pt x="0" y="69"/>
                  </a:moveTo>
                  <a:lnTo>
                    <a:pt x="0" y="161"/>
                  </a:lnTo>
                  <a:lnTo>
                    <a:pt x="156" y="129"/>
                  </a:lnTo>
                  <a:lnTo>
                    <a:pt x="184" y="119"/>
                  </a:lnTo>
                  <a:lnTo>
                    <a:pt x="194" y="119"/>
                  </a:lnTo>
                  <a:lnTo>
                    <a:pt x="207" y="145"/>
                  </a:lnTo>
                  <a:lnTo>
                    <a:pt x="225" y="149"/>
                  </a:lnTo>
                  <a:lnTo>
                    <a:pt x="235" y="171"/>
                  </a:lnTo>
                  <a:lnTo>
                    <a:pt x="247" y="171"/>
                  </a:lnTo>
                  <a:lnTo>
                    <a:pt x="249" y="157"/>
                  </a:lnTo>
                  <a:lnTo>
                    <a:pt x="259" y="153"/>
                  </a:lnTo>
                  <a:lnTo>
                    <a:pt x="263" y="135"/>
                  </a:lnTo>
                  <a:lnTo>
                    <a:pt x="267" y="135"/>
                  </a:lnTo>
                  <a:lnTo>
                    <a:pt x="275" y="157"/>
                  </a:lnTo>
                  <a:lnTo>
                    <a:pt x="291" y="153"/>
                  </a:lnTo>
                  <a:lnTo>
                    <a:pt x="293" y="141"/>
                  </a:lnTo>
                  <a:lnTo>
                    <a:pt x="313" y="131"/>
                  </a:lnTo>
                  <a:lnTo>
                    <a:pt x="327" y="129"/>
                  </a:lnTo>
                  <a:lnTo>
                    <a:pt x="335" y="137"/>
                  </a:lnTo>
                  <a:lnTo>
                    <a:pt x="333" y="113"/>
                  </a:lnTo>
                  <a:lnTo>
                    <a:pt x="317" y="85"/>
                  </a:lnTo>
                  <a:lnTo>
                    <a:pt x="305" y="81"/>
                  </a:lnTo>
                  <a:lnTo>
                    <a:pt x="295" y="81"/>
                  </a:lnTo>
                  <a:lnTo>
                    <a:pt x="297" y="87"/>
                  </a:lnTo>
                  <a:lnTo>
                    <a:pt x="305" y="87"/>
                  </a:lnTo>
                  <a:lnTo>
                    <a:pt x="311" y="89"/>
                  </a:lnTo>
                  <a:lnTo>
                    <a:pt x="319" y="97"/>
                  </a:lnTo>
                  <a:lnTo>
                    <a:pt x="323" y="107"/>
                  </a:lnTo>
                  <a:lnTo>
                    <a:pt x="319" y="117"/>
                  </a:lnTo>
                  <a:lnTo>
                    <a:pt x="293" y="129"/>
                  </a:lnTo>
                  <a:lnTo>
                    <a:pt x="279" y="123"/>
                  </a:lnTo>
                  <a:lnTo>
                    <a:pt x="271" y="107"/>
                  </a:lnTo>
                  <a:lnTo>
                    <a:pt x="259" y="105"/>
                  </a:lnTo>
                  <a:lnTo>
                    <a:pt x="261" y="97"/>
                  </a:lnTo>
                  <a:lnTo>
                    <a:pt x="247" y="81"/>
                  </a:lnTo>
                  <a:lnTo>
                    <a:pt x="229" y="71"/>
                  </a:lnTo>
                  <a:lnTo>
                    <a:pt x="229" y="81"/>
                  </a:lnTo>
                  <a:lnTo>
                    <a:pt x="217" y="77"/>
                  </a:lnTo>
                  <a:lnTo>
                    <a:pt x="213" y="67"/>
                  </a:lnTo>
                  <a:lnTo>
                    <a:pt x="215" y="57"/>
                  </a:lnTo>
                  <a:lnTo>
                    <a:pt x="227" y="49"/>
                  </a:lnTo>
                  <a:lnTo>
                    <a:pt x="223" y="41"/>
                  </a:lnTo>
                  <a:lnTo>
                    <a:pt x="237" y="29"/>
                  </a:lnTo>
                  <a:lnTo>
                    <a:pt x="223" y="19"/>
                  </a:lnTo>
                  <a:lnTo>
                    <a:pt x="215" y="0"/>
                  </a:lnTo>
                  <a:lnTo>
                    <a:pt x="184" y="25"/>
                  </a:lnTo>
                  <a:lnTo>
                    <a:pt x="72" y="55"/>
                  </a:lnTo>
                  <a:lnTo>
                    <a:pt x="0" y="69"/>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33" name="Freeform 68">
              <a:extLst>
                <a:ext uri="{FF2B5EF4-FFF2-40B4-BE49-F238E27FC236}">
                  <a16:creationId xmlns:a16="http://schemas.microsoft.com/office/drawing/2014/main" id="{A3AE72A3-24C8-4E61-B94A-FB45CE338034}"/>
                </a:ext>
              </a:extLst>
            </p:cNvPr>
            <p:cNvSpPr>
              <a:spLocks/>
            </p:cNvSpPr>
            <p:nvPr/>
          </p:nvSpPr>
          <p:spPr bwMode="auto">
            <a:xfrm>
              <a:off x="8470900" y="14095413"/>
              <a:ext cx="531813" cy="271463"/>
            </a:xfrm>
            <a:custGeom>
              <a:avLst/>
              <a:gdLst>
                <a:gd name="T0" fmla="*/ 0 w 335"/>
                <a:gd name="T1" fmla="*/ 69 h 171"/>
                <a:gd name="T2" fmla="*/ 0 w 335"/>
                <a:gd name="T3" fmla="*/ 161 h 171"/>
                <a:gd name="T4" fmla="*/ 156 w 335"/>
                <a:gd name="T5" fmla="*/ 129 h 171"/>
                <a:gd name="T6" fmla="*/ 184 w 335"/>
                <a:gd name="T7" fmla="*/ 119 h 171"/>
                <a:gd name="T8" fmla="*/ 194 w 335"/>
                <a:gd name="T9" fmla="*/ 119 h 171"/>
                <a:gd name="T10" fmla="*/ 207 w 335"/>
                <a:gd name="T11" fmla="*/ 145 h 171"/>
                <a:gd name="T12" fmla="*/ 225 w 335"/>
                <a:gd name="T13" fmla="*/ 149 h 171"/>
                <a:gd name="T14" fmla="*/ 235 w 335"/>
                <a:gd name="T15" fmla="*/ 171 h 171"/>
                <a:gd name="T16" fmla="*/ 247 w 335"/>
                <a:gd name="T17" fmla="*/ 171 h 171"/>
                <a:gd name="T18" fmla="*/ 249 w 335"/>
                <a:gd name="T19" fmla="*/ 157 h 171"/>
                <a:gd name="T20" fmla="*/ 259 w 335"/>
                <a:gd name="T21" fmla="*/ 153 h 171"/>
                <a:gd name="T22" fmla="*/ 263 w 335"/>
                <a:gd name="T23" fmla="*/ 135 h 171"/>
                <a:gd name="T24" fmla="*/ 267 w 335"/>
                <a:gd name="T25" fmla="*/ 135 h 171"/>
                <a:gd name="T26" fmla="*/ 275 w 335"/>
                <a:gd name="T27" fmla="*/ 157 h 171"/>
                <a:gd name="T28" fmla="*/ 291 w 335"/>
                <a:gd name="T29" fmla="*/ 153 h 171"/>
                <a:gd name="T30" fmla="*/ 293 w 335"/>
                <a:gd name="T31" fmla="*/ 141 h 171"/>
                <a:gd name="T32" fmla="*/ 313 w 335"/>
                <a:gd name="T33" fmla="*/ 131 h 171"/>
                <a:gd name="T34" fmla="*/ 327 w 335"/>
                <a:gd name="T35" fmla="*/ 129 h 171"/>
                <a:gd name="T36" fmla="*/ 335 w 335"/>
                <a:gd name="T37" fmla="*/ 137 h 171"/>
                <a:gd name="T38" fmla="*/ 333 w 335"/>
                <a:gd name="T39" fmla="*/ 113 h 171"/>
                <a:gd name="T40" fmla="*/ 317 w 335"/>
                <a:gd name="T41" fmla="*/ 85 h 171"/>
                <a:gd name="T42" fmla="*/ 305 w 335"/>
                <a:gd name="T43" fmla="*/ 81 h 171"/>
                <a:gd name="T44" fmla="*/ 295 w 335"/>
                <a:gd name="T45" fmla="*/ 81 h 171"/>
                <a:gd name="T46" fmla="*/ 297 w 335"/>
                <a:gd name="T47" fmla="*/ 87 h 171"/>
                <a:gd name="T48" fmla="*/ 305 w 335"/>
                <a:gd name="T49" fmla="*/ 87 h 171"/>
                <a:gd name="T50" fmla="*/ 311 w 335"/>
                <a:gd name="T51" fmla="*/ 89 h 171"/>
                <a:gd name="T52" fmla="*/ 319 w 335"/>
                <a:gd name="T53" fmla="*/ 97 h 171"/>
                <a:gd name="T54" fmla="*/ 323 w 335"/>
                <a:gd name="T55" fmla="*/ 107 h 171"/>
                <a:gd name="T56" fmla="*/ 319 w 335"/>
                <a:gd name="T57" fmla="*/ 117 h 171"/>
                <a:gd name="T58" fmla="*/ 293 w 335"/>
                <a:gd name="T59" fmla="*/ 129 h 171"/>
                <a:gd name="T60" fmla="*/ 279 w 335"/>
                <a:gd name="T61" fmla="*/ 123 h 171"/>
                <a:gd name="T62" fmla="*/ 271 w 335"/>
                <a:gd name="T63" fmla="*/ 107 h 171"/>
                <a:gd name="T64" fmla="*/ 259 w 335"/>
                <a:gd name="T65" fmla="*/ 105 h 171"/>
                <a:gd name="T66" fmla="*/ 261 w 335"/>
                <a:gd name="T67" fmla="*/ 97 h 171"/>
                <a:gd name="T68" fmla="*/ 247 w 335"/>
                <a:gd name="T69" fmla="*/ 81 h 171"/>
                <a:gd name="T70" fmla="*/ 229 w 335"/>
                <a:gd name="T71" fmla="*/ 71 h 171"/>
                <a:gd name="T72" fmla="*/ 229 w 335"/>
                <a:gd name="T73" fmla="*/ 81 h 171"/>
                <a:gd name="T74" fmla="*/ 217 w 335"/>
                <a:gd name="T75" fmla="*/ 77 h 171"/>
                <a:gd name="T76" fmla="*/ 213 w 335"/>
                <a:gd name="T77" fmla="*/ 67 h 171"/>
                <a:gd name="T78" fmla="*/ 215 w 335"/>
                <a:gd name="T79" fmla="*/ 57 h 171"/>
                <a:gd name="T80" fmla="*/ 227 w 335"/>
                <a:gd name="T81" fmla="*/ 49 h 171"/>
                <a:gd name="T82" fmla="*/ 223 w 335"/>
                <a:gd name="T83" fmla="*/ 41 h 171"/>
                <a:gd name="T84" fmla="*/ 237 w 335"/>
                <a:gd name="T85" fmla="*/ 29 h 171"/>
                <a:gd name="T86" fmla="*/ 223 w 335"/>
                <a:gd name="T87" fmla="*/ 19 h 171"/>
                <a:gd name="T88" fmla="*/ 215 w 335"/>
                <a:gd name="T89" fmla="*/ 0 h 171"/>
                <a:gd name="T90" fmla="*/ 184 w 335"/>
                <a:gd name="T91" fmla="*/ 25 h 171"/>
                <a:gd name="T92" fmla="*/ 72 w 335"/>
                <a:gd name="T93" fmla="*/ 55 h 171"/>
                <a:gd name="T94" fmla="*/ 0 w 335"/>
                <a:gd name="T95" fmla="*/ 69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35" h="171">
                  <a:moveTo>
                    <a:pt x="0" y="69"/>
                  </a:moveTo>
                  <a:lnTo>
                    <a:pt x="0" y="161"/>
                  </a:lnTo>
                  <a:lnTo>
                    <a:pt x="156" y="129"/>
                  </a:lnTo>
                  <a:lnTo>
                    <a:pt x="184" y="119"/>
                  </a:lnTo>
                  <a:lnTo>
                    <a:pt x="194" y="119"/>
                  </a:lnTo>
                  <a:lnTo>
                    <a:pt x="207" y="145"/>
                  </a:lnTo>
                  <a:lnTo>
                    <a:pt x="225" y="149"/>
                  </a:lnTo>
                  <a:lnTo>
                    <a:pt x="235" y="171"/>
                  </a:lnTo>
                  <a:lnTo>
                    <a:pt x="247" y="171"/>
                  </a:lnTo>
                  <a:lnTo>
                    <a:pt x="249" y="157"/>
                  </a:lnTo>
                  <a:lnTo>
                    <a:pt x="259" y="153"/>
                  </a:lnTo>
                  <a:lnTo>
                    <a:pt x="263" y="135"/>
                  </a:lnTo>
                  <a:lnTo>
                    <a:pt x="267" y="135"/>
                  </a:lnTo>
                  <a:lnTo>
                    <a:pt x="275" y="157"/>
                  </a:lnTo>
                  <a:lnTo>
                    <a:pt x="291" y="153"/>
                  </a:lnTo>
                  <a:lnTo>
                    <a:pt x="293" y="141"/>
                  </a:lnTo>
                  <a:lnTo>
                    <a:pt x="313" y="131"/>
                  </a:lnTo>
                  <a:lnTo>
                    <a:pt x="327" y="129"/>
                  </a:lnTo>
                  <a:lnTo>
                    <a:pt x="335" y="137"/>
                  </a:lnTo>
                  <a:lnTo>
                    <a:pt x="333" y="113"/>
                  </a:lnTo>
                  <a:lnTo>
                    <a:pt x="317" y="85"/>
                  </a:lnTo>
                  <a:lnTo>
                    <a:pt x="305" y="81"/>
                  </a:lnTo>
                  <a:lnTo>
                    <a:pt x="295" y="81"/>
                  </a:lnTo>
                  <a:lnTo>
                    <a:pt x="297" y="87"/>
                  </a:lnTo>
                  <a:lnTo>
                    <a:pt x="305" y="87"/>
                  </a:lnTo>
                  <a:lnTo>
                    <a:pt x="311" y="89"/>
                  </a:lnTo>
                  <a:lnTo>
                    <a:pt x="319" y="97"/>
                  </a:lnTo>
                  <a:lnTo>
                    <a:pt x="323" y="107"/>
                  </a:lnTo>
                  <a:lnTo>
                    <a:pt x="319" y="117"/>
                  </a:lnTo>
                  <a:lnTo>
                    <a:pt x="293" y="129"/>
                  </a:lnTo>
                  <a:lnTo>
                    <a:pt x="279" y="123"/>
                  </a:lnTo>
                  <a:lnTo>
                    <a:pt x="271" y="107"/>
                  </a:lnTo>
                  <a:lnTo>
                    <a:pt x="259" y="105"/>
                  </a:lnTo>
                  <a:lnTo>
                    <a:pt x="261" y="97"/>
                  </a:lnTo>
                  <a:lnTo>
                    <a:pt x="247" y="81"/>
                  </a:lnTo>
                  <a:lnTo>
                    <a:pt x="229" y="71"/>
                  </a:lnTo>
                  <a:lnTo>
                    <a:pt x="229" y="81"/>
                  </a:lnTo>
                  <a:lnTo>
                    <a:pt x="217" y="77"/>
                  </a:lnTo>
                  <a:lnTo>
                    <a:pt x="213" y="67"/>
                  </a:lnTo>
                  <a:lnTo>
                    <a:pt x="215" y="57"/>
                  </a:lnTo>
                  <a:lnTo>
                    <a:pt x="227" y="49"/>
                  </a:lnTo>
                  <a:lnTo>
                    <a:pt x="223" y="41"/>
                  </a:lnTo>
                  <a:lnTo>
                    <a:pt x="237" y="29"/>
                  </a:lnTo>
                  <a:lnTo>
                    <a:pt x="223" y="19"/>
                  </a:lnTo>
                  <a:lnTo>
                    <a:pt x="215" y="0"/>
                  </a:lnTo>
                  <a:lnTo>
                    <a:pt x="184" y="25"/>
                  </a:lnTo>
                  <a:lnTo>
                    <a:pt x="72" y="55"/>
                  </a:lnTo>
                  <a:lnTo>
                    <a:pt x="0" y="69"/>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34" name="Freeform 69">
              <a:extLst>
                <a:ext uri="{FF2B5EF4-FFF2-40B4-BE49-F238E27FC236}">
                  <a16:creationId xmlns:a16="http://schemas.microsoft.com/office/drawing/2014/main" id="{AAAE5367-C884-4E87-BAB8-D2FD94ABDC8A}"/>
                </a:ext>
              </a:extLst>
            </p:cNvPr>
            <p:cNvSpPr>
              <a:spLocks/>
            </p:cNvSpPr>
            <p:nvPr/>
          </p:nvSpPr>
          <p:spPr bwMode="auto">
            <a:xfrm>
              <a:off x="8897938" y="14357351"/>
              <a:ext cx="47625" cy="41275"/>
            </a:xfrm>
            <a:custGeom>
              <a:avLst/>
              <a:gdLst>
                <a:gd name="T0" fmla="*/ 0 w 30"/>
                <a:gd name="T1" fmla="*/ 26 h 26"/>
                <a:gd name="T2" fmla="*/ 12 w 30"/>
                <a:gd name="T3" fmla="*/ 0 h 26"/>
                <a:gd name="T4" fmla="*/ 30 w 30"/>
                <a:gd name="T5" fmla="*/ 12 h 26"/>
                <a:gd name="T6" fmla="*/ 0 w 30"/>
                <a:gd name="T7" fmla="*/ 26 h 26"/>
              </a:gdLst>
              <a:ahLst/>
              <a:cxnLst>
                <a:cxn ang="0">
                  <a:pos x="T0" y="T1"/>
                </a:cxn>
                <a:cxn ang="0">
                  <a:pos x="T2" y="T3"/>
                </a:cxn>
                <a:cxn ang="0">
                  <a:pos x="T4" y="T5"/>
                </a:cxn>
                <a:cxn ang="0">
                  <a:pos x="T6" y="T7"/>
                </a:cxn>
              </a:cxnLst>
              <a:rect l="0" t="0" r="r" b="b"/>
              <a:pathLst>
                <a:path w="30" h="26">
                  <a:moveTo>
                    <a:pt x="0" y="26"/>
                  </a:moveTo>
                  <a:lnTo>
                    <a:pt x="12" y="0"/>
                  </a:lnTo>
                  <a:lnTo>
                    <a:pt x="30" y="12"/>
                  </a:lnTo>
                  <a:lnTo>
                    <a:pt x="0" y="2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35" name="Freeform 70">
              <a:extLst>
                <a:ext uri="{FF2B5EF4-FFF2-40B4-BE49-F238E27FC236}">
                  <a16:creationId xmlns:a16="http://schemas.microsoft.com/office/drawing/2014/main" id="{9A362E00-F799-466F-B11E-EE40DA2AE338}"/>
                </a:ext>
              </a:extLst>
            </p:cNvPr>
            <p:cNvSpPr>
              <a:spLocks/>
            </p:cNvSpPr>
            <p:nvPr/>
          </p:nvSpPr>
          <p:spPr bwMode="auto">
            <a:xfrm>
              <a:off x="8897938" y="14357351"/>
              <a:ext cx="47625" cy="41275"/>
            </a:xfrm>
            <a:custGeom>
              <a:avLst/>
              <a:gdLst>
                <a:gd name="T0" fmla="*/ 0 w 30"/>
                <a:gd name="T1" fmla="*/ 26 h 26"/>
                <a:gd name="T2" fmla="*/ 12 w 30"/>
                <a:gd name="T3" fmla="*/ 0 h 26"/>
                <a:gd name="T4" fmla="*/ 30 w 30"/>
                <a:gd name="T5" fmla="*/ 12 h 26"/>
                <a:gd name="T6" fmla="*/ 0 w 30"/>
                <a:gd name="T7" fmla="*/ 26 h 26"/>
              </a:gdLst>
              <a:ahLst/>
              <a:cxnLst>
                <a:cxn ang="0">
                  <a:pos x="T0" y="T1"/>
                </a:cxn>
                <a:cxn ang="0">
                  <a:pos x="T2" y="T3"/>
                </a:cxn>
                <a:cxn ang="0">
                  <a:pos x="T4" y="T5"/>
                </a:cxn>
                <a:cxn ang="0">
                  <a:pos x="T6" y="T7"/>
                </a:cxn>
              </a:cxnLst>
              <a:rect l="0" t="0" r="r" b="b"/>
              <a:pathLst>
                <a:path w="30" h="26">
                  <a:moveTo>
                    <a:pt x="0" y="26"/>
                  </a:moveTo>
                  <a:lnTo>
                    <a:pt x="12" y="0"/>
                  </a:lnTo>
                  <a:lnTo>
                    <a:pt x="30" y="12"/>
                  </a:lnTo>
                  <a:lnTo>
                    <a:pt x="0" y="2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36" name="Freeform 71">
              <a:extLst>
                <a:ext uri="{FF2B5EF4-FFF2-40B4-BE49-F238E27FC236}">
                  <a16:creationId xmlns:a16="http://schemas.microsoft.com/office/drawing/2014/main" id="{2D5949BE-713D-4271-9522-7332B03D2DC8}"/>
                </a:ext>
              </a:extLst>
            </p:cNvPr>
            <p:cNvSpPr>
              <a:spLocks/>
            </p:cNvSpPr>
            <p:nvPr/>
          </p:nvSpPr>
          <p:spPr bwMode="auto">
            <a:xfrm>
              <a:off x="8897938" y="14357351"/>
              <a:ext cx="47625" cy="41275"/>
            </a:xfrm>
            <a:custGeom>
              <a:avLst/>
              <a:gdLst>
                <a:gd name="T0" fmla="*/ 0 w 30"/>
                <a:gd name="T1" fmla="*/ 26 h 26"/>
                <a:gd name="T2" fmla="*/ 12 w 30"/>
                <a:gd name="T3" fmla="*/ 0 h 26"/>
                <a:gd name="T4" fmla="*/ 30 w 30"/>
                <a:gd name="T5" fmla="*/ 12 h 26"/>
                <a:gd name="T6" fmla="*/ 0 w 30"/>
                <a:gd name="T7" fmla="*/ 26 h 26"/>
              </a:gdLst>
              <a:ahLst/>
              <a:cxnLst>
                <a:cxn ang="0">
                  <a:pos x="T0" y="T1"/>
                </a:cxn>
                <a:cxn ang="0">
                  <a:pos x="T2" y="T3"/>
                </a:cxn>
                <a:cxn ang="0">
                  <a:pos x="T4" y="T5"/>
                </a:cxn>
                <a:cxn ang="0">
                  <a:pos x="T6" y="T7"/>
                </a:cxn>
              </a:cxnLst>
              <a:rect l="0" t="0" r="r" b="b"/>
              <a:pathLst>
                <a:path w="30" h="26">
                  <a:moveTo>
                    <a:pt x="0" y="26"/>
                  </a:moveTo>
                  <a:lnTo>
                    <a:pt x="12" y="0"/>
                  </a:lnTo>
                  <a:lnTo>
                    <a:pt x="30" y="12"/>
                  </a:lnTo>
                  <a:lnTo>
                    <a:pt x="0" y="2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37" name="Freeform 72">
              <a:extLst>
                <a:ext uri="{FF2B5EF4-FFF2-40B4-BE49-F238E27FC236}">
                  <a16:creationId xmlns:a16="http://schemas.microsoft.com/office/drawing/2014/main" id="{1E613889-D92F-44FF-A6D0-607A1049889D}"/>
                </a:ext>
              </a:extLst>
            </p:cNvPr>
            <p:cNvSpPr>
              <a:spLocks/>
            </p:cNvSpPr>
            <p:nvPr/>
          </p:nvSpPr>
          <p:spPr bwMode="auto">
            <a:xfrm>
              <a:off x="8897938" y="14357351"/>
              <a:ext cx="47625" cy="41275"/>
            </a:xfrm>
            <a:custGeom>
              <a:avLst/>
              <a:gdLst>
                <a:gd name="T0" fmla="*/ 0 w 30"/>
                <a:gd name="T1" fmla="*/ 26 h 26"/>
                <a:gd name="T2" fmla="*/ 12 w 30"/>
                <a:gd name="T3" fmla="*/ 0 h 26"/>
                <a:gd name="T4" fmla="*/ 30 w 30"/>
                <a:gd name="T5" fmla="*/ 12 h 26"/>
                <a:gd name="T6" fmla="*/ 0 w 30"/>
                <a:gd name="T7" fmla="*/ 26 h 26"/>
              </a:gdLst>
              <a:ahLst/>
              <a:cxnLst>
                <a:cxn ang="0">
                  <a:pos x="T0" y="T1"/>
                </a:cxn>
                <a:cxn ang="0">
                  <a:pos x="T2" y="T3"/>
                </a:cxn>
                <a:cxn ang="0">
                  <a:pos x="T4" y="T5"/>
                </a:cxn>
                <a:cxn ang="0">
                  <a:pos x="T6" y="T7"/>
                </a:cxn>
              </a:cxnLst>
              <a:rect l="0" t="0" r="r" b="b"/>
              <a:pathLst>
                <a:path w="30" h="26">
                  <a:moveTo>
                    <a:pt x="0" y="26"/>
                  </a:moveTo>
                  <a:lnTo>
                    <a:pt x="12" y="0"/>
                  </a:lnTo>
                  <a:lnTo>
                    <a:pt x="30" y="12"/>
                  </a:lnTo>
                  <a:lnTo>
                    <a:pt x="0" y="2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38" name="Freeform 73">
              <a:extLst>
                <a:ext uri="{FF2B5EF4-FFF2-40B4-BE49-F238E27FC236}">
                  <a16:creationId xmlns:a16="http://schemas.microsoft.com/office/drawing/2014/main" id="{C06C4291-D71F-4E66-98FF-EF54C3119868}"/>
                </a:ext>
              </a:extLst>
            </p:cNvPr>
            <p:cNvSpPr>
              <a:spLocks/>
            </p:cNvSpPr>
            <p:nvPr/>
          </p:nvSpPr>
          <p:spPr bwMode="auto">
            <a:xfrm>
              <a:off x="8562975" y="13625513"/>
              <a:ext cx="258763" cy="557213"/>
            </a:xfrm>
            <a:custGeom>
              <a:avLst/>
              <a:gdLst>
                <a:gd name="T0" fmla="*/ 0 w 163"/>
                <a:gd name="T1" fmla="*/ 240 h 351"/>
                <a:gd name="T2" fmla="*/ 8 w 163"/>
                <a:gd name="T3" fmla="*/ 164 h 351"/>
                <a:gd name="T4" fmla="*/ 26 w 163"/>
                <a:gd name="T5" fmla="*/ 128 h 351"/>
                <a:gd name="T6" fmla="*/ 30 w 163"/>
                <a:gd name="T7" fmla="*/ 46 h 351"/>
                <a:gd name="T8" fmla="*/ 28 w 163"/>
                <a:gd name="T9" fmla="*/ 18 h 351"/>
                <a:gd name="T10" fmla="*/ 56 w 163"/>
                <a:gd name="T11" fmla="*/ 0 h 351"/>
                <a:gd name="T12" fmla="*/ 126 w 163"/>
                <a:gd name="T13" fmla="*/ 220 h 351"/>
                <a:gd name="T14" fmla="*/ 159 w 163"/>
                <a:gd name="T15" fmla="*/ 266 h 351"/>
                <a:gd name="T16" fmla="*/ 163 w 163"/>
                <a:gd name="T17" fmla="*/ 276 h 351"/>
                <a:gd name="T18" fmla="*/ 157 w 163"/>
                <a:gd name="T19" fmla="*/ 296 h 351"/>
                <a:gd name="T20" fmla="*/ 126 w 163"/>
                <a:gd name="T21" fmla="*/ 321 h 351"/>
                <a:gd name="T22" fmla="*/ 14 w 163"/>
                <a:gd name="T23" fmla="*/ 351 h 351"/>
                <a:gd name="T24" fmla="*/ 0 w 163"/>
                <a:gd name="T25" fmla="*/ 24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3" h="351">
                  <a:moveTo>
                    <a:pt x="0" y="240"/>
                  </a:moveTo>
                  <a:lnTo>
                    <a:pt x="8" y="164"/>
                  </a:lnTo>
                  <a:lnTo>
                    <a:pt x="26" y="128"/>
                  </a:lnTo>
                  <a:lnTo>
                    <a:pt x="30" y="46"/>
                  </a:lnTo>
                  <a:lnTo>
                    <a:pt x="28" y="18"/>
                  </a:lnTo>
                  <a:lnTo>
                    <a:pt x="56" y="0"/>
                  </a:lnTo>
                  <a:lnTo>
                    <a:pt x="126" y="220"/>
                  </a:lnTo>
                  <a:lnTo>
                    <a:pt x="159" y="266"/>
                  </a:lnTo>
                  <a:lnTo>
                    <a:pt x="163" y="276"/>
                  </a:lnTo>
                  <a:lnTo>
                    <a:pt x="157" y="296"/>
                  </a:lnTo>
                  <a:lnTo>
                    <a:pt x="126" y="321"/>
                  </a:lnTo>
                  <a:lnTo>
                    <a:pt x="14" y="351"/>
                  </a:lnTo>
                  <a:lnTo>
                    <a:pt x="0" y="24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39" name="Freeform 74">
              <a:extLst>
                <a:ext uri="{FF2B5EF4-FFF2-40B4-BE49-F238E27FC236}">
                  <a16:creationId xmlns:a16="http://schemas.microsoft.com/office/drawing/2014/main" id="{FD5ACA66-A2D1-4F6A-B88C-917C12C3B58C}"/>
                </a:ext>
              </a:extLst>
            </p:cNvPr>
            <p:cNvSpPr>
              <a:spLocks/>
            </p:cNvSpPr>
            <p:nvPr/>
          </p:nvSpPr>
          <p:spPr bwMode="auto">
            <a:xfrm>
              <a:off x="8562975" y="13625513"/>
              <a:ext cx="258763" cy="557213"/>
            </a:xfrm>
            <a:custGeom>
              <a:avLst/>
              <a:gdLst>
                <a:gd name="T0" fmla="*/ 0 w 163"/>
                <a:gd name="T1" fmla="*/ 240 h 351"/>
                <a:gd name="T2" fmla="*/ 8 w 163"/>
                <a:gd name="T3" fmla="*/ 164 h 351"/>
                <a:gd name="T4" fmla="*/ 26 w 163"/>
                <a:gd name="T5" fmla="*/ 128 h 351"/>
                <a:gd name="T6" fmla="*/ 30 w 163"/>
                <a:gd name="T7" fmla="*/ 46 h 351"/>
                <a:gd name="T8" fmla="*/ 28 w 163"/>
                <a:gd name="T9" fmla="*/ 18 h 351"/>
                <a:gd name="T10" fmla="*/ 56 w 163"/>
                <a:gd name="T11" fmla="*/ 0 h 351"/>
                <a:gd name="T12" fmla="*/ 126 w 163"/>
                <a:gd name="T13" fmla="*/ 220 h 351"/>
                <a:gd name="T14" fmla="*/ 159 w 163"/>
                <a:gd name="T15" fmla="*/ 266 h 351"/>
                <a:gd name="T16" fmla="*/ 163 w 163"/>
                <a:gd name="T17" fmla="*/ 276 h 351"/>
                <a:gd name="T18" fmla="*/ 157 w 163"/>
                <a:gd name="T19" fmla="*/ 296 h 351"/>
                <a:gd name="T20" fmla="*/ 126 w 163"/>
                <a:gd name="T21" fmla="*/ 321 h 351"/>
                <a:gd name="T22" fmla="*/ 14 w 163"/>
                <a:gd name="T23" fmla="*/ 351 h 351"/>
                <a:gd name="T24" fmla="*/ 0 w 163"/>
                <a:gd name="T25" fmla="*/ 24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3" h="351">
                  <a:moveTo>
                    <a:pt x="0" y="240"/>
                  </a:moveTo>
                  <a:lnTo>
                    <a:pt x="8" y="164"/>
                  </a:lnTo>
                  <a:lnTo>
                    <a:pt x="26" y="128"/>
                  </a:lnTo>
                  <a:lnTo>
                    <a:pt x="30" y="46"/>
                  </a:lnTo>
                  <a:lnTo>
                    <a:pt x="28" y="18"/>
                  </a:lnTo>
                  <a:lnTo>
                    <a:pt x="56" y="0"/>
                  </a:lnTo>
                  <a:lnTo>
                    <a:pt x="126" y="220"/>
                  </a:lnTo>
                  <a:lnTo>
                    <a:pt x="159" y="266"/>
                  </a:lnTo>
                  <a:lnTo>
                    <a:pt x="163" y="276"/>
                  </a:lnTo>
                  <a:lnTo>
                    <a:pt x="157" y="296"/>
                  </a:lnTo>
                  <a:lnTo>
                    <a:pt x="126" y="321"/>
                  </a:lnTo>
                  <a:lnTo>
                    <a:pt x="14" y="351"/>
                  </a:lnTo>
                  <a:lnTo>
                    <a:pt x="0" y="24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40" name="Freeform 75">
              <a:extLst>
                <a:ext uri="{FF2B5EF4-FFF2-40B4-BE49-F238E27FC236}">
                  <a16:creationId xmlns:a16="http://schemas.microsoft.com/office/drawing/2014/main" id="{F02069F5-3338-4CE1-AC8B-DE6EC7564354}"/>
                </a:ext>
              </a:extLst>
            </p:cNvPr>
            <p:cNvSpPr>
              <a:spLocks/>
            </p:cNvSpPr>
            <p:nvPr/>
          </p:nvSpPr>
          <p:spPr bwMode="auto">
            <a:xfrm>
              <a:off x="8562975" y="13625513"/>
              <a:ext cx="258763" cy="557213"/>
            </a:xfrm>
            <a:custGeom>
              <a:avLst/>
              <a:gdLst>
                <a:gd name="T0" fmla="*/ 0 w 163"/>
                <a:gd name="T1" fmla="*/ 240 h 351"/>
                <a:gd name="T2" fmla="*/ 8 w 163"/>
                <a:gd name="T3" fmla="*/ 164 h 351"/>
                <a:gd name="T4" fmla="*/ 26 w 163"/>
                <a:gd name="T5" fmla="*/ 128 h 351"/>
                <a:gd name="T6" fmla="*/ 30 w 163"/>
                <a:gd name="T7" fmla="*/ 46 h 351"/>
                <a:gd name="T8" fmla="*/ 28 w 163"/>
                <a:gd name="T9" fmla="*/ 18 h 351"/>
                <a:gd name="T10" fmla="*/ 56 w 163"/>
                <a:gd name="T11" fmla="*/ 0 h 351"/>
                <a:gd name="T12" fmla="*/ 126 w 163"/>
                <a:gd name="T13" fmla="*/ 220 h 351"/>
                <a:gd name="T14" fmla="*/ 159 w 163"/>
                <a:gd name="T15" fmla="*/ 266 h 351"/>
                <a:gd name="T16" fmla="*/ 163 w 163"/>
                <a:gd name="T17" fmla="*/ 276 h 351"/>
                <a:gd name="T18" fmla="*/ 157 w 163"/>
                <a:gd name="T19" fmla="*/ 296 h 351"/>
                <a:gd name="T20" fmla="*/ 126 w 163"/>
                <a:gd name="T21" fmla="*/ 321 h 351"/>
                <a:gd name="T22" fmla="*/ 14 w 163"/>
                <a:gd name="T23" fmla="*/ 351 h 351"/>
                <a:gd name="T24" fmla="*/ 0 w 163"/>
                <a:gd name="T25" fmla="*/ 24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3" h="351">
                  <a:moveTo>
                    <a:pt x="0" y="240"/>
                  </a:moveTo>
                  <a:lnTo>
                    <a:pt x="8" y="164"/>
                  </a:lnTo>
                  <a:lnTo>
                    <a:pt x="26" y="128"/>
                  </a:lnTo>
                  <a:lnTo>
                    <a:pt x="30" y="46"/>
                  </a:lnTo>
                  <a:lnTo>
                    <a:pt x="28" y="18"/>
                  </a:lnTo>
                  <a:lnTo>
                    <a:pt x="56" y="0"/>
                  </a:lnTo>
                  <a:lnTo>
                    <a:pt x="126" y="220"/>
                  </a:lnTo>
                  <a:lnTo>
                    <a:pt x="159" y="266"/>
                  </a:lnTo>
                  <a:lnTo>
                    <a:pt x="163" y="276"/>
                  </a:lnTo>
                  <a:lnTo>
                    <a:pt x="157" y="296"/>
                  </a:lnTo>
                  <a:lnTo>
                    <a:pt x="126" y="321"/>
                  </a:lnTo>
                  <a:lnTo>
                    <a:pt x="14" y="351"/>
                  </a:lnTo>
                  <a:lnTo>
                    <a:pt x="0" y="24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41" name="Freeform 76">
              <a:extLst>
                <a:ext uri="{FF2B5EF4-FFF2-40B4-BE49-F238E27FC236}">
                  <a16:creationId xmlns:a16="http://schemas.microsoft.com/office/drawing/2014/main" id="{5CACDBA0-0CD6-4331-B85E-68387866E0A7}"/>
                </a:ext>
              </a:extLst>
            </p:cNvPr>
            <p:cNvSpPr>
              <a:spLocks/>
            </p:cNvSpPr>
            <p:nvPr/>
          </p:nvSpPr>
          <p:spPr bwMode="auto">
            <a:xfrm>
              <a:off x="8562975" y="13625513"/>
              <a:ext cx="258763" cy="557213"/>
            </a:xfrm>
            <a:custGeom>
              <a:avLst/>
              <a:gdLst>
                <a:gd name="T0" fmla="*/ 0 w 163"/>
                <a:gd name="T1" fmla="*/ 240 h 351"/>
                <a:gd name="T2" fmla="*/ 8 w 163"/>
                <a:gd name="T3" fmla="*/ 164 h 351"/>
                <a:gd name="T4" fmla="*/ 26 w 163"/>
                <a:gd name="T5" fmla="*/ 128 h 351"/>
                <a:gd name="T6" fmla="*/ 30 w 163"/>
                <a:gd name="T7" fmla="*/ 46 h 351"/>
                <a:gd name="T8" fmla="*/ 28 w 163"/>
                <a:gd name="T9" fmla="*/ 18 h 351"/>
                <a:gd name="T10" fmla="*/ 56 w 163"/>
                <a:gd name="T11" fmla="*/ 0 h 351"/>
                <a:gd name="T12" fmla="*/ 126 w 163"/>
                <a:gd name="T13" fmla="*/ 220 h 351"/>
                <a:gd name="T14" fmla="*/ 159 w 163"/>
                <a:gd name="T15" fmla="*/ 266 h 351"/>
                <a:gd name="T16" fmla="*/ 163 w 163"/>
                <a:gd name="T17" fmla="*/ 276 h 351"/>
                <a:gd name="T18" fmla="*/ 157 w 163"/>
                <a:gd name="T19" fmla="*/ 296 h 351"/>
                <a:gd name="T20" fmla="*/ 126 w 163"/>
                <a:gd name="T21" fmla="*/ 321 h 351"/>
                <a:gd name="T22" fmla="*/ 14 w 163"/>
                <a:gd name="T23" fmla="*/ 351 h 351"/>
                <a:gd name="T24" fmla="*/ 0 w 163"/>
                <a:gd name="T25" fmla="*/ 240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3" h="351">
                  <a:moveTo>
                    <a:pt x="0" y="240"/>
                  </a:moveTo>
                  <a:lnTo>
                    <a:pt x="8" y="164"/>
                  </a:lnTo>
                  <a:lnTo>
                    <a:pt x="26" y="128"/>
                  </a:lnTo>
                  <a:lnTo>
                    <a:pt x="30" y="46"/>
                  </a:lnTo>
                  <a:lnTo>
                    <a:pt x="28" y="18"/>
                  </a:lnTo>
                  <a:lnTo>
                    <a:pt x="56" y="0"/>
                  </a:lnTo>
                  <a:lnTo>
                    <a:pt x="126" y="220"/>
                  </a:lnTo>
                  <a:lnTo>
                    <a:pt x="159" y="266"/>
                  </a:lnTo>
                  <a:lnTo>
                    <a:pt x="163" y="276"/>
                  </a:lnTo>
                  <a:lnTo>
                    <a:pt x="157" y="296"/>
                  </a:lnTo>
                  <a:lnTo>
                    <a:pt x="126" y="321"/>
                  </a:lnTo>
                  <a:lnTo>
                    <a:pt x="14" y="351"/>
                  </a:lnTo>
                  <a:lnTo>
                    <a:pt x="0" y="24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42" name="Freeform 77">
              <a:extLst>
                <a:ext uri="{FF2B5EF4-FFF2-40B4-BE49-F238E27FC236}">
                  <a16:creationId xmlns:a16="http://schemas.microsoft.com/office/drawing/2014/main" id="{1DEE7BCA-579F-4A05-AFFF-77099E398C2F}"/>
                </a:ext>
              </a:extLst>
            </p:cNvPr>
            <p:cNvSpPr>
              <a:spLocks/>
            </p:cNvSpPr>
            <p:nvPr/>
          </p:nvSpPr>
          <p:spPr bwMode="auto">
            <a:xfrm>
              <a:off x="8353425" y="13698538"/>
              <a:ext cx="257175" cy="506413"/>
            </a:xfrm>
            <a:custGeom>
              <a:avLst/>
              <a:gdLst>
                <a:gd name="T0" fmla="*/ 0 w 162"/>
                <a:gd name="T1" fmla="*/ 42 h 319"/>
                <a:gd name="T2" fmla="*/ 26 w 162"/>
                <a:gd name="T3" fmla="*/ 132 h 319"/>
                <a:gd name="T4" fmla="*/ 32 w 162"/>
                <a:gd name="T5" fmla="*/ 190 h 319"/>
                <a:gd name="T6" fmla="*/ 58 w 162"/>
                <a:gd name="T7" fmla="*/ 248 h 319"/>
                <a:gd name="T8" fmla="*/ 74 w 162"/>
                <a:gd name="T9" fmla="*/ 319 h 319"/>
                <a:gd name="T10" fmla="*/ 146 w 162"/>
                <a:gd name="T11" fmla="*/ 305 h 319"/>
                <a:gd name="T12" fmla="*/ 132 w 162"/>
                <a:gd name="T13" fmla="*/ 194 h 319"/>
                <a:gd name="T14" fmla="*/ 140 w 162"/>
                <a:gd name="T15" fmla="*/ 118 h 319"/>
                <a:gd name="T16" fmla="*/ 158 w 162"/>
                <a:gd name="T17" fmla="*/ 82 h 319"/>
                <a:gd name="T18" fmla="*/ 162 w 162"/>
                <a:gd name="T19" fmla="*/ 0 h 319"/>
                <a:gd name="T20" fmla="*/ 0 w 162"/>
                <a:gd name="T21" fmla="*/ 42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319">
                  <a:moveTo>
                    <a:pt x="0" y="42"/>
                  </a:moveTo>
                  <a:lnTo>
                    <a:pt x="26" y="132"/>
                  </a:lnTo>
                  <a:lnTo>
                    <a:pt x="32" y="190"/>
                  </a:lnTo>
                  <a:lnTo>
                    <a:pt x="58" y="248"/>
                  </a:lnTo>
                  <a:lnTo>
                    <a:pt x="74" y="319"/>
                  </a:lnTo>
                  <a:lnTo>
                    <a:pt x="146" y="305"/>
                  </a:lnTo>
                  <a:lnTo>
                    <a:pt x="132" y="194"/>
                  </a:lnTo>
                  <a:lnTo>
                    <a:pt x="140" y="118"/>
                  </a:lnTo>
                  <a:lnTo>
                    <a:pt x="158" y="82"/>
                  </a:lnTo>
                  <a:lnTo>
                    <a:pt x="162" y="0"/>
                  </a:lnTo>
                  <a:lnTo>
                    <a:pt x="0" y="4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43" name="Freeform 78">
              <a:extLst>
                <a:ext uri="{FF2B5EF4-FFF2-40B4-BE49-F238E27FC236}">
                  <a16:creationId xmlns:a16="http://schemas.microsoft.com/office/drawing/2014/main" id="{BA46C2FE-9D39-490C-B5C5-0A46BABA8E3E}"/>
                </a:ext>
              </a:extLst>
            </p:cNvPr>
            <p:cNvSpPr>
              <a:spLocks/>
            </p:cNvSpPr>
            <p:nvPr/>
          </p:nvSpPr>
          <p:spPr bwMode="auto">
            <a:xfrm>
              <a:off x="8353425" y="13698538"/>
              <a:ext cx="257175" cy="506413"/>
            </a:xfrm>
            <a:custGeom>
              <a:avLst/>
              <a:gdLst>
                <a:gd name="T0" fmla="*/ 0 w 162"/>
                <a:gd name="T1" fmla="*/ 42 h 319"/>
                <a:gd name="T2" fmla="*/ 26 w 162"/>
                <a:gd name="T3" fmla="*/ 132 h 319"/>
                <a:gd name="T4" fmla="*/ 32 w 162"/>
                <a:gd name="T5" fmla="*/ 190 h 319"/>
                <a:gd name="T6" fmla="*/ 58 w 162"/>
                <a:gd name="T7" fmla="*/ 248 h 319"/>
                <a:gd name="T8" fmla="*/ 74 w 162"/>
                <a:gd name="T9" fmla="*/ 319 h 319"/>
                <a:gd name="T10" fmla="*/ 146 w 162"/>
                <a:gd name="T11" fmla="*/ 305 h 319"/>
                <a:gd name="T12" fmla="*/ 132 w 162"/>
                <a:gd name="T13" fmla="*/ 194 h 319"/>
                <a:gd name="T14" fmla="*/ 140 w 162"/>
                <a:gd name="T15" fmla="*/ 118 h 319"/>
                <a:gd name="T16" fmla="*/ 158 w 162"/>
                <a:gd name="T17" fmla="*/ 82 h 319"/>
                <a:gd name="T18" fmla="*/ 162 w 162"/>
                <a:gd name="T19" fmla="*/ 0 h 319"/>
                <a:gd name="T20" fmla="*/ 0 w 162"/>
                <a:gd name="T21" fmla="*/ 42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319">
                  <a:moveTo>
                    <a:pt x="0" y="42"/>
                  </a:moveTo>
                  <a:lnTo>
                    <a:pt x="26" y="132"/>
                  </a:lnTo>
                  <a:lnTo>
                    <a:pt x="32" y="190"/>
                  </a:lnTo>
                  <a:lnTo>
                    <a:pt x="58" y="248"/>
                  </a:lnTo>
                  <a:lnTo>
                    <a:pt x="74" y="319"/>
                  </a:lnTo>
                  <a:lnTo>
                    <a:pt x="146" y="305"/>
                  </a:lnTo>
                  <a:lnTo>
                    <a:pt x="132" y="194"/>
                  </a:lnTo>
                  <a:lnTo>
                    <a:pt x="140" y="118"/>
                  </a:lnTo>
                  <a:lnTo>
                    <a:pt x="158" y="82"/>
                  </a:lnTo>
                  <a:lnTo>
                    <a:pt x="162" y="0"/>
                  </a:lnTo>
                  <a:lnTo>
                    <a:pt x="0" y="4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44" name="Freeform 79">
              <a:extLst>
                <a:ext uri="{FF2B5EF4-FFF2-40B4-BE49-F238E27FC236}">
                  <a16:creationId xmlns:a16="http://schemas.microsoft.com/office/drawing/2014/main" id="{85F7147E-D74B-43CB-8531-E93996D1E316}"/>
                </a:ext>
              </a:extLst>
            </p:cNvPr>
            <p:cNvSpPr>
              <a:spLocks/>
            </p:cNvSpPr>
            <p:nvPr/>
          </p:nvSpPr>
          <p:spPr bwMode="auto">
            <a:xfrm>
              <a:off x="8353425" y="13698538"/>
              <a:ext cx="257175" cy="506413"/>
            </a:xfrm>
            <a:custGeom>
              <a:avLst/>
              <a:gdLst>
                <a:gd name="T0" fmla="*/ 0 w 162"/>
                <a:gd name="T1" fmla="*/ 42 h 319"/>
                <a:gd name="T2" fmla="*/ 26 w 162"/>
                <a:gd name="T3" fmla="*/ 132 h 319"/>
                <a:gd name="T4" fmla="*/ 32 w 162"/>
                <a:gd name="T5" fmla="*/ 190 h 319"/>
                <a:gd name="T6" fmla="*/ 58 w 162"/>
                <a:gd name="T7" fmla="*/ 248 h 319"/>
                <a:gd name="T8" fmla="*/ 74 w 162"/>
                <a:gd name="T9" fmla="*/ 319 h 319"/>
                <a:gd name="T10" fmla="*/ 146 w 162"/>
                <a:gd name="T11" fmla="*/ 305 h 319"/>
                <a:gd name="T12" fmla="*/ 132 w 162"/>
                <a:gd name="T13" fmla="*/ 194 h 319"/>
                <a:gd name="T14" fmla="*/ 140 w 162"/>
                <a:gd name="T15" fmla="*/ 118 h 319"/>
                <a:gd name="T16" fmla="*/ 158 w 162"/>
                <a:gd name="T17" fmla="*/ 82 h 319"/>
                <a:gd name="T18" fmla="*/ 162 w 162"/>
                <a:gd name="T19" fmla="*/ 0 h 319"/>
                <a:gd name="T20" fmla="*/ 0 w 162"/>
                <a:gd name="T21" fmla="*/ 42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319">
                  <a:moveTo>
                    <a:pt x="0" y="42"/>
                  </a:moveTo>
                  <a:lnTo>
                    <a:pt x="26" y="132"/>
                  </a:lnTo>
                  <a:lnTo>
                    <a:pt x="32" y="190"/>
                  </a:lnTo>
                  <a:lnTo>
                    <a:pt x="58" y="248"/>
                  </a:lnTo>
                  <a:lnTo>
                    <a:pt x="74" y="319"/>
                  </a:lnTo>
                  <a:lnTo>
                    <a:pt x="146" y="305"/>
                  </a:lnTo>
                  <a:lnTo>
                    <a:pt x="132" y="194"/>
                  </a:lnTo>
                  <a:lnTo>
                    <a:pt x="140" y="118"/>
                  </a:lnTo>
                  <a:lnTo>
                    <a:pt x="158" y="82"/>
                  </a:lnTo>
                  <a:lnTo>
                    <a:pt x="162" y="0"/>
                  </a:lnTo>
                  <a:lnTo>
                    <a:pt x="0" y="4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45" name="Freeform 80">
              <a:extLst>
                <a:ext uri="{FF2B5EF4-FFF2-40B4-BE49-F238E27FC236}">
                  <a16:creationId xmlns:a16="http://schemas.microsoft.com/office/drawing/2014/main" id="{733C6DCB-0690-413A-A2D3-4557A7F68C29}"/>
                </a:ext>
              </a:extLst>
            </p:cNvPr>
            <p:cNvSpPr>
              <a:spLocks/>
            </p:cNvSpPr>
            <p:nvPr/>
          </p:nvSpPr>
          <p:spPr bwMode="auto">
            <a:xfrm>
              <a:off x="8353425" y="13698538"/>
              <a:ext cx="257175" cy="506413"/>
            </a:xfrm>
            <a:custGeom>
              <a:avLst/>
              <a:gdLst>
                <a:gd name="T0" fmla="*/ 0 w 162"/>
                <a:gd name="T1" fmla="*/ 42 h 319"/>
                <a:gd name="T2" fmla="*/ 26 w 162"/>
                <a:gd name="T3" fmla="*/ 132 h 319"/>
                <a:gd name="T4" fmla="*/ 32 w 162"/>
                <a:gd name="T5" fmla="*/ 190 h 319"/>
                <a:gd name="T6" fmla="*/ 58 w 162"/>
                <a:gd name="T7" fmla="*/ 248 h 319"/>
                <a:gd name="T8" fmla="*/ 74 w 162"/>
                <a:gd name="T9" fmla="*/ 319 h 319"/>
                <a:gd name="T10" fmla="*/ 146 w 162"/>
                <a:gd name="T11" fmla="*/ 305 h 319"/>
                <a:gd name="T12" fmla="*/ 132 w 162"/>
                <a:gd name="T13" fmla="*/ 194 h 319"/>
                <a:gd name="T14" fmla="*/ 140 w 162"/>
                <a:gd name="T15" fmla="*/ 118 h 319"/>
                <a:gd name="T16" fmla="*/ 158 w 162"/>
                <a:gd name="T17" fmla="*/ 82 h 319"/>
                <a:gd name="T18" fmla="*/ 162 w 162"/>
                <a:gd name="T19" fmla="*/ 0 h 319"/>
                <a:gd name="T20" fmla="*/ 0 w 162"/>
                <a:gd name="T21" fmla="*/ 42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2" h="319">
                  <a:moveTo>
                    <a:pt x="0" y="42"/>
                  </a:moveTo>
                  <a:lnTo>
                    <a:pt x="26" y="132"/>
                  </a:lnTo>
                  <a:lnTo>
                    <a:pt x="32" y="190"/>
                  </a:lnTo>
                  <a:lnTo>
                    <a:pt x="58" y="248"/>
                  </a:lnTo>
                  <a:lnTo>
                    <a:pt x="74" y="319"/>
                  </a:lnTo>
                  <a:lnTo>
                    <a:pt x="146" y="305"/>
                  </a:lnTo>
                  <a:lnTo>
                    <a:pt x="132" y="194"/>
                  </a:lnTo>
                  <a:lnTo>
                    <a:pt x="140" y="118"/>
                  </a:lnTo>
                  <a:lnTo>
                    <a:pt x="158" y="82"/>
                  </a:lnTo>
                  <a:lnTo>
                    <a:pt x="162" y="0"/>
                  </a:lnTo>
                  <a:lnTo>
                    <a:pt x="0" y="4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46" name="Freeform 81">
              <a:extLst>
                <a:ext uri="{FF2B5EF4-FFF2-40B4-BE49-F238E27FC236}">
                  <a16:creationId xmlns:a16="http://schemas.microsoft.com/office/drawing/2014/main" id="{D260E3CB-5514-41C1-97C8-FF06594C5A23}"/>
                </a:ext>
              </a:extLst>
            </p:cNvPr>
            <p:cNvSpPr>
              <a:spLocks/>
            </p:cNvSpPr>
            <p:nvPr/>
          </p:nvSpPr>
          <p:spPr bwMode="auto">
            <a:xfrm>
              <a:off x="2962275" y="17857788"/>
              <a:ext cx="28575" cy="53975"/>
            </a:xfrm>
            <a:custGeom>
              <a:avLst/>
              <a:gdLst>
                <a:gd name="T0" fmla="*/ 0 w 18"/>
                <a:gd name="T1" fmla="*/ 34 h 34"/>
                <a:gd name="T2" fmla="*/ 4 w 18"/>
                <a:gd name="T3" fmla="*/ 0 h 34"/>
                <a:gd name="T4" fmla="*/ 18 w 18"/>
                <a:gd name="T5" fmla="*/ 28 h 34"/>
                <a:gd name="T6" fmla="*/ 0 w 18"/>
                <a:gd name="T7" fmla="*/ 34 h 34"/>
              </a:gdLst>
              <a:ahLst/>
              <a:cxnLst>
                <a:cxn ang="0">
                  <a:pos x="T0" y="T1"/>
                </a:cxn>
                <a:cxn ang="0">
                  <a:pos x="T2" y="T3"/>
                </a:cxn>
                <a:cxn ang="0">
                  <a:pos x="T4" y="T5"/>
                </a:cxn>
                <a:cxn ang="0">
                  <a:pos x="T6" y="T7"/>
                </a:cxn>
              </a:cxnLst>
              <a:rect l="0" t="0" r="r" b="b"/>
              <a:pathLst>
                <a:path w="18" h="34">
                  <a:moveTo>
                    <a:pt x="0" y="34"/>
                  </a:moveTo>
                  <a:lnTo>
                    <a:pt x="4" y="0"/>
                  </a:lnTo>
                  <a:lnTo>
                    <a:pt x="18" y="28"/>
                  </a:lnTo>
                  <a:lnTo>
                    <a:pt x="0" y="3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47" name="Freeform 82">
              <a:extLst>
                <a:ext uri="{FF2B5EF4-FFF2-40B4-BE49-F238E27FC236}">
                  <a16:creationId xmlns:a16="http://schemas.microsoft.com/office/drawing/2014/main" id="{5486114D-D81F-469F-B532-D14FA23DFB09}"/>
                </a:ext>
              </a:extLst>
            </p:cNvPr>
            <p:cNvSpPr>
              <a:spLocks/>
            </p:cNvSpPr>
            <p:nvPr/>
          </p:nvSpPr>
          <p:spPr bwMode="auto">
            <a:xfrm>
              <a:off x="2962275" y="17857788"/>
              <a:ext cx="28575" cy="53975"/>
            </a:xfrm>
            <a:custGeom>
              <a:avLst/>
              <a:gdLst>
                <a:gd name="T0" fmla="*/ 0 w 18"/>
                <a:gd name="T1" fmla="*/ 34 h 34"/>
                <a:gd name="T2" fmla="*/ 4 w 18"/>
                <a:gd name="T3" fmla="*/ 0 h 34"/>
                <a:gd name="T4" fmla="*/ 18 w 18"/>
                <a:gd name="T5" fmla="*/ 28 h 34"/>
                <a:gd name="T6" fmla="*/ 0 w 18"/>
                <a:gd name="T7" fmla="*/ 34 h 34"/>
              </a:gdLst>
              <a:ahLst/>
              <a:cxnLst>
                <a:cxn ang="0">
                  <a:pos x="T0" y="T1"/>
                </a:cxn>
                <a:cxn ang="0">
                  <a:pos x="T2" y="T3"/>
                </a:cxn>
                <a:cxn ang="0">
                  <a:pos x="T4" y="T5"/>
                </a:cxn>
                <a:cxn ang="0">
                  <a:pos x="T6" y="T7"/>
                </a:cxn>
              </a:cxnLst>
              <a:rect l="0" t="0" r="r" b="b"/>
              <a:pathLst>
                <a:path w="18" h="34">
                  <a:moveTo>
                    <a:pt x="0" y="34"/>
                  </a:moveTo>
                  <a:lnTo>
                    <a:pt x="4" y="0"/>
                  </a:lnTo>
                  <a:lnTo>
                    <a:pt x="18" y="28"/>
                  </a:lnTo>
                  <a:lnTo>
                    <a:pt x="0" y="3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48" name="Freeform 83">
              <a:extLst>
                <a:ext uri="{FF2B5EF4-FFF2-40B4-BE49-F238E27FC236}">
                  <a16:creationId xmlns:a16="http://schemas.microsoft.com/office/drawing/2014/main" id="{6F209281-AB73-4DE5-9DB6-0308AFFC70F3}"/>
                </a:ext>
              </a:extLst>
            </p:cNvPr>
            <p:cNvSpPr>
              <a:spLocks/>
            </p:cNvSpPr>
            <p:nvPr/>
          </p:nvSpPr>
          <p:spPr bwMode="auto">
            <a:xfrm>
              <a:off x="2962275" y="17857788"/>
              <a:ext cx="28575" cy="53975"/>
            </a:xfrm>
            <a:custGeom>
              <a:avLst/>
              <a:gdLst>
                <a:gd name="T0" fmla="*/ 0 w 18"/>
                <a:gd name="T1" fmla="*/ 34 h 34"/>
                <a:gd name="T2" fmla="*/ 4 w 18"/>
                <a:gd name="T3" fmla="*/ 0 h 34"/>
                <a:gd name="T4" fmla="*/ 18 w 18"/>
                <a:gd name="T5" fmla="*/ 28 h 34"/>
                <a:gd name="T6" fmla="*/ 0 w 18"/>
                <a:gd name="T7" fmla="*/ 34 h 34"/>
              </a:gdLst>
              <a:ahLst/>
              <a:cxnLst>
                <a:cxn ang="0">
                  <a:pos x="T0" y="T1"/>
                </a:cxn>
                <a:cxn ang="0">
                  <a:pos x="T2" y="T3"/>
                </a:cxn>
                <a:cxn ang="0">
                  <a:pos x="T4" y="T5"/>
                </a:cxn>
                <a:cxn ang="0">
                  <a:pos x="T6" y="T7"/>
                </a:cxn>
              </a:cxnLst>
              <a:rect l="0" t="0" r="r" b="b"/>
              <a:pathLst>
                <a:path w="18" h="34">
                  <a:moveTo>
                    <a:pt x="0" y="34"/>
                  </a:moveTo>
                  <a:lnTo>
                    <a:pt x="4" y="0"/>
                  </a:lnTo>
                  <a:lnTo>
                    <a:pt x="18" y="28"/>
                  </a:lnTo>
                  <a:lnTo>
                    <a:pt x="0" y="3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49" name="Freeform 84">
              <a:extLst>
                <a:ext uri="{FF2B5EF4-FFF2-40B4-BE49-F238E27FC236}">
                  <a16:creationId xmlns:a16="http://schemas.microsoft.com/office/drawing/2014/main" id="{F72DF4DE-786B-41CD-B777-0F33F5819C73}"/>
                </a:ext>
              </a:extLst>
            </p:cNvPr>
            <p:cNvSpPr>
              <a:spLocks/>
            </p:cNvSpPr>
            <p:nvPr/>
          </p:nvSpPr>
          <p:spPr bwMode="auto">
            <a:xfrm>
              <a:off x="2962275" y="17857788"/>
              <a:ext cx="28575" cy="53975"/>
            </a:xfrm>
            <a:custGeom>
              <a:avLst/>
              <a:gdLst>
                <a:gd name="T0" fmla="*/ 0 w 18"/>
                <a:gd name="T1" fmla="*/ 34 h 34"/>
                <a:gd name="T2" fmla="*/ 4 w 18"/>
                <a:gd name="T3" fmla="*/ 0 h 34"/>
                <a:gd name="T4" fmla="*/ 18 w 18"/>
                <a:gd name="T5" fmla="*/ 28 h 34"/>
                <a:gd name="T6" fmla="*/ 0 w 18"/>
                <a:gd name="T7" fmla="*/ 34 h 34"/>
              </a:gdLst>
              <a:ahLst/>
              <a:cxnLst>
                <a:cxn ang="0">
                  <a:pos x="T0" y="T1"/>
                </a:cxn>
                <a:cxn ang="0">
                  <a:pos x="T2" y="T3"/>
                </a:cxn>
                <a:cxn ang="0">
                  <a:pos x="T4" y="T5"/>
                </a:cxn>
                <a:cxn ang="0">
                  <a:pos x="T6" y="T7"/>
                </a:cxn>
              </a:cxnLst>
              <a:rect l="0" t="0" r="r" b="b"/>
              <a:pathLst>
                <a:path w="18" h="34">
                  <a:moveTo>
                    <a:pt x="0" y="34"/>
                  </a:moveTo>
                  <a:lnTo>
                    <a:pt x="4" y="0"/>
                  </a:lnTo>
                  <a:lnTo>
                    <a:pt x="18" y="28"/>
                  </a:lnTo>
                  <a:lnTo>
                    <a:pt x="0" y="3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50" name="Freeform 85">
              <a:extLst>
                <a:ext uri="{FF2B5EF4-FFF2-40B4-BE49-F238E27FC236}">
                  <a16:creationId xmlns:a16="http://schemas.microsoft.com/office/drawing/2014/main" id="{A903E0EC-947C-4FA3-88FB-14D394659961}"/>
                </a:ext>
              </a:extLst>
            </p:cNvPr>
            <p:cNvSpPr>
              <a:spLocks/>
            </p:cNvSpPr>
            <p:nvPr/>
          </p:nvSpPr>
          <p:spPr bwMode="auto">
            <a:xfrm>
              <a:off x="1427163" y="17870488"/>
              <a:ext cx="85725" cy="31750"/>
            </a:xfrm>
            <a:custGeom>
              <a:avLst/>
              <a:gdLst>
                <a:gd name="T0" fmla="*/ 0 w 54"/>
                <a:gd name="T1" fmla="*/ 20 h 20"/>
                <a:gd name="T2" fmla="*/ 12 w 54"/>
                <a:gd name="T3" fmla="*/ 0 h 20"/>
                <a:gd name="T4" fmla="*/ 44 w 54"/>
                <a:gd name="T5" fmla="*/ 0 h 20"/>
                <a:gd name="T6" fmla="*/ 54 w 54"/>
                <a:gd name="T7" fmla="*/ 20 h 20"/>
                <a:gd name="T8" fmla="*/ 18 w 54"/>
                <a:gd name="T9" fmla="*/ 14 h 20"/>
                <a:gd name="T10" fmla="*/ 0 w 54"/>
                <a:gd name="T11" fmla="*/ 20 h 20"/>
              </a:gdLst>
              <a:ahLst/>
              <a:cxnLst>
                <a:cxn ang="0">
                  <a:pos x="T0" y="T1"/>
                </a:cxn>
                <a:cxn ang="0">
                  <a:pos x="T2" y="T3"/>
                </a:cxn>
                <a:cxn ang="0">
                  <a:pos x="T4" y="T5"/>
                </a:cxn>
                <a:cxn ang="0">
                  <a:pos x="T6" y="T7"/>
                </a:cxn>
                <a:cxn ang="0">
                  <a:pos x="T8" y="T9"/>
                </a:cxn>
                <a:cxn ang="0">
                  <a:pos x="T10" y="T11"/>
                </a:cxn>
              </a:cxnLst>
              <a:rect l="0" t="0" r="r" b="b"/>
              <a:pathLst>
                <a:path w="54" h="20">
                  <a:moveTo>
                    <a:pt x="0" y="20"/>
                  </a:moveTo>
                  <a:lnTo>
                    <a:pt x="12" y="0"/>
                  </a:lnTo>
                  <a:lnTo>
                    <a:pt x="44" y="0"/>
                  </a:lnTo>
                  <a:lnTo>
                    <a:pt x="54" y="20"/>
                  </a:lnTo>
                  <a:lnTo>
                    <a:pt x="18" y="14"/>
                  </a:lnTo>
                  <a:lnTo>
                    <a:pt x="0" y="2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51" name="Freeform 86">
              <a:extLst>
                <a:ext uri="{FF2B5EF4-FFF2-40B4-BE49-F238E27FC236}">
                  <a16:creationId xmlns:a16="http://schemas.microsoft.com/office/drawing/2014/main" id="{1A07EFFA-73B9-4C67-9057-31ADB95BE61C}"/>
                </a:ext>
              </a:extLst>
            </p:cNvPr>
            <p:cNvSpPr>
              <a:spLocks/>
            </p:cNvSpPr>
            <p:nvPr/>
          </p:nvSpPr>
          <p:spPr bwMode="auto">
            <a:xfrm>
              <a:off x="1427163" y="17870488"/>
              <a:ext cx="85725" cy="31750"/>
            </a:xfrm>
            <a:custGeom>
              <a:avLst/>
              <a:gdLst>
                <a:gd name="T0" fmla="*/ 0 w 54"/>
                <a:gd name="T1" fmla="*/ 20 h 20"/>
                <a:gd name="T2" fmla="*/ 12 w 54"/>
                <a:gd name="T3" fmla="*/ 0 h 20"/>
                <a:gd name="T4" fmla="*/ 44 w 54"/>
                <a:gd name="T5" fmla="*/ 0 h 20"/>
                <a:gd name="T6" fmla="*/ 54 w 54"/>
                <a:gd name="T7" fmla="*/ 20 h 20"/>
                <a:gd name="T8" fmla="*/ 18 w 54"/>
                <a:gd name="T9" fmla="*/ 14 h 20"/>
                <a:gd name="T10" fmla="*/ 0 w 54"/>
                <a:gd name="T11" fmla="*/ 20 h 20"/>
              </a:gdLst>
              <a:ahLst/>
              <a:cxnLst>
                <a:cxn ang="0">
                  <a:pos x="T0" y="T1"/>
                </a:cxn>
                <a:cxn ang="0">
                  <a:pos x="T2" y="T3"/>
                </a:cxn>
                <a:cxn ang="0">
                  <a:pos x="T4" y="T5"/>
                </a:cxn>
                <a:cxn ang="0">
                  <a:pos x="T6" y="T7"/>
                </a:cxn>
                <a:cxn ang="0">
                  <a:pos x="T8" y="T9"/>
                </a:cxn>
                <a:cxn ang="0">
                  <a:pos x="T10" y="T11"/>
                </a:cxn>
              </a:cxnLst>
              <a:rect l="0" t="0" r="r" b="b"/>
              <a:pathLst>
                <a:path w="54" h="20">
                  <a:moveTo>
                    <a:pt x="0" y="20"/>
                  </a:moveTo>
                  <a:lnTo>
                    <a:pt x="12" y="0"/>
                  </a:lnTo>
                  <a:lnTo>
                    <a:pt x="44" y="0"/>
                  </a:lnTo>
                  <a:lnTo>
                    <a:pt x="54" y="20"/>
                  </a:lnTo>
                  <a:lnTo>
                    <a:pt x="18" y="14"/>
                  </a:lnTo>
                  <a:lnTo>
                    <a:pt x="0" y="2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52" name="Freeform 87">
              <a:extLst>
                <a:ext uri="{FF2B5EF4-FFF2-40B4-BE49-F238E27FC236}">
                  <a16:creationId xmlns:a16="http://schemas.microsoft.com/office/drawing/2014/main" id="{0716AC24-36D0-4B88-ACB7-F2AF6ED85A32}"/>
                </a:ext>
              </a:extLst>
            </p:cNvPr>
            <p:cNvSpPr>
              <a:spLocks/>
            </p:cNvSpPr>
            <p:nvPr/>
          </p:nvSpPr>
          <p:spPr bwMode="auto">
            <a:xfrm>
              <a:off x="1427163" y="17870488"/>
              <a:ext cx="85725" cy="31750"/>
            </a:xfrm>
            <a:custGeom>
              <a:avLst/>
              <a:gdLst>
                <a:gd name="T0" fmla="*/ 0 w 54"/>
                <a:gd name="T1" fmla="*/ 20 h 20"/>
                <a:gd name="T2" fmla="*/ 12 w 54"/>
                <a:gd name="T3" fmla="*/ 0 h 20"/>
                <a:gd name="T4" fmla="*/ 44 w 54"/>
                <a:gd name="T5" fmla="*/ 0 h 20"/>
                <a:gd name="T6" fmla="*/ 54 w 54"/>
                <a:gd name="T7" fmla="*/ 20 h 20"/>
                <a:gd name="T8" fmla="*/ 18 w 54"/>
                <a:gd name="T9" fmla="*/ 14 h 20"/>
                <a:gd name="T10" fmla="*/ 0 w 54"/>
                <a:gd name="T11" fmla="*/ 20 h 20"/>
              </a:gdLst>
              <a:ahLst/>
              <a:cxnLst>
                <a:cxn ang="0">
                  <a:pos x="T0" y="T1"/>
                </a:cxn>
                <a:cxn ang="0">
                  <a:pos x="T2" y="T3"/>
                </a:cxn>
                <a:cxn ang="0">
                  <a:pos x="T4" y="T5"/>
                </a:cxn>
                <a:cxn ang="0">
                  <a:pos x="T6" y="T7"/>
                </a:cxn>
                <a:cxn ang="0">
                  <a:pos x="T8" y="T9"/>
                </a:cxn>
                <a:cxn ang="0">
                  <a:pos x="T10" y="T11"/>
                </a:cxn>
              </a:cxnLst>
              <a:rect l="0" t="0" r="r" b="b"/>
              <a:pathLst>
                <a:path w="54" h="20">
                  <a:moveTo>
                    <a:pt x="0" y="20"/>
                  </a:moveTo>
                  <a:lnTo>
                    <a:pt x="12" y="0"/>
                  </a:lnTo>
                  <a:lnTo>
                    <a:pt x="44" y="0"/>
                  </a:lnTo>
                  <a:lnTo>
                    <a:pt x="54" y="20"/>
                  </a:lnTo>
                  <a:lnTo>
                    <a:pt x="18" y="14"/>
                  </a:lnTo>
                  <a:lnTo>
                    <a:pt x="0" y="2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53" name="Freeform 88">
              <a:extLst>
                <a:ext uri="{FF2B5EF4-FFF2-40B4-BE49-F238E27FC236}">
                  <a16:creationId xmlns:a16="http://schemas.microsoft.com/office/drawing/2014/main" id="{2976E3F6-D8F9-40FA-8320-8E28982A4C1C}"/>
                </a:ext>
              </a:extLst>
            </p:cNvPr>
            <p:cNvSpPr>
              <a:spLocks/>
            </p:cNvSpPr>
            <p:nvPr/>
          </p:nvSpPr>
          <p:spPr bwMode="auto">
            <a:xfrm>
              <a:off x="1427163" y="17870488"/>
              <a:ext cx="85725" cy="31750"/>
            </a:xfrm>
            <a:custGeom>
              <a:avLst/>
              <a:gdLst>
                <a:gd name="T0" fmla="*/ 0 w 54"/>
                <a:gd name="T1" fmla="*/ 20 h 20"/>
                <a:gd name="T2" fmla="*/ 12 w 54"/>
                <a:gd name="T3" fmla="*/ 0 h 20"/>
                <a:gd name="T4" fmla="*/ 44 w 54"/>
                <a:gd name="T5" fmla="*/ 0 h 20"/>
                <a:gd name="T6" fmla="*/ 54 w 54"/>
                <a:gd name="T7" fmla="*/ 20 h 20"/>
                <a:gd name="T8" fmla="*/ 18 w 54"/>
                <a:gd name="T9" fmla="*/ 14 h 20"/>
                <a:gd name="T10" fmla="*/ 0 w 54"/>
                <a:gd name="T11" fmla="*/ 20 h 20"/>
              </a:gdLst>
              <a:ahLst/>
              <a:cxnLst>
                <a:cxn ang="0">
                  <a:pos x="T0" y="T1"/>
                </a:cxn>
                <a:cxn ang="0">
                  <a:pos x="T2" y="T3"/>
                </a:cxn>
                <a:cxn ang="0">
                  <a:pos x="T4" y="T5"/>
                </a:cxn>
                <a:cxn ang="0">
                  <a:pos x="T6" y="T7"/>
                </a:cxn>
                <a:cxn ang="0">
                  <a:pos x="T8" y="T9"/>
                </a:cxn>
                <a:cxn ang="0">
                  <a:pos x="T10" y="T11"/>
                </a:cxn>
              </a:cxnLst>
              <a:rect l="0" t="0" r="r" b="b"/>
              <a:pathLst>
                <a:path w="54" h="20">
                  <a:moveTo>
                    <a:pt x="0" y="20"/>
                  </a:moveTo>
                  <a:lnTo>
                    <a:pt x="12" y="0"/>
                  </a:lnTo>
                  <a:lnTo>
                    <a:pt x="44" y="0"/>
                  </a:lnTo>
                  <a:lnTo>
                    <a:pt x="54" y="20"/>
                  </a:lnTo>
                  <a:lnTo>
                    <a:pt x="18" y="14"/>
                  </a:lnTo>
                  <a:lnTo>
                    <a:pt x="0" y="2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54" name="Freeform 89">
              <a:extLst>
                <a:ext uri="{FF2B5EF4-FFF2-40B4-BE49-F238E27FC236}">
                  <a16:creationId xmlns:a16="http://schemas.microsoft.com/office/drawing/2014/main" id="{5C0D975D-0E9A-4930-9966-C5F12FDE50F8}"/>
                </a:ext>
              </a:extLst>
            </p:cNvPr>
            <p:cNvSpPr>
              <a:spLocks/>
            </p:cNvSpPr>
            <p:nvPr/>
          </p:nvSpPr>
          <p:spPr bwMode="auto">
            <a:xfrm>
              <a:off x="1323975" y="17905413"/>
              <a:ext cx="46038" cy="31750"/>
            </a:xfrm>
            <a:custGeom>
              <a:avLst/>
              <a:gdLst>
                <a:gd name="T0" fmla="*/ 0 w 29"/>
                <a:gd name="T1" fmla="*/ 20 h 20"/>
                <a:gd name="T2" fmla="*/ 6 w 29"/>
                <a:gd name="T3" fmla="*/ 0 h 20"/>
                <a:gd name="T4" fmla="*/ 29 w 29"/>
                <a:gd name="T5" fmla="*/ 4 h 20"/>
                <a:gd name="T6" fmla="*/ 24 w 29"/>
                <a:gd name="T7" fmla="*/ 16 h 20"/>
                <a:gd name="T8" fmla="*/ 0 w 29"/>
                <a:gd name="T9" fmla="*/ 20 h 20"/>
              </a:gdLst>
              <a:ahLst/>
              <a:cxnLst>
                <a:cxn ang="0">
                  <a:pos x="T0" y="T1"/>
                </a:cxn>
                <a:cxn ang="0">
                  <a:pos x="T2" y="T3"/>
                </a:cxn>
                <a:cxn ang="0">
                  <a:pos x="T4" y="T5"/>
                </a:cxn>
                <a:cxn ang="0">
                  <a:pos x="T6" y="T7"/>
                </a:cxn>
                <a:cxn ang="0">
                  <a:pos x="T8" y="T9"/>
                </a:cxn>
              </a:cxnLst>
              <a:rect l="0" t="0" r="r" b="b"/>
              <a:pathLst>
                <a:path w="29" h="20">
                  <a:moveTo>
                    <a:pt x="0" y="20"/>
                  </a:moveTo>
                  <a:lnTo>
                    <a:pt x="6" y="0"/>
                  </a:lnTo>
                  <a:lnTo>
                    <a:pt x="29" y="4"/>
                  </a:lnTo>
                  <a:lnTo>
                    <a:pt x="24" y="16"/>
                  </a:lnTo>
                  <a:lnTo>
                    <a:pt x="0" y="2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55" name="Freeform 90">
              <a:extLst>
                <a:ext uri="{FF2B5EF4-FFF2-40B4-BE49-F238E27FC236}">
                  <a16:creationId xmlns:a16="http://schemas.microsoft.com/office/drawing/2014/main" id="{6E17E91C-9990-4E93-BF71-305D4E76D4C0}"/>
                </a:ext>
              </a:extLst>
            </p:cNvPr>
            <p:cNvSpPr>
              <a:spLocks/>
            </p:cNvSpPr>
            <p:nvPr/>
          </p:nvSpPr>
          <p:spPr bwMode="auto">
            <a:xfrm>
              <a:off x="1323975" y="17905413"/>
              <a:ext cx="46038" cy="31750"/>
            </a:xfrm>
            <a:custGeom>
              <a:avLst/>
              <a:gdLst>
                <a:gd name="T0" fmla="*/ 0 w 29"/>
                <a:gd name="T1" fmla="*/ 20 h 20"/>
                <a:gd name="T2" fmla="*/ 6 w 29"/>
                <a:gd name="T3" fmla="*/ 0 h 20"/>
                <a:gd name="T4" fmla="*/ 29 w 29"/>
                <a:gd name="T5" fmla="*/ 4 h 20"/>
                <a:gd name="T6" fmla="*/ 24 w 29"/>
                <a:gd name="T7" fmla="*/ 16 h 20"/>
                <a:gd name="T8" fmla="*/ 0 w 29"/>
                <a:gd name="T9" fmla="*/ 20 h 20"/>
              </a:gdLst>
              <a:ahLst/>
              <a:cxnLst>
                <a:cxn ang="0">
                  <a:pos x="T0" y="T1"/>
                </a:cxn>
                <a:cxn ang="0">
                  <a:pos x="T2" y="T3"/>
                </a:cxn>
                <a:cxn ang="0">
                  <a:pos x="T4" y="T5"/>
                </a:cxn>
                <a:cxn ang="0">
                  <a:pos x="T6" y="T7"/>
                </a:cxn>
                <a:cxn ang="0">
                  <a:pos x="T8" y="T9"/>
                </a:cxn>
              </a:cxnLst>
              <a:rect l="0" t="0" r="r" b="b"/>
              <a:pathLst>
                <a:path w="29" h="20">
                  <a:moveTo>
                    <a:pt x="0" y="20"/>
                  </a:moveTo>
                  <a:lnTo>
                    <a:pt x="6" y="0"/>
                  </a:lnTo>
                  <a:lnTo>
                    <a:pt x="29" y="4"/>
                  </a:lnTo>
                  <a:lnTo>
                    <a:pt x="24" y="16"/>
                  </a:lnTo>
                  <a:lnTo>
                    <a:pt x="0" y="2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56" name="Freeform 91">
              <a:extLst>
                <a:ext uri="{FF2B5EF4-FFF2-40B4-BE49-F238E27FC236}">
                  <a16:creationId xmlns:a16="http://schemas.microsoft.com/office/drawing/2014/main" id="{1A1928CD-0FE4-4757-9AD0-2C18BE9929A2}"/>
                </a:ext>
              </a:extLst>
            </p:cNvPr>
            <p:cNvSpPr>
              <a:spLocks/>
            </p:cNvSpPr>
            <p:nvPr/>
          </p:nvSpPr>
          <p:spPr bwMode="auto">
            <a:xfrm>
              <a:off x="1323975" y="17905413"/>
              <a:ext cx="46038" cy="31750"/>
            </a:xfrm>
            <a:custGeom>
              <a:avLst/>
              <a:gdLst>
                <a:gd name="T0" fmla="*/ 0 w 29"/>
                <a:gd name="T1" fmla="*/ 20 h 20"/>
                <a:gd name="T2" fmla="*/ 6 w 29"/>
                <a:gd name="T3" fmla="*/ 0 h 20"/>
                <a:gd name="T4" fmla="*/ 29 w 29"/>
                <a:gd name="T5" fmla="*/ 4 h 20"/>
                <a:gd name="T6" fmla="*/ 24 w 29"/>
                <a:gd name="T7" fmla="*/ 16 h 20"/>
                <a:gd name="T8" fmla="*/ 0 w 29"/>
                <a:gd name="T9" fmla="*/ 20 h 20"/>
              </a:gdLst>
              <a:ahLst/>
              <a:cxnLst>
                <a:cxn ang="0">
                  <a:pos x="T0" y="T1"/>
                </a:cxn>
                <a:cxn ang="0">
                  <a:pos x="T2" y="T3"/>
                </a:cxn>
                <a:cxn ang="0">
                  <a:pos x="T4" y="T5"/>
                </a:cxn>
                <a:cxn ang="0">
                  <a:pos x="T6" y="T7"/>
                </a:cxn>
                <a:cxn ang="0">
                  <a:pos x="T8" y="T9"/>
                </a:cxn>
              </a:cxnLst>
              <a:rect l="0" t="0" r="r" b="b"/>
              <a:pathLst>
                <a:path w="29" h="20">
                  <a:moveTo>
                    <a:pt x="0" y="20"/>
                  </a:moveTo>
                  <a:lnTo>
                    <a:pt x="6" y="0"/>
                  </a:lnTo>
                  <a:lnTo>
                    <a:pt x="29" y="4"/>
                  </a:lnTo>
                  <a:lnTo>
                    <a:pt x="24" y="16"/>
                  </a:lnTo>
                  <a:lnTo>
                    <a:pt x="0" y="2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57" name="Freeform 92">
              <a:extLst>
                <a:ext uri="{FF2B5EF4-FFF2-40B4-BE49-F238E27FC236}">
                  <a16:creationId xmlns:a16="http://schemas.microsoft.com/office/drawing/2014/main" id="{07AA5AC4-7329-413D-882E-B0013EE4970E}"/>
                </a:ext>
              </a:extLst>
            </p:cNvPr>
            <p:cNvSpPr>
              <a:spLocks/>
            </p:cNvSpPr>
            <p:nvPr/>
          </p:nvSpPr>
          <p:spPr bwMode="auto">
            <a:xfrm>
              <a:off x="1323975" y="17905413"/>
              <a:ext cx="46038" cy="31750"/>
            </a:xfrm>
            <a:custGeom>
              <a:avLst/>
              <a:gdLst>
                <a:gd name="T0" fmla="*/ 0 w 29"/>
                <a:gd name="T1" fmla="*/ 20 h 20"/>
                <a:gd name="T2" fmla="*/ 6 w 29"/>
                <a:gd name="T3" fmla="*/ 0 h 20"/>
                <a:gd name="T4" fmla="*/ 29 w 29"/>
                <a:gd name="T5" fmla="*/ 4 h 20"/>
                <a:gd name="T6" fmla="*/ 24 w 29"/>
                <a:gd name="T7" fmla="*/ 16 h 20"/>
                <a:gd name="T8" fmla="*/ 0 w 29"/>
                <a:gd name="T9" fmla="*/ 20 h 20"/>
              </a:gdLst>
              <a:ahLst/>
              <a:cxnLst>
                <a:cxn ang="0">
                  <a:pos x="T0" y="T1"/>
                </a:cxn>
                <a:cxn ang="0">
                  <a:pos x="T2" y="T3"/>
                </a:cxn>
                <a:cxn ang="0">
                  <a:pos x="T4" y="T5"/>
                </a:cxn>
                <a:cxn ang="0">
                  <a:pos x="T6" y="T7"/>
                </a:cxn>
                <a:cxn ang="0">
                  <a:pos x="T8" y="T9"/>
                </a:cxn>
              </a:cxnLst>
              <a:rect l="0" t="0" r="r" b="b"/>
              <a:pathLst>
                <a:path w="29" h="20">
                  <a:moveTo>
                    <a:pt x="0" y="20"/>
                  </a:moveTo>
                  <a:lnTo>
                    <a:pt x="6" y="0"/>
                  </a:lnTo>
                  <a:lnTo>
                    <a:pt x="29" y="4"/>
                  </a:lnTo>
                  <a:lnTo>
                    <a:pt x="24" y="16"/>
                  </a:lnTo>
                  <a:lnTo>
                    <a:pt x="0" y="2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58" name="Freeform 93">
              <a:extLst>
                <a:ext uri="{FF2B5EF4-FFF2-40B4-BE49-F238E27FC236}">
                  <a16:creationId xmlns:a16="http://schemas.microsoft.com/office/drawing/2014/main" id="{C77D15A0-22BC-4B5B-8197-3ED7D4B34B14}"/>
                </a:ext>
              </a:extLst>
            </p:cNvPr>
            <p:cNvSpPr>
              <a:spLocks/>
            </p:cNvSpPr>
            <p:nvPr/>
          </p:nvSpPr>
          <p:spPr bwMode="auto">
            <a:xfrm>
              <a:off x="1206500" y="17921288"/>
              <a:ext cx="79375" cy="38100"/>
            </a:xfrm>
            <a:custGeom>
              <a:avLst/>
              <a:gdLst>
                <a:gd name="T0" fmla="*/ 0 w 50"/>
                <a:gd name="T1" fmla="*/ 24 h 24"/>
                <a:gd name="T2" fmla="*/ 14 w 50"/>
                <a:gd name="T3" fmla="*/ 12 h 24"/>
                <a:gd name="T4" fmla="*/ 48 w 50"/>
                <a:gd name="T5" fmla="*/ 0 h 24"/>
                <a:gd name="T6" fmla="*/ 50 w 50"/>
                <a:gd name="T7" fmla="*/ 6 h 24"/>
                <a:gd name="T8" fmla="*/ 0 w 50"/>
                <a:gd name="T9" fmla="*/ 24 h 24"/>
              </a:gdLst>
              <a:ahLst/>
              <a:cxnLst>
                <a:cxn ang="0">
                  <a:pos x="T0" y="T1"/>
                </a:cxn>
                <a:cxn ang="0">
                  <a:pos x="T2" y="T3"/>
                </a:cxn>
                <a:cxn ang="0">
                  <a:pos x="T4" y="T5"/>
                </a:cxn>
                <a:cxn ang="0">
                  <a:pos x="T6" y="T7"/>
                </a:cxn>
                <a:cxn ang="0">
                  <a:pos x="T8" y="T9"/>
                </a:cxn>
              </a:cxnLst>
              <a:rect l="0" t="0" r="r" b="b"/>
              <a:pathLst>
                <a:path w="50" h="24">
                  <a:moveTo>
                    <a:pt x="0" y="24"/>
                  </a:moveTo>
                  <a:lnTo>
                    <a:pt x="14" y="12"/>
                  </a:lnTo>
                  <a:lnTo>
                    <a:pt x="48" y="0"/>
                  </a:lnTo>
                  <a:lnTo>
                    <a:pt x="50" y="6"/>
                  </a:lnTo>
                  <a:lnTo>
                    <a:pt x="0" y="2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59" name="Freeform 94">
              <a:extLst>
                <a:ext uri="{FF2B5EF4-FFF2-40B4-BE49-F238E27FC236}">
                  <a16:creationId xmlns:a16="http://schemas.microsoft.com/office/drawing/2014/main" id="{4938537A-21A1-4B60-A8FA-95AB3DC30232}"/>
                </a:ext>
              </a:extLst>
            </p:cNvPr>
            <p:cNvSpPr>
              <a:spLocks/>
            </p:cNvSpPr>
            <p:nvPr/>
          </p:nvSpPr>
          <p:spPr bwMode="auto">
            <a:xfrm>
              <a:off x="1206500" y="17921288"/>
              <a:ext cx="79375" cy="38100"/>
            </a:xfrm>
            <a:custGeom>
              <a:avLst/>
              <a:gdLst>
                <a:gd name="T0" fmla="*/ 0 w 50"/>
                <a:gd name="T1" fmla="*/ 24 h 24"/>
                <a:gd name="T2" fmla="*/ 14 w 50"/>
                <a:gd name="T3" fmla="*/ 12 h 24"/>
                <a:gd name="T4" fmla="*/ 48 w 50"/>
                <a:gd name="T5" fmla="*/ 0 h 24"/>
                <a:gd name="T6" fmla="*/ 50 w 50"/>
                <a:gd name="T7" fmla="*/ 6 h 24"/>
                <a:gd name="T8" fmla="*/ 0 w 50"/>
                <a:gd name="T9" fmla="*/ 24 h 24"/>
              </a:gdLst>
              <a:ahLst/>
              <a:cxnLst>
                <a:cxn ang="0">
                  <a:pos x="T0" y="T1"/>
                </a:cxn>
                <a:cxn ang="0">
                  <a:pos x="T2" y="T3"/>
                </a:cxn>
                <a:cxn ang="0">
                  <a:pos x="T4" y="T5"/>
                </a:cxn>
                <a:cxn ang="0">
                  <a:pos x="T6" y="T7"/>
                </a:cxn>
                <a:cxn ang="0">
                  <a:pos x="T8" y="T9"/>
                </a:cxn>
              </a:cxnLst>
              <a:rect l="0" t="0" r="r" b="b"/>
              <a:pathLst>
                <a:path w="50" h="24">
                  <a:moveTo>
                    <a:pt x="0" y="24"/>
                  </a:moveTo>
                  <a:lnTo>
                    <a:pt x="14" y="12"/>
                  </a:lnTo>
                  <a:lnTo>
                    <a:pt x="48" y="0"/>
                  </a:lnTo>
                  <a:lnTo>
                    <a:pt x="50" y="6"/>
                  </a:lnTo>
                  <a:lnTo>
                    <a:pt x="0" y="2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60" name="Freeform 95">
              <a:extLst>
                <a:ext uri="{FF2B5EF4-FFF2-40B4-BE49-F238E27FC236}">
                  <a16:creationId xmlns:a16="http://schemas.microsoft.com/office/drawing/2014/main" id="{E329C8DE-900B-41E8-9776-C83C4A68E794}"/>
                </a:ext>
              </a:extLst>
            </p:cNvPr>
            <p:cNvSpPr>
              <a:spLocks/>
            </p:cNvSpPr>
            <p:nvPr/>
          </p:nvSpPr>
          <p:spPr bwMode="auto">
            <a:xfrm>
              <a:off x="1206500" y="17921288"/>
              <a:ext cx="79375" cy="38100"/>
            </a:xfrm>
            <a:custGeom>
              <a:avLst/>
              <a:gdLst>
                <a:gd name="T0" fmla="*/ 0 w 50"/>
                <a:gd name="T1" fmla="*/ 24 h 24"/>
                <a:gd name="T2" fmla="*/ 14 w 50"/>
                <a:gd name="T3" fmla="*/ 12 h 24"/>
                <a:gd name="T4" fmla="*/ 48 w 50"/>
                <a:gd name="T5" fmla="*/ 0 h 24"/>
                <a:gd name="T6" fmla="*/ 50 w 50"/>
                <a:gd name="T7" fmla="*/ 6 h 24"/>
                <a:gd name="T8" fmla="*/ 0 w 50"/>
                <a:gd name="T9" fmla="*/ 24 h 24"/>
              </a:gdLst>
              <a:ahLst/>
              <a:cxnLst>
                <a:cxn ang="0">
                  <a:pos x="T0" y="T1"/>
                </a:cxn>
                <a:cxn ang="0">
                  <a:pos x="T2" y="T3"/>
                </a:cxn>
                <a:cxn ang="0">
                  <a:pos x="T4" y="T5"/>
                </a:cxn>
                <a:cxn ang="0">
                  <a:pos x="T6" y="T7"/>
                </a:cxn>
                <a:cxn ang="0">
                  <a:pos x="T8" y="T9"/>
                </a:cxn>
              </a:cxnLst>
              <a:rect l="0" t="0" r="r" b="b"/>
              <a:pathLst>
                <a:path w="50" h="24">
                  <a:moveTo>
                    <a:pt x="0" y="24"/>
                  </a:moveTo>
                  <a:lnTo>
                    <a:pt x="14" y="12"/>
                  </a:lnTo>
                  <a:lnTo>
                    <a:pt x="48" y="0"/>
                  </a:lnTo>
                  <a:lnTo>
                    <a:pt x="50" y="6"/>
                  </a:lnTo>
                  <a:lnTo>
                    <a:pt x="0" y="2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61" name="Freeform 96">
              <a:extLst>
                <a:ext uri="{FF2B5EF4-FFF2-40B4-BE49-F238E27FC236}">
                  <a16:creationId xmlns:a16="http://schemas.microsoft.com/office/drawing/2014/main" id="{06CDDE37-0C4E-4409-8FB8-4FE65FA5442B}"/>
                </a:ext>
              </a:extLst>
            </p:cNvPr>
            <p:cNvSpPr>
              <a:spLocks/>
            </p:cNvSpPr>
            <p:nvPr/>
          </p:nvSpPr>
          <p:spPr bwMode="auto">
            <a:xfrm>
              <a:off x="1206500" y="17921288"/>
              <a:ext cx="79375" cy="38100"/>
            </a:xfrm>
            <a:custGeom>
              <a:avLst/>
              <a:gdLst>
                <a:gd name="T0" fmla="*/ 0 w 50"/>
                <a:gd name="T1" fmla="*/ 24 h 24"/>
                <a:gd name="T2" fmla="*/ 14 w 50"/>
                <a:gd name="T3" fmla="*/ 12 h 24"/>
                <a:gd name="T4" fmla="*/ 48 w 50"/>
                <a:gd name="T5" fmla="*/ 0 h 24"/>
                <a:gd name="T6" fmla="*/ 50 w 50"/>
                <a:gd name="T7" fmla="*/ 6 h 24"/>
                <a:gd name="T8" fmla="*/ 0 w 50"/>
                <a:gd name="T9" fmla="*/ 24 h 24"/>
              </a:gdLst>
              <a:ahLst/>
              <a:cxnLst>
                <a:cxn ang="0">
                  <a:pos x="T0" y="T1"/>
                </a:cxn>
                <a:cxn ang="0">
                  <a:pos x="T2" y="T3"/>
                </a:cxn>
                <a:cxn ang="0">
                  <a:pos x="T4" y="T5"/>
                </a:cxn>
                <a:cxn ang="0">
                  <a:pos x="T6" y="T7"/>
                </a:cxn>
                <a:cxn ang="0">
                  <a:pos x="T8" y="T9"/>
                </a:cxn>
              </a:cxnLst>
              <a:rect l="0" t="0" r="r" b="b"/>
              <a:pathLst>
                <a:path w="50" h="24">
                  <a:moveTo>
                    <a:pt x="0" y="24"/>
                  </a:moveTo>
                  <a:lnTo>
                    <a:pt x="14" y="12"/>
                  </a:lnTo>
                  <a:lnTo>
                    <a:pt x="48" y="0"/>
                  </a:lnTo>
                  <a:lnTo>
                    <a:pt x="50" y="6"/>
                  </a:lnTo>
                  <a:lnTo>
                    <a:pt x="0" y="2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62" name="Freeform 97">
              <a:extLst>
                <a:ext uri="{FF2B5EF4-FFF2-40B4-BE49-F238E27FC236}">
                  <a16:creationId xmlns:a16="http://schemas.microsoft.com/office/drawing/2014/main" id="{F3A770CD-DD3C-4979-9C93-923C5583AA7F}"/>
                </a:ext>
              </a:extLst>
            </p:cNvPr>
            <p:cNvSpPr>
              <a:spLocks/>
            </p:cNvSpPr>
            <p:nvPr/>
          </p:nvSpPr>
          <p:spPr bwMode="auto">
            <a:xfrm>
              <a:off x="1506538" y="16640176"/>
              <a:ext cx="1538288" cy="1296988"/>
            </a:xfrm>
            <a:custGeom>
              <a:avLst/>
              <a:gdLst>
                <a:gd name="T0" fmla="*/ 80 w 969"/>
                <a:gd name="T1" fmla="*/ 747 h 817"/>
                <a:gd name="T2" fmla="*/ 184 w 969"/>
                <a:gd name="T3" fmla="*/ 686 h 817"/>
                <a:gd name="T4" fmla="*/ 188 w 969"/>
                <a:gd name="T5" fmla="*/ 614 h 817"/>
                <a:gd name="T6" fmla="*/ 148 w 969"/>
                <a:gd name="T7" fmla="*/ 610 h 817"/>
                <a:gd name="T8" fmla="*/ 76 w 969"/>
                <a:gd name="T9" fmla="*/ 606 h 817"/>
                <a:gd name="T10" fmla="*/ 108 w 969"/>
                <a:gd name="T11" fmla="*/ 508 h 817"/>
                <a:gd name="T12" fmla="*/ 42 w 969"/>
                <a:gd name="T13" fmla="*/ 508 h 817"/>
                <a:gd name="T14" fmla="*/ 48 w 969"/>
                <a:gd name="T15" fmla="*/ 476 h 817"/>
                <a:gd name="T16" fmla="*/ 22 w 969"/>
                <a:gd name="T17" fmla="*/ 440 h 817"/>
                <a:gd name="T18" fmla="*/ 116 w 969"/>
                <a:gd name="T19" fmla="*/ 379 h 817"/>
                <a:gd name="T20" fmla="*/ 170 w 969"/>
                <a:gd name="T21" fmla="*/ 325 h 817"/>
                <a:gd name="T22" fmla="*/ 92 w 969"/>
                <a:gd name="T23" fmla="*/ 305 h 817"/>
                <a:gd name="T24" fmla="*/ 138 w 969"/>
                <a:gd name="T25" fmla="*/ 205 h 817"/>
                <a:gd name="T26" fmla="*/ 202 w 969"/>
                <a:gd name="T27" fmla="*/ 235 h 817"/>
                <a:gd name="T28" fmla="*/ 214 w 969"/>
                <a:gd name="T29" fmla="*/ 237 h 817"/>
                <a:gd name="T30" fmla="*/ 162 w 969"/>
                <a:gd name="T31" fmla="*/ 183 h 817"/>
                <a:gd name="T32" fmla="*/ 146 w 969"/>
                <a:gd name="T33" fmla="*/ 79 h 817"/>
                <a:gd name="T34" fmla="*/ 274 w 969"/>
                <a:gd name="T35" fmla="*/ 26 h 817"/>
                <a:gd name="T36" fmla="*/ 340 w 969"/>
                <a:gd name="T37" fmla="*/ 0 h 817"/>
                <a:gd name="T38" fmla="*/ 384 w 969"/>
                <a:gd name="T39" fmla="*/ 38 h 817"/>
                <a:gd name="T40" fmla="*/ 478 w 969"/>
                <a:gd name="T41" fmla="*/ 69 h 817"/>
                <a:gd name="T42" fmla="*/ 567 w 969"/>
                <a:gd name="T43" fmla="*/ 85 h 817"/>
                <a:gd name="T44" fmla="*/ 693 w 969"/>
                <a:gd name="T45" fmla="*/ 588 h 817"/>
                <a:gd name="T46" fmla="*/ 773 w 969"/>
                <a:gd name="T47" fmla="*/ 602 h 817"/>
                <a:gd name="T48" fmla="*/ 813 w 969"/>
                <a:gd name="T49" fmla="*/ 616 h 817"/>
                <a:gd name="T50" fmla="*/ 931 w 969"/>
                <a:gd name="T51" fmla="*/ 741 h 817"/>
                <a:gd name="T52" fmla="*/ 957 w 969"/>
                <a:gd name="T53" fmla="*/ 817 h 817"/>
                <a:gd name="T54" fmla="*/ 941 w 969"/>
                <a:gd name="T55" fmla="*/ 789 h 817"/>
                <a:gd name="T56" fmla="*/ 911 w 969"/>
                <a:gd name="T57" fmla="*/ 779 h 817"/>
                <a:gd name="T58" fmla="*/ 903 w 969"/>
                <a:gd name="T59" fmla="*/ 759 h 817"/>
                <a:gd name="T60" fmla="*/ 889 w 969"/>
                <a:gd name="T61" fmla="*/ 739 h 817"/>
                <a:gd name="T62" fmla="*/ 857 w 969"/>
                <a:gd name="T63" fmla="*/ 712 h 817"/>
                <a:gd name="T64" fmla="*/ 837 w 969"/>
                <a:gd name="T65" fmla="*/ 670 h 817"/>
                <a:gd name="T66" fmla="*/ 823 w 969"/>
                <a:gd name="T67" fmla="*/ 662 h 817"/>
                <a:gd name="T68" fmla="*/ 795 w 969"/>
                <a:gd name="T69" fmla="*/ 616 h 817"/>
                <a:gd name="T70" fmla="*/ 843 w 969"/>
                <a:gd name="T71" fmla="*/ 684 h 817"/>
                <a:gd name="T72" fmla="*/ 845 w 969"/>
                <a:gd name="T73" fmla="*/ 710 h 817"/>
                <a:gd name="T74" fmla="*/ 833 w 969"/>
                <a:gd name="T75" fmla="*/ 726 h 817"/>
                <a:gd name="T76" fmla="*/ 801 w 969"/>
                <a:gd name="T77" fmla="*/ 664 h 817"/>
                <a:gd name="T78" fmla="*/ 777 w 969"/>
                <a:gd name="T79" fmla="*/ 640 h 817"/>
                <a:gd name="T80" fmla="*/ 767 w 969"/>
                <a:gd name="T81" fmla="*/ 668 h 817"/>
                <a:gd name="T82" fmla="*/ 683 w 969"/>
                <a:gd name="T83" fmla="*/ 596 h 817"/>
                <a:gd name="T84" fmla="*/ 649 w 969"/>
                <a:gd name="T85" fmla="*/ 606 h 817"/>
                <a:gd name="T86" fmla="*/ 531 w 969"/>
                <a:gd name="T87" fmla="*/ 580 h 817"/>
                <a:gd name="T88" fmla="*/ 505 w 969"/>
                <a:gd name="T89" fmla="*/ 560 h 817"/>
                <a:gd name="T90" fmla="*/ 464 w 969"/>
                <a:gd name="T91" fmla="*/ 548 h 817"/>
                <a:gd name="T92" fmla="*/ 462 w 969"/>
                <a:gd name="T93" fmla="*/ 554 h 817"/>
                <a:gd name="T94" fmla="*/ 492 w 969"/>
                <a:gd name="T95" fmla="*/ 604 h 817"/>
                <a:gd name="T96" fmla="*/ 436 w 969"/>
                <a:gd name="T97" fmla="*/ 590 h 817"/>
                <a:gd name="T98" fmla="*/ 424 w 969"/>
                <a:gd name="T99" fmla="*/ 608 h 817"/>
                <a:gd name="T100" fmla="*/ 374 w 969"/>
                <a:gd name="T101" fmla="*/ 624 h 817"/>
                <a:gd name="T102" fmla="*/ 380 w 969"/>
                <a:gd name="T103" fmla="*/ 606 h 817"/>
                <a:gd name="T104" fmla="*/ 436 w 969"/>
                <a:gd name="T105" fmla="*/ 516 h 817"/>
                <a:gd name="T106" fmla="*/ 346 w 969"/>
                <a:gd name="T107" fmla="*/ 572 h 817"/>
                <a:gd name="T108" fmla="*/ 310 w 969"/>
                <a:gd name="T109" fmla="*/ 646 h 817"/>
                <a:gd name="T110" fmla="*/ 112 w 969"/>
                <a:gd name="T111" fmla="*/ 761 h 817"/>
                <a:gd name="T112" fmla="*/ 24 w 969"/>
                <a:gd name="T113" fmla="*/ 783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69" h="817">
                  <a:moveTo>
                    <a:pt x="0" y="781"/>
                  </a:moveTo>
                  <a:lnTo>
                    <a:pt x="8" y="767"/>
                  </a:lnTo>
                  <a:lnTo>
                    <a:pt x="16" y="769"/>
                  </a:lnTo>
                  <a:lnTo>
                    <a:pt x="54" y="741"/>
                  </a:lnTo>
                  <a:lnTo>
                    <a:pt x="80" y="747"/>
                  </a:lnTo>
                  <a:lnTo>
                    <a:pt x="86" y="757"/>
                  </a:lnTo>
                  <a:lnTo>
                    <a:pt x="88" y="745"/>
                  </a:lnTo>
                  <a:lnTo>
                    <a:pt x="112" y="728"/>
                  </a:lnTo>
                  <a:lnTo>
                    <a:pt x="150" y="714"/>
                  </a:lnTo>
                  <a:lnTo>
                    <a:pt x="184" y="686"/>
                  </a:lnTo>
                  <a:lnTo>
                    <a:pt x="192" y="688"/>
                  </a:lnTo>
                  <a:lnTo>
                    <a:pt x="198" y="652"/>
                  </a:lnTo>
                  <a:lnTo>
                    <a:pt x="218" y="624"/>
                  </a:lnTo>
                  <a:lnTo>
                    <a:pt x="182" y="626"/>
                  </a:lnTo>
                  <a:lnTo>
                    <a:pt x="188" y="614"/>
                  </a:lnTo>
                  <a:lnTo>
                    <a:pt x="198" y="614"/>
                  </a:lnTo>
                  <a:lnTo>
                    <a:pt x="188" y="608"/>
                  </a:lnTo>
                  <a:lnTo>
                    <a:pt x="170" y="624"/>
                  </a:lnTo>
                  <a:lnTo>
                    <a:pt x="170" y="636"/>
                  </a:lnTo>
                  <a:lnTo>
                    <a:pt x="148" y="610"/>
                  </a:lnTo>
                  <a:lnTo>
                    <a:pt x="142" y="614"/>
                  </a:lnTo>
                  <a:lnTo>
                    <a:pt x="132" y="600"/>
                  </a:lnTo>
                  <a:lnTo>
                    <a:pt x="104" y="610"/>
                  </a:lnTo>
                  <a:lnTo>
                    <a:pt x="98" y="612"/>
                  </a:lnTo>
                  <a:lnTo>
                    <a:pt x="76" y="606"/>
                  </a:lnTo>
                  <a:lnTo>
                    <a:pt x="98" y="586"/>
                  </a:lnTo>
                  <a:lnTo>
                    <a:pt x="92" y="582"/>
                  </a:lnTo>
                  <a:lnTo>
                    <a:pt x="100" y="568"/>
                  </a:lnTo>
                  <a:lnTo>
                    <a:pt x="96" y="528"/>
                  </a:lnTo>
                  <a:lnTo>
                    <a:pt x="108" y="508"/>
                  </a:lnTo>
                  <a:lnTo>
                    <a:pt x="88" y="524"/>
                  </a:lnTo>
                  <a:lnTo>
                    <a:pt x="90" y="536"/>
                  </a:lnTo>
                  <a:lnTo>
                    <a:pt x="72" y="548"/>
                  </a:lnTo>
                  <a:lnTo>
                    <a:pt x="50" y="540"/>
                  </a:lnTo>
                  <a:lnTo>
                    <a:pt x="42" y="508"/>
                  </a:lnTo>
                  <a:lnTo>
                    <a:pt x="26" y="494"/>
                  </a:lnTo>
                  <a:lnTo>
                    <a:pt x="28" y="484"/>
                  </a:lnTo>
                  <a:lnTo>
                    <a:pt x="36" y="484"/>
                  </a:lnTo>
                  <a:lnTo>
                    <a:pt x="40" y="478"/>
                  </a:lnTo>
                  <a:lnTo>
                    <a:pt x="48" y="476"/>
                  </a:lnTo>
                  <a:lnTo>
                    <a:pt x="40" y="476"/>
                  </a:lnTo>
                  <a:lnTo>
                    <a:pt x="46" y="468"/>
                  </a:lnTo>
                  <a:lnTo>
                    <a:pt x="38" y="458"/>
                  </a:lnTo>
                  <a:lnTo>
                    <a:pt x="34" y="464"/>
                  </a:lnTo>
                  <a:lnTo>
                    <a:pt x="22" y="440"/>
                  </a:lnTo>
                  <a:lnTo>
                    <a:pt x="30" y="422"/>
                  </a:lnTo>
                  <a:lnTo>
                    <a:pt x="74" y="391"/>
                  </a:lnTo>
                  <a:lnTo>
                    <a:pt x="86" y="371"/>
                  </a:lnTo>
                  <a:lnTo>
                    <a:pt x="94" y="367"/>
                  </a:lnTo>
                  <a:lnTo>
                    <a:pt x="116" y="379"/>
                  </a:lnTo>
                  <a:lnTo>
                    <a:pt x="132" y="375"/>
                  </a:lnTo>
                  <a:lnTo>
                    <a:pt x="138" y="367"/>
                  </a:lnTo>
                  <a:lnTo>
                    <a:pt x="172" y="371"/>
                  </a:lnTo>
                  <a:lnTo>
                    <a:pt x="178" y="337"/>
                  </a:lnTo>
                  <a:lnTo>
                    <a:pt x="170" y="325"/>
                  </a:lnTo>
                  <a:lnTo>
                    <a:pt x="190" y="313"/>
                  </a:lnTo>
                  <a:lnTo>
                    <a:pt x="170" y="307"/>
                  </a:lnTo>
                  <a:lnTo>
                    <a:pt x="142" y="325"/>
                  </a:lnTo>
                  <a:lnTo>
                    <a:pt x="140" y="307"/>
                  </a:lnTo>
                  <a:lnTo>
                    <a:pt x="92" y="305"/>
                  </a:lnTo>
                  <a:lnTo>
                    <a:pt x="70" y="285"/>
                  </a:lnTo>
                  <a:lnTo>
                    <a:pt x="66" y="253"/>
                  </a:lnTo>
                  <a:lnTo>
                    <a:pt x="82" y="259"/>
                  </a:lnTo>
                  <a:lnTo>
                    <a:pt x="48" y="225"/>
                  </a:lnTo>
                  <a:lnTo>
                    <a:pt x="138" y="205"/>
                  </a:lnTo>
                  <a:lnTo>
                    <a:pt x="150" y="211"/>
                  </a:lnTo>
                  <a:lnTo>
                    <a:pt x="138" y="225"/>
                  </a:lnTo>
                  <a:lnTo>
                    <a:pt x="184" y="247"/>
                  </a:lnTo>
                  <a:lnTo>
                    <a:pt x="204" y="241"/>
                  </a:lnTo>
                  <a:lnTo>
                    <a:pt x="202" y="235"/>
                  </a:lnTo>
                  <a:lnTo>
                    <a:pt x="186" y="229"/>
                  </a:lnTo>
                  <a:lnTo>
                    <a:pt x="178" y="199"/>
                  </a:lnTo>
                  <a:lnTo>
                    <a:pt x="190" y="207"/>
                  </a:lnTo>
                  <a:lnTo>
                    <a:pt x="194" y="225"/>
                  </a:lnTo>
                  <a:lnTo>
                    <a:pt x="214" y="237"/>
                  </a:lnTo>
                  <a:lnTo>
                    <a:pt x="234" y="235"/>
                  </a:lnTo>
                  <a:lnTo>
                    <a:pt x="228" y="223"/>
                  </a:lnTo>
                  <a:lnTo>
                    <a:pt x="196" y="217"/>
                  </a:lnTo>
                  <a:lnTo>
                    <a:pt x="202" y="199"/>
                  </a:lnTo>
                  <a:lnTo>
                    <a:pt x="162" y="183"/>
                  </a:lnTo>
                  <a:lnTo>
                    <a:pt x="162" y="157"/>
                  </a:lnTo>
                  <a:lnTo>
                    <a:pt x="150" y="141"/>
                  </a:lnTo>
                  <a:lnTo>
                    <a:pt x="122" y="107"/>
                  </a:lnTo>
                  <a:lnTo>
                    <a:pt x="132" y="105"/>
                  </a:lnTo>
                  <a:lnTo>
                    <a:pt x="146" y="79"/>
                  </a:lnTo>
                  <a:lnTo>
                    <a:pt x="178" y="91"/>
                  </a:lnTo>
                  <a:lnTo>
                    <a:pt x="204" y="79"/>
                  </a:lnTo>
                  <a:lnTo>
                    <a:pt x="240" y="32"/>
                  </a:lnTo>
                  <a:lnTo>
                    <a:pt x="252" y="42"/>
                  </a:lnTo>
                  <a:lnTo>
                    <a:pt x="274" y="26"/>
                  </a:lnTo>
                  <a:lnTo>
                    <a:pt x="276" y="38"/>
                  </a:lnTo>
                  <a:lnTo>
                    <a:pt x="288" y="34"/>
                  </a:lnTo>
                  <a:lnTo>
                    <a:pt x="282" y="28"/>
                  </a:lnTo>
                  <a:lnTo>
                    <a:pt x="316" y="22"/>
                  </a:lnTo>
                  <a:lnTo>
                    <a:pt x="340" y="0"/>
                  </a:lnTo>
                  <a:lnTo>
                    <a:pt x="358" y="14"/>
                  </a:lnTo>
                  <a:lnTo>
                    <a:pt x="352" y="32"/>
                  </a:lnTo>
                  <a:lnTo>
                    <a:pt x="364" y="34"/>
                  </a:lnTo>
                  <a:lnTo>
                    <a:pt x="368" y="18"/>
                  </a:lnTo>
                  <a:lnTo>
                    <a:pt x="384" y="38"/>
                  </a:lnTo>
                  <a:lnTo>
                    <a:pt x="412" y="38"/>
                  </a:lnTo>
                  <a:lnTo>
                    <a:pt x="414" y="58"/>
                  </a:lnTo>
                  <a:lnTo>
                    <a:pt x="464" y="64"/>
                  </a:lnTo>
                  <a:lnTo>
                    <a:pt x="464" y="75"/>
                  </a:lnTo>
                  <a:lnTo>
                    <a:pt x="478" y="69"/>
                  </a:lnTo>
                  <a:lnTo>
                    <a:pt x="490" y="83"/>
                  </a:lnTo>
                  <a:lnTo>
                    <a:pt x="519" y="79"/>
                  </a:lnTo>
                  <a:lnTo>
                    <a:pt x="543" y="91"/>
                  </a:lnTo>
                  <a:lnTo>
                    <a:pt x="567" y="79"/>
                  </a:lnTo>
                  <a:lnTo>
                    <a:pt x="567" y="85"/>
                  </a:lnTo>
                  <a:lnTo>
                    <a:pt x="575" y="83"/>
                  </a:lnTo>
                  <a:lnTo>
                    <a:pt x="617" y="103"/>
                  </a:lnTo>
                  <a:lnTo>
                    <a:pt x="649" y="576"/>
                  </a:lnTo>
                  <a:lnTo>
                    <a:pt x="695" y="574"/>
                  </a:lnTo>
                  <a:lnTo>
                    <a:pt x="693" y="588"/>
                  </a:lnTo>
                  <a:lnTo>
                    <a:pt x="709" y="600"/>
                  </a:lnTo>
                  <a:lnTo>
                    <a:pt x="737" y="622"/>
                  </a:lnTo>
                  <a:lnTo>
                    <a:pt x="743" y="636"/>
                  </a:lnTo>
                  <a:lnTo>
                    <a:pt x="765" y="620"/>
                  </a:lnTo>
                  <a:lnTo>
                    <a:pt x="773" y="602"/>
                  </a:lnTo>
                  <a:lnTo>
                    <a:pt x="785" y="594"/>
                  </a:lnTo>
                  <a:lnTo>
                    <a:pt x="789" y="590"/>
                  </a:lnTo>
                  <a:lnTo>
                    <a:pt x="805" y="602"/>
                  </a:lnTo>
                  <a:lnTo>
                    <a:pt x="803" y="614"/>
                  </a:lnTo>
                  <a:lnTo>
                    <a:pt x="813" y="616"/>
                  </a:lnTo>
                  <a:lnTo>
                    <a:pt x="819" y="620"/>
                  </a:lnTo>
                  <a:lnTo>
                    <a:pt x="823" y="630"/>
                  </a:lnTo>
                  <a:lnTo>
                    <a:pt x="841" y="636"/>
                  </a:lnTo>
                  <a:lnTo>
                    <a:pt x="909" y="735"/>
                  </a:lnTo>
                  <a:lnTo>
                    <a:pt x="931" y="741"/>
                  </a:lnTo>
                  <a:lnTo>
                    <a:pt x="965" y="753"/>
                  </a:lnTo>
                  <a:lnTo>
                    <a:pt x="969" y="761"/>
                  </a:lnTo>
                  <a:lnTo>
                    <a:pt x="961" y="767"/>
                  </a:lnTo>
                  <a:lnTo>
                    <a:pt x="963" y="783"/>
                  </a:lnTo>
                  <a:lnTo>
                    <a:pt x="957" y="817"/>
                  </a:lnTo>
                  <a:lnTo>
                    <a:pt x="953" y="811"/>
                  </a:lnTo>
                  <a:lnTo>
                    <a:pt x="947" y="817"/>
                  </a:lnTo>
                  <a:lnTo>
                    <a:pt x="939" y="809"/>
                  </a:lnTo>
                  <a:lnTo>
                    <a:pt x="951" y="801"/>
                  </a:lnTo>
                  <a:lnTo>
                    <a:pt x="941" y="789"/>
                  </a:lnTo>
                  <a:lnTo>
                    <a:pt x="941" y="781"/>
                  </a:lnTo>
                  <a:lnTo>
                    <a:pt x="931" y="759"/>
                  </a:lnTo>
                  <a:lnTo>
                    <a:pt x="925" y="759"/>
                  </a:lnTo>
                  <a:lnTo>
                    <a:pt x="913" y="767"/>
                  </a:lnTo>
                  <a:lnTo>
                    <a:pt x="911" y="779"/>
                  </a:lnTo>
                  <a:lnTo>
                    <a:pt x="901" y="781"/>
                  </a:lnTo>
                  <a:lnTo>
                    <a:pt x="899" y="779"/>
                  </a:lnTo>
                  <a:lnTo>
                    <a:pt x="907" y="767"/>
                  </a:lnTo>
                  <a:lnTo>
                    <a:pt x="909" y="753"/>
                  </a:lnTo>
                  <a:lnTo>
                    <a:pt x="903" y="759"/>
                  </a:lnTo>
                  <a:lnTo>
                    <a:pt x="899" y="767"/>
                  </a:lnTo>
                  <a:lnTo>
                    <a:pt x="873" y="753"/>
                  </a:lnTo>
                  <a:lnTo>
                    <a:pt x="875" y="747"/>
                  </a:lnTo>
                  <a:lnTo>
                    <a:pt x="889" y="747"/>
                  </a:lnTo>
                  <a:lnTo>
                    <a:pt x="889" y="739"/>
                  </a:lnTo>
                  <a:lnTo>
                    <a:pt x="899" y="735"/>
                  </a:lnTo>
                  <a:lnTo>
                    <a:pt x="897" y="728"/>
                  </a:lnTo>
                  <a:lnTo>
                    <a:pt x="885" y="731"/>
                  </a:lnTo>
                  <a:lnTo>
                    <a:pt x="881" y="714"/>
                  </a:lnTo>
                  <a:lnTo>
                    <a:pt x="857" y="712"/>
                  </a:lnTo>
                  <a:lnTo>
                    <a:pt x="849" y="694"/>
                  </a:lnTo>
                  <a:lnTo>
                    <a:pt x="857" y="676"/>
                  </a:lnTo>
                  <a:lnTo>
                    <a:pt x="847" y="680"/>
                  </a:lnTo>
                  <a:lnTo>
                    <a:pt x="843" y="668"/>
                  </a:lnTo>
                  <a:lnTo>
                    <a:pt x="837" y="670"/>
                  </a:lnTo>
                  <a:lnTo>
                    <a:pt x="833" y="668"/>
                  </a:lnTo>
                  <a:lnTo>
                    <a:pt x="841" y="652"/>
                  </a:lnTo>
                  <a:lnTo>
                    <a:pt x="835" y="650"/>
                  </a:lnTo>
                  <a:lnTo>
                    <a:pt x="833" y="658"/>
                  </a:lnTo>
                  <a:lnTo>
                    <a:pt x="823" y="662"/>
                  </a:lnTo>
                  <a:lnTo>
                    <a:pt x="813" y="656"/>
                  </a:lnTo>
                  <a:lnTo>
                    <a:pt x="813" y="644"/>
                  </a:lnTo>
                  <a:lnTo>
                    <a:pt x="801" y="626"/>
                  </a:lnTo>
                  <a:lnTo>
                    <a:pt x="801" y="616"/>
                  </a:lnTo>
                  <a:lnTo>
                    <a:pt x="795" y="616"/>
                  </a:lnTo>
                  <a:lnTo>
                    <a:pt x="795" y="604"/>
                  </a:lnTo>
                  <a:lnTo>
                    <a:pt x="793" y="608"/>
                  </a:lnTo>
                  <a:lnTo>
                    <a:pt x="797" y="636"/>
                  </a:lnTo>
                  <a:lnTo>
                    <a:pt x="809" y="656"/>
                  </a:lnTo>
                  <a:lnTo>
                    <a:pt x="843" y="684"/>
                  </a:lnTo>
                  <a:lnTo>
                    <a:pt x="843" y="688"/>
                  </a:lnTo>
                  <a:lnTo>
                    <a:pt x="835" y="688"/>
                  </a:lnTo>
                  <a:lnTo>
                    <a:pt x="835" y="694"/>
                  </a:lnTo>
                  <a:lnTo>
                    <a:pt x="841" y="692"/>
                  </a:lnTo>
                  <a:lnTo>
                    <a:pt x="845" y="710"/>
                  </a:lnTo>
                  <a:lnTo>
                    <a:pt x="867" y="722"/>
                  </a:lnTo>
                  <a:lnTo>
                    <a:pt x="879" y="741"/>
                  </a:lnTo>
                  <a:lnTo>
                    <a:pt x="853" y="747"/>
                  </a:lnTo>
                  <a:lnTo>
                    <a:pt x="841" y="781"/>
                  </a:lnTo>
                  <a:lnTo>
                    <a:pt x="833" y="726"/>
                  </a:lnTo>
                  <a:lnTo>
                    <a:pt x="827" y="720"/>
                  </a:lnTo>
                  <a:lnTo>
                    <a:pt x="827" y="710"/>
                  </a:lnTo>
                  <a:lnTo>
                    <a:pt x="831" y="706"/>
                  </a:lnTo>
                  <a:lnTo>
                    <a:pt x="809" y="664"/>
                  </a:lnTo>
                  <a:lnTo>
                    <a:pt x="801" y="664"/>
                  </a:lnTo>
                  <a:lnTo>
                    <a:pt x="797" y="656"/>
                  </a:lnTo>
                  <a:lnTo>
                    <a:pt x="789" y="658"/>
                  </a:lnTo>
                  <a:lnTo>
                    <a:pt x="785" y="654"/>
                  </a:lnTo>
                  <a:lnTo>
                    <a:pt x="779" y="632"/>
                  </a:lnTo>
                  <a:lnTo>
                    <a:pt x="777" y="640"/>
                  </a:lnTo>
                  <a:lnTo>
                    <a:pt x="759" y="634"/>
                  </a:lnTo>
                  <a:lnTo>
                    <a:pt x="755" y="638"/>
                  </a:lnTo>
                  <a:lnTo>
                    <a:pt x="777" y="652"/>
                  </a:lnTo>
                  <a:lnTo>
                    <a:pt x="765" y="656"/>
                  </a:lnTo>
                  <a:lnTo>
                    <a:pt x="767" y="668"/>
                  </a:lnTo>
                  <a:lnTo>
                    <a:pt x="749" y="658"/>
                  </a:lnTo>
                  <a:lnTo>
                    <a:pt x="725" y="636"/>
                  </a:lnTo>
                  <a:lnTo>
                    <a:pt x="691" y="620"/>
                  </a:lnTo>
                  <a:lnTo>
                    <a:pt x="667" y="620"/>
                  </a:lnTo>
                  <a:lnTo>
                    <a:pt x="683" y="596"/>
                  </a:lnTo>
                  <a:lnTo>
                    <a:pt x="691" y="608"/>
                  </a:lnTo>
                  <a:lnTo>
                    <a:pt x="693" y="596"/>
                  </a:lnTo>
                  <a:lnTo>
                    <a:pt x="679" y="586"/>
                  </a:lnTo>
                  <a:lnTo>
                    <a:pt x="669" y="604"/>
                  </a:lnTo>
                  <a:lnTo>
                    <a:pt x="649" y="606"/>
                  </a:lnTo>
                  <a:lnTo>
                    <a:pt x="561" y="596"/>
                  </a:lnTo>
                  <a:lnTo>
                    <a:pt x="565" y="584"/>
                  </a:lnTo>
                  <a:lnTo>
                    <a:pt x="555" y="586"/>
                  </a:lnTo>
                  <a:lnTo>
                    <a:pt x="545" y="574"/>
                  </a:lnTo>
                  <a:lnTo>
                    <a:pt x="531" y="580"/>
                  </a:lnTo>
                  <a:lnTo>
                    <a:pt x="525" y="572"/>
                  </a:lnTo>
                  <a:lnTo>
                    <a:pt x="503" y="582"/>
                  </a:lnTo>
                  <a:lnTo>
                    <a:pt x="501" y="574"/>
                  </a:lnTo>
                  <a:lnTo>
                    <a:pt x="511" y="560"/>
                  </a:lnTo>
                  <a:lnTo>
                    <a:pt x="505" y="560"/>
                  </a:lnTo>
                  <a:lnTo>
                    <a:pt x="511" y="552"/>
                  </a:lnTo>
                  <a:lnTo>
                    <a:pt x="486" y="556"/>
                  </a:lnTo>
                  <a:lnTo>
                    <a:pt x="476" y="548"/>
                  </a:lnTo>
                  <a:lnTo>
                    <a:pt x="468" y="552"/>
                  </a:lnTo>
                  <a:lnTo>
                    <a:pt x="464" y="548"/>
                  </a:lnTo>
                  <a:lnTo>
                    <a:pt x="472" y="540"/>
                  </a:lnTo>
                  <a:lnTo>
                    <a:pt x="458" y="544"/>
                  </a:lnTo>
                  <a:lnTo>
                    <a:pt x="460" y="548"/>
                  </a:lnTo>
                  <a:lnTo>
                    <a:pt x="452" y="554"/>
                  </a:lnTo>
                  <a:lnTo>
                    <a:pt x="462" y="554"/>
                  </a:lnTo>
                  <a:lnTo>
                    <a:pt x="458" y="568"/>
                  </a:lnTo>
                  <a:lnTo>
                    <a:pt x="468" y="572"/>
                  </a:lnTo>
                  <a:lnTo>
                    <a:pt x="478" y="580"/>
                  </a:lnTo>
                  <a:lnTo>
                    <a:pt x="494" y="572"/>
                  </a:lnTo>
                  <a:lnTo>
                    <a:pt x="492" y="604"/>
                  </a:lnTo>
                  <a:lnTo>
                    <a:pt x="466" y="604"/>
                  </a:lnTo>
                  <a:lnTo>
                    <a:pt x="466" y="596"/>
                  </a:lnTo>
                  <a:lnTo>
                    <a:pt x="458" y="590"/>
                  </a:lnTo>
                  <a:lnTo>
                    <a:pt x="438" y="598"/>
                  </a:lnTo>
                  <a:lnTo>
                    <a:pt x="436" y="590"/>
                  </a:lnTo>
                  <a:lnTo>
                    <a:pt x="430" y="596"/>
                  </a:lnTo>
                  <a:lnTo>
                    <a:pt x="426" y="588"/>
                  </a:lnTo>
                  <a:lnTo>
                    <a:pt x="412" y="586"/>
                  </a:lnTo>
                  <a:lnTo>
                    <a:pt x="424" y="604"/>
                  </a:lnTo>
                  <a:lnTo>
                    <a:pt x="424" y="608"/>
                  </a:lnTo>
                  <a:lnTo>
                    <a:pt x="416" y="604"/>
                  </a:lnTo>
                  <a:lnTo>
                    <a:pt x="398" y="614"/>
                  </a:lnTo>
                  <a:lnTo>
                    <a:pt x="394" y="610"/>
                  </a:lnTo>
                  <a:lnTo>
                    <a:pt x="380" y="634"/>
                  </a:lnTo>
                  <a:lnTo>
                    <a:pt x="374" y="624"/>
                  </a:lnTo>
                  <a:lnTo>
                    <a:pt x="370" y="632"/>
                  </a:lnTo>
                  <a:lnTo>
                    <a:pt x="358" y="628"/>
                  </a:lnTo>
                  <a:lnTo>
                    <a:pt x="356" y="616"/>
                  </a:lnTo>
                  <a:lnTo>
                    <a:pt x="372" y="616"/>
                  </a:lnTo>
                  <a:lnTo>
                    <a:pt x="380" y="606"/>
                  </a:lnTo>
                  <a:lnTo>
                    <a:pt x="354" y="604"/>
                  </a:lnTo>
                  <a:lnTo>
                    <a:pt x="378" y="550"/>
                  </a:lnTo>
                  <a:lnTo>
                    <a:pt x="416" y="542"/>
                  </a:lnTo>
                  <a:lnTo>
                    <a:pt x="412" y="530"/>
                  </a:lnTo>
                  <a:lnTo>
                    <a:pt x="436" y="516"/>
                  </a:lnTo>
                  <a:lnTo>
                    <a:pt x="404" y="524"/>
                  </a:lnTo>
                  <a:lnTo>
                    <a:pt x="410" y="498"/>
                  </a:lnTo>
                  <a:lnTo>
                    <a:pt x="392" y="528"/>
                  </a:lnTo>
                  <a:lnTo>
                    <a:pt x="372" y="540"/>
                  </a:lnTo>
                  <a:lnTo>
                    <a:pt x="346" y="572"/>
                  </a:lnTo>
                  <a:lnTo>
                    <a:pt x="330" y="572"/>
                  </a:lnTo>
                  <a:lnTo>
                    <a:pt x="338" y="588"/>
                  </a:lnTo>
                  <a:lnTo>
                    <a:pt x="294" y="622"/>
                  </a:lnTo>
                  <a:lnTo>
                    <a:pt x="314" y="632"/>
                  </a:lnTo>
                  <a:lnTo>
                    <a:pt x="310" y="646"/>
                  </a:lnTo>
                  <a:lnTo>
                    <a:pt x="212" y="720"/>
                  </a:lnTo>
                  <a:lnTo>
                    <a:pt x="140" y="741"/>
                  </a:lnTo>
                  <a:lnTo>
                    <a:pt x="162" y="749"/>
                  </a:lnTo>
                  <a:lnTo>
                    <a:pt x="120" y="773"/>
                  </a:lnTo>
                  <a:lnTo>
                    <a:pt x="112" y="761"/>
                  </a:lnTo>
                  <a:lnTo>
                    <a:pt x="82" y="773"/>
                  </a:lnTo>
                  <a:lnTo>
                    <a:pt x="60" y="773"/>
                  </a:lnTo>
                  <a:lnTo>
                    <a:pt x="60" y="759"/>
                  </a:lnTo>
                  <a:lnTo>
                    <a:pt x="32" y="785"/>
                  </a:lnTo>
                  <a:lnTo>
                    <a:pt x="24" y="783"/>
                  </a:lnTo>
                  <a:lnTo>
                    <a:pt x="24" y="771"/>
                  </a:lnTo>
                  <a:lnTo>
                    <a:pt x="20" y="783"/>
                  </a:lnTo>
                  <a:lnTo>
                    <a:pt x="0" y="78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63" name="Freeform 98">
              <a:extLst>
                <a:ext uri="{FF2B5EF4-FFF2-40B4-BE49-F238E27FC236}">
                  <a16:creationId xmlns:a16="http://schemas.microsoft.com/office/drawing/2014/main" id="{DA2E03E0-8448-4011-A8AA-D0794BAF31E7}"/>
                </a:ext>
              </a:extLst>
            </p:cNvPr>
            <p:cNvSpPr>
              <a:spLocks/>
            </p:cNvSpPr>
            <p:nvPr/>
          </p:nvSpPr>
          <p:spPr bwMode="auto">
            <a:xfrm>
              <a:off x="1506538" y="16640176"/>
              <a:ext cx="1538288" cy="1296988"/>
            </a:xfrm>
            <a:custGeom>
              <a:avLst/>
              <a:gdLst>
                <a:gd name="T0" fmla="*/ 80 w 969"/>
                <a:gd name="T1" fmla="*/ 747 h 817"/>
                <a:gd name="T2" fmla="*/ 184 w 969"/>
                <a:gd name="T3" fmla="*/ 686 h 817"/>
                <a:gd name="T4" fmla="*/ 188 w 969"/>
                <a:gd name="T5" fmla="*/ 614 h 817"/>
                <a:gd name="T6" fmla="*/ 148 w 969"/>
                <a:gd name="T7" fmla="*/ 610 h 817"/>
                <a:gd name="T8" fmla="*/ 76 w 969"/>
                <a:gd name="T9" fmla="*/ 606 h 817"/>
                <a:gd name="T10" fmla="*/ 108 w 969"/>
                <a:gd name="T11" fmla="*/ 508 h 817"/>
                <a:gd name="T12" fmla="*/ 42 w 969"/>
                <a:gd name="T13" fmla="*/ 508 h 817"/>
                <a:gd name="T14" fmla="*/ 48 w 969"/>
                <a:gd name="T15" fmla="*/ 476 h 817"/>
                <a:gd name="T16" fmla="*/ 22 w 969"/>
                <a:gd name="T17" fmla="*/ 440 h 817"/>
                <a:gd name="T18" fmla="*/ 116 w 969"/>
                <a:gd name="T19" fmla="*/ 379 h 817"/>
                <a:gd name="T20" fmla="*/ 170 w 969"/>
                <a:gd name="T21" fmla="*/ 325 h 817"/>
                <a:gd name="T22" fmla="*/ 92 w 969"/>
                <a:gd name="T23" fmla="*/ 305 h 817"/>
                <a:gd name="T24" fmla="*/ 138 w 969"/>
                <a:gd name="T25" fmla="*/ 205 h 817"/>
                <a:gd name="T26" fmla="*/ 202 w 969"/>
                <a:gd name="T27" fmla="*/ 235 h 817"/>
                <a:gd name="T28" fmla="*/ 214 w 969"/>
                <a:gd name="T29" fmla="*/ 237 h 817"/>
                <a:gd name="T30" fmla="*/ 162 w 969"/>
                <a:gd name="T31" fmla="*/ 183 h 817"/>
                <a:gd name="T32" fmla="*/ 146 w 969"/>
                <a:gd name="T33" fmla="*/ 79 h 817"/>
                <a:gd name="T34" fmla="*/ 274 w 969"/>
                <a:gd name="T35" fmla="*/ 26 h 817"/>
                <a:gd name="T36" fmla="*/ 340 w 969"/>
                <a:gd name="T37" fmla="*/ 0 h 817"/>
                <a:gd name="T38" fmla="*/ 384 w 969"/>
                <a:gd name="T39" fmla="*/ 38 h 817"/>
                <a:gd name="T40" fmla="*/ 478 w 969"/>
                <a:gd name="T41" fmla="*/ 69 h 817"/>
                <a:gd name="T42" fmla="*/ 567 w 969"/>
                <a:gd name="T43" fmla="*/ 85 h 817"/>
                <a:gd name="T44" fmla="*/ 693 w 969"/>
                <a:gd name="T45" fmla="*/ 588 h 817"/>
                <a:gd name="T46" fmla="*/ 773 w 969"/>
                <a:gd name="T47" fmla="*/ 602 h 817"/>
                <a:gd name="T48" fmla="*/ 813 w 969"/>
                <a:gd name="T49" fmla="*/ 616 h 817"/>
                <a:gd name="T50" fmla="*/ 931 w 969"/>
                <a:gd name="T51" fmla="*/ 741 h 817"/>
                <a:gd name="T52" fmla="*/ 957 w 969"/>
                <a:gd name="T53" fmla="*/ 817 h 817"/>
                <a:gd name="T54" fmla="*/ 941 w 969"/>
                <a:gd name="T55" fmla="*/ 789 h 817"/>
                <a:gd name="T56" fmla="*/ 911 w 969"/>
                <a:gd name="T57" fmla="*/ 779 h 817"/>
                <a:gd name="T58" fmla="*/ 903 w 969"/>
                <a:gd name="T59" fmla="*/ 759 h 817"/>
                <a:gd name="T60" fmla="*/ 889 w 969"/>
                <a:gd name="T61" fmla="*/ 739 h 817"/>
                <a:gd name="T62" fmla="*/ 857 w 969"/>
                <a:gd name="T63" fmla="*/ 712 h 817"/>
                <a:gd name="T64" fmla="*/ 837 w 969"/>
                <a:gd name="T65" fmla="*/ 670 h 817"/>
                <a:gd name="T66" fmla="*/ 823 w 969"/>
                <a:gd name="T67" fmla="*/ 662 h 817"/>
                <a:gd name="T68" fmla="*/ 795 w 969"/>
                <a:gd name="T69" fmla="*/ 616 h 817"/>
                <a:gd name="T70" fmla="*/ 843 w 969"/>
                <a:gd name="T71" fmla="*/ 684 h 817"/>
                <a:gd name="T72" fmla="*/ 845 w 969"/>
                <a:gd name="T73" fmla="*/ 710 h 817"/>
                <a:gd name="T74" fmla="*/ 833 w 969"/>
                <a:gd name="T75" fmla="*/ 726 h 817"/>
                <a:gd name="T76" fmla="*/ 801 w 969"/>
                <a:gd name="T77" fmla="*/ 664 h 817"/>
                <a:gd name="T78" fmla="*/ 777 w 969"/>
                <a:gd name="T79" fmla="*/ 640 h 817"/>
                <a:gd name="T80" fmla="*/ 767 w 969"/>
                <a:gd name="T81" fmla="*/ 668 h 817"/>
                <a:gd name="T82" fmla="*/ 683 w 969"/>
                <a:gd name="T83" fmla="*/ 596 h 817"/>
                <a:gd name="T84" fmla="*/ 649 w 969"/>
                <a:gd name="T85" fmla="*/ 606 h 817"/>
                <a:gd name="T86" fmla="*/ 531 w 969"/>
                <a:gd name="T87" fmla="*/ 580 h 817"/>
                <a:gd name="T88" fmla="*/ 505 w 969"/>
                <a:gd name="T89" fmla="*/ 560 h 817"/>
                <a:gd name="T90" fmla="*/ 464 w 969"/>
                <a:gd name="T91" fmla="*/ 548 h 817"/>
                <a:gd name="T92" fmla="*/ 462 w 969"/>
                <a:gd name="T93" fmla="*/ 554 h 817"/>
                <a:gd name="T94" fmla="*/ 492 w 969"/>
                <a:gd name="T95" fmla="*/ 604 h 817"/>
                <a:gd name="T96" fmla="*/ 436 w 969"/>
                <a:gd name="T97" fmla="*/ 590 h 817"/>
                <a:gd name="T98" fmla="*/ 424 w 969"/>
                <a:gd name="T99" fmla="*/ 608 h 817"/>
                <a:gd name="T100" fmla="*/ 374 w 969"/>
                <a:gd name="T101" fmla="*/ 624 h 817"/>
                <a:gd name="T102" fmla="*/ 380 w 969"/>
                <a:gd name="T103" fmla="*/ 606 h 817"/>
                <a:gd name="T104" fmla="*/ 436 w 969"/>
                <a:gd name="T105" fmla="*/ 516 h 817"/>
                <a:gd name="T106" fmla="*/ 346 w 969"/>
                <a:gd name="T107" fmla="*/ 572 h 817"/>
                <a:gd name="T108" fmla="*/ 310 w 969"/>
                <a:gd name="T109" fmla="*/ 646 h 817"/>
                <a:gd name="T110" fmla="*/ 112 w 969"/>
                <a:gd name="T111" fmla="*/ 761 h 817"/>
                <a:gd name="T112" fmla="*/ 24 w 969"/>
                <a:gd name="T113" fmla="*/ 783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69" h="817">
                  <a:moveTo>
                    <a:pt x="0" y="781"/>
                  </a:moveTo>
                  <a:lnTo>
                    <a:pt x="8" y="767"/>
                  </a:lnTo>
                  <a:lnTo>
                    <a:pt x="16" y="769"/>
                  </a:lnTo>
                  <a:lnTo>
                    <a:pt x="54" y="741"/>
                  </a:lnTo>
                  <a:lnTo>
                    <a:pt x="80" y="747"/>
                  </a:lnTo>
                  <a:lnTo>
                    <a:pt x="86" y="757"/>
                  </a:lnTo>
                  <a:lnTo>
                    <a:pt x="88" y="745"/>
                  </a:lnTo>
                  <a:lnTo>
                    <a:pt x="112" y="728"/>
                  </a:lnTo>
                  <a:lnTo>
                    <a:pt x="150" y="714"/>
                  </a:lnTo>
                  <a:lnTo>
                    <a:pt x="184" y="686"/>
                  </a:lnTo>
                  <a:lnTo>
                    <a:pt x="192" y="688"/>
                  </a:lnTo>
                  <a:lnTo>
                    <a:pt x="198" y="652"/>
                  </a:lnTo>
                  <a:lnTo>
                    <a:pt x="218" y="624"/>
                  </a:lnTo>
                  <a:lnTo>
                    <a:pt x="182" y="626"/>
                  </a:lnTo>
                  <a:lnTo>
                    <a:pt x="188" y="614"/>
                  </a:lnTo>
                  <a:lnTo>
                    <a:pt x="198" y="614"/>
                  </a:lnTo>
                  <a:lnTo>
                    <a:pt x="188" y="608"/>
                  </a:lnTo>
                  <a:lnTo>
                    <a:pt x="170" y="624"/>
                  </a:lnTo>
                  <a:lnTo>
                    <a:pt x="170" y="636"/>
                  </a:lnTo>
                  <a:lnTo>
                    <a:pt x="148" y="610"/>
                  </a:lnTo>
                  <a:lnTo>
                    <a:pt x="142" y="614"/>
                  </a:lnTo>
                  <a:lnTo>
                    <a:pt x="132" y="600"/>
                  </a:lnTo>
                  <a:lnTo>
                    <a:pt x="104" y="610"/>
                  </a:lnTo>
                  <a:lnTo>
                    <a:pt x="98" y="612"/>
                  </a:lnTo>
                  <a:lnTo>
                    <a:pt x="76" y="606"/>
                  </a:lnTo>
                  <a:lnTo>
                    <a:pt x="98" y="586"/>
                  </a:lnTo>
                  <a:lnTo>
                    <a:pt x="92" y="582"/>
                  </a:lnTo>
                  <a:lnTo>
                    <a:pt x="100" y="568"/>
                  </a:lnTo>
                  <a:lnTo>
                    <a:pt x="96" y="528"/>
                  </a:lnTo>
                  <a:lnTo>
                    <a:pt x="108" y="508"/>
                  </a:lnTo>
                  <a:lnTo>
                    <a:pt x="88" y="524"/>
                  </a:lnTo>
                  <a:lnTo>
                    <a:pt x="90" y="536"/>
                  </a:lnTo>
                  <a:lnTo>
                    <a:pt x="72" y="548"/>
                  </a:lnTo>
                  <a:lnTo>
                    <a:pt x="50" y="540"/>
                  </a:lnTo>
                  <a:lnTo>
                    <a:pt x="42" y="508"/>
                  </a:lnTo>
                  <a:lnTo>
                    <a:pt x="26" y="494"/>
                  </a:lnTo>
                  <a:lnTo>
                    <a:pt x="28" y="484"/>
                  </a:lnTo>
                  <a:lnTo>
                    <a:pt x="36" y="484"/>
                  </a:lnTo>
                  <a:lnTo>
                    <a:pt x="40" y="478"/>
                  </a:lnTo>
                  <a:lnTo>
                    <a:pt x="48" y="476"/>
                  </a:lnTo>
                  <a:lnTo>
                    <a:pt x="40" y="476"/>
                  </a:lnTo>
                  <a:lnTo>
                    <a:pt x="46" y="468"/>
                  </a:lnTo>
                  <a:lnTo>
                    <a:pt x="38" y="458"/>
                  </a:lnTo>
                  <a:lnTo>
                    <a:pt x="34" y="464"/>
                  </a:lnTo>
                  <a:lnTo>
                    <a:pt x="22" y="440"/>
                  </a:lnTo>
                  <a:lnTo>
                    <a:pt x="30" y="422"/>
                  </a:lnTo>
                  <a:lnTo>
                    <a:pt x="74" y="391"/>
                  </a:lnTo>
                  <a:lnTo>
                    <a:pt x="86" y="371"/>
                  </a:lnTo>
                  <a:lnTo>
                    <a:pt x="94" y="367"/>
                  </a:lnTo>
                  <a:lnTo>
                    <a:pt x="116" y="379"/>
                  </a:lnTo>
                  <a:lnTo>
                    <a:pt x="132" y="375"/>
                  </a:lnTo>
                  <a:lnTo>
                    <a:pt x="138" y="367"/>
                  </a:lnTo>
                  <a:lnTo>
                    <a:pt x="172" y="371"/>
                  </a:lnTo>
                  <a:lnTo>
                    <a:pt x="178" y="337"/>
                  </a:lnTo>
                  <a:lnTo>
                    <a:pt x="170" y="325"/>
                  </a:lnTo>
                  <a:lnTo>
                    <a:pt x="190" y="313"/>
                  </a:lnTo>
                  <a:lnTo>
                    <a:pt x="170" y="307"/>
                  </a:lnTo>
                  <a:lnTo>
                    <a:pt x="142" y="325"/>
                  </a:lnTo>
                  <a:lnTo>
                    <a:pt x="140" y="307"/>
                  </a:lnTo>
                  <a:lnTo>
                    <a:pt x="92" y="305"/>
                  </a:lnTo>
                  <a:lnTo>
                    <a:pt x="70" y="285"/>
                  </a:lnTo>
                  <a:lnTo>
                    <a:pt x="66" y="253"/>
                  </a:lnTo>
                  <a:lnTo>
                    <a:pt x="82" y="259"/>
                  </a:lnTo>
                  <a:lnTo>
                    <a:pt x="48" y="225"/>
                  </a:lnTo>
                  <a:lnTo>
                    <a:pt x="138" y="205"/>
                  </a:lnTo>
                  <a:lnTo>
                    <a:pt x="150" y="211"/>
                  </a:lnTo>
                  <a:lnTo>
                    <a:pt x="138" y="225"/>
                  </a:lnTo>
                  <a:lnTo>
                    <a:pt x="184" y="247"/>
                  </a:lnTo>
                  <a:lnTo>
                    <a:pt x="204" y="241"/>
                  </a:lnTo>
                  <a:lnTo>
                    <a:pt x="202" y="235"/>
                  </a:lnTo>
                  <a:lnTo>
                    <a:pt x="186" y="229"/>
                  </a:lnTo>
                  <a:lnTo>
                    <a:pt x="178" y="199"/>
                  </a:lnTo>
                  <a:lnTo>
                    <a:pt x="190" y="207"/>
                  </a:lnTo>
                  <a:lnTo>
                    <a:pt x="194" y="225"/>
                  </a:lnTo>
                  <a:lnTo>
                    <a:pt x="214" y="237"/>
                  </a:lnTo>
                  <a:lnTo>
                    <a:pt x="234" y="235"/>
                  </a:lnTo>
                  <a:lnTo>
                    <a:pt x="228" y="223"/>
                  </a:lnTo>
                  <a:lnTo>
                    <a:pt x="196" y="217"/>
                  </a:lnTo>
                  <a:lnTo>
                    <a:pt x="202" y="199"/>
                  </a:lnTo>
                  <a:lnTo>
                    <a:pt x="162" y="183"/>
                  </a:lnTo>
                  <a:lnTo>
                    <a:pt x="162" y="157"/>
                  </a:lnTo>
                  <a:lnTo>
                    <a:pt x="150" y="141"/>
                  </a:lnTo>
                  <a:lnTo>
                    <a:pt x="122" y="107"/>
                  </a:lnTo>
                  <a:lnTo>
                    <a:pt x="132" y="105"/>
                  </a:lnTo>
                  <a:lnTo>
                    <a:pt x="146" y="79"/>
                  </a:lnTo>
                  <a:lnTo>
                    <a:pt x="178" y="91"/>
                  </a:lnTo>
                  <a:lnTo>
                    <a:pt x="204" y="79"/>
                  </a:lnTo>
                  <a:lnTo>
                    <a:pt x="240" y="32"/>
                  </a:lnTo>
                  <a:lnTo>
                    <a:pt x="252" y="42"/>
                  </a:lnTo>
                  <a:lnTo>
                    <a:pt x="274" y="26"/>
                  </a:lnTo>
                  <a:lnTo>
                    <a:pt x="276" y="38"/>
                  </a:lnTo>
                  <a:lnTo>
                    <a:pt x="288" y="34"/>
                  </a:lnTo>
                  <a:lnTo>
                    <a:pt x="282" y="28"/>
                  </a:lnTo>
                  <a:lnTo>
                    <a:pt x="316" y="22"/>
                  </a:lnTo>
                  <a:lnTo>
                    <a:pt x="340" y="0"/>
                  </a:lnTo>
                  <a:lnTo>
                    <a:pt x="358" y="14"/>
                  </a:lnTo>
                  <a:lnTo>
                    <a:pt x="352" y="32"/>
                  </a:lnTo>
                  <a:lnTo>
                    <a:pt x="364" y="34"/>
                  </a:lnTo>
                  <a:lnTo>
                    <a:pt x="368" y="18"/>
                  </a:lnTo>
                  <a:lnTo>
                    <a:pt x="384" y="38"/>
                  </a:lnTo>
                  <a:lnTo>
                    <a:pt x="412" y="38"/>
                  </a:lnTo>
                  <a:lnTo>
                    <a:pt x="414" y="58"/>
                  </a:lnTo>
                  <a:lnTo>
                    <a:pt x="464" y="64"/>
                  </a:lnTo>
                  <a:lnTo>
                    <a:pt x="464" y="75"/>
                  </a:lnTo>
                  <a:lnTo>
                    <a:pt x="478" y="69"/>
                  </a:lnTo>
                  <a:lnTo>
                    <a:pt x="490" y="83"/>
                  </a:lnTo>
                  <a:lnTo>
                    <a:pt x="519" y="79"/>
                  </a:lnTo>
                  <a:lnTo>
                    <a:pt x="543" y="91"/>
                  </a:lnTo>
                  <a:lnTo>
                    <a:pt x="567" y="79"/>
                  </a:lnTo>
                  <a:lnTo>
                    <a:pt x="567" y="85"/>
                  </a:lnTo>
                  <a:lnTo>
                    <a:pt x="575" y="83"/>
                  </a:lnTo>
                  <a:lnTo>
                    <a:pt x="617" y="103"/>
                  </a:lnTo>
                  <a:lnTo>
                    <a:pt x="649" y="576"/>
                  </a:lnTo>
                  <a:lnTo>
                    <a:pt x="695" y="574"/>
                  </a:lnTo>
                  <a:lnTo>
                    <a:pt x="693" y="588"/>
                  </a:lnTo>
                  <a:lnTo>
                    <a:pt x="709" y="600"/>
                  </a:lnTo>
                  <a:lnTo>
                    <a:pt x="737" y="622"/>
                  </a:lnTo>
                  <a:lnTo>
                    <a:pt x="743" y="636"/>
                  </a:lnTo>
                  <a:lnTo>
                    <a:pt x="765" y="620"/>
                  </a:lnTo>
                  <a:lnTo>
                    <a:pt x="773" y="602"/>
                  </a:lnTo>
                  <a:lnTo>
                    <a:pt x="785" y="594"/>
                  </a:lnTo>
                  <a:lnTo>
                    <a:pt x="789" y="590"/>
                  </a:lnTo>
                  <a:lnTo>
                    <a:pt x="805" y="602"/>
                  </a:lnTo>
                  <a:lnTo>
                    <a:pt x="803" y="614"/>
                  </a:lnTo>
                  <a:lnTo>
                    <a:pt x="813" y="616"/>
                  </a:lnTo>
                  <a:lnTo>
                    <a:pt x="819" y="620"/>
                  </a:lnTo>
                  <a:lnTo>
                    <a:pt x="823" y="630"/>
                  </a:lnTo>
                  <a:lnTo>
                    <a:pt x="841" y="636"/>
                  </a:lnTo>
                  <a:lnTo>
                    <a:pt x="909" y="735"/>
                  </a:lnTo>
                  <a:lnTo>
                    <a:pt x="931" y="741"/>
                  </a:lnTo>
                  <a:lnTo>
                    <a:pt x="965" y="753"/>
                  </a:lnTo>
                  <a:lnTo>
                    <a:pt x="969" y="761"/>
                  </a:lnTo>
                  <a:lnTo>
                    <a:pt x="961" y="767"/>
                  </a:lnTo>
                  <a:lnTo>
                    <a:pt x="963" y="783"/>
                  </a:lnTo>
                  <a:lnTo>
                    <a:pt x="957" y="817"/>
                  </a:lnTo>
                  <a:lnTo>
                    <a:pt x="953" y="811"/>
                  </a:lnTo>
                  <a:lnTo>
                    <a:pt x="947" y="817"/>
                  </a:lnTo>
                  <a:lnTo>
                    <a:pt x="939" y="809"/>
                  </a:lnTo>
                  <a:lnTo>
                    <a:pt x="951" y="801"/>
                  </a:lnTo>
                  <a:lnTo>
                    <a:pt x="941" y="789"/>
                  </a:lnTo>
                  <a:lnTo>
                    <a:pt x="941" y="781"/>
                  </a:lnTo>
                  <a:lnTo>
                    <a:pt x="931" y="759"/>
                  </a:lnTo>
                  <a:lnTo>
                    <a:pt x="925" y="759"/>
                  </a:lnTo>
                  <a:lnTo>
                    <a:pt x="913" y="767"/>
                  </a:lnTo>
                  <a:lnTo>
                    <a:pt x="911" y="779"/>
                  </a:lnTo>
                  <a:lnTo>
                    <a:pt x="901" y="781"/>
                  </a:lnTo>
                  <a:lnTo>
                    <a:pt x="899" y="779"/>
                  </a:lnTo>
                  <a:lnTo>
                    <a:pt x="907" y="767"/>
                  </a:lnTo>
                  <a:lnTo>
                    <a:pt x="909" y="753"/>
                  </a:lnTo>
                  <a:lnTo>
                    <a:pt x="903" y="759"/>
                  </a:lnTo>
                  <a:lnTo>
                    <a:pt x="899" y="767"/>
                  </a:lnTo>
                  <a:lnTo>
                    <a:pt x="873" y="753"/>
                  </a:lnTo>
                  <a:lnTo>
                    <a:pt x="875" y="747"/>
                  </a:lnTo>
                  <a:lnTo>
                    <a:pt x="889" y="747"/>
                  </a:lnTo>
                  <a:lnTo>
                    <a:pt x="889" y="739"/>
                  </a:lnTo>
                  <a:lnTo>
                    <a:pt x="899" y="735"/>
                  </a:lnTo>
                  <a:lnTo>
                    <a:pt x="897" y="728"/>
                  </a:lnTo>
                  <a:lnTo>
                    <a:pt x="885" y="731"/>
                  </a:lnTo>
                  <a:lnTo>
                    <a:pt x="881" y="714"/>
                  </a:lnTo>
                  <a:lnTo>
                    <a:pt x="857" y="712"/>
                  </a:lnTo>
                  <a:lnTo>
                    <a:pt x="849" y="694"/>
                  </a:lnTo>
                  <a:lnTo>
                    <a:pt x="857" y="676"/>
                  </a:lnTo>
                  <a:lnTo>
                    <a:pt x="847" y="680"/>
                  </a:lnTo>
                  <a:lnTo>
                    <a:pt x="843" y="668"/>
                  </a:lnTo>
                  <a:lnTo>
                    <a:pt x="837" y="670"/>
                  </a:lnTo>
                  <a:lnTo>
                    <a:pt x="833" y="668"/>
                  </a:lnTo>
                  <a:lnTo>
                    <a:pt x="841" y="652"/>
                  </a:lnTo>
                  <a:lnTo>
                    <a:pt x="835" y="650"/>
                  </a:lnTo>
                  <a:lnTo>
                    <a:pt x="833" y="658"/>
                  </a:lnTo>
                  <a:lnTo>
                    <a:pt x="823" y="662"/>
                  </a:lnTo>
                  <a:lnTo>
                    <a:pt x="813" y="656"/>
                  </a:lnTo>
                  <a:lnTo>
                    <a:pt x="813" y="644"/>
                  </a:lnTo>
                  <a:lnTo>
                    <a:pt x="801" y="626"/>
                  </a:lnTo>
                  <a:lnTo>
                    <a:pt x="801" y="616"/>
                  </a:lnTo>
                  <a:lnTo>
                    <a:pt x="795" y="616"/>
                  </a:lnTo>
                  <a:lnTo>
                    <a:pt x="795" y="604"/>
                  </a:lnTo>
                  <a:lnTo>
                    <a:pt x="793" y="608"/>
                  </a:lnTo>
                  <a:lnTo>
                    <a:pt x="797" y="636"/>
                  </a:lnTo>
                  <a:lnTo>
                    <a:pt x="809" y="656"/>
                  </a:lnTo>
                  <a:lnTo>
                    <a:pt x="843" y="684"/>
                  </a:lnTo>
                  <a:lnTo>
                    <a:pt x="843" y="688"/>
                  </a:lnTo>
                  <a:lnTo>
                    <a:pt x="835" y="688"/>
                  </a:lnTo>
                  <a:lnTo>
                    <a:pt x="835" y="694"/>
                  </a:lnTo>
                  <a:lnTo>
                    <a:pt x="841" y="692"/>
                  </a:lnTo>
                  <a:lnTo>
                    <a:pt x="845" y="710"/>
                  </a:lnTo>
                  <a:lnTo>
                    <a:pt x="867" y="722"/>
                  </a:lnTo>
                  <a:lnTo>
                    <a:pt x="879" y="741"/>
                  </a:lnTo>
                  <a:lnTo>
                    <a:pt x="853" y="747"/>
                  </a:lnTo>
                  <a:lnTo>
                    <a:pt x="841" y="781"/>
                  </a:lnTo>
                  <a:lnTo>
                    <a:pt x="833" y="726"/>
                  </a:lnTo>
                  <a:lnTo>
                    <a:pt x="827" y="720"/>
                  </a:lnTo>
                  <a:lnTo>
                    <a:pt x="827" y="710"/>
                  </a:lnTo>
                  <a:lnTo>
                    <a:pt x="831" y="706"/>
                  </a:lnTo>
                  <a:lnTo>
                    <a:pt x="809" y="664"/>
                  </a:lnTo>
                  <a:lnTo>
                    <a:pt x="801" y="664"/>
                  </a:lnTo>
                  <a:lnTo>
                    <a:pt x="797" y="656"/>
                  </a:lnTo>
                  <a:lnTo>
                    <a:pt x="789" y="658"/>
                  </a:lnTo>
                  <a:lnTo>
                    <a:pt x="785" y="654"/>
                  </a:lnTo>
                  <a:lnTo>
                    <a:pt x="779" y="632"/>
                  </a:lnTo>
                  <a:lnTo>
                    <a:pt x="777" y="640"/>
                  </a:lnTo>
                  <a:lnTo>
                    <a:pt x="759" y="634"/>
                  </a:lnTo>
                  <a:lnTo>
                    <a:pt x="755" y="638"/>
                  </a:lnTo>
                  <a:lnTo>
                    <a:pt x="777" y="652"/>
                  </a:lnTo>
                  <a:lnTo>
                    <a:pt x="765" y="656"/>
                  </a:lnTo>
                  <a:lnTo>
                    <a:pt x="767" y="668"/>
                  </a:lnTo>
                  <a:lnTo>
                    <a:pt x="749" y="658"/>
                  </a:lnTo>
                  <a:lnTo>
                    <a:pt x="725" y="636"/>
                  </a:lnTo>
                  <a:lnTo>
                    <a:pt x="691" y="620"/>
                  </a:lnTo>
                  <a:lnTo>
                    <a:pt x="667" y="620"/>
                  </a:lnTo>
                  <a:lnTo>
                    <a:pt x="683" y="596"/>
                  </a:lnTo>
                  <a:lnTo>
                    <a:pt x="691" y="608"/>
                  </a:lnTo>
                  <a:lnTo>
                    <a:pt x="693" y="596"/>
                  </a:lnTo>
                  <a:lnTo>
                    <a:pt x="679" y="586"/>
                  </a:lnTo>
                  <a:lnTo>
                    <a:pt x="669" y="604"/>
                  </a:lnTo>
                  <a:lnTo>
                    <a:pt x="649" y="606"/>
                  </a:lnTo>
                  <a:lnTo>
                    <a:pt x="561" y="596"/>
                  </a:lnTo>
                  <a:lnTo>
                    <a:pt x="565" y="584"/>
                  </a:lnTo>
                  <a:lnTo>
                    <a:pt x="555" y="586"/>
                  </a:lnTo>
                  <a:lnTo>
                    <a:pt x="545" y="574"/>
                  </a:lnTo>
                  <a:lnTo>
                    <a:pt x="531" y="580"/>
                  </a:lnTo>
                  <a:lnTo>
                    <a:pt x="525" y="572"/>
                  </a:lnTo>
                  <a:lnTo>
                    <a:pt x="503" y="582"/>
                  </a:lnTo>
                  <a:lnTo>
                    <a:pt x="501" y="574"/>
                  </a:lnTo>
                  <a:lnTo>
                    <a:pt x="511" y="560"/>
                  </a:lnTo>
                  <a:lnTo>
                    <a:pt x="505" y="560"/>
                  </a:lnTo>
                  <a:lnTo>
                    <a:pt x="511" y="552"/>
                  </a:lnTo>
                  <a:lnTo>
                    <a:pt x="486" y="556"/>
                  </a:lnTo>
                  <a:lnTo>
                    <a:pt x="476" y="548"/>
                  </a:lnTo>
                  <a:lnTo>
                    <a:pt x="468" y="552"/>
                  </a:lnTo>
                  <a:lnTo>
                    <a:pt x="464" y="548"/>
                  </a:lnTo>
                  <a:lnTo>
                    <a:pt x="472" y="540"/>
                  </a:lnTo>
                  <a:lnTo>
                    <a:pt x="458" y="544"/>
                  </a:lnTo>
                  <a:lnTo>
                    <a:pt x="460" y="548"/>
                  </a:lnTo>
                  <a:lnTo>
                    <a:pt x="452" y="554"/>
                  </a:lnTo>
                  <a:lnTo>
                    <a:pt x="462" y="554"/>
                  </a:lnTo>
                  <a:lnTo>
                    <a:pt x="458" y="568"/>
                  </a:lnTo>
                  <a:lnTo>
                    <a:pt x="468" y="572"/>
                  </a:lnTo>
                  <a:lnTo>
                    <a:pt x="478" y="580"/>
                  </a:lnTo>
                  <a:lnTo>
                    <a:pt x="494" y="572"/>
                  </a:lnTo>
                  <a:lnTo>
                    <a:pt x="492" y="604"/>
                  </a:lnTo>
                  <a:lnTo>
                    <a:pt x="466" y="604"/>
                  </a:lnTo>
                  <a:lnTo>
                    <a:pt x="466" y="596"/>
                  </a:lnTo>
                  <a:lnTo>
                    <a:pt x="458" y="590"/>
                  </a:lnTo>
                  <a:lnTo>
                    <a:pt x="438" y="598"/>
                  </a:lnTo>
                  <a:lnTo>
                    <a:pt x="436" y="590"/>
                  </a:lnTo>
                  <a:lnTo>
                    <a:pt x="430" y="596"/>
                  </a:lnTo>
                  <a:lnTo>
                    <a:pt x="426" y="588"/>
                  </a:lnTo>
                  <a:lnTo>
                    <a:pt x="412" y="586"/>
                  </a:lnTo>
                  <a:lnTo>
                    <a:pt x="424" y="604"/>
                  </a:lnTo>
                  <a:lnTo>
                    <a:pt x="424" y="608"/>
                  </a:lnTo>
                  <a:lnTo>
                    <a:pt x="416" y="604"/>
                  </a:lnTo>
                  <a:lnTo>
                    <a:pt x="398" y="614"/>
                  </a:lnTo>
                  <a:lnTo>
                    <a:pt x="394" y="610"/>
                  </a:lnTo>
                  <a:lnTo>
                    <a:pt x="380" y="634"/>
                  </a:lnTo>
                  <a:lnTo>
                    <a:pt x="374" y="624"/>
                  </a:lnTo>
                  <a:lnTo>
                    <a:pt x="370" y="632"/>
                  </a:lnTo>
                  <a:lnTo>
                    <a:pt x="358" y="628"/>
                  </a:lnTo>
                  <a:lnTo>
                    <a:pt x="356" y="616"/>
                  </a:lnTo>
                  <a:lnTo>
                    <a:pt x="372" y="616"/>
                  </a:lnTo>
                  <a:lnTo>
                    <a:pt x="380" y="606"/>
                  </a:lnTo>
                  <a:lnTo>
                    <a:pt x="354" y="604"/>
                  </a:lnTo>
                  <a:lnTo>
                    <a:pt x="378" y="550"/>
                  </a:lnTo>
                  <a:lnTo>
                    <a:pt x="416" y="542"/>
                  </a:lnTo>
                  <a:lnTo>
                    <a:pt x="412" y="530"/>
                  </a:lnTo>
                  <a:lnTo>
                    <a:pt x="436" y="516"/>
                  </a:lnTo>
                  <a:lnTo>
                    <a:pt x="404" y="524"/>
                  </a:lnTo>
                  <a:lnTo>
                    <a:pt x="410" y="498"/>
                  </a:lnTo>
                  <a:lnTo>
                    <a:pt x="392" y="528"/>
                  </a:lnTo>
                  <a:lnTo>
                    <a:pt x="372" y="540"/>
                  </a:lnTo>
                  <a:lnTo>
                    <a:pt x="346" y="572"/>
                  </a:lnTo>
                  <a:lnTo>
                    <a:pt x="330" y="572"/>
                  </a:lnTo>
                  <a:lnTo>
                    <a:pt x="338" y="588"/>
                  </a:lnTo>
                  <a:lnTo>
                    <a:pt x="294" y="622"/>
                  </a:lnTo>
                  <a:lnTo>
                    <a:pt x="314" y="632"/>
                  </a:lnTo>
                  <a:lnTo>
                    <a:pt x="310" y="646"/>
                  </a:lnTo>
                  <a:lnTo>
                    <a:pt x="212" y="720"/>
                  </a:lnTo>
                  <a:lnTo>
                    <a:pt x="140" y="741"/>
                  </a:lnTo>
                  <a:lnTo>
                    <a:pt x="162" y="749"/>
                  </a:lnTo>
                  <a:lnTo>
                    <a:pt x="120" y="773"/>
                  </a:lnTo>
                  <a:lnTo>
                    <a:pt x="112" y="761"/>
                  </a:lnTo>
                  <a:lnTo>
                    <a:pt x="82" y="773"/>
                  </a:lnTo>
                  <a:lnTo>
                    <a:pt x="60" y="773"/>
                  </a:lnTo>
                  <a:lnTo>
                    <a:pt x="60" y="759"/>
                  </a:lnTo>
                  <a:lnTo>
                    <a:pt x="32" y="785"/>
                  </a:lnTo>
                  <a:lnTo>
                    <a:pt x="24" y="783"/>
                  </a:lnTo>
                  <a:lnTo>
                    <a:pt x="24" y="771"/>
                  </a:lnTo>
                  <a:lnTo>
                    <a:pt x="20" y="783"/>
                  </a:lnTo>
                  <a:lnTo>
                    <a:pt x="0" y="78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64" name="Freeform 99">
              <a:extLst>
                <a:ext uri="{FF2B5EF4-FFF2-40B4-BE49-F238E27FC236}">
                  <a16:creationId xmlns:a16="http://schemas.microsoft.com/office/drawing/2014/main" id="{97106054-2EC0-408F-B7F4-F3AF63B74532}"/>
                </a:ext>
              </a:extLst>
            </p:cNvPr>
            <p:cNvSpPr>
              <a:spLocks/>
            </p:cNvSpPr>
            <p:nvPr/>
          </p:nvSpPr>
          <p:spPr bwMode="auto">
            <a:xfrm>
              <a:off x="1506538" y="16640176"/>
              <a:ext cx="1538288" cy="1296988"/>
            </a:xfrm>
            <a:custGeom>
              <a:avLst/>
              <a:gdLst>
                <a:gd name="T0" fmla="*/ 80 w 969"/>
                <a:gd name="T1" fmla="*/ 747 h 817"/>
                <a:gd name="T2" fmla="*/ 184 w 969"/>
                <a:gd name="T3" fmla="*/ 686 h 817"/>
                <a:gd name="T4" fmla="*/ 188 w 969"/>
                <a:gd name="T5" fmla="*/ 614 h 817"/>
                <a:gd name="T6" fmla="*/ 148 w 969"/>
                <a:gd name="T7" fmla="*/ 610 h 817"/>
                <a:gd name="T8" fmla="*/ 76 w 969"/>
                <a:gd name="T9" fmla="*/ 606 h 817"/>
                <a:gd name="T10" fmla="*/ 108 w 969"/>
                <a:gd name="T11" fmla="*/ 508 h 817"/>
                <a:gd name="T12" fmla="*/ 42 w 969"/>
                <a:gd name="T13" fmla="*/ 508 h 817"/>
                <a:gd name="T14" fmla="*/ 48 w 969"/>
                <a:gd name="T15" fmla="*/ 476 h 817"/>
                <a:gd name="T16" fmla="*/ 22 w 969"/>
                <a:gd name="T17" fmla="*/ 440 h 817"/>
                <a:gd name="T18" fmla="*/ 116 w 969"/>
                <a:gd name="T19" fmla="*/ 379 h 817"/>
                <a:gd name="T20" fmla="*/ 170 w 969"/>
                <a:gd name="T21" fmla="*/ 325 h 817"/>
                <a:gd name="T22" fmla="*/ 92 w 969"/>
                <a:gd name="T23" fmla="*/ 305 h 817"/>
                <a:gd name="T24" fmla="*/ 138 w 969"/>
                <a:gd name="T25" fmla="*/ 205 h 817"/>
                <a:gd name="T26" fmla="*/ 202 w 969"/>
                <a:gd name="T27" fmla="*/ 235 h 817"/>
                <a:gd name="T28" fmla="*/ 214 w 969"/>
                <a:gd name="T29" fmla="*/ 237 h 817"/>
                <a:gd name="T30" fmla="*/ 162 w 969"/>
                <a:gd name="T31" fmla="*/ 183 h 817"/>
                <a:gd name="T32" fmla="*/ 146 w 969"/>
                <a:gd name="T33" fmla="*/ 79 h 817"/>
                <a:gd name="T34" fmla="*/ 274 w 969"/>
                <a:gd name="T35" fmla="*/ 26 h 817"/>
                <a:gd name="T36" fmla="*/ 340 w 969"/>
                <a:gd name="T37" fmla="*/ 0 h 817"/>
                <a:gd name="T38" fmla="*/ 384 w 969"/>
                <a:gd name="T39" fmla="*/ 38 h 817"/>
                <a:gd name="T40" fmla="*/ 478 w 969"/>
                <a:gd name="T41" fmla="*/ 69 h 817"/>
                <a:gd name="T42" fmla="*/ 567 w 969"/>
                <a:gd name="T43" fmla="*/ 85 h 817"/>
                <a:gd name="T44" fmla="*/ 693 w 969"/>
                <a:gd name="T45" fmla="*/ 588 h 817"/>
                <a:gd name="T46" fmla="*/ 773 w 969"/>
                <a:gd name="T47" fmla="*/ 602 h 817"/>
                <a:gd name="T48" fmla="*/ 813 w 969"/>
                <a:gd name="T49" fmla="*/ 616 h 817"/>
                <a:gd name="T50" fmla="*/ 931 w 969"/>
                <a:gd name="T51" fmla="*/ 741 h 817"/>
                <a:gd name="T52" fmla="*/ 957 w 969"/>
                <a:gd name="T53" fmla="*/ 817 h 817"/>
                <a:gd name="T54" fmla="*/ 941 w 969"/>
                <a:gd name="T55" fmla="*/ 789 h 817"/>
                <a:gd name="T56" fmla="*/ 911 w 969"/>
                <a:gd name="T57" fmla="*/ 779 h 817"/>
                <a:gd name="T58" fmla="*/ 903 w 969"/>
                <a:gd name="T59" fmla="*/ 759 h 817"/>
                <a:gd name="T60" fmla="*/ 889 w 969"/>
                <a:gd name="T61" fmla="*/ 739 h 817"/>
                <a:gd name="T62" fmla="*/ 857 w 969"/>
                <a:gd name="T63" fmla="*/ 712 h 817"/>
                <a:gd name="T64" fmla="*/ 837 w 969"/>
                <a:gd name="T65" fmla="*/ 670 h 817"/>
                <a:gd name="T66" fmla="*/ 823 w 969"/>
                <a:gd name="T67" fmla="*/ 662 h 817"/>
                <a:gd name="T68" fmla="*/ 795 w 969"/>
                <a:gd name="T69" fmla="*/ 616 h 817"/>
                <a:gd name="T70" fmla="*/ 843 w 969"/>
                <a:gd name="T71" fmla="*/ 684 h 817"/>
                <a:gd name="T72" fmla="*/ 845 w 969"/>
                <a:gd name="T73" fmla="*/ 710 h 817"/>
                <a:gd name="T74" fmla="*/ 833 w 969"/>
                <a:gd name="T75" fmla="*/ 726 h 817"/>
                <a:gd name="T76" fmla="*/ 801 w 969"/>
                <a:gd name="T77" fmla="*/ 664 h 817"/>
                <a:gd name="T78" fmla="*/ 777 w 969"/>
                <a:gd name="T79" fmla="*/ 640 h 817"/>
                <a:gd name="T80" fmla="*/ 767 w 969"/>
                <a:gd name="T81" fmla="*/ 668 h 817"/>
                <a:gd name="T82" fmla="*/ 683 w 969"/>
                <a:gd name="T83" fmla="*/ 596 h 817"/>
                <a:gd name="T84" fmla="*/ 649 w 969"/>
                <a:gd name="T85" fmla="*/ 606 h 817"/>
                <a:gd name="T86" fmla="*/ 531 w 969"/>
                <a:gd name="T87" fmla="*/ 580 h 817"/>
                <a:gd name="T88" fmla="*/ 505 w 969"/>
                <a:gd name="T89" fmla="*/ 560 h 817"/>
                <a:gd name="T90" fmla="*/ 464 w 969"/>
                <a:gd name="T91" fmla="*/ 548 h 817"/>
                <a:gd name="T92" fmla="*/ 462 w 969"/>
                <a:gd name="T93" fmla="*/ 554 h 817"/>
                <a:gd name="T94" fmla="*/ 492 w 969"/>
                <a:gd name="T95" fmla="*/ 604 h 817"/>
                <a:gd name="T96" fmla="*/ 436 w 969"/>
                <a:gd name="T97" fmla="*/ 590 h 817"/>
                <a:gd name="T98" fmla="*/ 424 w 969"/>
                <a:gd name="T99" fmla="*/ 608 h 817"/>
                <a:gd name="T100" fmla="*/ 374 w 969"/>
                <a:gd name="T101" fmla="*/ 624 h 817"/>
                <a:gd name="T102" fmla="*/ 380 w 969"/>
                <a:gd name="T103" fmla="*/ 606 h 817"/>
                <a:gd name="T104" fmla="*/ 436 w 969"/>
                <a:gd name="T105" fmla="*/ 516 h 817"/>
                <a:gd name="T106" fmla="*/ 346 w 969"/>
                <a:gd name="T107" fmla="*/ 572 h 817"/>
                <a:gd name="T108" fmla="*/ 310 w 969"/>
                <a:gd name="T109" fmla="*/ 646 h 817"/>
                <a:gd name="T110" fmla="*/ 112 w 969"/>
                <a:gd name="T111" fmla="*/ 761 h 817"/>
                <a:gd name="T112" fmla="*/ 24 w 969"/>
                <a:gd name="T113" fmla="*/ 783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69" h="817">
                  <a:moveTo>
                    <a:pt x="0" y="781"/>
                  </a:moveTo>
                  <a:lnTo>
                    <a:pt x="8" y="767"/>
                  </a:lnTo>
                  <a:lnTo>
                    <a:pt x="16" y="769"/>
                  </a:lnTo>
                  <a:lnTo>
                    <a:pt x="54" y="741"/>
                  </a:lnTo>
                  <a:lnTo>
                    <a:pt x="80" y="747"/>
                  </a:lnTo>
                  <a:lnTo>
                    <a:pt x="86" y="757"/>
                  </a:lnTo>
                  <a:lnTo>
                    <a:pt x="88" y="745"/>
                  </a:lnTo>
                  <a:lnTo>
                    <a:pt x="112" y="728"/>
                  </a:lnTo>
                  <a:lnTo>
                    <a:pt x="150" y="714"/>
                  </a:lnTo>
                  <a:lnTo>
                    <a:pt x="184" y="686"/>
                  </a:lnTo>
                  <a:lnTo>
                    <a:pt x="192" y="688"/>
                  </a:lnTo>
                  <a:lnTo>
                    <a:pt x="198" y="652"/>
                  </a:lnTo>
                  <a:lnTo>
                    <a:pt x="218" y="624"/>
                  </a:lnTo>
                  <a:lnTo>
                    <a:pt x="182" y="626"/>
                  </a:lnTo>
                  <a:lnTo>
                    <a:pt x="188" y="614"/>
                  </a:lnTo>
                  <a:lnTo>
                    <a:pt x="198" y="614"/>
                  </a:lnTo>
                  <a:lnTo>
                    <a:pt x="188" y="608"/>
                  </a:lnTo>
                  <a:lnTo>
                    <a:pt x="170" y="624"/>
                  </a:lnTo>
                  <a:lnTo>
                    <a:pt x="170" y="636"/>
                  </a:lnTo>
                  <a:lnTo>
                    <a:pt x="148" y="610"/>
                  </a:lnTo>
                  <a:lnTo>
                    <a:pt x="142" y="614"/>
                  </a:lnTo>
                  <a:lnTo>
                    <a:pt x="132" y="600"/>
                  </a:lnTo>
                  <a:lnTo>
                    <a:pt x="104" y="610"/>
                  </a:lnTo>
                  <a:lnTo>
                    <a:pt x="98" y="612"/>
                  </a:lnTo>
                  <a:lnTo>
                    <a:pt x="76" y="606"/>
                  </a:lnTo>
                  <a:lnTo>
                    <a:pt x="98" y="586"/>
                  </a:lnTo>
                  <a:lnTo>
                    <a:pt x="92" y="582"/>
                  </a:lnTo>
                  <a:lnTo>
                    <a:pt x="100" y="568"/>
                  </a:lnTo>
                  <a:lnTo>
                    <a:pt x="96" y="528"/>
                  </a:lnTo>
                  <a:lnTo>
                    <a:pt x="108" y="508"/>
                  </a:lnTo>
                  <a:lnTo>
                    <a:pt x="88" y="524"/>
                  </a:lnTo>
                  <a:lnTo>
                    <a:pt x="90" y="536"/>
                  </a:lnTo>
                  <a:lnTo>
                    <a:pt x="72" y="548"/>
                  </a:lnTo>
                  <a:lnTo>
                    <a:pt x="50" y="540"/>
                  </a:lnTo>
                  <a:lnTo>
                    <a:pt x="42" y="508"/>
                  </a:lnTo>
                  <a:lnTo>
                    <a:pt x="26" y="494"/>
                  </a:lnTo>
                  <a:lnTo>
                    <a:pt x="28" y="484"/>
                  </a:lnTo>
                  <a:lnTo>
                    <a:pt x="36" y="484"/>
                  </a:lnTo>
                  <a:lnTo>
                    <a:pt x="40" y="478"/>
                  </a:lnTo>
                  <a:lnTo>
                    <a:pt x="48" y="476"/>
                  </a:lnTo>
                  <a:lnTo>
                    <a:pt x="40" y="476"/>
                  </a:lnTo>
                  <a:lnTo>
                    <a:pt x="46" y="468"/>
                  </a:lnTo>
                  <a:lnTo>
                    <a:pt x="38" y="458"/>
                  </a:lnTo>
                  <a:lnTo>
                    <a:pt x="34" y="464"/>
                  </a:lnTo>
                  <a:lnTo>
                    <a:pt x="22" y="440"/>
                  </a:lnTo>
                  <a:lnTo>
                    <a:pt x="30" y="422"/>
                  </a:lnTo>
                  <a:lnTo>
                    <a:pt x="74" y="391"/>
                  </a:lnTo>
                  <a:lnTo>
                    <a:pt x="86" y="371"/>
                  </a:lnTo>
                  <a:lnTo>
                    <a:pt x="94" y="367"/>
                  </a:lnTo>
                  <a:lnTo>
                    <a:pt x="116" y="379"/>
                  </a:lnTo>
                  <a:lnTo>
                    <a:pt x="132" y="375"/>
                  </a:lnTo>
                  <a:lnTo>
                    <a:pt x="138" y="367"/>
                  </a:lnTo>
                  <a:lnTo>
                    <a:pt x="172" y="371"/>
                  </a:lnTo>
                  <a:lnTo>
                    <a:pt x="178" y="337"/>
                  </a:lnTo>
                  <a:lnTo>
                    <a:pt x="170" y="325"/>
                  </a:lnTo>
                  <a:lnTo>
                    <a:pt x="190" y="313"/>
                  </a:lnTo>
                  <a:lnTo>
                    <a:pt x="170" y="307"/>
                  </a:lnTo>
                  <a:lnTo>
                    <a:pt x="142" y="325"/>
                  </a:lnTo>
                  <a:lnTo>
                    <a:pt x="140" y="307"/>
                  </a:lnTo>
                  <a:lnTo>
                    <a:pt x="92" y="305"/>
                  </a:lnTo>
                  <a:lnTo>
                    <a:pt x="70" y="285"/>
                  </a:lnTo>
                  <a:lnTo>
                    <a:pt x="66" y="253"/>
                  </a:lnTo>
                  <a:lnTo>
                    <a:pt x="82" y="259"/>
                  </a:lnTo>
                  <a:lnTo>
                    <a:pt x="48" y="225"/>
                  </a:lnTo>
                  <a:lnTo>
                    <a:pt x="138" y="205"/>
                  </a:lnTo>
                  <a:lnTo>
                    <a:pt x="150" y="211"/>
                  </a:lnTo>
                  <a:lnTo>
                    <a:pt x="138" y="225"/>
                  </a:lnTo>
                  <a:lnTo>
                    <a:pt x="184" y="247"/>
                  </a:lnTo>
                  <a:lnTo>
                    <a:pt x="204" y="241"/>
                  </a:lnTo>
                  <a:lnTo>
                    <a:pt x="202" y="235"/>
                  </a:lnTo>
                  <a:lnTo>
                    <a:pt x="186" y="229"/>
                  </a:lnTo>
                  <a:lnTo>
                    <a:pt x="178" y="199"/>
                  </a:lnTo>
                  <a:lnTo>
                    <a:pt x="190" y="207"/>
                  </a:lnTo>
                  <a:lnTo>
                    <a:pt x="194" y="225"/>
                  </a:lnTo>
                  <a:lnTo>
                    <a:pt x="214" y="237"/>
                  </a:lnTo>
                  <a:lnTo>
                    <a:pt x="234" y="235"/>
                  </a:lnTo>
                  <a:lnTo>
                    <a:pt x="228" y="223"/>
                  </a:lnTo>
                  <a:lnTo>
                    <a:pt x="196" y="217"/>
                  </a:lnTo>
                  <a:lnTo>
                    <a:pt x="202" y="199"/>
                  </a:lnTo>
                  <a:lnTo>
                    <a:pt x="162" y="183"/>
                  </a:lnTo>
                  <a:lnTo>
                    <a:pt x="162" y="157"/>
                  </a:lnTo>
                  <a:lnTo>
                    <a:pt x="150" y="141"/>
                  </a:lnTo>
                  <a:lnTo>
                    <a:pt x="122" y="107"/>
                  </a:lnTo>
                  <a:lnTo>
                    <a:pt x="132" y="105"/>
                  </a:lnTo>
                  <a:lnTo>
                    <a:pt x="146" y="79"/>
                  </a:lnTo>
                  <a:lnTo>
                    <a:pt x="178" y="91"/>
                  </a:lnTo>
                  <a:lnTo>
                    <a:pt x="204" y="79"/>
                  </a:lnTo>
                  <a:lnTo>
                    <a:pt x="240" y="32"/>
                  </a:lnTo>
                  <a:lnTo>
                    <a:pt x="252" y="42"/>
                  </a:lnTo>
                  <a:lnTo>
                    <a:pt x="274" y="26"/>
                  </a:lnTo>
                  <a:lnTo>
                    <a:pt x="276" y="38"/>
                  </a:lnTo>
                  <a:lnTo>
                    <a:pt x="288" y="34"/>
                  </a:lnTo>
                  <a:lnTo>
                    <a:pt x="282" y="28"/>
                  </a:lnTo>
                  <a:lnTo>
                    <a:pt x="316" y="22"/>
                  </a:lnTo>
                  <a:lnTo>
                    <a:pt x="340" y="0"/>
                  </a:lnTo>
                  <a:lnTo>
                    <a:pt x="358" y="14"/>
                  </a:lnTo>
                  <a:lnTo>
                    <a:pt x="352" y="32"/>
                  </a:lnTo>
                  <a:lnTo>
                    <a:pt x="364" y="34"/>
                  </a:lnTo>
                  <a:lnTo>
                    <a:pt x="368" y="18"/>
                  </a:lnTo>
                  <a:lnTo>
                    <a:pt x="384" y="38"/>
                  </a:lnTo>
                  <a:lnTo>
                    <a:pt x="412" y="38"/>
                  </a:lnTo>
                  <a:lnTo>
                    <a:pt x="414" y="58"/>
                  </a:lnTo>
                  <a:lnTo>
                    <a:pt x="464" y="64"/>
                  </a:lnTo>
                  <a:lnTo>
                    <a:pt x="464" y="75"/>
                  </a:lnTo>
                  <a:lnTo>
                    <a:pt x="478" y="69"/>
                  </a:lnTo>
                  <a:lnTo>
                    <a:pt x="490" y="83"/>
                  </a:lnTo>
                  <a:lnTo>
                    <a:pt x="519" y="79"/>
                  </a:lnTo>
                  <a:lnTo>
                    <a:pt x="543" y="91"/>
                  </a:lnTo>
                  <a:lnTo>
                    <a:pt x="567" y="79"/>
                  </a:lnTo>
                  <a:lnTo>
                    <a:pt x="567" y="85"/>
                  </a:lnTo>
                  <a:lnTo>
                    <a:pt x="575" y="83"/>
                  </a:lnTo>
                  <a:lnTo>
                    <a:pt x="617" y="103"/>
                  </a:lnTo>
                  <a:lnTo>
                    <a:pt x="649" y="576"/>
                  </a:lnTo>
                  <a:lnTo>
                    <a:pt x="695" y="574"/>
                  </a:lnTo>
                  <a:lnTo>
                    <a:pt x="693" y="588"/>
                  </a:lnTo>
                  <a:lnTo>
                    <a:pt x="709" y="600"/>
                  </a:lnTo>
                  <a:lnTo>
                    <a:pt x="737" y="622"/>
                  </a:lnTo>
                  <a:lnTo>
                    <a:pt x="743" y="636"/>
                  </a:lnTo>
                  <a:lnTo>
                    <a:pt x="765" y="620"/>
                  </a:lnTo>
                  <a:lnTo>
                    <a:pt x="773" y="602"/>
                  </a:lnTo>
                  <a:lnTo>
                    <a:pt x="785" y="594"/>
                  </a:lnTo>
                  <a:lnTo>
                    <a:pt x="789" y="590"/>
                  </a:lnTo>
                  <a:lnTo>
                    <a:pt x="805" y="602"/>
                  </a:lnTo>
                  <a:lnTo>
                    <a:pt x="803" y="614"/>
                  </a:lnTo>
                  <a:lnTo>
                    <a:pt x="813" y="616"/>
                  </a:lnTo>
                  <a:lnTo>
                    <a:pt x="819" y="620"/>
                  </a:lnTo>
                  <a:lnTo>
                    <a:pt x="823" y="630"/>
                  </a:lnTo>
                  <a:lnTo>
                    <a:pt x="841" y="636"/>
                  </a:lnTo>
                  <a:lnTo>
                    <a:pt x="909" y="735"/>
                  </a:lnTo>
                  <a:lnTo>
                    <a:pt x="931" y="741"/>
                  </a:lnTo>
                  <a:lnTo>
                    <a:pt x="965" y="753"/>
                  </a:lnTo>
                  <a:lnTo>
                    <a:pt x="969" y="761"/>
                  </a:lnTo>
                  <a:lnTo>
                    <a:pt x="961" y="767"/>
                  </a:lnTo>
                  <a:lnTo>
                    <a:pt x="963" y="783"/>
                  </a:lnTo>
                  <a:lnTo>
                    <a:pt x="957" y="817"/>
                  </a:lnTo>
                  <a:lnTo>
                    <a:pt x="953" y="811"/>
                  </a:lnTo>
                  <a:lnTo>
                    <a:pt x="947" y="817"/>
                  </a:lnTo>
                  <a:lnTo>
                    <a:pt x="939" y="809"/>
                  </a:lnTo>
                  <a:lnTo>
                    <a:pt x="951" y="801"/>
                  </a:lnTo>
                  <a:lnTo>
                    <a:pt x="941" y="789"/>
                  </a:lnTo>
                  <a:lnTo>
                    <a:pt x="941" y="781"/>
                  </a:lnTo>
                  <a:lnTo>
                    <a:pt x="931" y="759"/>
                  </a:lnTo>
                  <a:lnTo>
                    <a:pt x="925" y="759"/>
                  </a:lnTo>
                  <a:lnTo>
                    <a:pt x="913" y="767"/>
                  </a:lnTo>
                  <a:lnTo>
                    <a:pt x="911" y="779"/>
                  </a:lnTo>
                  <a:lnTo>
                    <a:pt x="901" y="781"/>
                  </a:lnTo>
                  <a:lnTo>
                    <a:pt x="899" y="779"/>
                  </a:lnTo>
                  <a:lnTo>
                    <a:pt x="907" y="767"/>
                  </a:lnTo>
                  <a:lnTo>
                    <a:pt x="909" y="753"/>
                  </a:lnTo>
                  <a:lnTo>
                    <a:pt x="903" y="759"/>
                  </a:lnTo>
                  <a:lnTo>
                    <a:pt x="899" y="767"/>
                  </a:lnTo>
                  <a:lnTo>
                    <a:pt x="873" y="753"/>
                  </a:lnTo>
                  <a:lnTo>
                    <a:pt x="875" y="747"/>
                  </a:lnTo>
                  <a:lnTo>
                    <a:pt x="889" y="747"/>
                  </a:lnTo>
                  <a:lnTo>
                    <a:pt x="889" y="739"/>
                  </a:lnTo>
                  <a:lnTo>
                    <a:pt x="899" y="735"/>
                  </a:lnTo>
                  <a:lnTo>
                    <a:pt x="897" y="728"/>
                  </a:lnTo>
                  <a:lnTo>
                    <a:pt x="885" y="731"/>
                  </a:lnTo>
                  <a:lnTo>
                    <a:pt x="881" y="714"/>
                  </a:lnTo>
                  <a:lnTo>
                    <a:pt x="857" y="712"/>
                  </a:lnTo>
                  <a:lnTo>
                    <a:pt x="849" y="694"/>
                  </a:lnTo>
                  <a:lnTo>
                    <a:pt x="857" y="676"/>
                  </a:lnTo>
                  <a:lnTo>
                    <a:pt x="847" y="680"/>
                  </a:lnTo>
                  <a:lnTo>
                    <a:pt x="843" y="668"/>
                  </a:lnTo>
                  <a:lnTo>
                    <a:pt x="837" y="670"/>
                  </a:lnTo>
                  <a:lnTo>
                    <a:pt x="833" y="668"/>
                  </a:lnTo>
                  <a:lnTo>
                    <a:pt x="841" y="652"/>
                  </a:lnTo>
                  <a:lnTo>
                    <a:pt x="835" y="650"/>
                  </a:lnTo>
                  <a:lnTo>
                    <a:pt x="833" y="658"/>
                  </a:lnTo>
                  <a:lnTo>
                    <a:pt x="823" y="662"/>
                  </a:lnTo>
                  <a:lnTo>
                    <a:pt x="813" y="656"/>
                  </a:lnTo>
                  <a:lnTo>
                    <a:pt x="813" y="644"/>
                  </a:lnTo>
                  <a:lnTo>
                    <a:pt x="801" y="626"/>
                  </a:lnTo>
                  <a:lnTo>
                    <a:pt x="801" y="616"/>
                  </a:lnTo>
                  <a:lnTo>
                    <a:pt x="795" y="616"/>
                  </a:lnTo>
                  <a:lnTo>
                    <a:pt x="795" y="604"/>
                  </a:lnTo>
                  <a:lnTo>
                    <a:pt x="793" y="608"/>
                  </a:lnTo>
                  <a:lnTo>
                    <a:pt x="797" y="636"/>
                  </a:lnTo>
                  <a:lnTo>
                    <a:pt x="809" y="656"/>
                  </a:lnTo>
                  <a:lnTo>
                    <a:pt x="843" y="684"/>
                  </a:lnTo>
                  <a:lnTo>
                    <a:pt x="843" y="688"/>
                  </a:lnTo>
                  <a:lnTo>
                    <a:pt x="835" y="688"/>
                  </a:lnTo>
                  <a:lnTo>
                    <a:pt x="835" y="694"/>
                  </a:lnTo>
                  <a:lnTo>
                    <a:pt x="841" y="692"/>
                  </a:lnTo>
                  <a:lnTo>
                    <a:pt x="845" y="710"/>
                  </a:lnTo>
                  <a:lnTo>
                    <a:pt x="867" y="722"/>
                  </a:lnTo>
                  <a:lnTo>
                    <a:pt x="879" y="741"/>
                  </a:lnTo>
                  <a:lnTo>
                    <a:pt x="853" y="747"/>
                  </a:lnTo>
                  <a:lnTo>
                    <a:pt x="841" y="781"/>
                  </a:lnTo>
                  <a:lnTo>
                    <a:pt x="833" y="726"/>
                  </a:lnTo>
                  <a:lnTo>
                    <a:pt x="827" y="720"/>
                  </a:lnTo>
                  <a:lnTo>
                    <a:pt x="827" y="710"/>
                  </a:lnTo>
                  <a:lnTo>
                    <a:pt x="831" y="706"/>
                  </a:lnTo>
                  <a:lnTo>
                    <a:pt x="809" y="664"/>
                  </a:lnTo>
                  <a:lnTo>
                    <a:pt x="801" y="664"/>
                  </a:lnTo>
                  <a:lnTo>
                    <a:pt x="797" y="656"/>
                  </a:lnTo>
                  <a:lnTo>
                    <a:pt x="789" y="658"/>
                  </a:lnTo>
                  <a:lnTo>
                    <a:pt x="785" y="654"/>
                  </a:lnTo>
                  <a:lnTo>
                    <a:pt x="779" y="632"/>
                  </a:lnTo>
                  <a:lnTo>
                    <a:pt x="777" y="640"/>
                  </a:lnTo>
                  <a:lnTo>
                    <a:pt x="759" y="634"/>
                  </a:lnTo>
                  <a:lnTo>
                    <a:pt x="755" y="638"/>
                  </a:lnTo>
                  <a:lnTo>
                    <a:pt x="777" y="652"/>
                  </a:lnTo>
                  <a:lnTo>
                    <a:pt x="765" y="656"/>
                  </a:lnTo>
                  <a:lnTo>
                    <a:pt x="767" y="668"/>
                  </a:lnTo>
                  <a:lnTo>
                    <a:pt x="749" y="658"/>
                  </a:lnTo>
                  <a:lnTo>
                    <a:pt x="725" y="636"/>
                  </a:lnTo>
                  <a:lnTo>
                    <a:pt x="691" y="620"/>
                  </a:lnTo>
                  <a:lnTo>
                    <a:pt x="667" y="620"/>
                  </a:lnTo>
                  <a:lnTo>
                    <a:pt x="683" y="596"/>
                  </a:lnTo>
                  <a:lnTo>
                    <a:pt x="691" y="608"/>
                  </a:lnTo>
                  <a:lnTo>
                    <a:pt x="693" y="596"/>
                  </a:lnTo>
                  <a:lnTo>
                    <a:pt x="679" y="586"/>
                  </a:lnTo>
                  <a:lnTo>
                    <a:pt x="669" y="604"/>
                  </a:lnTo>
                  <a:lnTo>
                    <a:pt x="649" y="606"/>
                  </a:lnTo>
                  <a:lnTo>
                    <a:pt x="561" y="596"/>
                  </a:lnTo>
                  <a:lnTo>
                    <a:pt x="565" y="584"/>
                  </a:lnTo>
                  <a:lnTo>
                    <a:pt x="555" y="586"/>
                  </a:lnTo>
                  <a:lnTo>
                    <a:pt x="545" y="574"/>
                  </a:lnTo>
                  <a:lnTo>
                    <a:pt x="531" y="580"/>
                  </a:lnTo>
                  <a:lnTo>
                    <a:pt x="525" y="572"/>
                  </a:lnTo>
                  <a:lnTo>
                    <a:pt x="503" y="582"/>
                  </a:lnTo>
                  <a:lnTo>
                    <a:pt x="501" y="574"/>
                  </a:lnTo>
                  <a:lnTo>
                    <a:pt x="511" y="560"/>
                  </a:lnTo>
                  <a:lnTo>
                    <a:pt x="505" y="560"/>
                  </a:lnTo>
                  <a:lnTo>
                    <a:pt x="511" y="552"/>
                  </a:lnTo>
                  <a:lnTo>
                    <a:pt x="486" y="556"/>
                  </a:lnTo>
                  <a:lnTo>
                    <a:pt x="476" y="548"/>
                  </a:lnTo>
                  <a:lnTo>
                    <a:pt x="468" y="552"/>
                  </a:lnTo>
                  <a:lnTo>
                    <a:pt x="464" y="548"/>
                  </a:lnTo>
                  <a:lnTo>
                    <a:pt x="472" y="540"/>
                  </a:lnTo>
                  <a:lnTo>
                    <a:pt x="458" y="544"/>
                  </a:lnTo>
                  <a:lnTo>
                    <a:pt x="460" y="548"/>
                  </a:lnTo>
                  <a:lnTo>
                    <a:pt x="452" y="554"/>
                  </a:lnTo>
                  <a:lnTo>
                    <a:pt x="462" y="554"/>
                  </a:lnTo>
                  <a:lnTo>
                    <a:pt x="458" y="568"/>
                  </a:lnTo>
                  <a:lnTo>
                    <a:pt x="468" y="572"/>
                  </a:lnTo>
                  <a:lnTo>
                    <a:pt x="478" y="580"/>
                  </a:lnTo>
                  <a:lnTo>
                    <a:pt x="494" y="572"/>
                  </a:lnTo>
                  <a:lnTo>
                    <a:pt x="492" y="604"/>
                  </a:lnTo>
                  <a:lnTo>
                    <a:pt x="466" y="604"/>
                  </a:lnTo>
                  <a:lnTo>
                    <a:pt x="466" y="596"/>
                  </a:lnTo>
                  <a:lnTo>
                    <a:pt x="458" y="590"/>
                  </a:lnTo>
                  <a:lnTo>
                    <a:pt x="438" y="598"/>
                  </a:lnTo>
                  <a:lnTo>
                    <a:pt x="436" y="590"/>
                  </a:lnTo>
                  <a:lnTo>
                    <a:pt x="430" y="596"/>
                  </a:lnTo>
                  <a:lnTo>
                    <a:pt x="426" y="588"/>
                  </a:lnTo>
                  <a:lnTo>
                    <a:pt x="412" y="586"/>
                  </a:lnTo>
                  <a:lnTo>
                    <a:pt x="424" y="604"/>
                  </a:lnTo>
                  <a:lnTo>
                    <a:pt x="424" y="608"/>
                  </a:lnTo>
                  <a:lnTo>
                    <a:pt x="416" y="604"/>
                  </a:lnTo>
                  <a:lnTo>
                    <a:pt x="398" y="614"/>
                  </a:lnTo>
                  <a:lnTo>
                    <a:pt x="394" y="610"/>
                  </a:lnTo>
                  <a:lnTo>
                    <a:pt x="380" y="634"/>
                  </a:lnTo>
                  <a:lnTo>
                    <a:pt x="374" y="624"/>
                  </a:lnTo>
                  <a:lnTo>
                    <a:pt x="370" y="632"/>
                  </a:lnTo>
                  <a:lnTo>
                    <a:pt x="358" y="628"/>
                  </a:lnTo>
                  <a:lnTo>
                    <a:pt x="356" y="616"/>
                  </a:lnTo>
                  <a:lnTo>
                    <a:pt x="372" y="616"/>
                  </a:lnTo>
                  <a:lnTo>
                    <a:pt x="380" y="606"/>
                  </a:lnTo>
                  <a:lnTo>
                    <a:pt x="354" y="604"/>
                  </a:lnTo>
                  <a:lnTo>
                    <a:pt x="378" y="550"/>
                  </a:lnTo>
                  <a:lnTo>
                    <a:pt x="416" y="542"/>
                  </a:lnTo>
                  <a:lnTo>
                    <a:pt x="412" y="530"/>
                  </a:lnTo>
                  <a:lnTo>
                    <a:pt x="436" y="516"/>
                  </a:lnTo>
                  <a:lnTo>
                    <a:pt x="404" y="524"/>
                  </a:lnTo>
                  <a:lnTo>
                    <a:pt x="410" y="498"/>
                  </a:lnTo>
                  <a:lnTo>
                    <a:pt x="392" y="528"/>
                  </a:lnTo>
                  <a:lnTo>
                    <a:pt x="372" y="540"/>
                  </a:lnTo>
                  <a:lnTo>
                    <a:pt x="346" y="572"/>
                  </a:lnTo>
                  <a:lnTo>
                    <a:pt x="330" y="572"/>
                  </a:lnTo>
                  <a:lnTo>
                    <a:pt x="338" y="588"/>
                  </a:lnTo>
                  <a:lnTo>
                    <a:pt x="294" y="622"/>
                  </a:lnTo>
                  <a:lnTo>
                    <a:pt x="314" y="632"/>
                  </a:lnTo>
                  <a:lnTo>
                    <a:pt x="310" y="646"/>
                  </a:lnTo>
                  <a:lnTo>
                    <a:pt x="212" y="720"/>
                  </a:lnTo>
                  <a:lnTo>
                    <a:pt x="140" y="741"/>
                  </a:lnTo>
                  <a:lnTo>
                    <a:pt x="162" y="749"/>
                  </a:lnTo>
                  <a:lnTo>
                    <a:pt x="120" y="773"/>
                  </a:lnTo>
                  <a:lnTo>
                    <a:pt x="112" y="761"/>
                  </a:lnTo>
                  <a:lnTo>
                    <a:pt x="82" y="773"/>
                  </a:lnTo>
                  <a:lnTo>
                    <a:pt x="60" y="773"/>
                  </a:lnTo>
                  <a:lnTo>
                    <a:pt x="60" y="759"/>
                  </a:lnTo>
                  <a:lnTo>
                    <a:pt x="32" y="785"/>
                  </a:lnTo>
                  <a:lnTo>
                    <a:pt x="24" y="783"/>
                  </a:lnTo>
                  <a:lnTo>
                    <a:pt x="24" y="771"/>
                  </a:lnTo>
                  <a:lnTo>
                    <a:pt x="20" y="783"/>
                  </a:lnTo>
                  <a:lnTo>
                    <a:pt x="0" y="78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65" name="Freeform 100">
              <a:extLst>
                <a:ext uri="{FF2B5EF4-FFF2-40B4-BE49-F238E27FC236}">
                  <a16:creationId xmlns:a16="http://schemas.microsoft.com/office/drawing/2014/main" id="{DF2505CC-53BF-42FB-A7F1-7F8E614916C8}"/>
                </a:ext>
              </a:extLst>
            </p:cNvPr>
            <p:cNvSpPr>
              <a:spLocks/>
            </p:cNvSpPr>
            <p:nvPr/>
          </p:nvSpPr>
          <p:spPr bwMode="auto">
            <a:xfrm>
              <a:off x="1506538" y="16640176"/>
              <a:ext cx="1538288" cy="1296988"/>
            </a:xfrm>
            <a:custGeom>
              <a:avLst/>
              <a:gdLst>
                <a:gd name="T0" fmla="*/ 80 w 969"/>
                <a:gd name="T1" fmla="*/ 747 h 817"/>
                <a:gd name="T2" fmla="*/ 184 w 969"/>
                <a:gd name="T3" fmla="*/ 686 h 817"/>
                <a:gd name="T4" fmla="*/ 188 w 969"/>
                <a:gd name="T5" fmla="*/ 614 h 817"/>
                <a:gd name="T6" fmla="*/ 148 w 969"/>
                <a:gd name="T7" fmla="*/ 610 h 817"/>
                <a:gd name="T8" fmla="*/ 76 w 969"/>
                <a:gd name="T9" fmla="*/ 606 h 817"/>
                <a:gd name="T10" fmla="*/ 108 w 969"/>
                <a:gd name="T11" fmla="*/ 508 h 817"/>
                <a:gd name="T12" fmla="*/ 42 w 969"/>
                <a:gd name="T13" fmla="*/ 508 h 817"/>
                <a:gd name="T14" fmla="*/ 48 w 969"/>
                <a:gd name="T15" fmla="*/ 476 h 817"/>
                <a:gd name="T16" fmla="*/ 22 w 969"/>
                <a:gd name="T17" fmla="*/ 440 h 817"/>
                <a:gd name="T18" fmla="*/ 116 w 969"/>
                <a:gd name="T19" fmla="*/ 379 h 817"/>
                <a:gd name="T20" fmla="*/ 170 w 969"/>
                <a:gd name="T21" fmla="*/ 325 h 817"/>
                <a:gd name="T22" fmla="*/ 92 w 969"/>
                <a:gd name="T23" fmla="*/ 305 h 817"/>
                <a:gd name="T24" fmla="*/ 138 w 969"/>
                <a:gd name="T25" fmla="*/ 205 h 817"/>
                <a:gd name="T26" fmla="*/ 202 w 969"/>
                <a:gd name="T27" fmla="*/ 235 h 817"/>
                <a:gd name="T28" fmla="*/ 214 w 969"/>
                <a:gd name="T29" fmla="*/ 237 h 817"/>
                <a:gd name="T30" fmla="*/ 162 w 969"/>
                <a:gd name="T31" fmla="*/ 183 h 817"/>
                <a:gd name="T32" fmla="*/ 146 w 969"/>
                <a:gd name="T33" fmla="*/ 79 h 817"/>
                <a:gd name="T34" fmla="*/ 274 w 969"/>
                <a:gd name="T35" fmla="*/ 26 h 817"/>
                <a:gd name="T36" fmla="*/ 340 w 969"/>
                <a:gd name="T37" fmla="*/ 0 h 817"/>
                <a:gd name="T38" fmla="*/ 384 w 969"/>
                <a:gd name="T39" fmla="*/ 38 h 817"/>
                <a:gd name="T40" fmla="*/ 478 w 969"/>
                <a:gd name="T41" fmla="*/ 69 h 817"/>
                <a:gd name="T42" fmla="*/ 567 w 969"/>
                <a:gd name="T43" fmla="*/ 85 h 817"/>
                <a:gd name="T44" fmla="*/ 693 w 969"/>
                <a:gd name="T45" fmla="*/ 588 h 817"/>
                <a:gd name="T46" fmla="*/ 773 w 969"/>
                <a:gd name="T47" fmla="*/ 602 h 817"/>
                <a:gd name="T48" fmla="*/ 813 w 969"/>
                <a:gd name="T49" fmla="*/ 616 h 817"/>
                <a:gd name="T50" fmla="*/ 931 w 969"/>
                <a:gd name="T51" fmla="*/ 741 h 817"/>
                <a:gd name="T52" fmla="*/ 957 w 969"/>
                <a:gd name="T53" fmla="*/ 817 h 817"/>
                <a:gd name="T54" fmla="*/ 941 w 969"/>
                <a:gd name="T55" fmla="*/ 789 h 817"/>
                <a:gd name="T56" fmla="*/ 911 w 969"/>
                <a:gd name="T57" fmla="*/ 779 h 817"/>
                <a:gd name="T58" fmla="*/ 903 w 969"/>
                <a:gd name="T59" fmla="*/ 759 h 817"/>
                <a:gd name="T60" fmla="*/ 889 w 969"/>
                <a:gd name="T61" fmla="*/ 739 h 817"/>
                <a:gd name="T62" fmla="*/ 857 w 969"/>
                <a:gd name="T63" fmla="*/ 712 h 817"/>
                <a:gd name="T64" fmla="*/ 837 w 969"/>
                <a:gd name="T65" fmla="*/ 670 h 817"/>
                <a:gd name="T66" fmla="*/ 823 w 969"/>
                <a:gd name="T67" fmla="*/ 662 h 817"/>
                <a:gd name="T68" fmla="*/ 795 w 969"/>
                <a:gd name="T69" fmla="*/ 616 h 817"/>
                <a:gd name="T70" fmla="*/ 843 w 969"/>
                <a:gd name="T71" fmla="*/ 684 h 817"/>
                <a:gd name="T72" fmla="*/ 845 w 969"/>
                <a:gd name="T73" fmla="*/ 710 h 817"/>
                <a:gd name="T74" fmla="*/ 833 w 969"/>
                <a:gd name="T75" fmla="*/ 726 h 817"/>
                <a:gd name="T76" fmla="*/ 801 w 969"/>
                <a:gd name="T77" fmla="*/ 664 h 817"/>
                <a:gd name="T78" fmla="*/ 777 w 969"/>
                <a:gd name="T79" fmla="*/ 640 h 817"/>
                <a:gd name="T80" fmla="*/ 767 w 969"/>
                <a:gd name="T81" fmla="*/ 668 h 817"/>
                <a:gd name="T82" fmla="*/ 683 w 969"/>
                <a:gd name="T83" fmla="*/ 596 h 817"/>
                <a:gd name="T84" fmla="*/ 649 w 969"/>
                <a:gd name="T85" fmla="*/ 606 h 817"/>
                <a:gd name="T86" fmla="*/ 531 w 969"/>
                <a:gd name="T87" fmla="*/ 580 h 817"/>
                <a:gd name="T88" fmla="*/ 505 w 969"/>
                <a:gd name="T89" fmla="*/ 560 h 817"/>
                <a:gd name="T90" fmla="*/ 464 w 969"/>
                <a:gd name="T91" fmla="*/ 548 h 817"/>
                <a:gd name="T92" fmla="*/ 462 w 969"/>
                <a:gd name="T93" fmla="*/ 554 h 817"/>
                <a:gd name="T94" fmla="*/ 492 w 969"/>
                <a:gd name="T95" fmla="*/ 604 h 817"/>
                <a:gd name="T96" fmla="*/ 436 w 969"/>
                <a:gd name="T97" fmla="*/ 590 h 817"/>
                <a:gd name="T98" fmla="*/ 424 w 969"/>
                <a:gd name="T99" fmla="*/ 608 h 817"/>
                <a:gd name="T100" fmla="*/ 374 w 969"/>
                <a:gd name="T101" fmla="*/ 624 h 817"/>
                <a:gd name="T102" fmla="*/ 380 w 969"/>
                <a:gd name="T103" fmla="*/ 606 h 817"/>
                <a:gd name="T104" fmla="*/ 436 w 969"/>
                <a:gd name="T105" fmla="*/ 516 h 817"/>
                <a:gd name="T106" fmla="*/ 346 w 969"/>
                <a:gd name="T107" fmla="*/ 572 h 817"/>
                <a:gd name="T108" fmla="*/ 310 w 969"/>
                <a:gd name="T109" fmla="*/ 646 h 817"/>
                <a:gd name="T110" fmla="*/ 112 w 969"/>
                <a:gd name="T111" fmla="*/ 761 h 817"/>
                <a:gd name="T112" fmla="*/ 24 w 969"/>
                <a:gd name="T113" fmla="*/ 783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69" h="817">
                  <a:moveTo>
                    <a:pt x="0" y="781"/>
                  </a:moveTo>
                  <a:lnTo>
                    <a:pt x="8" y="767"/>
                  </a:lnTo>
                  <a:lnTo>
                    <a:pt x="16" y="769"/>
                  </a:lnTo>
                  <a:lnTo>
                    <a:pt x="54" y="741"/>
                  </a:lnTo>
                  <a:lnTo>
                    <a:pt x="80" y="747"/>
                  </a:lnTo>
                  <a:lnTo>
                    <a:pt x="86" y="757"/>
                  </a:lnTo>
                  <a:lnTo>
                    <a:pt x="88" y="745"/>
                  </a:lnTo>
                  <a:lnTo>
                    <a:pt x="112" y="728"/>
                  </a:lnTo>
                  <a:lnTo>
                    <a:pt x="150" y="714"/>
                  </a:lnTo>
                  <a:lnTo>
                    <a:pt x="184" y="686"/>
                  </a:lnTo>
                  <a:lnTo>
                    <a:pt x="192" y="688"/>
                  </a:lnTo>
                  <a:lnTo>
                    <a:pt x="198" y="652"/>
                  </a:lnTo>
                  <a:lnTo>
                    <a:pt x="218" y="624"/>
                  </a:lnTo>
                  <a:lnTo>
                    <a:pt x="182" y="626"/>
                  </a:lnTo>
                  <a:lnTo>
                    <a:pt x="188" y="614"/>
                  </a:lnTo>
                  <a:lnTo>
                    <a:pt x="198" y="614"/>
                  </a:lnTo>
                  <a:lnTo>
                    <a:pt x="188" y="608"/>
                  </a:lnTo>
                  <a:lnTo>
                    <a:pt x="170" y="624"/>
                  </a:lnTo>
                  <a:lnTo>
                    <a:pt x="170" y="636"/>
                  </a:lnTo>
                  <a:lnTo>
                    <a:pt x="148" y="610"/>
                  </a:lnTo>
                  <a:lnTo>
                    <a:pt x="142" y="614"/>
                  </a:lnTo>
                  <a:lnTo>
                    <a:pt x="132" y="600"/>
                  </a:lnTo>
                  <a:lnTo>
                    <a:pt x="104" y="610"/>
                  </a:lnTo>
                  <a:lnTo>
                    <a:pt x="98" y="612"/>
                  </a:lnTo>
                  <a:lnTo>
                    <a:pt x="76" y="606"/>
                  </a:lnTo>
                  <a:lnTo>
                    <a:pt x="98" y="586"/>
                  </a:lnTo>
                  <a:lnTo>
                    <a:pt x="92" y="582"/>
                  </a:lnTo>
                  <a:lnTo>
                    <a:pt x="100" y="568"/>
                  </a:lnTo>
                  <a:lnTo>
                    <a:pt x="96" y="528"/>
                  </a:lnTo>
                  <a:lnTo>
                    <a:pt x="108" y="508"/>
                  </a:lnTo>
                  <a:lnTo>
                    <a:pt x="88" y="524"/>
                  </a:lnTo>
                  <a:lnTo>
                    <a:pt x="90" y="536"/>
                  </a:lnTo>
                  <a:lnTo>
                    <a:pt x="72" y="548"/>
                  </a:lnTo>
                  <a:lnTo>
                    <a:pt x="50" y="540"/>
                  </a:lnTo>
                  <a:lnTo>
                    <a:pt x="42" y="508"/>
                  </a:lnTo>
                  <a:lnTo>
                    <a:pt x="26" y="494"/>
                  </a:lnTo>
                  <a:lnTo>
                    <a:pt x="28" y="484"/>
                  </a:lnTo>
                  <a:lnTo>
                    <a:pt x="36" y="484"/>
                  </a:lnTo>
                  <a:lnTo>
                    <a:pt x="40" y="478"/>
                  </a:lnTo>
                  <a:lnTo>
                    <a:pt x="48" y="476"/>
                  </a:lnTo>
                  <a:lnTo>
                    <a:pt x="40" y="476"/>
                  </a:lnTo>
                  <a:lnTo>
                    <a:pt x="46" y="468"/>
                  </a:lnTo>
                  <a:lnTo>
                    <a:pt x="38" y="458"/>
                  </a:lnTo>
                  <a:lnTo>
                    <a:pt x="34" y="464"/>
                  </a:lnTo>
                  <a:lnTo>
                    <a:pt x="22" y="440"/>
                  </a:lnTo>
                  <a:lnTo>
                    <a:pt x="30" y="422"/>
                  </a:lnTo>
                  <a:lnTo>
                    <a:pt x="74" y="391"/>
                  </a:lnTo>
                  <a:lnTo>
                    <a:pt x="86" y="371"/>
                  </a:lnTo>
                  <a:lnTo>
                    <a:pt x="94" y="367"/>
                  </a:lnTo>
                  <a:lnTo>
                    <a:pt x="116" y="379"/>
                  </a:lnTo>
                  <a:lnTo>
                    <a:pt x="132" y="375"/>
                  </a:lnTo>
                  <a:lnTo>
                    <a:pt x="138" y="367"/>
                  </a:lnTo>
                  <a:lnTo>
                    <a:pt x="172" y="371"/>
                  </a:lnTo>
                  <a:lnTo>
                    <a:pt x="178" y="337"/>
                  </a:lnTo>
                  <a:lnTo>
                    <a:pt x="170" y="325"/>
                  </a:lnTo>
                  <a:lnTo>
                    <a:pt x="190" y="313"/>
                  </a:lnTo>
                  <a:lnTo>
                    <a:pt x="170" y="307"/>
                  </a:lnTo>
                  <a:lnTo>
                    <a:pt x="142" y="325"/>
                  </a:lnTo>
                  <a:lnTo>
                    <a:pt x="140" y="307"/>
                  </a:lnTo>
                  <a:lnTo>
                    <a:pt x="92" y="305"/>
                  </a:lnTo>
                  <a:lnTo>
                    <a:pt x="70" y="285"/>
                  </a:lnTo>
                  <a:lnTo>
                    <a:pt x="66" y="253"/>
                  </a:lnTo>
                  <a:lnTo>
                    <a:pt x="82" y="259"/>
                  </a:lnTo>
                  <a:lnTo>
                    <a:pt x="48" y="225"/>
                  </a:lnTo>
                  <a:lnTo>
                    <a:pt x="138" y="205"/>
                  </a:lnTo>
                  <a:lnTo>
                    <a:pt x="150" y="211"/>
                  </a:lnTo>
                  <a:lnTo>
                    <a:pt x="138" y="225"/>
                  </a:lnTo>
                  <a:lnTo>
                    <a:pt x="184" y="247"/>
                  </a:lnTo>
                  <a:lnTo>
                    <a:pt x="204" y="241"/>
                  </a:lnTo>
                  <a:lnTo>
                    <a:pt x="202" y="235"/>
                  </a:lnTo>
                  <a:lnTo>
                    <a:pt x="186" y="229"/>
                  </a:lnTo>
                  <a:lnTo>
                    <a:pt x="178" y="199"/>
                  </a:lnTo>
                  <a:lnTo>
                    <a:pt x="190" y="207"/>
                  </a:lnTo>
                  <a:lnTo>
                    <a:pt x="194" y="225"/>
                  </a:lnTo>
                  <a:lnTo>
                    <a:pt x="214" y="237"/>
                  </a:lnTo>
                  <a:lnTo>
                    <a:pt x="234" y="235"/>
                  </a:lnTo>
                  <a:lnTo>
                    <a:pt x="228" y="223"/>
                  </a:lnTo>
                  <a:lnTo>
                    <a:pt x="196" y="217"/>
                  </a:lnTo>
                  <a:lnTo>
                    <a:pt x="202" y="199"/>
                  </a:lnTo>
                  <a:lnTo>
                    <a:pt x="162" y="183"/>
                  </a:lnTo>
                  <a:lnTo>
                    <a:pt x="162" y="157"/>
                  </a:lnTo>
                  <a:lnTo>
                    <a:pt x="150" y="141"/>
                  </a:lnTo>
                  <a:lnTo>
                    <a:pt x="122" y="107"/>
                  </a:lnTo>
                  <a:lnTo>
                    <a:pt x="132" y="105"/>
                  </a:lnTo>
                  <a:lnTo>
                    <a:pt x="146" y="79"/>
                  </a:lnTo>
                  <a:lnTo>
                    <a:pt x="178" y="91"/>
                  </a:lnTo>
                  <a:lnTo>
                    <a:pt x="204" y="79"/>
                  </a:lnTo>
                  <a:lnTo>
                    <a:pt x="240" y="32"/>
                  </a:lnTo>
                  <a:lnTo>
                    <a:pt x="252" y="42"/>
                  </a:lnTo>
                  <a:lnTo>
                    <a:pt x="274" y="26"/>
                  </a:lnTo>
                  <a:lnTo>
                    <a:pt x="276" y="38"/>
                  </a:lnTo>
                  <a:lnTo>
                    <a:pt x="288" y="34"/>
                  </a:lnTo>
                  <a:lnTo>
                    <a:pt x="282" y="28"/>
                  </a:lnTo>
                  <a:lnTo>
                    <a:pt x="316" y="22"/>
                  </a:lnTo>
                  <a:lnTo>
                    <a:pt x="340" y="0"/>
                  </a:lnTo>
                  <a:lnTo>
                    <a:pt x="358" y="14"/>
                  </a:lnTo>
                  <a:lnTo>
                    <a:pt x="352" y="32"/>
                  </a:lnTo>
                  <a:lnTo>
                    <a:pt x="364" y="34"/>
                  </a:lnTo>
                  <a:lnTo>
                    <a:pt x="368" y="18"/>
                  </a:lnTo>
                  <a:lnTo>
                    <a:pt x="384" y="38"/>
                  </a:lnTo>
                  <a:lnTo>
                    <a:pt x="412" y="38"/>
                  </a:lnTo>
                  <a:lnTo>
                    <a:pt x="414" y="58"/>
                  </a:lnTo>
                  <a:lnTo>
                    <a:pt x="464" y="64"/>
                  </a:lnTo>
                  <a:lnTo>
                    <a:pt x="464" y="75"/>
                  </a:lnTo>
                  <a:lnTo>
                    <a:pt x="478" y="69"/>
                  </a:lnTo>
                  <a:lnTo>
                    <a:pt x="490" y="83"/>
                  </a:lnTo>
                  <a:lnTo>
                    <a:pt x="519" y="79"/>
                  </a:lnTo>
                  <a:lnTo>
                    <a:pt x="543" y="91"/>
                  </a:lnTo>
                  <a:lnTo>
                    <a:pt x="567" y="79"/>
                  </a:lnTo>
                  <a:lnTo>
                    <a:pt x="567" y="85"/>
                  </a:lnTo>
                  <a:lnTo>
                    <a:pt x="575" y="83"/>
                  </a:lnTo>
                  <a:lnTo>
                    <a:pt x="617" y="103"/>
                  </a:lnTo>
                  <a:lnTo>
                    <a:pt x="649" y="576"/>
                  </a:lnTo>
                  <a:lnTo>
                    <a:pt x="695" y="574"/>
                  </a:lnTo>
                  <a:lnTo>
                    <a:pt x="693" y="588"/>
                  </a:lnTo>
                  <a:lnTo>
                    <a:pt x="709" y="600"/>
                  </a:lnTo>
                  <a:lnTo>
                    <a:pt x="737" y="622"/>
                  </a:lnTo>
                  <a:lnTo>
                    <a:pt x="743" y="636"/>
                  </a:lnTo>
                  <a:lnTo>
                    <a:pt x="765" y="620"/>
                  </a:lnTo>
                  <a:lnTo>
                    <a:pt x="773" y="602"/>
                  </a:lnTo>
                  <a:lnTo>
                    <a:pt x="785" y="594"/>
                  </a:lnTo>
                  <a:lnTo>
                    <a:pt x="789" y="590"/>
                  </a:lnTo>
                  <a:lnTo>
                    <a:pt x="805" y="602"/>
                  </a:lnTo>
                  <a:lnTo>
                    <a:pt x="803" y="614"/>
                  </a:lnTo>
                  <a:lnTo>
                    <a:pt x="813" y="616"/>
                  </a:lnTo>
                  <a:lnTo>
                    <a:pt x="819" y="620"/>
                  </a:lnTo>
                  <a:lnTo>
                    <a:pt x="823" y="630"/>
                  </a:lnTo>
                  <a:lnTo>
                    <a:pt x="841" y="636"/>
                  </a:lnTo>
                  <a:lnTo>
                    <a:pt x="909" y="735"/>
                  </a:lnTo>
                  <a:lnTo>
                    <a:pt x="931" y="741"/>
                  </a:lnTo>
                  <a:lnTo>
                    <a:pt x="965" y="753"/>
                  </a:lnTo>
                  <a:lnTo>
                    <a:pt x="969" y="761"/>
                  </a:lnTo>
                  <a:lnTo>
                    <a:pt x="961" y="767"/>
                  </a:lnTo>
                  <a:lnTo>
                    <a:pt x="963" y="783"/>
                  </a:lnTo>
                  <a:lnTo>
                    <a:pt x="957" y="817"/>
                  </a:lnTo>
                  <a:lnTo>
                    <a:pt x="953" y="811"/>
                  </a:lnTo>
                  <a:lnTo>
                    <a:pt x="947" y="817"/>
                  </a:lnTo>
                  <a:lnTo>
                    <a:pt x="939" y="809"/>
                  </a:lnTo>
                  <a:lnTo>
                    <a:pt x="951" y="801"/>
                  </a:lnTo>
                  <a:lnTo>
                    <a:pt x="941" y="789"/>
                  </a:lnTo>
                  <a:lnTo>
                    <a:pt x="941" y="781"/>
                  </a:lnTo>
                  <a:lnTo>
                    <a:pt x="931" y="759"/>
                  </a:lnTo>
                  <a:lnTo>
                    <a:pt x="925" y="759"/>
                  </a:lnTo>
                  <a:lnTo>
                    <a:pt x="913" y="767"/>
                  </a:lnTo>
                  <a:lnTo>
                    <a:pt x="911" y="779"/>
                  </a:lnTo>
                  <a:lnTo>
                    <a:pt x="901" y="781"/>
                  </a:lnTo>
                  <a:lnTo>
                    <a:pt x="899" y="779"/>
                  </a:lnTo>
                  <a:lnTo>
                    <a:pt x="907" y="767"/>
                  </a:lnTo>
                  <a:lnTo>
                    <a:pt x="909" y="753"/>
                  </a:lnTo>
                  <a:lnTo>
                    <a:pt x="903" y="759"/>
                  </a:lnTo>
                  <a:lnTo>
                    <a:pt x="899" y="767"/>
                  </a:lnTo>
                  <a:lnTo>
                    <a:pt x="873" y="753"/>
                  </a:lnTo>
                  <a:lnTo>
                    <a:pt x="875" y="747"/>
                  </a:lnTo>
                  <a:lnTo>
                    <a:pt x="889" y="747"/>
                  </a:lnTo>
                  <a:lnTo>
                    <a:pt x="889" y="739"/>
                  </a:lnTo>
                  <a:lnTo>
                    <a:pt x="899" y="735"/>
                  </a:lnTo>
                  <a:lnTo>
                    <a:pt x="897" y="728"/>
                  </a:lnTo>
                  <a:lnTo>
                    <a:pt x="885" y="731"/>
                  </a:lnTo>
                  <a:lnTo>
                    <a:pt x="881" y="714"/>
                  </a:lnTo>
                  <a:lnTo>
                    <a:pt x="857" y="712"/>
                  </a:lnTo>
                  <a:lnTo>
                    <a:pt x="849" y="694"/>
                  </a:lnTo>
                  <a:lnTo>
                    <a:pt x="857" y="676"/>
                  </a:lnTo>
                  <a:lnTo>
                    <a:pt x="847" y="680"/>
                  </a:lnTo>
                  <a:lnTo>
                    <a:pt x="843" y="668"/>
                  </a:lnTo>
                  <a:lnTo>
                    <a:pt x="837" y="670"/>
                  </a:lnTo>
                  <a:lnTo>
                    <a:pt x="833" y="668"/>
                  </a:lnTo>
                  <a:lnTo>
                    <a:pt x="841" y="652"/>
                  </a:lnTo>
                  <a:lnTo>
                    <a:pt x="835" y="650"/>
                  </a:lnTo>
                  <a:lnTo>
                    <a:pt x="833" y="658"/>
                  </a:lnTo>
                  <a:lnTo>
                    <a:pt x="823" y="662"/>
                  </a:lnTo>
                  <a:lnTo>
                    <a:pt x="813" y="656"/>
                  </a:lnTo>
                  <a:lnTo>
                    <a:pt x="813" y="644"/>
                  </a:lnTo>
                  <a:lnTo>
                    <a:pt x="801" y="626"/>
                  </a:lnTo>
                  <a:lnTo>
                    <a:pt x="801" y="616"/>
                  </a:lnTo>
                  <a:lnTo>
                    <a:pt x="795" y="616"/>
                  </a:lnTo>
                  <a:lnTo>
                    <a:pt x="795" y="604"/>
                  </a:lnTo>
                  <a:lnTo>
                    <a:pt x="793" y="608"/>
                  </a:lnTo>
                  <a:lnTo>
                    <a:pt x="797" y="636"/>
                  </a:lnTo>
                  <a:lnTo>
                    <a:pt x="809" y="656"/>
                  </a:lnTo>
                  <a:lnTo>
                    <a:pt x="843" y="684"/>
                  </a:lnTo>
                  <a:lnTo>
                    <a:pt x="843" y="688"/>
                  </a:lnTo>
                  <a:lnTo>
                    <a:pt x="835" y="688"/>
                  </a:lnTo>
                  <a:lnTo>
                    <a:pt x="835" y="694"/>
                  </a:lnTo>
                  <a:lnTo>
                    <a:pt x="841" y="692"/>
                  </a:lnTo>
                  <a:lnTo>
                    <a:pt x="845" y="710"/>
                  </a:lnTo>
                  <a:lnTo>
                    <a:pt x="867" y="722"/>
                  </a:lnTo>
                  <a:lnTo>
                    <a:pt x="879" y="741"/>
                  </a:lnTo>
                  <a:lnTo>
                    <a:pt x="853" y="747"/>
                  </a:lnTo>
                  <a:lnTo>
                    <a:pt x="841" y="781"/>
                  </a:lnTo>
                  <a:lnTo>
                    <a:pt x="833" y="726"/>
                  </a:lnTo>
                  <a:lnTo>
                    <a:pt x="827" y="720"/>
                  </a:lnTo>
                  <a:lnTo>
                    <a:pt x="827" y="710"/>
                  </a:lnTo>
                  <a:lnTo>
                    <a:pt x="831" y="706"/>
                  </a:lnTo>
                  <a:lnTo>
                    <a:pt x="809" y="664"/>
                  </a:lnTo>
                  <a:lnTo>
                    <a:pt x="801" y="664"/>
                  </a:lnTo>
                  <a:lnTo>
                    <a:pt x="797" y="656"/>
                  </a:lnTo>
                  <a:lnTo>
                    <a:pt x="789" y="658"/>
                  </a:lnTo>
                  <a:lnTo>
                    <a:pt x="785" y="654"/>
                  </a:lnTo>
                  <a:lnTo>
                    <a:pt x="779" y="632"/>
                  </a:lnTo>
                  <a:lnTo>
                    <a:pt x="777" y="640"/>
                  </a:lnTo>
                  <a:lnTo>
                    <a:pt x="759" y="634"/>
                  </a:lnTo>
                  <a:lnTo>
                    <a:pt x="755" y="638"/>
                  </a:lnTo>
                  <a:lnTo>
                    <a:pt x="777" y="652"/>
                  </a:lnTo>
                  <a:lnTo>
                    <a:pt x="765" y="656"/>
                  </a:lnTo>
                  <a:lnTo>
                    <a:pt x="767" y="668"/>
                  </a:lnTo>
                  <a:lnTo>
                    <a:pt x="749" y="658"/>
                  </a:lnTo>
                  <a:lnTo>
                    <a:pt x="725" y="636"/>
                  </a:lnTo>
                  <a:lnTo>
                    <a:pt x="691" y="620"/>
                  </a:lnTo>
                  <a:lnTo>
                    <a:pt x="667" y="620"/>
                  </a:lnTo>
                  <a:lnTo>
                    <a:pt x="683" y="596"/>
                  </a:lnTo>
                  <a:lnTo>
                    <a:pt x="691" y="608"/>
                  </a:lnTo>
                  <a:lnTo>
                    <a:pt x="693" y="596"/>
                  </a:lnTo>
                  <a:lnTo>
                    <a:pt x="679" y="586"/>
                  </a:lnTo>
                  <a:lnTo>
                    <a:pt x="669" y="604"/>
                  </a:lnTo>
                  <a:lnTo>
                    <a:pt x="649" y="606"/>
                  </a:lnTo>
                  <a:lnTo>
                    <a:pt x="561" y="596"/>
                  </a:lnTo>
                  <a:lnTo>
                    <a:pt x="565" y="584"/>
                  </a:lnTo>
                  <a:lnTo>
                    <a:pt x="555" y="586"/>
                  </a:lnTo>
                  <a:lnTo>
                    <a:pt x="545" y="574"/>
                  </a:lnTo>
                  <a:lnTo>
                    <a:pt x="531" y="580"/>
                  </a:lnTo>
                  <a:lnTo>
                    <a:pt x="525" y="572"/>
                  </a:lnTo>
                  <a:lnTo>
                    <a:pt x="503" y="582"/>
                  </a:lnTo>
                  <a:lnTo>
                    <a:pt x="501" y="574"/>
                  </a:lnTo>
                  <a:lnTo>
                    <a:pt x="511" y="560"/>
                  </a:lnTo>
                  <a:lnTo>
                    <a:pt x="505" y="560"/>
                  </a:lnTo>
                  <a:lnTo>
                    <a:pt x="511" y="552"/>
                  </a:lnTo>
                  <a:lnTo>
                    <a:pt x="486" y="556"/>
                  </a:lnTo>
                  <a:lnTo>
                    <a:pt x="476" y="548"/>
                  </a:lnTo>
                  <a:lnTo>
                    <a:pt x="468" y="552"/>
                  </a:lnTo>
                  <a:lnTo>
                    <a:pt x="464" y="548"/>
                  </a:lnTo>
                  <a:lnTo>
                    <a:pt x="472" y="540"/>
                  </a:lnTo>
                  <a:lnTo>
                    <a:pt x="458" y="544"/>
                  </a:lnTo>
                  <a:lnTo>
                    <a:pt x="460" y="548"/>
                  </a:lnTo>
                  <a:lnTo>
                    <a:pt x="452" y="554"/>
                  </a:lnTo>
                  <a:lnTo>
                    <a:pt x="462" y="554"/>
                  </a:lnTo>
                  <a:lnTo>
                    <a:pt x="458" y="568"/>
                  </a:lnTo>
                  <a:lnTo>
                    <a:pt x="468" y="572"/>
                  </a:lnTo>
                  <a:lnTo>
                    <a:pt x="478" y="580"/>
                  </a:lnTo>
                  <a:lnTo>
                    <a:pt x="494" y="572"/>
                  </a:lnTo>
                  <a:lnTo>
                    <a:pt x="492" y="604"/>
                  </a:lnTo>
                  <a:lnTo>
                    <a:pt x="466" y="604"/>
                  </a:lnTo>
                  <a:lnTo>
                    <a:pt x="466" y="596"/>
                  </a:lnTo>
                  <a:lnTo>
                    <a:pt x="458" y="590"/>
                  </a:lnTo>
                  <a:lnTo>
                    <a:pt x="438" y="598"/>
                  </a:lnTo>
                  <a:lnTo>
                    <a:pt x="436" y="590"/>
                  </a:lnTo>
                  <a:lnTo>
                    <a:pt x="430" y="596"/>
                  </a:lnTo>
                  <a:lnTo>
                    <a:pt x="426" y="588"/>
                  </a:lnTo>
                  <a:lnTo>
                    <a:pt x="412" y="586"/>
                  </a:lnTo>
                  <a:lnTo>
                    <a:pt x="424" y="604"/>
                  </a:lnTo>
                  <a:lnTo>
                    <a:pt x="424" y="608"/>
                  </a:lnTo>
                  <a:lnTo>
                    <a:pt x="416" y="604"/>
                  </a:lnTo>
                  <a:lnTo>
                    <a:pt x="398" y="614"/>
                  </a:lnTo>
                  <a:lnTo>
                    <a:pt x="394" y="610"/>
                  </a:lnTo>
                  <a:lnTo>
                    <a:pt x="380" y="634"/>
                  </a:lnTo>
                  <a:lnTo>
                    <a:pt x="374" y="624"/>
                  </a:lnTo>
                  <a:lnTo>
                    <a:pt x="370" y="632"/>
                  </a:lnTo>
                  <a:lnTo>
                    <a:pt x="358" y="628"/>
                  </a:lnTo>
                  <a:lnTo>
                    <a:pt x="356" y="616"/>
                  </a:lnTo>
                  <a:lnTo>
                    <a:pt x="372" y="616"/>
                  </a:lnTo>
                  <a:lnTo>
                    <a:pt x="380" y="606"/>
                  </a:lnTo>
                  <a:lnTo>
                    <a:pt x="354" y="604"/>
                  </a:lnTo>
                  <a:lnTo>
                    <a:pt x="378" y="550"/>
                  </a:lnTo>
                  <a:lnTo>
                    <a:pt x="416" y="542"/>
                  </a:lnTo>
                  <a:lnTo>
                    <a:pt x="412" y="530"/>
                  </a:lnTo>
                  <a:lnTo>
                    <a:pt x="436" y="516"/>
                  </a:lnTo>
                  <a:lnTo>
                    <a:pt x="404" y="524"/>
                  </a:lnTo>
                  <a:lnTo>
                    <a:pt x="410" y="498"/>
                  </a:lnTo>
                  <a:lnTo>
                    <a:pt x="392" y="528"/>
                  </a:lnTo>
                  <a:lnTo>
                    <a:pt x="372" y="540"/>
                  </a:lnTo>
                  <a:lnTo>
                    <a:pt x="346" y="572"/>
                  </a:lnTo>
                  <a:lnTo>
                    <a:pt x="330" y="572"/>
                  </a:lnTo>
                  <a:lnTo>
                    <a:pt x="338" y="588"/>
                  </a:lnTo>
                  <a:lnTo>
                    <a:pt x="294" y="622"/>
                  </a:lnTo>
                  <a:lnTo>
                    <a:pt x="314" y="632"/>
                  </a:lnTo>
                  <a:lnTo>
                    <a:pt x="310" y="646"/>
                  </a:lnTo>
                  <a:lnTo>
                    <a:pt x="212" y="720"/>
                  </a:lnTo>
                  <a:lnTo>
                    <a:pt x="140" y="741"/>
                  </a:lnTo>
                  <a:lnTo>
                    <a:pt x="162" y="749"/>
                  </a:lnTo>
                  <a:lnTo>
                    <a:pt x="120" y="773"/>
                  </a:lnTo>
                  <a:lnTo>
                    <a:pt x="112" y="761"/>
                  </a:lnTo>
                  <a:lnTo>
                    <a:pt x="82" y="773"/>
                  </a:lnTo>
                  <a:lnTo>
                    <a:pt x="60" y="773"/>
                  </a:lnTo>
                  <a:lnTo>
                    <a:pt x="60" y="759"/>
                  </a:lnTo>
                  <a:lnTo>
                    <a:pt x="32" y="785"/>
                  </a:lnTo>
                  <a:lnTo>
                    <a:pt x="24" y="783"/>
                  </a:lnTo>
                  <a:lnTo>
                    <a:pt x="24" y="771"/>
                  </a:lnTo>
                  <a:lnTo>
                    <a:pt x="20" y="783"/>
                  </a:lnTo>
                  <a:lnTo>
                    <a:pt x="0" y="78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66" name="Freeform 101">
              <a:extLst>
                <a:ext uri="{FF2B5EF4-FFF2-40B4-BE49-F238E27FC236}">
                  <a16:creationId xmlns:a16="http://schemas.microsoft.com/office/drawing/2014/main" id="{AB3F9A12-2802-41B7-82DB-FACC28462BC4}"/>
                </a:ext>
              </a:extLst>
            </p:cNvPr>
            <p:cNvSpPr>
              <a:spLocks/>
            </p:cNvSpPr>
            <p:nvPr/>
          </p:nvSpPr>
          <p:spPr bwMode="auto">
            <a:xfrm>
              <a:off x="2055813" y="13009563"/>
              <a:ext cx="954088" cy="1538288"/>
            </a:xfrm>
            <a:custGeom>
              <a:avLst/>
              <a:gdLst>
                <a:gd name="T0" fmla="*/ 0 w 601"/>
                <a:gd name="T1" fmla="*/ 861 h 969"/>
                <a:gd name="T2" fmla="*/ 48 w 601"/>
                <a:gd name="T3" fmla="*/ 652 h 969"/>
                <a:gd name="T4" fmla="*/ 72 w 601"/>
                <a:gd name="T5" fmla="*/ 598 h 969"/>
                <a:gd name="T6" fmla="*/ 52 w 601"/>
                <a:gd name="T7" fmla="*/ 572 h 969"/>
                <a:gd name="T8" fmla="*/ 56 w 601"/>
                <a:gd name="T9" fmla="*/ 548 h 969"/>
                <a:gd name="T10" fmla="*/ 94 w 601"/>
                <a:gd name="T11" fmla="*/ 512 h 969"/>
                <a:gd name="T12" fmla="*/ 126 w 601"/>
                <a:gd name="T13" fmla="*/ 464 h 969"/>
                <a:gd name="T14" fmla="*/ 153 w 601"/>
                <a:gd name="T15" fmla="*/ 422 h 969"/>
                <a:gd name="T16" fmla="*/ 132 w 601"/>
                <a:gd name="T17" fmla="*/ 390 h 969"/>
                <a:gd name="T18" fmla="*/ 124 w 601"/>
                <a:gd name="T19" fmla="*/ 368 h 969"/>
                <a:gd name="T20" fmla="*/ 126 w 601"/>
                <a:gd name="T21" fmla="*/ 313 h 969"/>
                <a:gd name="T22" fmla="*/ 201 w 601"/>
                <a:gd name="T23" fmla="*/ 0 h 969"/>
                <a:gd name="T24" fmla="*/ 281 w 601"/>
                <a:gd name="T25" fmla="*/ 18 h 969"/>
                <a:gd name="T26" fmla="*/ 255 w 601"/>
                <a:gd name="T27" fmla="*/ 141 h 969"/>
                <a:gd name="T28" fmla="*/ 273 w 601"/>
                <a:gd name="T29" fmla="*/ 183 h 969"/>
                <a:gd name="T30" fmla="*/ 273 w 601"/>
                <a:gd name="T31" fmla="*/ 211 h 969"/>
                <a:gd name="T32" fmla="*/ 263 w 601"/>
                <a:gd name="T33" fmla="*/ 215 h 969"/>
                <a:gd name="T34" fmla="*/ 295 w 601"/>
                <a:gd name="T35" fmla="*/ 247 h 969"/>
                <a:gd name="T36" fmla="*/ 327 w 601"/>
                <a:gd name="T37" fmla="*/ 323 h 969"/>
                <a:gd name="T38" fmla="*/ 337 w 601"/>
                <a:gd name="T39" fmla="*/ 319 h 969"/>
                <a:gd name="T40" fmla="*/ 339 w 601"/>
                <a:gd name="T41" fmla="*/ 331 h 969"/>
                <a:gd name="T42" fmla="*/ 353 w 601"/>
                <a:gd name="T43" fmla="*/ 335 h 969"/>
                <a:gd name="T44" fmla="*/ 365 w 601"/>
                <a:gd name="T45" fmla="*/ 337 h 969"/>
                <a:gd name="T46" fmla="*/ 337 w 601"/>
                <a:gd name="T47" fmla="*/ 394 h 969"/>
                <a:gd name="T48" fmla="*/ 341 w 601"/>
                <a:gd name="T49" fmla="*/ 432 h 969"/>
                <a:gd name="T50" fmla="*/ 319 w 601"/>
                <a:gd name="T51" fmla="*/ 468 h 969"/>
                <a:gd name="T52" fmla="*/ 333 w 601"/>
                <a:gd name="T53" fmla="*/ 484 h 969"/>
                <a:gd name="T54" fmla="*/ 375 w 601"/>
                <a:gd name="T55" fmla="*/ 460 h 969"/>
                <a:gd name="T56" fmla="*/ 405 w 601"/>
                <a:gd name="T57" fmla="*/ 584 h 969"/>
                <a:gd name="T58" fmla="*/ 423 w 601"/>
                <a:gd name="T59" fmla="*/ 588 h 969"/>
                <a:gd name="T60" fmla="*/ 427 w 601"/>
                <a:gd name="T61" fmla="*/ 626 h 969"/>
                <a:gd name="T62" fmla="*/ 441 w 601"/>
                <a:gd name="T63" fmla="*/ 644 h 969"/>
                <a:gd name="T64" fmla="*/ 455 w 601"/>
                <a:gd name="T65" fmla="*/ 628 h 969"/>
                <a:gd name="T66" fmla="*/ 481 w 601"/>
                <a:gd name="T67" fmla="*/ 640 h 969"/>
                <a:gd name="T68" fmla="*/ 497 w 601"/>
                <a:gd name="T69" fmla="*/ 626 h 969"/>
                <a:gd name="T70" fmla="*/ 553 w 601"/>
                <a:gd name="T71" fmla="*/ 640 h 969"/>
                <a:gd name="T72" fmla="*/ 565 w 601"/>
                <a:gd name="T73" fmla="*/ 642 h 969"/>
                <a:gd name="T74" fmla="*/ 579 w 601"/>
                <a:gd name="T75" fmla="*/ 618 h 969"/>
                <a:gd name="T76" fmla="*/ 601 w 601"/>
                <a:gd name="T77" fmla="*/ 656 h 969"/>
                <a:gd name="T78" fmla="*/ 549 w 601"/>
                <a:gd name="T79" fmla="*/ 969 h 969"/>
                <a:gd name="T80" fmla="*/ 275 w 601"/>
                <a:gd name="T81" fmla="*/ 921 h 969"/>
                <a:gd name="T82" fmla="*/ 0 w 601"/>
                <a:gd name="T83" fmla="*/ 861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1" h="969">
                  <a:moveTo>
                    <a:pt x="0" y="861"/>
                  </a:moveTo>
                  <a:lnTo>
                    <a:pt x="48" y="652"/>
                  </a:lnTo>
                  <a:lnTo>
                    <a:pt x="72" y="598"/>
                  </a:lnTo>
                  <a:lnTo>
                    <a:pt x="52" y="572"/>
                  </a:lnTo>
                  <a:lnTo>
                    <a:pt x="56" y="548"/>
                  </a:lnTo>
                  <a:lnTo>
                    <a:pt x="94" y="512"/>
                  </a:lnTo>
                  <a:lnTo>
                    <a:pt x="126" y="464"/>
                  </a:lnTo>
                  <a:lnTo>
                    <a:pt x="153" y="422"/>
                  </a:lnTo>
                  <a:lnTo>
                    <a:pt x="132" y="390"/>
                  </a:lnTo>
                  <a:lnTo>
                    <a:pt x="124" y="368"/>
                  </a:lnTo>
                  <a:lnTo>
                    <a:pt x="126" y="313"/>
                  </a:lnTo>
                  <a:lnTo>
                    <a:pt x="201" y="0"/>
                  </a:lnTo>
                  <a:lnTo>
                    <a:pt x="281" y="18"/>
                  </a:lnTo>
                  <a:lnTo>
                    <a:pt x="255" y="141"/>
                  </a:lnTo>
                  <a:lnTo>
                    <a:pt x="273" y="183"/>
                  </a:lnTo>
                  <a:lnTo>
                    <a:pt x="273" y="211"/>
                  </a:lnTo>
                  <a:lnTo>
                    <a:pt x="263" y="215"/>
                  </a:lnTo>
                  <a:lnTo>
                    <a:pt x="295" y="247"/>
                  </a:lnTo>
                  <a:lnTo>
                    <a:pt x="327" y="323"/>
                  </a:lnTo>
                  <a:lnTo>
                    <a:pt x="337" y="319"/>
                  </a:lnTo>
                  <a:lnTo>
                    <a:pt x="339" y="331"/>
                  </a:lnTo>
                  <a:lnTo>
                    <a:pt x="353" y="335"/>
                  </a:lnTo>
                  <a:lnTo>
                    <a:pt x="365" y="337"/>
                  </a:lnTo>
                  <a:lnTo>
                    <a:pt x="337" y="394"/>
                  </a:lnTo>
                  <a:lnTo>
                    <a:pt x="341" y="432"/>
                  </a:lnTo>
                  <a:lnTo>
                    <a:pt x="319" y="468"/>
                  </a:lnTo>
                  <a:lnTo>
                    <a:pt x="333" y="484"/>
                  </a:lnTo>
                  <a:lnTo>
                    <a:pt x="375" y="460"/>
                  </a:lnTo>
                  <a:lnTo>
                    <a:pt x="405" y="584"/>
                  </a:lnTo>
                  <a:lnTo>
                    <a:pt x="423" y="588"/>
                  </a:lnTo>
                  <a:lnTo>
                    <a:pt x="427" y="626"/>
                  </a:lnTo>
                  <a:lnTo>
                    <a:pt x="441" y="644"/>
                  </a:lnTo>
                  <a:lnTo>
                    <a:pt x="455" y="628"/>
                  </a:lnTo>
                  <a:lnTo>
                    <a:pt x="481" y="640"/>
                  </a:lnTo>
                  <a:lnTo>
                    <a:pt x="497" y="626"/>
                  </a:lnTo>
                  <a:lnTo>
                    <a:pt x="553" y="640"/>
                  </a:lnTo>
                  <a:lnTo>
                    <a:pt x="565" y="642"/>
                  </a:lnTo>
                  <a:lnTo>
                    <a:pt x="579" y="618"/>
                  </a:lnTo>
                  <a:lnTo>
                    <a:pt x="601" y="656"/>
                  </a:lnTo>
                  <a:lnTo>
                    <a:pt x="549" y="969"/>
                  </a:lnTo>
                  <a:lnTo>
                    <a:pt x="275" y="921"/>
                  </a:lnTo>
                  <a:lnTo>
                    <a:pt x="0" y="86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67" name="Freeform 102">
              <a:extLst>
                <a:ext uri="{FF2B5EF4-FFF2-40B4-BE49-F238E27FC236}">
                  <a16:creationId xmlns:a16="http://schemas.microsoft.com/office/drawing/2014/main" id="{6B41CDD7-AE19-4506-AE3E-703937AB5030}"/>
                </a:ext>
              </a:extLst>
            </p:cNvPr>
            <p:cNvSpPr>
              <a:spLocks/>
            </p:cNvSpPr>
            <p:nvPr/>
          </p:nvSpPr>
          <p:spPr bwMode="auto">
            <a:xfrm>
              <a:off x="2055813" y="13009563"/>
              <a:ext cx="954088" cy="1538288"/>
            </a:xfrm>
            <a:custGeom>
              <a:avLst/>
              <a:gdLst>
                <a:gd name="T0" fmla="*/ 0 w 601"/>
                <a:gd name="T1" fmla="*/ 861 h 969"/>
                <a:gd name="T2" fmla="*/ 48 w 601"/>
                <a:gd name="T3" fmla="*/ 652 h 969"/>
                <a:gd name="T4" fmla="*/ 72 w 601"/>
                <a:gd name="T5" fmla="*/ 598 h 969"/>
                <a:gd name="T6" fmla="*/ 52 w 601"/>
                <a:gd name="T7" fmla="*/ 572 h 969"/>
                <a:gd name="T8" fmla="*/ 56 w 601"/>
                <a:gd name="T9" fmla="*/ 548 h 969"/>
                <a:gd name="T10" fmla="*/ 94 w 601"/>
                <a:gd name="T11" fmla="*/ 512 h 969"/>
                <a:gd name="T12" fmla="*/ 126 w 601"/>
                <a:gd name="T13" fmla="*/ 464 h 969"/>
                <a:gd name="T14" fmla="*/ 153 w 601"/>
                <a:gd name="T15" fmla="*/ 422 h 969"/>
                <a:gd name="T16" fmla="*/ 132 w 601"/>
                <a:gd name="T17" fmla="*/ 390 h 969"/>
                <a:gd name="T18" fmla="*/ 124 w 601"/>
                <a:gd name="T19" fmla="*/ 368 h 969"/>
                <a:gd name="T20" fmla="*/ 126 w 601"/>
                <a:gd name="T21" fmla="*/ 313 h 969"/>
                <a:gd name="T22" fmla="*/ 201 w 601"/>
                <a:gd name="T23" fmla="*/ 0 h 969"/>
                <a:gd name="T24" fmla="*/ 281 w 601"/>
                <a:gd name="T25" fmla="*/ 18 h 969"/>
                <a:gd name="T26" fmla="*/ 255 w 601"/>
                <a:gd name="T27" fmla="*/ 141 h 969"/>
                <a:gd name="T28" fmla="*/ 273 w 601"/>
                <a:gd name="T29" fmla="*/ 183 h 969"/>
                <a:gd name="T30" fmla="*/ 273 w 601"/>
                <a:gd name="T31" fmla="*/ 211 h 969"/>
                <a:gd name="T32" fmla="*/ 263 w 601"/>
                <a:gd name="T33" fmla="*/ 215 h 969"/>
                <a:gd name="T34" fmla="*/ 295 w 601"/>
                <a:gd name="T35" fmla="*/ 247 h 969"/>
                <a:gd name="T36" fmla="*/ 327 w 601"/>
                <a:gd name="T37" fmla="*/ 323 h 969"/>
                <a:gd name="T38" fmla="*/ 337 w 601"/>
                <a:gd name="T39" fmla="*/ 319 h 969"/>
                <a:gd name="T40" fmla="*/ 339 w 601"/>
                <a:gd name="T41" fmla="*/ 331 h 969"/>
                <a:gd name="T42" fmla="*/ 353 w 601"/>
                <a:gd name="T43" fmla="*/ 335 h 969"/>
                <a:gd name="T44" fmla="*/ 365 w 601"/>
                <a:gd name="T45" fmla="*/ 337 h 969"/>
                <a:gd name="T46" fmla="*/ 337 w 601"/>
                <a:gd name="T47" fmla="*/ 394 h 969"/>
                <a:gd name="T48" fmla="*/ 341 w 601"/>
                <a:gd name="T49" fmla="*/ 432 h 969"/>
                <a:gd name="T50" fmla="*/ 319 w 601"/>
                <a:gd name="T51" fmla="*/ 468 h 969"/>
                <a:gd name="T52" fmla="*/ 333 w 601"/>
                <a:gd name="T53" fmla="*/ 484 h 969"/>
                <a:gd name="T54" fmla="*/ 375 w 601"/>
                <a:gd name="T55" fmla="*/ 460 h 969"/>
                <a:gd name="T56" fmla="*/ 405 w 601"/>
                <a:gd name="T57" fmla="*/ 584 h 969"/>
                <a:gd name="T58" fmla="*/ 423 w 601"/>
                <a:gd name="T59" fmla="*/ 588 h 969"/>
                <a:gd name="T60" fmla="*/ 427 w 601"/>
                <a:gd name="T61" fmla="*/ 626 h 969"/>
                <a:gd name="T62" fmla="*/ 441 w 601"/>
                <a:gd name="T63" fmla="*/ 644 h 969"/>
                <a:gd name="T64" fmla="*/ 455 w 601"/>
                <a:gd name="T65" fmla="*/ 628 h 969"/>
                <a:gd name="T66" fmla="*/ 481 w 601"/>
                <a:gd name="T67" fmla="*/ 640 h 969"/>
                <a:gd name="T68" fmla="*/ 497 w 601"/>
                <a:gd name="T69" fmla="*/ 626 h 969"/>
                <a:gd name="T70" fmla="*/ 553 w 601"/>
                <a:gd name="T71" fmla="*/ 640 h 969"/>
                <a:gd name="T72" fmla="*/ 565 w 601"/>
                <a:gd name="T73" fmla="*/ 642 h 969"/>
                <a:gd name="T74" fmla="*/ 579 w 601"/>
                <a:gd name="T75" fmla="*/ 618 h 969"/>
                <a:gd name="T76" fmla="*/ 601 w 601"/>
                <a:gd name="T77" fmla="*/ 656 h 969"/>
                <a:gd name="T78" fmla="*/ 549 w 601"/>
                <a:gd name="T79" fmla="*/ 969 h 969"/>
                <a:gd name="T80" fmla="*/ 275 w 601"/>
                <a:gd name="T81" fmla="*/ 921 h 969"/>
                <a:gd name="T82" fmla="*/ 0 w 601"/>
                <a:gd name="T83" fmla="*/ 861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1" h="969">
                  <a:moveTo>
                    <a:pt x="0" y="861"/>
                  </a:moveTo>
                  <a:lnTo>
                    <a:pt x="48" y="652"/>
                  </a:lnTo>
                  <a:lnTo>
                    <a:pt x="72" y="598"/>
                  </a:lnTo>
                  <a:lnTo>
                    <a:pt x="52" y="572"/>
                  </a:lnTo>
                  <a:lnTo>
                    <a:pt x="56" y="548"/>
                  </a:lnTo>
                  <a:lnTo>
                    <a:pt x="94" y="512"/>
                  </a:lnTo>
                  <a:lnTo>
                    <a:pt x="126" y="464"/>
                  </a:lnTo>
                  <a:lnTo>
                    <a:pt x="153" y="422"/>
                  </a:lnTo>
                  <a:lnTo>
                    <a:pt x="132" y="390"/>
                  </a:lnTo>
                  <a:lnTo>
                    <a:pt x="124" y="368"/>
                  </a:lnTo>
                  <a:lnTo>
                    <a:pt x="126" y="313"/>
                  </a:lnTo>
                  <a:lnTo>
                    <a:pt x="201" y="0"/>
                  </a:lnTo>
                  <a:lnTo>
                    <a:pt x="281" y="18"/>
                  </a:lnTo>
                  <a:lnTo>
                    <a:pt x="255" y="141"/>
                  </a:lnTo>
                  <a:lnTo>
                    <a:pt x="273" y="183"/>
                  </a:lnTo>
                  <a:lnTo>
                    <a:pt x="273" y="211"/>
                  </a:lnTo>
                  <a:lnTo>
                    <a:pt x="263" y="215"/>
                  </a:lnTo>
                  <a:lnTo>
                    <a:pt x="295" y="247"/>
                  </a:lnTo>
                  <a:lnTo>
                    <a:pt x="327" y="323"/>
                  </a:lnTo>
                  <a:lnTo>
                    <a:pt x="337" y="319"/>
                  </a:lnTo>
                  <a:lnTo>
                    <a:pt x="339" y="331"/>
                  </a:lnTo>
                  <a:lnTo>
                    <a:pt x="353" y="335"/>
                  </a:lnTo>
                  <a:lnTo>
                    <a:pt x="365" y="337"/>
                  </a:lnTo>
                  <a:lnTo>
                    <a:pt x="337" y="394"/>
                  </a:lnTo>
                  <a:lnTo>
                    <a:pt x="341" y="432"/>
                  </a:lnTo>
                  <a:lnTo>
                    <a:pt x="319" y="468"/>
                  </a:lnTo>
                  <a:lnTo>
                    <a:pt x="333" y="484"/>
                  </a:lnTo>
                  <a:lnTo>
                    <a:pt x="375" y="460"/>
                  </a:lnTo>
                  <a:lnTo>
                    <a:pt x="405" y="584"/>
                  </a:lnTo>
                  <a:lnTo>
                    <a:pt x="423" y="588"/>
                  </a:lnTo>
                  <a:lnTo>
                    <a:pt x="427" y="626"/>
                  </a:lnTo>
                  <a:lnTo>
                    <a:pt x="441" y="644"/>
                  </a:lnTo>
                  <a:lnTo>
                    <a:pt x="455" y="628"/>
                  </a:lnTo>
                  <a:lnTo>
                    <a:pt x="481" y="640"/>
                  </a:lnTo>
                  <a:lnTo>
                    <a:pt x="497" y="626"/>
                  </a:lnTo>
                  <a:lnTo>
                    <a:pt x="553" y="640"/>
                  </a:lnTo>
                  <a:lnTo>
                    <a:pt x="565" y="642"/>
                  </a:lnTo>
                  <a:lnTo>
                    <a:pt x="579" y="618"/>
                  </a:lnTo>
                  <a:lnTo>
                    <a:pt x="601" y="656"/>
                  </a:lnTo>
                  <a:lnTo>
                    <a:pt x="549" y="969"/>
                  </a:lnTo>
                  <a:lnTo>
                    <a:pt x="275" y="921"/>
                  </a:lnTo>
                  <a:lnTo>
                    <a:pt x="0" y="86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68" name="Freeform 103">
              <a:extLst>
                <a:ext uri="{FF2B5EF4-FFF2-40B4-BE49-F238E27FC236}">
                  <a16:creationId xmlns:a16="http://schemas.microsoft.com/office/drawing/2014/main" id="{9BCB46AE-9ED9-4C00-959E-BE99E2DA8789}"/>
                </a:ext>
              </a:extLst>
            </p:cNvPr>
            <p:cNvSpPr>
              <a:spLocks/>
            </p:cNvSpPr>
            <p:nvPr/>
          </p:nvSpPr>
          <p:spPr bwMode="auto">
            <a:xfrm>
              <a:off x="2055813" y="13009563"/>
              <a:ext cx="954088" cy="1538288"/>
            </a:xfrm>
            <a:custGeom>
              <a:avLst/>
              <a:gdLst>
                <a:gd name="T0" fmla="*/ 0 w 601"/>
                <a:gd name="T1" fmla="*/ 861 h 969"/>
                <a:gd name="T2" fmla="*/ 48 w 601"/>
                <a:gd name="T3" fmla="*/ 652 h 969"/>
                <a:gd name="T4" fmla="*/ 72 w 601"/>
                <a:gd name="T5" fmla="*/ 598 h 969"/>
                <a:gd name="T6" fmla="*/ 52 w 601"/>
                <a:gd name="T7" fmla="*/ 572 h 969"/>
                <a:gd name="T8" fmla="*/ 56 w 601"/>
                <a:gd name="T9" fmla="*/ 548 h 969"/>
                <a:gd name="T10" fmla="*/ 94 w 601"/>
                <a:gd name="T11" fmla="*/ 512 h 969"/>
                <a:gd name="T12" fmla="*/ 126 w 601"/>
                <a:gd name="T13" fmla="*/ 464 h 969"/>
                <a:gd name="T14" fmla="*/ 153 w 601"/>
                <a:gd name="T15" fmla="*/ 422 h 969"/>
                <a:gd name="T16" fmla="*/ 132 w 601"/>
                <a:gd name="T17" fmla="*/ 390 h 969"/>
                <a:gd name="T18" fmla="*/ 124 w 601"/>
                <a:gd name="T19" fmla="*/ 368 h 969"/>
                <a:gd name="T20" fmla="*/ 126 w 601"/>
                <a:gd name="T21" fmla="*/ 313 h 969"/>
                <a:gd name="T22" fmla="*/ 201 w 601"/>
                <a:gd name="T23" fmla="*/ 0 h 969"/>
                <a:gd name="T24" fmla="*/ 281 w 601"/>
                <a:gd name="T25" fmla="*/ 18 h 969"/>
                <a:gd name="T26" fmla="*/ 255 w 601"/>
                <a:gd name="T27" fmla="*/ 141 h 969"/>
                <a:gd name="T28" fmla="*/ 273 w 601"/>
                <a:gd name="T29" fmla="*/ 183 h 969"/>
                <a:gd name="T30" fmla="*/ 273 w 601"/>
                <a:gd name="T31" fmla="*/ 211 h 969"/>
                <a:gd name="T32" fmla="*/ 263 w 601"/>
                <a:gd name="T33" fmla="*/ 215 h 969"/>
                <a:gd name="T34" fmla="*/ 295 w 601"/>
                <a:gd name="T35" fmla="*/ 247 h 969"/>
                <a:gd name="T36" fmla="*/ 327 w 601"/>
                <a:gd name="T37" fmla="*/ 323 h 969"/>
                <a:gd name="T38" fmla="*/ 337 w 601"/>
                <a:gd name="T39" fmla="*/ 319 h 969"/>
                <a:gd name="T40" fmla="*/ 339 w 601"/>
                <a:gd name="T41" fmla="*/ 331 h 969"/>
                <a:gd name="T42" fmla="*/ 353 w 601"/>
                <a:gd name="T43" fmla="*/ 335 h 969"/>
                <a:gd name="T44" fmla="*/ 365 w 601"/>
                <a:gd name="T45" fmla="*/ 337 h 969"/>
                <a:gd name="T46" fmla="*/ 337 w 601"/>
                <a:gd name="T47" fmla="*/ 394 h 969"/>
                <a:gd name="T48" fmla="*/ 341 w 601"/>
                <a:gd name="T49" fmla="*/ 432 h 969"/>
                <a:gd name="T50" fmla="*/ 319 w 601"/>
                <a:gd name="T51" fmla="*/ 468 h 969"/>
                <a:gd name="T52" fmla="*/ 333 w 601"/>
                <a:gd name="T53" fmla="*/ 484 h 969"/>
                <a:gd name="T54" fmla="*/ 375 w 601"/>
                <a:gd name="T55" fmla="*/ 460 h 969"/>
                <a:gd name="T56" fmla="*/ 405 w 601"/>
                <a:gd name="T57" fmla="*/ 584 h 969"/>
                <a:gd name="T58" fmla="*/ 423 w 601"/>
                <a:gd name="T59" fmla="*/ 588 h 969"/>
                <a:gd name="T60" fmla="*/ 427 w 601"/>
                <a:gd name="T61" fmla="*/ 626 h 969"/>
                <a:gd name="T62" fmla="*/ 441 w 601"/>
                <a:gd name="T63" fmla="*/ 644 h 969"/>
                <a:gd name="T64" fmla="*/ 455 w 601"/>
                <a:gd name="T65" fmla="*/ 628 h 969"/>
                <a:gd name="T66" fmla="*/ 481 w 601"/>
                <a:gd name="T67" fmla="*/ 640 h 969"/>
                <a:gd name="T68" fmla="*/ 497 w 601"/>
                <a:gd name="T69" fmla="*/ 626 h 969"/>
                <a:gd name="T70" fmla="*/ 553 w 601"/>
                <a:gd name="T71" fmla="*/ 640 h 969"/>
                <a:gd name="T72" fmla="*/ 565 w 601"/>
                <a:gd name="T73" fmla="*/ 642 h 969"/>
                <a:gd name="T74" fmla="*/ 579 w 601"/>
                <a:gd name="T75" fmla="*/ 618 h 969"/>
                <a:gd name="T76" fmla="*/ 601 w 601"/>
                <a:gd name="T77" fmla="*/ 656 h 969"/>
                <a:gd name="T78" fmla="*/ 549 w 601"/>
                <a:gd name="T79" fmla="*/ 969 h 969"/>
                <a:gd name="T80" fmla="*/ 275 w 601"/>
                <a:gd name="T81" fmla="*/ 921 h 969"/>
                <a:gd name="T82" fmla="*/ 0 w 601"/>
                <a:gd name="T83" fmla="*/ 861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1" h="969">
                  <a:moveTo>
                    <a:pt x="0" y="861"/>
                  </a:moveTo>
                  <a:lnTo>
                    <a:pt x="48" y="652"/>
                  </a:lnTo>
                  <a:lnTo>
                    <a:pt x="72" y="598"/>
                  </a:lnTo>
                  <a:lnTo>
                    <a:pt x="52" y="572"/>
                  </a:lnTo>
                  <a:lnTo>
                    <a:pt x="56" y="548"/>
                  </a:lnTo>
                  <a:lnTo>
                    <a:pt x="94" y="512"/>
                  </a:lnTo>
                  <a:lnTo>
                    <a:pt x="126" y="464"/>
                  </a:lnTo>
                  <a:lnTo>
                    <a:pt x="153" y="422"/>
                  </a:lnTo>
                  <a:lnTo>
                    <a:pt x="132" y="390"/>
                  </a:lnTo>
                  <a:lnTo>
                    <a:pt x="124" y="368"/>
                  </a:lnTo>
                  <a:lnTo>
                    <a:pt x="126" y="313"/>
                  </a:lnTo>
                  <a:lnTo>
                    <a:pt x="201" y="0"/>
                  </a:lnTo>
                  <a:lnTo>
                    <a:pt x="281" y="18"/>
                  </a:lnTo>
                  <a:lnTo>
                    <a:pt x="255" y="141"/>
                  </a:lnTo>
                  <a:lnTo>
                    <a:pt x="273" y="183"/>
                  </a:lnTo>
                  <a:lnTo>
                    <a:pt x="273" y="211"/>
                  </a:lnTo>
                  <a:lnTo>
                    <a:pt x="263" y="215"/>
                  </a:lnTo>
                  <a:lnTo>
                    <a:pt x="295" y="247"/>
                  </a:lnTo>
                  <a:lnTo>
                    <a:pt x="327" y="323"/>
                  </a:lnTo>
                  <a:lnTo>
                    <a:pt x="337" y="319"/>
                  </a:lnTo>
                  <a:lnTo>
                    <a:pt x="339" y="331"/>
                  </a:lnTo>
                  <a:lnTo>
                    <a:pt x="353" y="335"/>
                  </a:lnTo>
                  <a:lnTo>
                    <a:pt x="365" y="337"/>
                  </a:lnTo>
                  <a:lnTo>
                    <a:pt x="337" y="394"/>
                  </a:lnTo>
                  <a:lnTo>
                    <a:pt x="341" y="432"/>
                  </a:lnTo>
                  <a:lnTo>
                    <a:pt x="319" y="468"/>
                  </a:lnTo>
                  <a:lnTo>
                    <a:pt x="333" y="484"/>
                  </a:lnTo>
                  <a:lnTo>
                    <a:pt x="375" y="460"/>
                  </a:lnTo>
                  <a:lnTo>
                    <a:pt x="405" y="584"/>
                  </a:lnTo>
                  <a:lnTo>
                    <a:pt x="423" y="588"/>
                  </a:lnTo>
                  <a:lnTo>
                    <a:pt x="427" y="626"/>
                  </a:lnTo>
                  <a:lnTo>
                    <a:pt x="441" y="644"/>
                  </a:lnTo>
                  <a:lnTo>
                    <a:pt x="455" y="628"/>
                  </a:lnTo>
                  <a:lnTo>
                    <a:pt x="481" y="640"/>
                  </a:lnTo>
                  <a:lnTo>
                    <a:pt x="497" y="626"/>
                  </a:lnTo>
                  <a:lnTo>
                    <a:pt x="553" y="640"/>
                  </a:lnTo>
                  <a:lnTo>
                    <a:pt x="565" y="642"/>
                  </a:lnTo>
                  <a:lnTo>
                    <a:pt x="579" y="618"/>
                  </a:lnTo>
                  <a:lnTo>
                    <a:pt x="601" y="656"/>
                  </a:lnTo>
                  <a:lnTo>
                    <a:pt x="549" y="969"/>
                  </a:lnTo>
                  <a:lnTo>
                    <a:pt x="275" y="921"/>
                  </a:lnTo>
                  <a:lnTo>
                    <a:pt x="0" y="86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69" name="Freeform 104">
              <a:extLst>
                <a:ext uri="{FF2B5EF4-FFF2-40B4-BE49-F238E27FC236}">
                  <a16:creationId xmlns:a16="http://schemas.microsoft.com/office/drawing/2014/main" id="{4F631E50-A99F-4A8B-A97A-6B71DB771192}"/>
                </a:ext>
              </a:extLst>
            </p:cNvPr>
            <p:cNvSpPr>
              <a:spLocks/>
            </p:cNvSpPr>
            <p:nvPr/>
          </p:nvSpPr>
          <p:spPr bwMode="auto">
            <a:xfrm>
              <a:off x="2055813" y="13009563"/>
              <a:ext cx="954088" cy="1538288"/>
            </a:xfrm>
            <a:custGeom>
              <a:avLst/>
              <a:gdLst>
                <a:gd name="T0" fmla="*/ 0 w 601"/>
                <a:gd name="T1" fmla="*/ 861 h 969"/>
                <a:gd name="T2" fmla="*/ 48 w 601"/>
                <a:gd name="T3" fmla="*/ 652 h 969"/>
                <a:gd name="T4" fmla="*/ 72 w 601"/>
                <a:gd name="T5" fmla="*/ 598 h 969"/>
                <a:gd name="T6" fmla="*/ 52 w 601"/>
                <a:gd name="T7" fmla="*/ 572 h 969"/>
                <a:gd name="T8" fmla="*/ 56 w 601"/>
                <a:gd name="T9" fmla="*/ 548 h 969"/>
                <a:gd name="T10" fmla="*/ 94 w 601"/>
                <a:gd name="T11" fmla="*/ 512 h 969"/>
                <a:gd name="T12" fmla="*/ 126 w 601"/>
                <a:gd name="T13" fmla="*/ 464 h 969"/>
                <a:gd name="T14" fmla="*/ 153 w 601"/>
                <a:gd name="T15" fmla="*/ 422 h 969"/>
                <a:gd name="T16" fmla="*/ 132 w 601"/>
                <a:gd name="T17" fmla="*/ 390 h 969"/>
                <a:gd name="T18" fmla="*/ 124 w 601"/>
                <a:gd name="T19" fmla="*/ 368 h 969"/>
                <a:gd name="T20" fmla="*/ 126 w 601"/>
                <a:gd name="T21" fmla="*/ 313 h 969"/>
                <a:gd name="T22" fmla="*/ 201 w 601"/>
                <a:gd name="T23" fmla="*/ 0 h 969"/>
                <a:gd name="T24" fmla="*/ 281 w 601"/>
                <a:gd name="T25" fmla="*/ 18 h 969"/>
                <a:gd name="T26" fmla="*/ 255 w 601"/>
                <a:gd name="T27" fmla="*/ 141 h 969"/>
                <a:gd name="T28" fmla="*/ 273 w 601"/>
                <a:gd name="T29" fmla="*/ 183 h 969"/>
                <a:gd name="T30" fmla="*/ 273 w 601"/>
                <a:gd name="T31" fmla="*/ 211 h 969"/>
                <a:gd name="T32" fmla="*/ 263 w 601"/>
                <a:gd name="T33" fmla="*/ 215 h 969"/>
                <a:gd name="T34" fmla="*/ 295 w 601"/>
                <a:gd name="T35" fmla="*/ 247 h 969"/>
                <a:gd name="T36" fmla="*/ 327 w 601"/>
                <a:gd name="T37" fmla="*/ 323 h 969"/>
                <a:gd name="T38" fmla="*/ 337 w 601"/>
                <a:gd name="T39" fmla="*/ 319 h 969"/>
                <a:gd name="T40" fmla="*/ 339 w 601"/>
                <a:gd name="T41" fmla="*/ 331 h 969"/>
                <a:gd name="T42" fmla="*/ 353 w 601"/>
                <a:gd name="T43" fmla="*/ 335 h 969"/>
                <a:gd name="T44" fmla="*/ 365 w 601"/>
                <a:gd name="T45" fmla="*/ 337 h 969"/>
                <a:gd name="T46" fmla="*/ 337 w 601"/>
                <a:gd name="T47" fmla="*/ 394 h 969"/>
                <a:gd name="T48" fmla="*/ 341 w 601"/>
                <a:gd name="T49" fmla="*/ 432 h 969"/>
                <a:gd name="T50" fmla="*/ 319 w 601"/>
                <a:gd name="T51" fmla="*/ 468 h 969"/>
                <a:gd name="T52" fmla="*/ 333 w 601"/>
                <a:gd name="T53" fmla="*/ 484 h 969"/>
                <a:gd name="T54" fmla="*/ 375 w 601"/>
                <a:gd name="T55" fmla="*/ 460 h 969"/>
                <a:gd name="T56" fmla="*/ 405 w 601"/>
                <a:gd name="T57" fmla="*/ 584 h 969"/>
                <a:gd name="T58" fmla="*/ 423 w 601"/>
                <a:gd name="T59" fmla="*/ 588 h 969"/>
                <a:gd name="T60" fmla="*/ 427 w 601"/>
                <a:gd name="T61" fmla="*/ 626 h 969"/>
                <a:gd name="T62" fmla="*/ 441 w 601"/>
                <a:gd name="T63" fmla="*/ 644 h 969"/>
                <a:gd name="T64" fmla="*/ 455 w 601"/>
                <a:gd name="T65" fmla="*/ 628 h 969"/>
                <a:gd name="T66" fmla="*/ 481 w 601"/>
                <a:gd name="T67" fmla="*/ 640 h 969"/>
                <a:gd name="T68" fmla="*/ 497 w 601"/>
                <a:gd name="T69" fmla="*/ 626 h 969"/>
                <a:gd name="T70" fmla="*/ 553 w 601"/>
                <a:gd name="T71" fmla="*/ 640 h 969"/>
                <a:gd name="T72" fmla="*/ 565 w 601"/>
                <a:gd name="T73" fmla="*/ 642 h 969"/>
                <a:gd name="T74" fmla="*/ 579 w 601"/>
                <a:gd name="T75" fmla="*/ 618 h 969"/>
                <a:gd name="T76" fmla="*/ 601 w 601"/>
                <a:gd name="T77" fmla="*/ 656 h 969"/>
                <a:gd name="T78" fmla="*/ 549 w 601"/>
                <a:gd name="T79" fmla="*/ 969 h 969"/>
                <a:gd name="T80" fmla="*/ 275 w 601"/>
                <a:gd name="T81" fmla="*/ 921 h 969"/>
                <a:gd name="T82" fmla="*/ 0 w 601"/>
                <a:gd name="T83" fmla="*/ 861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1" h="969">
                  <a:moveTo>
                    <a:pt x="0" y="861"/>
                  </a:moveTo>
                  <a:lnTo>
                    <a:pt x="48" y="652"/>
                  </a:lnTo>
                  <a:lnTo>
                    <a:pt x="72" y="598"/>
                  </a:lnTo>
                  <a:lnTo>
                    <a:pt x="52" y="572"/>
                  </a:lnTo>
                  <a:lnTo>
                    <a:pt x="56" y="548"/>
                  </a:lnTo>
                  <a:lnTo>
                    <a:pt x="94" y="512"/>
                  </a:lnTo>
                  <a:lnTo>
                    <a:pt x="126" y="464"/>
                  </a:lnTo>
                  <a:lnTo>
                    <a:pt x="153" y="422"/>
                  </a:lnTo>
                  <a:lnTo>
                    <a:pt x="132" y="390"/>
                  </a:lnTo>
                  <a:lnTo>
                    <a:pt x="124" y="368"/>
                  </a:lnTo>
                  <a:lnTo>
                    <a:pt x="126" y="313"/>
                  </a:lnTo>
                  <a:lnTo>
                    <a:pt x="201" y="0"/>
                  </a:lnTo>
                  <a:lnTo>
                    <a:pt x="281" y="18"/>
                  </a:lnTo>
                  <a:lnTo>
                    <a:pt x="255" y="141"/>
                  </a:lnTo>
                  <a:lnTo>
                    <a:pt x="273" y="183"/>
                  </a:lnTo>
                  <a:lnTo>
                    <a:pt x="273" y="211"/>
                  </a:lnTo>
                  <a:lnTo>
                    <a:pt x="263" y="215"/>
                  </a:lnTo>
                  <a:lnTo>
                    <a:pt x="295" y="247"/>
                  </a:lnTo>
                  <a:lnTo>
                    <a:pt x="327" y="323"/>
                  </a:lnTo>
                  <a:lnTo>
                    <a:pt x="337" y="319"/>
                  </a:lnTo>
                  <a:lnTo>
                    <a:pt x="339" y="331"/>
                  </a:lnTo>
                  <a:lnTo>
                    <a:pt x="353" y="335"/>
                  </a:lnTo>
                  <a:lnTo>
                    <a:pt x="365" y="337"/>
                  </a:lnTo>
                  <a:lnTo>
                    <a:pt x="337" y="394"/>
                  </a:lnTo>
                  <a:lnTo>
                    <a:pt x="341" y="432"/>
                  </a:lnTo>
                  <a:lnTo>
                    <a:pt x="319" y="468"/>
                  </a:lnTo>
                  <a:lnTo>
                    <a:pt x="333" y="484"/>
                  </a:lnTo>
                  <a:lnTo>
                    <a:pt x="375" y="460"/>
                  </a:lnTo>
                  <a:lnTo>
                    <a:pt x="405" y="584"/>
                  </a:lnTo>
                  <a:lnTo>
                    <a:pt x="423" y="588"/>
                  </a:lnTo>
                  <a:lnTo>
                    <a:pt x="427" y="626"/>
                  </a:lnTo>
                  <a:lnTo>
                    <a:pt x="441" y="644"/>
                  </a:lnTo>
                  <a:lnTo>
                    <a:pt x="455" y="628"/>
                  </a:lnTo>
                  <a:lnTo>
                    <a:pt x="481" y="640"/>
                  </a:lnTo>
                  <a:lnTo>
                    <a:pt x="497" y="626"/>
                  </a:lnTo>
                  <a:lnTo>
                    <a:pt x="553" y="640"/>
                  </a:lnTo>
                  <a:lnTo>
                    <a:pt x="565" y="642"/>
                  </a:lnTo>
                  <a:lnTo>
                    <a:pt x="579" y="618"/>
                  </a:lnTo>
                  <a:lnTo>
                    <a:pt x="601" y="656"/>
                  </a:lnTo>
                  <a:lnTo>
                    <a:pt x="549" y="969"/>
                  </a:lnTo>
                  <a:lnTo>
                    <a:pt x="275" y="921"/>
                  </a:lnTo>
                  <a:lnTo>
                    <a:pt x="0" y="86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0" name="Freeform 105">
              <a:extLst>
                <a:ext uri="{FF2B5EF4-FFF2-40B4-BE49-F238E27FC236}">
                  <a16:creationId xmlns:a16="http://schemas.microsoft.com/office/drawing/2014/main" id="{8CCD7190-DCE7-403A-8598-159F49A8FAF6}"/>
                </a:ext>
              </a:extLst>
            </p:cNvPr>
            <p:cNvSpPr>
              <a:spLocks/>
            </p:cNvSpPr>
            <p:nvPr/>
          </p:nvSpPr>
          <p:spPr bwMode="auto">
            <a:xfrm>
              <a:off x="1028700" y="13290551"/>
              <a:ext cx="1270000" cy="1085850"/>
            </a:xfrm>
            <a:custGeom>
              <a:avLst/>
              <a:gdLst>
                <a:gd name="T0" fmla="*/ 0 w 800"/>
                <a:gd name="T1" fmla="*/ 509 h 684"/>
                <a:gd name="T2" fmla="*/ 12 w 800"/>
                <a:gd name="T3" fmla="*/ 385 h 684"/>
                <a:gd name="T4" fmla="*/ 74 w 800"/>
                <a:gd name="T5" fmla="*/ 287 h 684"/>
                <a:gd name="T6" fmla="*/ 172 w 800"/>
                <a:gd name="T7" fmla="*/ 0 h 684"/>
                <a:gd name="T8" fmla="*/ 223 w 800"/>
                <a:gd name="T9" fmla="*/ 16 h 684"/>
                <a:gd name="T10" fmla="*/ 225 w 800"/>
                <a:gd name="T11" fmla="*/ 30 h 684"/>
                <a:gd name="T12" fmla="*/ 239 w 800"/>
                <a:gd name="T13" fmla="*/ 30 h 684"/>
                <a:gd name="T14" fmla="*/ 265 w 800"/>
                <a:gd name="T15" fmla="*/ 80 h 684"/>
                <a:gd name="T16" fmla="*/ 259 w 800"/>
                <a:gd name="T17" fmla="*/ 96 h 684"/>
                <a:gd name="T18" fmla="*/ 299 w 800"/>
                <a:gd name="T19" fmla="*/ 130 h 684"/>
                <a:gd name="T20" fmla="*/ 367 w 800"/>
                <a:gd name="T21" fmla="*/ 126 h 684"/>
                <a:gd name="T22" fmla="*/ 417 w 800"/>
                <a:gd name="T23" fmla="*/ 148 h 684"/>
                <a:gd name="T24" fmla="*/ 441 w 800"/>
                <a:gd name="T25" fmla="*/ 144 h 684"/>
                <a:gd name="T26" fmla="*/ 597 w 800"/>
                <a:gd name="T27" fmla="*/ 148 h 684"/>
                <a:gd name="T28" fmla="*/ 771 w 800"/>
                <a:gd name="T29" fmla="*/ 191 h 684"/>
                <a:gd name="T30" fmla="*/ 779 w 800"/>
                <a:gd name="T31" fmla="*/ 213 h 684"/>
                <a:gd name="T32" fmla="*/ 800 w 800"/>
                <a:gd name="T33" fmla="*/ 245 h 684"/>
                <a:gd name="T34" fmla="*/ 773 w 800"/>
                <a:gd name="T35" fmla="*/ 287 h 684"/>
                <a:gd name="T36" fmla="*/ 741 w 800"/>
                <a:gd name="T37" fmla="*/ 335 h 684"/>
                <a:gd name="T38" fmla="*/ 703 w 800"/>
                <a:gd name="T39" fmla="*/ 371 h 684"/>
                <a:gd name="T40" fmla="*/ 699 w 800"/>
                <a:gd name="T41" fmla="*/ 395 h 684"/>
                <a:gd name="T42" fmla="*/ 719 w 800"/>
                <a:gd name="T43" fmla="*/ 421 h 684"/>
                <a:gd name="T44" fmla="*/ 695 w 800"/>
                <a:gd name="T45" fmla="*/ 475 h 684"/>
                <a:gd name="T46" fmla="*/ 647 w 800"/>
                <a:gd name="T47" fmla="*/ 684 h 684"/>
                <a:gd name="T48" fmla="*/ 377 w 800"/>
                <a:gd name="T49" fmla="*/ 614 h 684"/>
                <a:gd name="T50" fmla="*/ 0 w 800"/>
                <a:gd name="T51" fmla="*/ 509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00" h="684">
                  <a:moveTo>
                    <a:pt x="0" y="509"/>
                  </a:moveTo>
                  <a:lnTo>
                    <a:pt x="12" y="385"/>
                  </a:lnTo>
                  <a:lnTo>
                    <a:pt x="74" y="287"/>
                  </a:lnTo>
                  <a:lnTo>
                    <a:pt x="172" y="0"/>
                  </a:lnTo>
                  <a:lnTo>
                    <a:pt x="223" y="16"/>
                  </a:lnTo>
                  <a:lnTo>
                    <a:pt x="225" y="30"/>
                  </a:lnTo>
                  <a:lnTo>
                    <a:pt x="239" y="30"/>
                  </a:lnTo>
                  <a:lnTo>
                    <a:pt x="265" y="80"/>
                  </a:lnTo>
                  <a:lnTo>
                    <a:pt x="259" y="96"/>
                  </a:lnTo>
                  <a:lnTo>
                    <a:pt x="299" y="130"/>
                  </a:lnTo>
                  <a:lnTo>
                    <a:pt x="367" y="126"/>
                  </a:lnTo>
                  <a:lnTo>
                    <a:pt x="417" y="148"/>
                  </a:lnTo>
                  <a:lnTo>
                    <a:pt x="441" y="144"/>
                  </a:lnTo>
                  <a:lnTo>
                    <a:pt x="597" y="148"/>
                  </a:lnTo>
                  <a:lnTo>
                    <a:pt x="771" y="191"/>
                  </a:lnTo>
                  <a:lnTo>
                    <a:pt x="779" y="213"/>
                  </a:lnTo>
                  <a:lnTo>
                    <a:pt x="800" y="245"/>
                  </a:lnTo>
                  <a:lnTo>
                    <a:pt x="773" y="287"/>
                  </a:lnTo>
                  <a:lnTo>
                    <a:pt x="741" y="335"/>
                  </a:lnTo>
                  <a:lnTo>
                    <a:pt x="703" y="371"/>
                  </a:lnTo>
                  <a:lnTo>
                    <a:pt x="699" y="395"/>
                  </a:lnTo>
                  <a:lnTo>
                    <a:pt x="719" y="421"/>
                  </a:lnTo>
                  <a:lnTo>
                    <a:pt x="695" y="475"/>
                  </a:lnTo>
                  <a:lnTo>
                    <a:pt x="647" y="684"/>
                  </a:lnTo>
                  <a:lnTo>
                    <a:pt x="377" y="614"/>
                  </a:lnTo>
                  <a:lnTo>
                    <a:pt x="0" y="509"/>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71" name="Freeform 106">
              <a:extLst>
                <a:ext uri="{FF2B5EF4-FFF2-40B4-BE49-F238E27FC236}">
                  <a16:creationId xmlns:a16="http://schemas.microsoft.com/office/drawing/2014/main" id="{F79DDD5B-0E43-427A-9615-F4A18E10F131}"/>
                </a:ext>
              </a:extLst>
            </p:cNvPr>
            <p:cNvSpPr>
              <a:spLocks/>
            </p:cNvSpPr>
            <p:nvPr/>
          </p:nvSpPr>
          <p:spPr bwMode="auto">
            <a:xfrm>
              <a:off x="1028700" y="13290551"/>
              <a:ext cx="1270000" cy="1085850"/>
            </a:xfrm>
            <a:custGeom>
              <a:avLst/>
              <a:gdLst>
                <a:gd name="T0" fmla="*/ 0 w 800"/>
                <a:gd name="T1" fmla="*/ 509 h 684"/>
                <a:gd name="T2" fmla="*/ 12 w 800"/>
                <a:gd name="T3" fmla="*/ 385 h 684"/>
                <a:gd name="T4" fmla="*/ 74 w 800"/>
                <a:gd name="T5" fmla="*/ 287 h 684"/>
                <a:gd name="T6" fmla="*/ 172 w 800"/>
                <a:gd name="T7" fmla="*/ 0 h 684"/>
                <a:gd name="T8" fmla="*/ 223 w 800"/>
                <a:gd name="T9" fmla="*/ 16 h 684"/>
                <a:gd name="T10" fmla="*/ 225 w 800"/>
                <a:gd name="T11" fmla="*/ 30 h 684"/>
                <a:gd name="T12" fmla="*/ 239 w 800"/>
                <a:gd name="T13" fmla="*/ 30 h 684"/>
                <a:gd name="T14" fmla="*/ 265 w 800"/>
                <a:gd name="T15" fmla="*/ 80 h 684"/>
                <a:gd name="T16" fmla="*/ 259 w 800"/>
                <a:gd name="T17" fmla="*/ 96 h 684"/>
                <a:gd name="T18" fmla="*/ 299 w 800"/>
                <a:gd name="T19" fmla="*/ 130 h 684"/>
                <a:gd name="T20" fmla="*/ 367 w 800"/>
                <a:gd name="T21" fmla="*/ 126 h 684"/>
                <a:gd name="T22" fmla="*/ 417 w 800"/>
                <a:gd name="T23" fmla="*/ 148 h 684"/>
                <a:gd name="T24" fmla="*/ 441 w 800"/>
                <a:gd name="T25" fmla="*/ 144 h 684"/>
                <a:gd name="T26" fmla="*/ 597 w 800"/>
                <a:gd name="T27" fmla="*/ 148 h 684"/>
                <a:gd name="T28" fmla="*/ 771 w 800"/>
                <a:gd name="T29" fmla="*/ 191 h 684"/>
                <a:gd name="T30" fmla="*/ 779 w 800"/>
                <a:gd name="T31" fmla="*/ 213 h 684"/>
                <a:gd name="T32" fmla="*/ 800 w 800"/>
                <a:gd name="T33" fmla="*/ 245 h 684"/>
                <a:gd name="T34" fmla="*/ 773 w 800"/>
                <a:gd name="T35" fmla="*/ 287 h 684"/>
                <a:gd name="T36" fmla="*/ 741 w 800"/>
                <a:gd name="T37" fmla="*/ 335 h 684"/>
                <a:gd name="T38" fmla="*/ 703 w 800"/>
                <a:gd name="T39" fmla="*/ 371 h 684"/>
                <a:gd name="T40" fmla="*/ 699 w 800"/>
                <a:gd name="T41" fmla="*/ 395 h 684"/>
                <a:gd name="T42" fmla="*/ 719 w 800"/>
                <a:gd name="T43" fmla="*/ 421 h 684"/>
                <a:gd name="T44" fmla="*/ 695 w 800"/>
                <a:gd name="T45" fmla="*/ 475 h 684"/>
                <a:gd name="T46" fmla="*/ 647 w 800"/>
                <a:gd name="T47" fmla="*/ 684 h 684"/>
                <a:gd name="T48" fmla="*/ 377 w 800"/>
                <a:gd name="T49" fmla="*/ 614 h 684"/>
                <a:gd name="T50" fmla="*/ 0 w 800"/>
                <a:gd name="T51" fmla="*/ 509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00" h="684">
                  <a:moveTo>
                    <a:pt x="0" y="509"/>
                  </a:moveTo>
                  <a:lnTo>
                    <a:pt x="12" y="385"/>
                  </a:lnTo>
                  <a:lnTo>
                    <a:pt x="74" y="287"/>
                  </a:lnTo>
                  <a:lnTo>
                    <a:pt x="172" y="0"/>
                  </a:lnTo>
                  <a:lnTo>
                    <a:pt x="223" y="16"/>
                  </a:lnTo>
                  <a:lnTo>
                    <a:pt x="225" y="30"/>
                  </a:lnTo>
                  <a:lnTo>
                    <a:pt x="239" y="30"/>
                  </a:lnTo>
                  <a:lnTo>
                    <a:pt x="265" y="80"/>
                  </a:lnTo>
                  <a:lnTo>
                    <a:pt x="259" y="96"/>
                  </a:lnTo>
                  <a:lnTo>
                    <a:pt x="299" y="130"/>
                  </a:lnTo>
                  <a:lnTo>
                    <a:pt x="367" y="126"/>
                  </a:lnTo>
                  <a:lnTo>
                    <a:pt x="417" y="148"/>
                  </a:lnTo>
                  <a:lnTo>
                    <a:pt x="441" y="144"/>
                  </a:lnTo>
                  <a:lnTo>
                    <a:pt x="597" y="148"/>
                  </a:lnTo>
                  <a:lnTo>
                    <a:pt x="771" y="191"/>
                  </a:lnTo>
                  <a:lnTo>
                    <a:pt x="779" y="213"/>
                  </a:lnTo>
                  <a:lnTo>
                    <a:pt x="800" y="245"/>
                  </a:lnTo>
                  <a:lnTo>
                    <a:pt x="773" y="287"/>
                  </a:lnTo>
                  <a:lnTo>
                    <a:pt x="741" y="335"/>
                  </a:lnTo>
                  <a:lnTo>
                    <a:pt x="703" y="371"/>
                  </a:lnTo>
                  <a:lnTo>
                    <a:pt x="699" y="395"/>
                  </a:lnTo>
                  <a:lnTo>
                    <a:pt x="719" y="421"/>
                  </a:lnTo>
                  <a:lnTo>
                    <a:pt x="695" y="475"/>
                  </a:lnTo>
                  <a:lnTo>
                    <a:pt x="647" y="684"/>
                  </a:lnTo>
                  <a:lnTo>
                    <a:pt x="377" y="614"/>
                  </a:lnTo>
                  <a:lnTo>
                    <a:pt x="0" y="509"/>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2" name="Freeform 107">
              <a:extLst>
                <a:ext uri="{FF2B5EF4-FFF2-40B4-BE49-F238E27FC236}">
                  <a16:creationId xmlns:a16="http://schemas.microsoft.com/office/drawing/2014/main" id="{D831F0C3-3291-4B60-B8B4-24446F467EF6}"/>
                </a:ext>
              </a:extLst>
            </p:cNvPr>
            <p:cNvSpPr>
              <a:spLocks/>
            </p:cNvSpPr>
            <p:nvPr/>
          </p:nvSpPr>
          <p:spPr bwMode="auto">
            <a:xfrm>
              <a:off x="1028700" y="13290551"/>
              <a:ext cx="1270000" cy="1085850"/>
            </a:xfrm>
            <a:custGeom>
              <a:avLst/>
              <a:gdLst>
                <a:gd name="T0" fmla="*/ 0 w 800"/>
                <a:gd name="T1" fmla="*/ 509 h 684"/>
                <a:gd name="T2" fmla="*/ 12 w 800"/>
                <a:gd name="T3" fmla="*/ 385 h 684"/>
                <a:gd name="T4" fmla="*/ 74 w 800"/>
                <a:gd name="T5" fmla="*/ 287 h 684"/>
                <a:gd name="T6" fmla="*/ 172 w 800"/>
                <a:gd name="T7" fmla="*/ 0 h 684"/>
                <a:gd name="T8" fmla="*/ 223 w 800"/>
                <a:gd name="T9" fmla="*/ 16 h 684"/>
                <a:gd name="T10" fmla="*/ 225 w 800"/>
                <a:gd name="T11" fmla="*/ 30 h 684"/>
                <a:gd name="T12" fmla="*/ 239 w 800"/>
                <a:gd name="T13" fmla="*/ 30 h 684"/>
                <a:gd name="T14" fmla="*/ 265 w 800"/>
                <a:gd name="T15" fmla="*/ 80 h 684"/>
                <a:gd name="T16" fmla="*/ 259 w 800"/>
                <a:gd name="T17" fmla="*/ 96 h 684"/>
                <a:gd name="T18" fmla="*/ 299 w 800"/>
                <a:gd name="T19" fmla="*/ 130 h 684"/>
                <a:gd name="T20" fmla="*/ 367 w 800"/>
                <a:gd name="T21" fmla="*/ 126 h 684"/>
                <a:gd name="T22" fmla="*/ 417 w 800"/>
                <a:gd name="T23" fmla="*/ 148 h 684"/>
                <a:gd name="T24" fmla="*/ 441 w 800"/>
                <a:gd name="T25" fmla="*/ 144 h 684"/>
                <a:gd name="T26" fmla="*/ 597 w 800"/>
                <a:gd name="T27" fmla="*/ 148 h 684"/>
                <a:gd name="T28" fmla="*/ 771 w 800"/>
                <a:gd name="T29" fmla="*/ 191 h 684"/>
                <a:gd name="T30" fmla="*/ 779 w 800"/>
                <a:gd name="T31" fmla="*/ 213 h 684"/>
                <a:gd name="T32" fmla="*/ 800 w 800"/>
                <a:gd name="T33" fmla="*/ 245 h 684"/>
                <a:gd name="T34" fmla="*/ 773 w 800"/>
                <a:gd name="T35" fmla="*/ 287 h 684"/>
                <a:gd name="T36" fmla="*/ 741 w 800"/>
                <a:gd name="T37" fmla="*/ 335 h 684"/>
                <a:gd name="T38" fmla="*/ 703 w 800"/>
                <a:gd name="T39" fmla="*/ 371 h 684"/>
                <a:gd name="T40" fmla="*/ 699 w 800"/>
                <a:gd name="T41" fmla="*/ 395 h 684"/>
                <a:gd name="T42" fmla="*/ 719 w 800"/>
                <a:gd name="T43" fmla="*/ 421 h 684"/>
                <a:gd name="T44" fmla="*/ 695 w 800"/>
                <a:gd name="T45" fmla="*/ 475 h 684"/>
                <a:gd name="T46" fmla="*/ 647 w 800"/>
                <a:gd name="T47" fmla="*/ 684 h 684"/>
                <a:gd name="T48" fmla="*/ 377 w 800"/>
                <a:gd name="T49" fmla="*/ 614 h 684"/>
                <a:gd name="T50" fmla="*/ 0 w 800"/>
                <a:gd name="T51" fmla="*/ 509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00" h="684">
                  <a:moveTo>
                    <a:pt x="0" y="509"/>
                  </a:moveTo>
                  <a:lnTo>
                    <a:pt x="12" y="385"/>
                  </a:lnTo>
                  <a:lnTo>
                    <a:pt x="74" y="287"/>
                  </a:lnTo>
                  <a:lnTo>
                    <a:pt x="172" y="0"/>
                  </a:lnTo>
                  <a:lnTo>
                    <a:pt x="223" y="16"/>
                  </a:lnTo>
                  <a:lnTo>
                    <a:pt x="225" y="30"/>
                  </a:lnTo>
                  <a:lnTo>
                    <a:pt x="239" y="30"/>
                  </a:lnTo>
                  <a:lnTo>
                    <a:pt x="265" y="80"/>
                  </a:lnTo>
                  <a:lnTo>
                    <a:pt x="259" y="96"/>
                  </a:lnTo>
                  <a:lnTo>
                    <a:pt x="299" y="130"/>
                  </a:lnTo>
                  <a:lnTo>
                    <a:pt x="367" y="126"/>
                  </a:lnTo>
                  <a:lnTo>
                    <a:pt x="417" y="148"/>
                  </a:lnTo>
                  <a:lnTo>
                    <a:pt x="441" y="144"/>
                  </a:lnTo>
                  <a:lnTo>
                    <a:pt x="597" y="148"/>
                  </a:lnTo>
                  <a:lnTo>
                    <a:pt x="771" y="191"/>
                  </a:lnTo>
                  <a:lnTo>
                    <a:pt x="779" y="213"/>
                  </a:lnTo>
                  <a:lnTo>
                    <a:pt x="800" y="245"/>
                  </a:lnTo>
                  <a:lnTo>
                    <a:pt x="773" y="287"/>
                  </a:lnTo>
                  <a:lnTo>
                    <a:pt x="741" y="335"/>
                  </a:lnTo>
                  <a:lnTo>
                    <a:pt x="703" y="371"/>
                  </a:lnTo>
                  <a:lnTo>
                    <a:pt x="699" y="395"/>
                  </a:lnTo>
                  <a:lnTo>
                    <a:pt x="719" y="421"/>
                  </a:lnTo>
                  <a:lnTo>
                    <a:pt x="695" y="475"/>
                  </a:lnTo>
                  <a:lnTo>
                    <a:pt x="647" y="684"/>
                  </a:lnTo>
                  <a:lnTo>
                    <a:pt x="377" y="614"/>
                  </a:lnTo>
                  <a:lnTo>
                    <a:pt x="0" y="509"/>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73" name="Freeform 108">
              <a:extLst>
                <a:ext uri="{FF2B5EF4-FFF2-40B4-BE49-F238E27FC236}">
                  <a16:creationId xmlns:a16="http://schemas.microsoft.com/office/drawing/2014/main" id="{D92DBF3D-7791-49A6-8656-392046BDD775}"/>
                </a:ext>
              </a:extLst>
            </p:cNvPr>
            <p:cNvSpPr>
              <a:spLocks/>
            </p:cNvSpPr>
            <p:nvPr/>
          </p:nvSpPr>
          <p:spPr bwMode="auto">
            <a:xfrm>
              <a:off x="1028700" y="13290551"/>
              <a:ext cx="1270000" cy="1085850"/>
            </a:xfrm>
            <a:custGeom>
              <a:avLst/>
              <a:gdLst>
                <a:gd name="T0" fmla="*/ 0 w 800"/>
                <a:gd name="T1" fmla="*/ 509 h 684"/>
                <a:gd name="T2" fmla="*/ 12 w 800"/>
                <a:gd name="T3" fmla="*/ 385 h 684"/>
                <a:gd name="T4" fmla="*/ 74 w 800"/>
                <a:gd name="T5" fmla="*/ 287 h 684"/>
                <a:gd name="T6" fmla="*/ 172 w 800"/>
                <a:gd name="T7" fmla="*/ 0 h 684"/>
                <a:gd name="T8" fmla="*/ 223 w 800"/>
                <a:gd name="T9" fmla="*/ 16 h 684"/>
                <a:gd name="T10" fmla="*/ 225 w 800"/>
                <a:gd name="T11" fmla="*/ 30 h 684"/>
                <a:gd name="T12" fmla="*/ 239 w 800"/>
                <a:gd name="T13" fmla="*/ 30 h 684"/>
                <a:gd name="T14" fmla="*/ 265 w 800"/>
                <a:gd name="T15" fmla="*/ 80 h 684"/>
                <a:gd name="T16" fmla="*/ 259 w 800"/>
                <a:gd name="T17" fmla="*/ 96 h 684"/>
                <a:gd name="T18" fmla="*/ 299 w 800"/>
                <a:gd name="T19" fmla="*/ 130 h 684"/>
                <a:gd name="T20" fmla="*/ 367 w 800"/>
                <a:gd name="T21" fmla="*/ 126 h 684"/>
                <a:gd name="T22" fmla="*/ 417 w 800"/>
                <a:gd name="T23" fmla="*/ 148 h 684"/>
                <a:gd name="T24" fmla="*/ 441 w 800"/>
                <a:gd name="T25" fmla="*/ 144 h 684"/>
                <a:gd name="T26" fmla="*/ 597 w 800"/>
                <a:gd name="T27" fmla="*/ 148 h 684"/>
                <a:gd name="T28" fmla="*/ 771 w 800"/>
                <a:gd name="T29" fmla="*/ 191 h 684"/>
                <a:gd name="T30" fmla="*/ 779 w 800"/>
                <a:gd name="T31" fmla="*/ 213 h 684"/>
                <a:gd name="T32" fmla="*/ 800 w 800"/>
                <a:gd name="T33" fmla="*/ 245 h 684"/>
                <a:gd name="T34" fmla="*/ 773 w 800"/>
                <a:gd name="T35" fmla="*/ 287 h 684"/>
                <a:gd name="T36" fmla="*/ 741 w 800"/>
                <a:gd name="T37" fmla="*/ 335 h 684"/>
                <a:gd name="T38" fmla="*/ 703 w 800"/>
                <a:gd name="T39" fmla="*/ 371 h 684"/>
                <a:gd name="T40" fmla="*/ 699 w 800"/>
                <a:gd name="T41" fmla="*/ 395 h 684"/>
                <a:gd name="T42" fmla="*/ 719 w 800"/>
                <a:gd name="T43" fmla="*/ 421 h 684"/>
                <a:gd name="T44" fmla="*/ 695 w 800"/>
                <a:gd name="T45" fmla="*/ 475 h 684"/>
                <a:gd name="T46" fmla="*/ 647 w 800"/>
                <a:gd name="T47" fmla="*/ 684 h 684"/>
                <a:gd name="T48" fmla="*/ 377 w 800"/>
                <a:gd name="T49" fmla="*/ 614 h 684"/>
                <a:gd name="T50" fmla="*/ 0 w 800"/>
                <a:gd name="T51" fmla="*/ 509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00" h="684">
                  <a:moveTo>
                    <a:pt x="0" y="509"/>
                  </a:moveTo>
                  <a:lnTo>
                    <a:pt x="12" y="385"/>
                  </a:lnTo>
                  <a:lnTo>
                    <a:pt x="74" y="287"/>
                  </a:lnTo>
                  <a:lnTo>
                    <a:pt x="172" y="0"/>
                  </a:lnTo>
                  <a:lnTo>
                    <a:pt x="223" y="16"/>
                  </a:lnTo>
                  <a:lnTo>
                    <a:pt x="225" y="30"/>
                  </a:lnTo>
                  <a:lnTo>
                    <a:pt x="239" y="30"/>
                  </a:lnTo>
                  <a:lnTo>
                    <a:pt x="265" y="80"/>
                  </a:lnTo>
                  <a:lnTo>
                    <a:pt x="259" y="96"/>
                  </a:lnTo>
                  <a:lnTo>
                    <a:pt x="299" y="130"/>
                  </a:lnTo>
                  <a:lnTo>
                    <a:pt x="367" y="126"/>
                  </a:lnTo>
                  <a:lnTo>
                    <a:pt x="417" y="148"/>
                  </a:lnTo>
                  <a:lnTo>
                    <a:pt x="441" y="144"/>
                  </a:lnTo>
                  <a:lnTo>
                    <a:pt x="597" y="148"/>
                  </a:lnTo>
                  <a:lnTo>
                    <a:pt x="771" y="191"/>
                  </a:lnTo>
                  <a:lnTo>
                    <a:pt x="779" y="213"/>
                  </a:lnTo>
                  <a:lnTo>
                    <a:pt x="800" y="245"/>
                  </a:lnTo>
                  <a:lnTo>
                    <a:pt x="773" y="287"/>
                  </a:lnTo>
                  <a:lnTo>
                    <a:pt x="741" y="335"/>
                  </a:lnTo>
                  <a:lnTo>
                    <a:pt x="703" y="371"/>
                  </a:lnTo>
                  <a:lnTo>
                    <a:pt x="699" y="395"/>
                  </a:lnTo>
                  <a:lnTo>
                    <a:pt x="719" y="421"/>
                  </a:lnTo>
                  <a:lnTo>
                    <a:pt x="695" y="475"/>
                  </a:lnTo>
                  <a:lnTo>
                    <a:pt x="647" y="684"/>
                  </a:lnTo>
                  <a:lnTo>
                    <a:pt x="377" y="614"/>
                  </a:lnTo>
                  <a:lnTo>
                    <a:pt x="0" y="509"/>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4" name="Freeform 109">
              <a:extLst>
                <a:ext uri="{FF2B5EF4-FFF2-40B4-BE49-F238E27FC236}">
                  <a16:creationId xmlns:a16="http://schemas.microsoft.com/office/drawing/2014/main" id="{B41A95A5-2CCC-4A39-9B51-DC355AD8D740}"/>
                </a:ext>
              </a:extLst>
            </p:cNvPr>
            <p:cNvSpPr>
              <a:spLocks/>
            </p:cNvSpPr>
            <p:nvPr/>
          </p:nvSpPr>
          <p:spPr bwMode="auto">
            <a:xfrm>
              <a:off x="1317625" y="12806363"/>
              <a:ext cx="1069975" cy="776288"/>
            </a:xfrm>
            <a:custGeom>
              <a:avLst/>
              <a:gdLst>
                <a:gd name="T0" fmla="*/ 24 w 674"/>
                <a:gd name="T1" fmla="*/ 136 h 489"/>
                <a:gd name="T2" fmla="*/ 18 w 674"/>
                <a:gd name="T3" fmla="*/ 211 h 489"/>
                <a:gd name="T4" fmla="*/ 31 w 674"/>
                <a:gd name="T5" fmla="*/ 219 h 489"/>
                <a:gd name="T6" fmla="*/ 16 w 674"/>
                <a:gd name="T7" fmla="*/ 243 h 489"/>
                <a:gd name="T8" fmla="*/ 22 w 674"/>
                <a:gd name="T9" fmla="*/ 255 h 489"/>
                <a:gd name="T10" fmla="*/ 8 w 674"/>
                <a:gd name="T11" fmla="*/ 285 h 489"/>
                <a:gd name="T12" fmla="*/ 0 w 674"/>
                <a:gd name="T13" fmla="*/ 289 h 489"/>
                <a:gd name="T14" fmla="*/ 51 w 674"/>
                <a:gd name="T15" fmla="*/ 329 h 489"/>
                <a:gd name="T16" fmla="*/ 83 w 674"/>
                <a:gd name="T17" fmla="*/ 395 h 489"/>
                <a:gd name="T18" fmla="*/ 241 w 674"/>
                <a:gd name="T19" fmla="*/ 447 h 489"/>
                <a:gd name="T20" fmla="*/ 595 w 674"/>
                <a:gd name="T21" fmla="*/ 489 h 489"/>
                <a:gd name="T22" fmla="*/ 207 w 674"/>
                <a:gd name="T23" fmla="*/ 0 h 489"/>
                <a:gd name="T24" fmla="*/ 201 w 674"/>
                <a:gd name="T25" fmla="*/ 12 h 489"/>
                <a:gd name="T26" fmla="*/ 205 w 674"/>
                <a:gd name="T27" fmla="*/ 36 h 489"/>
                <a:gd name="T28" fmla="*/ 217 w 674"/>
                <a:gd name="T29" fmla="*/ 48 h 489"/>
                <a:gd name="T30" fmla="*/ 199 w 674"/>
                <a:gd name="T31" fmla="*/ 62 h 489"/>
                <a:gd name="T32" fmla="*/ 203 w 674"/>
                <a:gd name="T33" fmla="*/ 74 h 489"/>
                <a:gd name="T34" fmla="*/ 211 w 674"/>
                <a:gd name="T35" fmla="*/ 126 h 489"/>
                <a:gd name="T36" fmla="*/ 207 w 674"/>
                <a:gd name="T37" fmla="*/ 136 h 489"/>
                <a:gd name="T38" fmla="*/ 191 w 674"/>
                <a:gd name="T39" fmla="*/ 167 h 489"/>
                <a:gd name="T40" fmla="*/ 187 w 674"/>
                <a:gd name="T41" fmla="*/ 179 h 489"/>
                <a:gd name="T42" fmla="*/ 175 w 674"/>
                <a:gd name="T43" fmla="*/ 219 h 489"/>
                <a:gd name="T44" fmla="*/ 145 w 674"/>
                <a:gd name="T45" fmla="*/ 231 h 489"/>
                <a:gd name="T46" fmla="*/ 135 w 674"/>
                <a:gd name="T47" fmla="*/ 227 h 489"/>
                <a:gd name="T48" fmla="*/ 125 w 674"/>
                <a:gd name="T49" fmla="*/ 233 h 489"/>
                <a:gd name="T50" fmla="*/ 127 w 674"/>
                <a:gd name="T51" fmla="*/ 217 h 489"/>
                <a:gd name="T52" fmla="*/ 115 w 674"/>
                <a:gd name="T53" fmla="*/ 211 h 489"/>
                <a:gd name="T54" fmla="*/ 133 w 674"/>
                <a:gd name="T55" fmla="*/ 201 h 489"/>
                <a:gd name="T56" fmla="*/ 141 w 674"/>
                <a:gd name="T57" fmla="*/ 221 h 489"/>
                <a:gd name="T58" fmla="*/ 153 w 674"/>
                <a:gd name="T59" fmla="*/ 207 h 489"/>
                <a:gd name="T60" fmla="*/ 167 w 674"/>
                <a:gd name="T61" fmla="*/ 199 h 489"/>
                <a:gd name="T62" fmla="*/ 161 w 674"/>
                <a:gd name="T63" fmla="*/ 179 h 489"/>
                <a:gd name="T64" fmla="*/ 171 w 674"/>
                <a:gd name="T65" fmla="*/ 154 h 489"/>
                <a:gd name="T66" fmla="*/ 181 w 674"/>
                <a:gd name="T67" fmla="*/ 128 h 489"/>
                <a:gd name="T68" fmla="*/ 165 w 674"/>
                <a:gd name="T69" fmla="*/ 150 h 489"/>
                <a:gd name="T70" fmla="*/ 135 w 674"/>
                <a:gd name="T71" fmla="*/ 171 h 489"/>
                <a:gd name="T72" fmla="*/ 125 w 674"/>
                <a:gd name="T73" fmla="*/ 191 h 489"/>
                <a:gd name="T74" fmla="*/ 147 w 674"/>
                <a:gd name="T75" fmla="*/ 154 h 489"/>
                <a:gd name="T76" fmla="*/ 173 w 674"/>
                <a:gd name="T77" fmla="*/ 140 h 489"/>
                <a:gd name="T78" fmla="*/ 175 w 674"/>
                <a:gd name="T79" fmla="*/ 118 h 489"/>
                <a:gd name="T80" fmla="*/ 169 w 674"/>
                <a:gd name="T81" fmla="*/ 102 h 489"/>
                <a:gd name="T82" fmla="*/ 161 w 674"/>
                <a:gd name="T83" fmla="*/ 106 h 489"/>
                <a:gd name="T84" fmla="*/ 145 w 674"/>
                <a:gd name="T85" fmla="*/ 92 h 489"/>
                <a:gd name="T86" fmla="*/ 28 w 674"/>
                <a:gd name="T87" fmla="*/ 24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4" h="489">
                  <a:moveTo>
                    <a:pt x="16" y="84"/>
                  </a:moveTo>
                  <a:lnTo>
                    <a:pt x="26" y="108"/>
                  </a:lnTo>
                  <a:lnTo>
                    <a:pt x="24" y="136"/>
                  </a:lnTo>
                  <a:lnTo>
                    <a:pt x="22" y="163"/>
                  </a:lnTo>
                  <a:lnTo>
                    <a:pt x="24" y="175"/>
                  </a:lnTo>
                  <a:lnTo>
                    <a:pt x="18" y="211"/>
                  </a:lnTo>
                  <a:lnTo>
                    <a:pt x="31" y="201"/>
                  </a:lnTo>
                  <a:lnTo>
                    <a:pt x="49" y="217"/>
                  </a:lnTo>
                  <a:lnTo>
                    <a:pt x="31" y="219"/>
                  </a:lnTo>
                  <a:lnTo>
                    <a:pt x="18" y="217"/>
                  </a:lnTo>
                  <a:lnTo>
                    <a:pt x="16" y="233"/>
                  </a:lnTo>
                  <a:lnTo>
                    <a:pt x="16" y="243"/>
                  </a:lnTo>
                  <a:lnTo>
                    <a:pt x="33" y="243"/>
                  </a:lnTo>
                  <a:lnTo>
                    <a:pt x="35" y="249"/>
                  </a:lnTo>
                  <a:lnTo>
                    <a:pt x="22" y="255"/>
                  </a:lnTo>
                  <a:lnTo>
                    <a:pt x="24" y="271"/>
                  </a:lnTo>
                  <a:lnTo>
                    <a:pt x="14" y="285"/>
                  </a:lnTo>
                  <a:lnTo>
                    <a:pt x="8" y="285"/>
                  </a:lnTo>
                  <a:lnTo>
                    <a:pt x="14" y="259"/>
                  </a:lnTo>
                  <a:lnTo>
                    <a:pt x="10" y="253"/>
                  </a:lnTo>
                  <a:lnTo>
                    <a:pt x="0" y="289"/>
                  </a:lnTo>
                  <a:lnTo>
                    <a:pt x="18" y="303"/>
                  </a:lnTo>
                  <a:lnTo>
                    <a:pt x="49" y="315"/>
                  </a:lnTo>
                  <a:lnTo>
                    <a:pt x="51" y="329"/>
                  </a:lnTo>
                  <a:lnTo>
                    <a:pt x="63" y="331"/>
                  </a:lnTo>
                  <a:lnTo>
                    <a:pt x="89" y="379"/>
                  </a:lnTo>
                  <a:lnTo>
                    <a:pt x="83" y="395"/>
                  </a:lnTo>
                  <a:lnTo>
                    <a:pt x="123" y="427"/>
                  </a:lnTo>
                  <a:lnTo>
                    <a:pt x="191" y="427"/>
                  </a:lnTo>
                  <a:lnTo>
                    <a:pt x="241" y="447"/>
                  </a:lnTo>
                  <a:lnTo>
                    <a:pt x="267" y="443"/>
                  </a:lnTo>
                  <a:lnTo>
                    <a:pt x="421" y="447"/>
                  </a:lnTo>
                  <a:lnTo>
                    <a:pt x="595" y="489"/>
                  </a:lnTo>
                  <a:lnTo>
                    <a:pt x="599" y="435"/>
                  </a:lnTo>
                  <a:lnTo>
                    <a:pt x="674" y="122"/>
                  </a:lnTo>
                  <a:lnTo>
                    <a:pt x="207" y="0"/>
                  </a:lnTo>
                  <a:lnTo>
                    <a:pt x="201" y="2"/>
                  </a:lnTo>
                  <a:lnTo>
                    <a:pt x="205" y="10"/>
                  </a:lnTo>
                  <a:lnTo>
                    <a:pt x="201" y="12"/>
                  </a:lnTo>
                  <a:lnTo>
                    <a:pt x="205" y="20"/>
                  </a:lnTo>
                  <a:lnTo>
                    <a:pt x="203" y="26"/>
                  </a:lnTo>
                  <a:lnTo>
                    <a:pt x="205" y="36"/>
                  </a:lnTo>
                  <a:lnTo>
                    <a:pt x="211" y="32"/>
                  </a:lnTo>
                  <a:lnTo>
                    <a:pt x="219" y="36"/>
                  </a:lnTo>
                  <a:lnTo>
                    <a:pt x="217" y="48"/>
                  </a:lnTo>
                  <a:lnTo>
                    <a:pt x="219" y="56"/>
                  </a:lnTo>
                  <a:lnTo>
                    <a:pt x="209" y="74"/>
                  </a:lnTo>
                  <a:lnTo>
                    <a:pt x="199" y="62"/>
                  </a:lnTo>
                  <a:lnTo>
                    <a:pt x="195" y="64"/>
                  </a:lnTo>
                  <a:lnTo>
                    <a:pt x="195" y="72"/>
                  </a:lnTo>
                  <a:lnTo>
                    <a:pt x="203" y="74"/>
                  </a:lnTo>
                  <a:lnTo>
                    <a:pt x="211" y="94"/>
                  </a:lnTo>
                  <a:lnTo>
                    <a:pt x="207" y="118"/>
                  </a:lnTo>
                  <a:lnTo>
                    <a:pt x="211" y="126"/>
                  </a:lnTo>
                  <a:lnTo>
                    <a:pt x="217" y="128"/>
                  </a:lnTo>
                  <a:lnTo>
                    <a:pt x="215" y="134"/>
                  </a:lnTo>
                  <a:lnTo>
                    <a:pt x="207" y="136"/>
                  </a:lnTo>
                  <a:lnTo>
                    <a:pt x="195" y="152"/>
                  </a:lnTo>
                  <a:lnTo>
                    <a:pt x="195" y="158"/>
                  </a:lnTo>
                  <a:lnTo>
                    <a:pt x="191" y="167"/>
                  </a:lnTo>
                  <a:lnTo>
                    <a:pt x="187" y="169"/>
                  </a:lnTo>
                  <a:lnTo>
                    <a:pt x="191" y="177"/>
                  </a:lnTo>
                  <a:lnTo>
                    <a:pt x="187" y="179"/>
                  </a:lnTo>
                  <a:lnTo>
                    <a:pt x="185" y="207"/>
                  </a:lnTo>
                  <a:lnTo>
                    <a:pt x="175" y="211"/>
                  </a:lnTo>
                  <a:lnTo>
                    <a:pt x="175" y="219"/>
                  </a:lnTo>
                  <a:lnTo>
                    <a:pt x="165" y="211"/>
                  </a:lnTo>
                  <a:lnTo>
                    <a:pt x="165" y="215"/>
                  </a:lnTo>
                  <a:lnTo>
                    <a:pt x="145" y="231"/>
                  </a:lnTo>
                  <a:lnTo>
                    <a:pt x="141" y="229"/>
                  </a:lnTo>
                  <a:lnTo>
                    <a:pt x="137" y="221"/>
                  </a:lnTo>
                  <a:lnTo>
                    <a:pt x="135" y="227"/>
                  </a:lnTo>
                  <a:lnTo>
                    <a:pt x="129" y="223"/>
                  </a:lnTo>
                  <a:lnTo>
                    <a:pt x="127" y="235"/>
                  </a:lnTo>
                  <a:lnTo>
                    <a:pt x="125" y="233"/>
                  </a:lnTo>
                  <a:lnTo>
                    <a:pt x="125" y="225"/>
                  </a:lnTo>
                  <a:lnTo>
                    <a:pt x="119" y="225"/>
                  </a:lnTo>
                  <a:lnTo>
                    <a:pt x="127" y="217"/>
                  </a:lnTo>
                  <a:lnTo>
                    <a:pt x="117" y="217"/>
                  </a:lnTo>
                  <a:lnTo>
                    <a:pt x="125" y="213"/>
                  </a:lnTo>
                  <a:lnTo>
                    <a:pt x="115" y="211"/>
                  </a:lnTo>
                  <a:lnTo>
                    <a:pt x="119" y="205"/>
                  </a:lnTo>
                  <a:lnTo>
                    <a:pt x="129" y="211"/>
                  </a:lnTo>
                  <a:lnTo>
                    <a:pt x="133" y="201"/>
                  </a:lnTo>
                  <a:lnTo>
                    <a:pt x="145" y="195"/>
                  </a:lnTo>
                  <a:lnTo>
                    <a:pt x="139" y="211"/>
                  </a:lnTo>
                  <a:lnTo>
                    <a:pt x="141" y="221"/>
                  </a:lnTo>
                  <a:lnTo>
                    <a:pt x="147" y="203"/>
                  </a:lnTo>
                  <a:lnTo>
                    <a:pt x="161" y="199"/>
                  </a:lnTo>
                  <a:lnTo>
                    <a:pt x="153" y="207"/>
                  </a:lnTo>
                  <a:lnTo>
                    <a:pt x="161" y="213"/>
                  </a:lnTo>
                  <a:lnTo>
                    <a:pt x="161" y="205"/>
                  </a:lnTo>
                  <a:lnTo>
                    <a:pt x="167" y="199"/>
                  </a:lnTo>
                  <a:lnTo>
                    <a:pt x="175" y="187"/>
                  </a:lnTo>
                  <a:lnTo>
                    <a:pt x="173" y="179"/>
                  </a:lnTo>
                  <a:lnTo>
                    <a:pt x="161" y="179"/>
                  </a:lnTo>
                  <a:lnTo>
                    <a:pt x="163" y="167"/>
                  </a:lnTo>
                  <a:lnTo>
                    <a:pt x="169" y="175"/>
                  </a:lnTo>
                  <a:lnTo>
                    <a:pt x="171" y="154"/>
                  </a:lnTo>
                  <a:lnTo>
                    <a:pt x="187" y="156"/>
                  </a:lnTo>
                  <a:lnTo>
                    <a:pt x="187" y="140"/>
                  </a:lnTo>
                  <a:lnTo>
                    <a:pt x="181" y="128"/>
                  </a:lnTo>
                  <a:lnTo>
                    <a:pt x="181" y="146"/>
                  </a:lnTo>
                  <a:lnTo>
                    <a:pt x="177" y="142"/>
                  </a:lnTo>
                  <a:lnTo>
                    <a:pt x="165" y="150"/>
                  </a:lnTo>
                  <a:lnTo>
                    <a:pt x="159" y="163"/>
                  </a:lnTo>
                  <a:lnTo>
                    <a:pt x="149" y="163"/>
                  </a:lnTo>
                  <a:lnTo>
                    <a:pt x="135" y="171"/>
                  </a:lnTo>
                  <a:lnTo>
                    <a:pt x="121" y="187"/>
                  </a:lnTo>
                  <a:lnTo>
                    <a:pt x="143" y="187"/>
                  </a:lnTo>
                  <a:lnTo>
                    <a:pt x="125" y="191"/>
                  </a:lnTo>
                  <a:lnTo>
                    <a:pt x="115" y="189"/>
                  </a:lnTo>
                  <a:lnTo>
                    <a:pt x="135" y="163"/>
                  </a:lnTo>
                  <a:lnTo>
                    <a:pt x="147" y="154"/>
                  </a:lnTo>
                  <a:lnTo>
                    <a:pt x="161" y="138"/>
                  </a:lnTo>
                  <a:lnTo>
                    <a:pt x="163" y="146"/>
                  </a:lnTo>
                  <a:lnTo>
                    <a:pt x="173" y="140"/>
                  </a:lnTo>
                  <a:lnTo>
                    <a:pt x="181" y="120"/>
                  </a:lnTo>
                  <a:lnTo>
                    <a:pt x="179" y="108"/>
                  </a:lnTo>
                  <a:lnTo>
                    <a:pt x="175" y="118"/>
                  </a:lnTo>
                  <a:lnTo>
                    <a:pt x="171" y="116"/>
                  </a:lnTo>
                  <a:lnTo>
                    <a:pt x="175" y="102"/>
                  </a:lnTo>
                  <a:lnTo>
                    <a:pt x="169" y="102"/>
                  </a:lnTo>
                  <a:lnTo>
                    <a:pt x="167" y="116"/>
                  </a:lnTo>
                  <a:lnTo>
                    <a:pt x="161" y="118"/>
                  </a:lnTo>
                  <a:lnTo>
                    <a:pt x="161" y="106"/>
                  </a:lnTo>
                  <a:lnTo>
                    <a:pt x="157" y="102"/>
                  </a:lnTo>
                  <a:lnTo>
                    <a:pt x="153" y="108"/>
                  </a:lnTo>
                  <a:lnTo>
                    <a:pt x="145" y="92"/>
                  </a:lnTo>
                  <a:lnTo>
                    <a:pt x="129" y="92"/>
                  </a:lnTo>
                  <a:lnTo>
                    <a:pt x="71" y="62"/>
                  </a:lnTo>
                  <a:lnTo>
                    <a:pt x="28" y="24"/>
                  </a:lnTo>
                  <a:lnTo>
                    <a:pt x="16" y="52"/>
                  </a:lnTo>
                  <a:lnTo>
                    <a:pt x="16" y="8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75" name="Freeform 110">
              <a:extLst>
                <a:ext uri="{FF2B5EF4-FFF2-40B4-BE49-F238E27FC236}">
                  <a16:creationId xmlns:a16="http://schemas.microsoft.com/office/drawing/2014/main" id="{138CD80E-0F27-4BC2-96E4-572201AE253C}"/>
                </a:ext>
              </a:extLst>
            </p:cNvPr>
            <p:cNvSpPr>
              <a:spLocks/>
            </p:cNvSpPr>
            <p:nvPr/>
          </p:nvSpPr>
          <p:spPr bwMode="auto">
            <a:xfrm>
              <a:off x="1317625" y="12806363"/>
              <a:ext cx="1069975" cy="776288"/>
            </a:xfrm>
            <a:custGeom>
              <a:avLst/>
              <a:gdLst>
                <a:gd name="T0" fmla="*/ 24 w 674"/>
                <a:gd name="T1" fmla="*/ 136 h 489"/>
                <a:gd name="T2" fmla="*/ 18 w 674"/>
                <a:gd name="T3" fmla="*/ 211 h 489"/>
                <a:gd name="T4" fmla="*/ 31 w 674"/>
                <a:gd name="T5" fmla="*/ 219 h 489"/>
                <a:gd name="T6" fmla="*/ 16 w 674"/>
                <a:gd name="T7" fmla="*/ 243 h 489"/>
                <a:gd name="T8" fmla="*/ 22 w 674"/>
                <a:gd name="T9" fmla="*/ 255 h 489"/>
                <a:gd name="T10" fmla="*/ 8 w 674"/>
                <a:gd name="T11" fmla="*/ 285 h 489"/>
                <a:gd name="T12" fmla="*/ 0 w 674"/>
                <a:gd name="T13" fmla="*/ 289 h 489"/>
                <a:gd name="T14" fmla="*/ 51 w 674"/>
                <a:gd name="T15" fmla="*/ 329 h 489"/>
                <a:gd name="T16" fmla="*/ 83 w 674"/>
                <a:gd name="T17" fmla="*/ 395 h 489"/>
                <a:gd name="T18" fmla="*/ 241 w 674"/>
                <a:gd name="T19" fmla="*/ 447 h 489"/>
                <a:gd name="T20" fmla="*/ 595 w 674"/>
                <a:gd name="T21" fmla="*/ 489 h 489"/>
                <a:gd name="T22" fmla="*/ 207 w 674"/>
                <a:gd name="T23" fmla="*/ 0 h 489"/>
                <a:gd name="T24" fmla="*/ 201 w 674"/>
                <a:gd name="T25" fmla="*/ 12 h 489"/>
                <a:gd name="T26" fmla="*/ 205 w 674"/>
                <a:gd name="T27" fmla="*/ 36 h 489"/>
                <a:gd name="T28" fmla="*/ 217 w 674"/>
                <a:gd name="T29" fmla="*/ 48 h 489"/>
                <a:gd name="T30" fmla="*/ 199 w 674"/>
                <a:gd name="T31" fmla="*/ 62 h 489"/>
                <a:gd name="T32" fmla="*/ 203 w 674"/>
                <a:gd name="T33" fmla="*/ 74 h 489"/>
                <a:gd name="T34" fmla="*/ 211 w 674"/>
                <a:gd name="T35" fmla="*/ 126 h 489"/>
                <a:gd name="T36" fmla="*/ 207 w 674"/>
                <a:gd name="T37" fmla="*/ 136 h 489"/>
                <a:gd name="T38" fmla="*/ 191 w 674"/>
                <a:gd name="T39" fmla="*/ 167 h 489"/>
                <a:gd name="T40" fmla="*/ 187 w 674"/>
                <a:gd name="T41" fmla="*/ 179 h 489"/>
                <a:gd name="T42" fmla="*/ 175 w 674"/>
                <a:gd name="T43" fmla="*/ 219 h 489"/>
                <a:gd name="T44" fmla="*/ 145 w 674"/>
                <a:gd name="T45" fmla="*/ 231 h 489"/>
                <a:gd name="T46" fmla="*/ 135 w 674"/>
                <a:gd name="T47" fmla="*/ 227 h 489"/>
                <a:gd name="T48" fmla="*/ 125 w 674"/>
                <a:gd name="T49" fmla="*/ 233 h 489"/>
                <a:gd name="T50" fmla="*/ 127 w 674"/>
                <a:gd name="T51" fmla="*/ 217 h 489"/>
                <a:gd name="T52" fmla="*/ 115 w 674"/>
                <a:gd name="T53" fmla="*/ 211 h 489"/>
                <a:gd name="T54" fmla="*/ 133 w 674"/>
                <a:gd name="T55" fmla="*/ 201 h 489"/>
                <a:gd name="T56" fmla="*/ 141 w 674"/>
                <a:gd name="T57" fmla="*/ 221 h 489"/>
                <a:gd name="T58" fmla="*/ 153 w 674"/>
                <a:gd name="T59" fmla="*/ 207 h 489"/>
                <a:gd name="T60" fmla="*/ 167 w 674"/>
                <a:gd name="T61" fmla="*/ 199 h 489"/>
                <a:gd name="T62" fmla="*/ 161 w 674"/>
                <a:gd name="T63" fmla="*/ 179 h 489"/>
                <a:gd name="T64" fmla="*/ 171 w 674"/>
                <a:gd name="T65" fmla="*/ 154 h 489"/>
                <a:gd name="T66" fmla="*/ 181 w 674"/>
                <a:gd name="T67" fmla="*/ 128 h 489"/>
                <a:gd name="T68" fmla="*/ 165 w 674"/>
                <a:gd name="T69" fmla="*/ 150 h 489"/>
                <a:gd name="T70" fmla="*/ 135 w 674"/>
                <a:gd name="T71" fmla="*/ 171 h 489"/>
                <a:gd name="T72" fmla="*/ 125 w 674"/>
                <a:gd name="T73" fmla="*/ 191 h 489"/>
                <a:gd name="T74" fmla="*/ 147 w 674"/>
                <a:gd name="T75" fmla="*/ 154 h 489"/>
                <a:gd name="T76" fmla="*/ 173 w 674"/>
                <a:gd name="T77" fmla="*/ 140 h 489"/>
                <a:gd name="T78" fmla="*/ 175 w 674"/>
                <a:gd name="T79" fmla="*/ 118 h 489"/>
                <a:gd name="T80" fmla="*/ 169 w 674"/>
                <a:gd name="T81" fmla="*/ 102 h 489"/>
                <a:gd name="T82" fmla="*/ 161 w 674"/>
                <a:gd name="T83" fmla="*/ 106 h 489"/>
                <a:gd name="T84" fmla="*/ 145 w 674"/>
                <a:gd name="T85" fmla="*/ 92 h 489"/>
                <a:gd name="T86" fmla="*/ 28 w 674"/>
                <a:gd name="T87" fmla="*/ 24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4" h="489">
                  <a:moveTo>
                    <a:pt x="16" y="84"/>
                  </a:moveTo>
                  <a:lnTo>
                    <a:pt x="26" y="108"/>
                  </a:lnTo>
                  <a:lnTo>
                    <a:pt x="24" y="136"/>
                  </a:lnTo>
                  <a:lnTo>
                    <a:pt x="22" y="163"/>
                  </a:lnTo>
                  <a:lnTo>
                    <a:pt x="24" y="175"/>
                  </a:lnTo>
                  <a:lnTo>
                    <a:pt x="18" y="211"/>
                  </a:lnTo>
                  <a:lnTo>
                    <a:pt x="31" y="201"/>
                  </a:lnTo>
                  <a:lnTo>
                    <a:pt x="49" y="217"/>
                  </a:lnTo>
                  <a:lnTo>
                    <a:pt x="31" y="219"/>
                  </a:lnTo>
                  <a:lnTo>
                    <a:pt x="18" y="217"/>
                  </a:lnTo>
                  <a:lnTo>
                    <a:pt x="16" y="233"/>
                  </a:lnTo>
                  <a:lnTo>
                    <a:pt x="16" y="243"/>
                  </a:lnTo>
                  <a:lnTo>
                    <a:pt x="33" y="243"/>
                  </a:lnTo>
                  <a:lnTo>
                    <a:pt x="35" y="249"/>
                  </a:lnTo>
                  <a:lnTo>
                    <a:pt x="22" y="255"/>
                  </a:lnTo>
                  <a:lnTo>
                    <a:pt x="24" y="271"/>
                  </a:lnTo>
                  <a:lnTo>
                    <a:pt x="14" y="285"/>
                  </a:lnTo>
                  <a:lnTo>
                    <a:pt x="8" y="285"/>
                  </a:lnTo>
                  <a:lnTo>
                    <a:pt x="14" y="259"/>
                  </a:lnTo>
                  <a:lnTo>
                    <a:pt x="10" y="253"/>
                  </a:lnTo>
                  <a:lnTo>
                    <a:pt x="0" y="289"/>
                  </a:lnTo>
                  <a:lnTo>
                    <a:pt x="18" y="303"/>
                  </a:lnTo>
                  <a:lnTo>
                    <a:pt x="49" y="315"/>
                  </a:lnTo>
                  <a:lnTo>
                    <a:pt x="51" y="329"/>
                  </a:lnTo>
                  <a:lnTo>
                    <a:pt x="63" y="331"/>
                  </a:lnTo>
                  <a:lnTo>
                    <a:pt x="89" y="379"/>
                  </a:lnTo>
                  <a:lnTo>
                    <a:pt x="83" y="395"/>
                  </a:lnTo>
                  <a:lnTo>
                    <a:pt x="123" y="427"/>
                  </a:lnTo>
                  <a:lnTo>
                    <a:pt x="191" y="427"/>
                  </a:lnTo>
                  <a:lnTo>
                    <a:pt x="241" y="447"/>
                  </a:lnTo>
                  <a:lnTo>
                    <a:pt x="267" y="443"/>
                  </a:lnTo>
                  <a:lnTo>
                    <a:pt x="421" y="447"/>
                  </a:lnTo>
                  <a:lnTo>
                    <a:pt x="595" y="489"/>
                  </a:lnTo>
                  <a:lnTo>
                    <a:pt x="599" y="435"/>
                  </a:lnTo>
                  <a:lnTo>
                    <a:pt x="674" y="122"/>
                  </a:lnTo>
                  <a:lnTo>
                    <a:pt x="207" y="0"/>
                  </a:lnTo>
                  <a:lnTo>
                    <a:pt x="201" y="2"/>
                  </a:lnTo>
                  <a:lnTo>
                    <a:pt x="205" y="10"/>
                  </a:lnTo>
                  <a:lnTo>
                    <a:pt x="201" y="12"/>
                  </a:lnTo>
                  <a:lnTo>
                    <a:pt x="205" y="20"/>
                  </a:lnTo>
                  <a:lnTo>
                    <a:pt x="203" y="26"/>
                  </a:lnTo>
                  <a:lnTo>
                    <a:pt x="205" y="36"/>
                  </a:lnTo>
                  <a:lnTo>
                    <a:pt x="211" y="32"/>
                  </a:lnTo>
                  <a:lnTo>
                    <a:pt x="219" y="36"/>
                  </a:lnTo>
                  <a:lnTo>
                    <a:pt x="217" y="48"/>
                  </a:lnTo>
                  <a:lnTo>
                    <a:pt x="219" y="56"/>
                  </a:lnTo>
                  <a:lnTo>
                    <a:pt x="209" y="74"/>
                  </a:lnTo>
                  <a:lnTo>
                    <a:pt x="199" y="62"/>
                  </a:lnTo>
                  <a:lnTo>
                    <a:pt x="195" y="64"/>
                  </a:lnTo>
                  <a:lnTo>
                    <a:pt x="195" y="72"/>
                  </a:lnTo>
                  <a:lnTo>
                    <a:pt x="203" y="74"/>
                  </a:lnTo>
                  <a:lnTo>
                    <a:pt x="211" y="94"/>
                  </a:lnTo>
                  <a:lnTo>
                    <a:pt x="207" y="118"/>
                  </a:lnTo>
                  <a:lnTo>
                    <a:pt x="211" y="126"/>
                  </a:lnTo>
                  <a:lnTo>
                    <a:pt x="217" y="128"/>
                  </a:lnTo>
                  <a:lnTo>
                    <a:pt x="215" y="134"/>
                  </a:lnTo>
                  <a:lnTo>
                    <a:pt x="207" y="136"/>
                  </a:lnTo>
                  <a:lnTo>
                    <a:pt x="195" y="152"/>
                  </a:lnTo>
                  <a:lnTo>
                    <a:pt x="195" y="158"/>
                  </a:lnTo>
                  <a:lnTo>
                    <a:pt x="191" y="167"/>
                  </a:lnTo>
                  <a:lnTo>
                    <a:pt x="187" y="169"/>
                  </a:lnTo>
                  <a:lnTo>
                    <a:pt x="191" y="177"/>
                  </a:lnTo>
                  <a:lnTo>
                    <a:pt x="187" y="179"/>
                  </a:lnTo>
                  <a:lnTo>
                    <a:pt x="185" y="207"/>
                  </a:lnTo>
                  <a:lnTo>
                    <a:pt x="175" y="211"/>
                  </a:lnTo>
                  <a:lnTo>
                    <a:pt x="175" y="219"/>
                  </a:lnTo>
                  <a:lnTo>
                    <a:pt x="165" y="211"/>
                  </a:lnTo>
                  <a:lnTo>
                    <a:pt x="165" y="215"/>
                  </a:lnTo>
                  <a:lnTo>
                    <a:pt x="145" y="231"/>
                  </a:lnTo>
                  <a:lnTo>
                    <a:pt x="141" y="229"/>
                  </a:lnTo>
                  <a:lnTo>
                    <a:pt x="137" y="221"/>
                  </a:lnTo>
                  <a:lnTo>
                    <a:pt x="135" y="227"/>
                  </a:lnTo>
                  <a:lnTo>
                    <a:pt x="129" y="223"/>
                  </a:lnTo>
                  <a:lnTo>
                    <a:pt x="127" y="235"/>
                  </a:lnTo>
                  <a:lnTo>
                    <a:pt x="125" y="233"/>
                  </a:lnTo>
                  <a:lnTo>
                    <a:pt x="125" y="225"/>
                  </a:lnTo>
                  <a:lnTo>
                    <a:pt x="119" y="225"/>
                  </a:lnTo>
                  <a:lnTo>
                    <a:pt x="127" y="217"/>
                  </a:lnTo>
                  <a:lnTo>
                    <a:pt x="117" y="217"/>
                  </a:lnTo>
                  <a:lnTo>
                    <a:pt x="125" y="213"/>
                  </a:lnTo>
                  <a:lnTo>
                    <a:pt x="115" y="211"/>
                  </a:lnTo>
                  <a:lnTo>
                    <a:pt x="119" y="205"/>
                  </a:lnTo>
                  <a:lnTo>
                    <a:pt x="129" y="211"/>
                  </a:lnTo>
                  <a:lnTo>
                    <a:pt x="133" y="201"/>
                  </a:lnTo>
                  <a:lnTo>
                    <a:pt x="145" y="195"/>
                  </a:lnTo>
                  <a:lnTo>
                    <a:pt x="139" y="211"/>
                  </a:lnTo>
                  <a:lnTo>
                    <a:pt x="141" y="221"/>
                  </a:lnTo>
                  <a:lnTo>
                    <a:pt x="147" y="203"/>
                  </a:lnTo>
                  <a:lnTo>
                    <a:pt x="161" y="199"/>
                  </a:lnTo>
                  <a:lnTo>
                    <a:pt x="153" y="207"/>
                  </a:lnTo>
                  <a:lnTo>
                    <a:pt x="161" y="213"/>
                  </a:lnTo>
                  <a:lnTo>
                    <a:pt x="161" y="205"/>
                  </a:lnTo>
                  <a:lnTo>
                    <a:pt x="167" y="199"/>
                  </a:lnTo>
                  <a:lnTo>
                    <a:pt x="175" y="187"/>
                  </a:lnTo>
                  <a:lnTo>
                    <a:pt x="173" y="179"/>
                  </a:lnTo>
                  <a:lnTo>
                    <a:pt x="161" y="179"/>
                  </a:lnTo>
                  <a:lnTo>
                    <a:pt x="163" y="167"/>
                  </a:lnTo>
                  <a:lnTo>
                    <a:pt x="169" y="175"/>
                  </a:lnTo>
                  <a:lnTo>
                    <a:pt x="171" y="154"/>
                  </a:lnTo>
                  <a:lnTo>
                    <a:pt x="187" y="156"/>
                  </a:lnTo>
                  <a:lnTo>
                    <a:pt x="187" y="140"/>
                  </a:lnTo>
                  <a:lnTo>
                    <a:pt x="181" y="128"/>
                  </a:lnTo>
                  <a:lnTo>
                    <a:pt x="181" y="146"/>
                  </a:lnTo>
                  <a:lnTo>
                    <a:pt x="177" y="142"/>
                  </a:lnTo>
                  <a:lnTo>
                    <a:pt x="165" y="150"/>
                  </a:lnTo>
                  <a:lnTo>
                    <a:pt x="159" y="163"/>
                  </a:lnTo>
                  <a:lnTo>
                    <a:pt x="149" y="163"/>
                  </a:lnTo>
                  <a:lnTo>
                    <a:pt x="135" y="171"/>
                  </a:lnTo>
                  <a:lnTo>
                    <a:pt x="121" y="187"/>
                  </a:lnTo>
                  <a:lnTo>
                    <a:pt x="143" y="187"/>
                  </a:lnTo>
                  <a:lnTo>
                    <a:pt x="125" y="191"/>
                  </a:lnTo>
                  <a:lnTo>
                    <a:pt x="115" y="189"/>
                  </a:lnTo>
                  <a:lnTo>
                    <a:pt x="135" y="163"/>
                  </a:lnTo>
                  <a:lnTo>
                    <a:pt x="147" y="154"/>
                  </a:lnTo>
                  <a:lnTo>
                    <a:pt x="161" y="138"/>
                  </a:lnTo>
                  <a:lnTo>
                    <a:pt x="163" y="146"/>
                  </a:lnTo>
                  <a:lnTo>
                    <a:pt x="173" y="140"/>
                  </a:lnTo>
                  <a:lnTo>
                    <a:pt x="181" y="120"/>
                  </a:lnTo>
                  <a:lnTo>
                    <a:pt x="179" y="108"/>
                  </a:lnTo>
                  <a:lnTo>
                    <a:pt x="175" y="118"/>
                  </a:lnTo>
                  <a:lnTo>
                    <a:pt x="171" y="116"/>
                  </a:lnTo>
                  <a:lnTo>
                    <a:pt x="175" y="102"/>
                  </a:lnTo>
                  <a:lnTo>
                    <a:pt x="169" y="102"/>
                  </a:lnTo>
                  <a:lnTo>
                    <a:pt x="167" y="116"/>
                  </a:lnTo>
                  <a:lnTo>
                    <a:pt x="161" y="118"/>
                  </a:lnTo>
                  <a:lnTo>
                    <a:pt x="161" y="106"/>
                  </a:lnTo>
                  <a:lnTo>
                    <a:pt x="157" y="102"/>
                  </a:lnTo>
                  <a:lnTo>
                    <a:pt x="153" y="108"/>
                  </a:lnTo>
                  <a:lnTo>
                    <a:pt x="145" y="92"/>
                  </a:lnTo>
                  <a:lnTo>
                    <a:pt x="129" y="92"/>
                  </a:lnTo>
                  <a:lnTo>
                    <a:pt x="71" y="62"/>
                  </a:lnTo>
                  <a:lnTo>
                    <a:pt x="28" y="24"/>
                  </a:lnTo>
                  <a:lnTo>
                    <a:pt x="16" y="52"/>
                  </a:lnTo>
                  <a:lnTo>
                    <a:pt x="16" y="8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6" name="Freeform 111">
              <a:extLst>
                <a:ext uri="{FF2B5EF4-FFF2-40B4-BE49-F238E27FC236}">
                  <a16:creationId xmlns:a16="http://schemas.microsoft.com/office/drawing/2014/main" id="{3FB61D72-7E34-4736-A5BD-AA148388AFC9}"/>
                </a:ext>
              </a:extLst>
            </p:cNvPr>
            <p:cNvSpPr>
              <a:spLocks/>
            </p:cNvSpPr>
            <p:nvPr/>
          </p:nvSpPr>
          <p:spPr bwMode="auto">
            <a:xfrm>
              <a:off x="1317625" y="12819063"/>
              <a:ext cx="1069975" cy="777875"/>
            </a:xfrm>
            <a:custGeom>
              <a:avLst/>
              <a:gdLst>
                <a:gd name="T0" fmla="*/ 24 w 674"/>
                <a:gd name="T1" fmla="*/ 136 h 490"/>
                <a:gd name="T2" fmla="*/ 18 w 674"/>
                <a:gd name="T3" fmla="*/ 211 h 490"/>
                <a:gd name="T4" fmla="*/ 31 w 674"/>
                <a:gd name="T5" fmla="*/ 219 h 490"/>
                <a:gd name="T6" fmla="*/ 16 w 674"/>
                <a:gd name="T7" fmla="*/ 243 h 490"/>
                <a:gd name="T8" fmla="*/ 22 w 674"/>
                <a:gd name="T9" fmla="*/ 255 h 490"/>
                <a:gd name="T10" fmla="*/ 8 w 674"/>
                <a:gd name="T11" fmla="*/ 285 h 490"/>
                <a:gd name="T12" fmla="*/ 0 w 674"/>
                <a:gd name="T13" fmla="*/ 289 h 490"/>
                <a:gd name="T14" fmla="*/ 51 w 674"/>
                <a:gd name="T15" fmla="*/ 329 h 490"/>
                <a:gd name="T16" fmla="*/ 83 w 674"/>
                <a:gd name="T17" fmla="*/ 395 h 490"/>
                <a:gd name="T18" fmla="*/ 241 w 674"/>
                <a:gd name="T19" fmla="*/ 447 h 490"/>
                <a:gd name="T20" fmla="*/ 595 w 674"/>
                <a:gd name="T21" fmla="*/ 490 h 490"/>
                <a:gd name="T22" fmla="*/ 207 w 674"/>
                <a:gd name="T23" fmla="*/ 0 h 490"/>
                <a:gd name="T24" fmla="*/ 201 w 674"/>
                <a:gd name="T25" fmla="*/ 12 h 490"/>
                <a:gd name="T26" fmla="*/ 205 w 674"/>
                <a:gd name="T27" fmla="*/ 36 h 490"/>
                <a:gd name="T28" fmla="*/ 217 w 674"/>
                <a:gd name="T29" fmla="*/ 48 h 490"/>
                <a:gd name="T30" fmla="*/ 199 w 674"/>
                <a:gd name="T31" fmla="*/ 62 h 490"/>
                <a:gd name="T32" fmla="*/ 203 w 674"/>
                <a:gd name="T33" fmla="*/ 74 h 490"/>
                <a:gd name="T34" fmla="*/ 211 w 674"/>
                <a:gd name="T35" fmla="*/ 126 h 490"/>
                <a:gd name="T36" fmla="*/ 207 w 674"/>
                <a:gd name="T37" fmla="*/ 136 h 490"/>
                <a:gd name="T38" fmla="*/ 191 w 674"/>
                <a:gd name="T39" fmla="*/ 167 h 490"/>
                <a:gd name="T40" fmla="*/ 187 w 674"/>
                <a:gd name="T41" fmla="*/ 179 h 490"/>
                <a:gd name="T42" fmla="*/ 175 w 674"/>
                <a:gd name="T43" fmla="*/ 219 h 490"/>
                <a:gd name="T44" fmla="*/ 145 w 674"/>
                <a:gd name="T45" fmla="*/ 231 h 490"/>
                <a:gd name="T46" fmla="*/ 135 w 674"/>
                <a:gd name="T47" fmla="*/ 227 h 490"/>
                <a:gd name="T48" fmla="*/ 125 w 674"/>
                <a:gd name="T49" fmla="*/ 233 h 490"/>
                <a:gd name="T50" fmla="*/ 127 w 674"/>
                <a:gd name="T51" fmla="*/ 217 h 490"/>
                <a:gd name="T52" fmla="*/ 115 w 674"/>
                <a:gd name="T53" fmla="*/ 211 h 490"/>
                <a:gd name="T54" fmla="*/ 133 w 674"/>
                <a:gd name="T55" fmla="*/ 201 h 490"/>
                <a:gd name="T56" fmla="*/ 141 w 674"/>
                <a:gd name="T57" fmla="*/ 221 h 490"/>
                <a:gd name="T58" fmla="*/ 153 w 674"/>
                <a:gd name="T59" fmla="*/ 207 h 490"/>
                <a:gd name="T60" fmla="*/ 167 w 674"/>
                <a:gd name="T61" fmla="*/ 199 h 490"/>
                <a:gd name="T62" fmla="*/ 161 w 674"/>
                <a:gd name="T63" fmla="*/ 179 h 490"/>
                <a:gd name="T64" fmla="*/ 171 w 674"/>
                <a:gd name="T65" fmla="*/ 155 h 490"/>
                <a:gd name="T66" fmla="*/ 181 w 674"/>
                <a:gd name="T67" fmla="*/ 128 h 490"/>
                <a:gd name="T68" fmla="*/ 165 w 674"/>
                <a:gd name="T69" fmla="*/ 150 h 490"/>
                <a:gd name="T70" fmla="*/ 135 w 674"/>
                <a:gd name="T71" fmla="*/ 171 h 490"/>
                <a:gd name="T72" fmla="*/ 125 w 674"/>
                <a:gd name="T73" fmla="*/ 191 h 490"/>
                <a:gd name="T74" fmla="*/ 147 w 674"/>
                <a:gd name="T75" fmla="*/ 155 h 490"/>
                <a:gd name="T76" fmla="*/ 173 w 674"/>
                <a:gd name="T77" fmla="*/ 140 h 490"/>
                <a:gd name="T78" fmla="*/ 175 w 674"/>
                <a:gd name="T79" fmla="*/ 118 h 490"/>
                <a:gd name="T80" fmla="*/ 169 w 674"/>
                <a:gd name="T81" fmla="*/ 102 h 490"/>
                <a:gd name="T82" fmla="*/ 161 w 674"/>
                <a:gd name="T83" fmla="*/ 106 h 490"/>
                <a:gd name="T84" fmla="*/ 145 w 674"/>
                <a:gd name="T85" fmla="*/ 92 h 490"/>
                <a:gd name="T86" fmla="*/ 28 w 674"/>
                <a:gd name="T87" fmla="*/ 24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4" h="490">
                  <a:moveTo>
                    <a:pt x="16" y="84"/>
                  </a:moveTo>
                  <a:lnTo>
                    <a:pt x="26" y="108"/>
                  </a:lnTo>
                  <a:lnTo>
                    <a:pt x="24" y="136"/>
                  </a:lnTo>
                  <a:lnTo>
                    <a:pt x="22" y="163"/>
                  </a:lnTo>
                  <a:lnTo>
                    <a:pt x="24" y="175"/>
                  </a:lnTo>
                  <a:lnTo>
                    <a:pt x="18" y="211"/>
                  </a:lnTo>
                  <a:lnTo>
                    <a:pt x="31" y="201"/>
                  </a:lnTo>
                  <a:lnTo>
                    <a:pt x="49" y="217"/>
                  </a:lnTo>
                  <a:lnTo>
                    <a:pt x="31" y="219"/>
                  </a:lnTo>
                  <a:lnTo>
                    <a:pt x="18" y="217"/>
                  </a:lnTo>
                  <a:lnTo>
                    <a:pt x="16" y="233"/>
                  </a:lnTo>
                  <a:lnTo>
                    <a:pt x="16" y="243"/>
                  </a:lnTo>
                  <a:lnTo>
                    <a:pt x="33" y="243"/>
                  </a:lnTo>
                  <a:lnTo>
                    <a:pt x="35" y="249"/>
                  </a:lnTo>
                  <a:lnTo>
                    <a:pt x="22" y="255"/>
                  </a:lnTo>
                  <a:lnTo>
                    <a:pt x="24" y="271"/>
                  </a:lnTo>
                  <a:lnTo>
                    <a:pt x="14" y="285"/>
                  </a:lnTo>
                  <a:lnTo>
                    <a:pt x="8" y="285"/>
                  </a:lnTo>
                  <a:lnTo>
                    <a:pt x="14" y="259"/>
                  </a:lnTo>
                  <a:lnTo>
                    <a:pt x="10" y="253"/>
                  </a:lnTo>
                  <a:lnTo>
                    <a:pt x="0" y="289"/>
                  </a:lnTo>
                  <a:lnTo>
                    <a:pt x="18" y="303"/>
                  </a:lnTo>
                  <a:lnTo>
                    <a:pt x="49" y="315"/>
                  </a:lnTo>
                  <a:lnTo>
                    <a:pt x="51" y="329"/>
                  </a:lnTo>
                  <a:lnTo>
                    <a:pt x="63" y="331"/>
                  </a:lnTo>
                  <a:lnTo>
                    <a:pt x="89" y="379"/>
                  </a:lnTo>
                  <a:lnTo>
                    <a:pt x="83" y="395"/>
                  </a:lnTo>
                  <a:lnTo>
                    <a:pt x="123" y="427"/>
                  </a:lnTo>
                  <a:lnTo>
                    <a:pt x="191" y="427"/>
                  </a:lnTo>
                  <a:lnTo>
                    <a:pt x="241" y="447"/>
                  </a:lnTo>
                  <a:lnTo>
                    <a:pt x="267" y="443"/>
                  </a:lnTo>
                  <a:lnTo>
                    <a:pt x="421" y="447"/>
                  </a:lnTo>
                  <a:lnTo>
                    <a:pt x="595" y="490"/>
                  </a:lnTo>
                  <a:lnTo>
                    <a:pt x="599" y="435"/>
                  </a:lnTo>
                  <a:lnTo>
                    <a:pt x="674" y="122"/>
                  </a:lnTo>
                  <a:lnTo>
                    <a:pt x="207" y="0"/>
                  </a:lnTo>
                  <a:lnTo>
                    <a:pt x="201" y="2"/>
                  </a:lnTo>
                  <a:lnTo>
                    <a:pt x="205" y="10"/>
                  </a:lnTo>
                  <a:lnTo>
                    <a:pt x="201" y="12"/>
                  </a:lnTo>
                  <a:lnTo>
                    <a:pt x="205" y="20"/>
                  </a:lnTo>
                  <a:lnTo>
                    <a:pt x="203" y="26"/>
                  </a:lnTo>
                  <a:lnTo>
                    <a:pt x="205" y="36"/>
                  </a:lnTo>
                  <a:lnTo>
                    <a:pt x="211" y="32"/>
                  </a:lnTo>
                  <a:lnTo>
                    <a:pt x="219" y="36"/>
                  </a:lnTo>
                  <a:lnTo>
                    <a:pt x="217" y="48"/>
                  </a:lnTo>
                  <a:lnTo>
                    <a:pt x="219" y="56"/>
                  </a:lnTo>
                  <a:lnTo>
                    <a:pt x="209" y="74"/>
                  </a:lnTo>
                  <a:lnTo>
                    <a:pt x="199" y="62"/>
                  </a:lnTo>
                  <a:lnTo>
                    <a:pt x="195" y="64"/>
                  </a:lnTo>
                  <a:lnTo>
                    <a:pt x="195" y="72"/>
                  </a:lnTo>
                  <a:lnTo>
                    <a:pt x="203" y="74"/>
                  </a:lnTo>
                  <a:lnTo>
                    <a:pt x="211" y="94"/>
                  </a:lnTo>
                  <a:lnTo>
                    <a:pt x="207" y="118"/>
                  </a:lnTo>
                  <a:lnTo>
                    <a:pt x="211" y="126"/>
                  </a:lnTo>
                  <a:lnTo>
                    <a:pt x="217" y="128"/>
                  </a:lnTo>
                  <a:lnTo>
                    <a:pt x="215" y="134"/>
                  </a:lnTo>
                  <a:lnTo>
                    <a:pt x="207" y="136"/>
                  </a:lnTo>
                  <a:lnTo>
                    <a:pt x="195" y="152"/>
                  </a:lnTo>
                  <a:lnTo>
                    <a:pt x="195" y="159"/>
                  </a:lnTo>
                  <a:lnTo>
                    <a:pt x="191" y="167"/>
                  </a:lnTo>
                  <a:lnTo>
                    <a:pt x="187" y="169"/>
                  </a:lnTo>
                  <a:lnTo>
                    <a:pt x="191" y="177"/>
                  </a:lnTo>
                  <a:lnTo>
                    <a:pt x="187" y="179"/>
                  </a:lnTo>
                  <a:lnTo>
                    <a:pt x="185" y="207"/>
                  </a:lnTo>
                  <a:lnTo>
                    <a:pt x="175" y="211"/>
                  </a:lnTo>
                  <a:lnTo>
                    <a:pt x="175" y="219"/>
                  </a:lnTo>
                  <a:lnTo>
                    <a:pt x="165" y="211"/>
                  </a:lnTo>
                  <a:lnTo>
                    <a:pt x="165" y="215"/>
                  </a:lnTo>
                  <a:lnTo>
                    <a:pt x="145" y="231"/>
                  </a:lnTo>
                  <a:lnTo>
                    <a:pt x="141" y="229"/>
                  </a:lnTo>
                  <a:lnTo>
                    <a:pt x="137" y="221"/>
                  </a:lnTo>
                  <a:lnTo>
                    <a:pt x="135" y="227"/>
                  </a:lnTo>
                  <a:lnTo>
                    <a:pt x="129" y="223"/>
                  </a:lnTo>
                  <a:lnTo>
                    <a:pt x="127" y="235"/>
                  </a:lnTo>
                  <a:lnTo>
                    <a:pt x="125" y="233"/>
                  </a:lnTo>
                  <a:lnTo>
                    <a:pt x="125" y="225"/>
                  </a:lnTo>
                  <a:lnTo>
                    <a:pt x="119" y="225"/>
                  </a:lnTo>
                  <a:lnTo>
                    <a:pt x="127" y="217"/>
                  </a:lnTo>
                  <a:lnTo>
                    <a:pt x="117" y="217"/>
                  </a:lnTo>
                  <a:lnTo>
                    <a:pt x="125" y="213"/>
                  </a:lnTo>
                  <a:lnTo>
                    <a:pt x="115" y="211"/>
                  </a:lnTo>
                  <a:lnTo>
                    <a:pt x="119" y="205"/>
                  </a:lnTo>
                  <a:lnTo>
                    <a:pt x="129" y="211"/>
                  </a:lnTo>
                  <a:lnTo>
                    <a:pt x="133" y="201"/>
                  </a:lnTo>
                  <a:lnTo>
                    <a:pt x="145" y="195"/>
                  </a:lnTo>
                  <a:lnTo>
                    <a:pt x="139" y="211"/>
                  </a:lnTo>
                  <a:lnTo>
                    <a:pt x="141" y="221"/>
                  </a:lnTo>
                  <a:lnTo>
                    <a:pt x="147" y="203"/>
                  </a:lnTo>
                  <a:lnTo>
                    <a:pt x="161" y="199"/>
                  </a:lnTo>
                  <a:lnTo>
                    <a:pt x="153" y="207"/>
                  </a:lnTo>
                  <a:lnTo>
                    <a:pt x="161" y="213"/>
                  </a:lnTo>
                  <a:lnTo>
                    <a:pt x="161" y="205"/>
                  </a:lnTo>
                  <a:lnTo>
                    <a:pt x="167" y="199"/>
                  </a:lnTo>
                  <a:lnTo>
                    <a:pt x="175" y="187"/>
                  </a:lnTo>
                  <a:lnTo>
                    <a:pt x="173" y="179"/>
                  </a:lnTo>
                  <a:lnTo>
                    <a:pt x="161" y="179"/>
                  </a:lnTo>
                  <a:lnTo>
                    <a:pt x="163" y="167"/>
                  </a:lnTo>
                  <a:lnTo>
                    <a:pt x="169" y="175"/>
                  </a:lnTo>
                  <a:lnTo>
                    <a:pt x="171" y="155"/>
                  </a:lnTo>
                  <a:lnTo>
                    <a:pt x="187" y="157"/>
                  </a:lnTo>
                  <a:lnTo>
                    <a:pt x="187" y="140"/>
                  </a:lnTo>
                  <a:lnTo>
                    <a:pt x="181" y="128"/>
                  </a:lnTo>
                  <a:lnTo>
                    <a:pt x="181" y="146"/>
                  </a:lnTo>
                  <a:lnTo>
                    <a:pt x="177" y="142"/>
                  </a:lnTo>
                  <a:lnTo>
                    <a:pt x="165" y="150"/>
                  </a:lnTo>
                  <a:lnTo>
                    <a:pt x="159" y="163"/>
                  </a:lnTo>
                  <a:lnTo>
                    <a:pt x="149" y="163"/>
                  </a:lnTo>
                  <a:lnTo>
                    <a:pt x="135" y="171"/>
                  </a:lnTo>
                  <a:lnTo>
                    <a:pt x="121" y="187"/>
                  </a:lnTo>
                  <a:lnTo>
                    <a:pt x="143" y="187"/>
                  </a:lnTo>
                  <a:lnTo>
                    <a:pt x="125" y="191"/>
                  </a:lnTo>
                  <a:lnTo>
                    <a:pt x="115" y="189"/>
                  </a:lnTo>
                  <a:lnTo>
                    <a:pt x="135" y="163"/>
                  </a:lnTo>
                  <a:lnTo>
                    <a:pt x="147" y="155"/>
                  </a:lnTo>
                  <a:lnTo>
                    <a:pt x="161" y="138"/>
                  </a:lnTo>
                  <a:lnTo>
                    <a:pt x="163" y="146"/>
                  </a:lnTo>
                  <a:lnTo>
                    <a:pt x="173" y="140"/>
                  </a:lnTo>
                  <a:lnTo>
                    <a:pt x="181" y="120"/>
                  </a:lnTo>
                  <a:lnTo>
                    <a:pt x="179" y="108"/>
                  </a:lnTo>
                  <a:lnTo>
                    <a:pt x="175" y="118"/>
                  </a:lnTo>
                  <a:lnTo>
                    <a:pt x="171" y="116"/>
                  </a:lnTo>
                  <a:lnTo>
                    <a:pt x="175" y="102"/>
                  </a:lnTo>
                  <a:lnTo>
                    <a:pt x="169" y="102"/>
                  </a:lnTo>
                  <a:lnTo>
                    <a:pt x="167" y="116"/>
                  </a:lnTo>
                  <a:lnTo>
                    <a:pt x="161" y="118"/>
                  </a:lnTo>
                  <a:lnTo>
                    <a:pt x="161" y="106"/>
                  </a:lnTo>
                  <a:lnTo>
                    <a:pt x="157" y="102"/>
                  </a:lnTo>
                  <a:lnTo>
                    <a:pt x="153" y="108"/>
                  </a:lnTo>
                  <a:lnTo>
                    <a:pt x="145" y="92"/>
                  </a:lnTo>
                  <a:lnTo>
                    <a:pt x="129" y="92"/>
                  </a:lnTo>
                  <a:lnTo>
                    <a:pt x="71" y="62"/>
                  </a:lnTo>
                  <a:lnTo>
                    <a:pt x="28" y="24"/>
                  </a:lnTo>
                  <a:lnTo>
                    <a:pt x="16" y="52"/>
                  </a:lnTo>
                  <a:lnTo>
                    <a:pt x="16" y="8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77" name="Freeform 112">
              <a:extLst>
                <a:ext uri="{FF2B5EF4-FFF2-40B4-BE49-F238E27FC236}">
                  <a16:creationId xmlns:a16="http://schemas.microsoft.com/office/drawing/2014/main" id="{72749DAC-3A54-4BEE-A7CD-639644C2AEEE}"/>
                </a:ext>
              </a:extLst>
            </p:cNvPr>
            <p:cNvSpPr>
              <a:spLocks/>
            </p:cNvSpPr>
            <p:nvPr/>
          </p:nvSpPr>
          <p:spPr bwMode="auto">
            <a:xfrm>
              <a:off x="1317625" y="12819063"/>
              <a:ext cx="1069975" cy="777875"/>
            </a:xfrm>
            <a:custGeom>
              <a:avLst/>
              <a:gdLst>
                <a:gd name="T0" fmla="*/ 24 w 674"/>
                <a:gd name="T1" fmla="*/ 136 h 490"/>
                <a:gd name="T2" fmla="*/ 18 w 674"/>
                <a:gd name="T3" fmla="*/ 211 h 490"/>
                <a:gd name="T4" fmla="*/ 31 w 674"/>
                <a:gd name="T5" fmla="*/ 219 h 490"/>
                <a:gd name="T6" fmla="*/ 16 w 674"/>
                <a:gd name="T7" fmla="*/ 243 h 490"/>
                <a:gd name="T8" fmla="*/ 22 w 674"/>
                <a:gd name="T9" fmla="*/ 255 h 490"/>
                <a:gd name="T10" fmla="*/ 8 w 674"/>
                <a:gd name="T11" fmla="*/ 285 h 490"/>
                <a:gd name="T12" fmla="*/ 0 w 674"/>
                <a:gd name="T13" fmla="*/ 289 h 490"/>
                <a:gd name="T14" fmla="*/ 51 w 674"/>
                <a:gd name="T15" fmla="*/ 329 h 490"/>
                <a:gd name="T16" fmla="*/ 83 w 674"/>
                <a:gd name="T17" fmla="*/ 395 h 490"/>
                <a:gd name="T18" fmla="*/ 241 w 674"/>
                <a:gd name="T19" fmla="*/ 447 h 490"/>
                <a:gd name="T20" fmla="*/ 595 w 674"/>
                <a:gd name="T21" fmla="*/ 490 h 490"/>
                <a:gd name="T22" fmla="*/ 207 w 674"/>
                <a:gd name="T23" fmla="*/ 0 h 490"/>
                <a:gd name="T24" fmla="*/ 201 w 674"/>
                <a:gd name="T25" fmla="*/ 12 h 490"/>
                <a:gd name="T26" fmla="*/ 205 w 674"/>
                <a:gd name="T27" fmla="*/ 36 h 490"/>
                <a:gd name="T28" fmla="*/ 217 w 674"/>
                <a:gd name="T29" fmla="*/ 48 h 490"/>
                <a:gd name="T30" fmla="*/ 199 w 674"/>
                <a:gd name="T31" fmla="*/ 62 h 490"/>
                <a:gd name="T32" fmla="*/ 203 w 674"/>
                <a:gd name="T33" fmla="*/ 74 h 490"/>
                <a:gd name="T34" fmla="*/ 211 w 674"/>
                <a:gd name="T35" fmla="*/ 126 h 490"/>
                <a:gd name="T36" fmla="*/ 207 w 674"/>
                <a:gd name="T37" fmla="*/ 136 h 490"/>
                <a:gd name="T38" fmla="*/ 191 w 674"/>
                <a:gd name="T39" fmla="*/ 167 h 490"/>
                <a:gd name="T40" fmla="*/ 187 w 674"/>
                <a:gd name="T41" fmla="*/ 179 h 490"/>
                <a:gd name="T42" fmla="*/ 175 w 674"/>
                <a:gd name="T43" fmla="*/ 219 h 490"/>
                <a:gd name="T44" fmla="*/ 145 w 674"/>
                <a:gd name="T45" fmla="*/ 231 h 490"/>
                <a:gd name="T46" fmla="*/ 135 w 674"/>
                <a:gd name="T47" fmla="*/ 227 h 490"/>
                <a:gd name="T48" fmla="*/ 125 w 674"/>
                <a:gd name="T49" fmla="*/ 233 h 490"/>
                <a:gd name="T50" fmla="*/ 127 w 674"/>
                <a:gd name="T51" fmla="*/ 217 h 490"/>
                <a:gd name="T52" fmla="*/ 115 w 674"/>
                <a:gd name="T53" fmla="*/ 211 h 490"/>
                <a:gd name="T54" fmla="*/ 133 w 674"/>
                <a:gd name="T55" fmla="*/ 201 h 490"/>
                <a:gd name="T56" fmla="*/ 141 w 674"/>
                <a:gd name="T57" fmla="*/ 221 h 490"/>
                <a:gd name="T58" fmla="*/ 153 w 674"/>
                <a:gd name="T59" fmla="*/ 207 h 490"/>
                <a:gd name="T60" fmla="*/ 167 w 674"/>
                <a:gd name="T61" fmla="*/ 199 h 490"/>
                <a:gd name="T62" fmla="*/ 161 w 674"/>
                <a:gd name="T63" fmla="*/ 179 h 490"/>
                <a:gd name="T64" fmla="*/ 171 w 674"/>
                <a:gd name="T65" fmla="*/ 155 h 490"/>
                <a:gd name="T66" fmla="*/ 181 w 674"/>
                <a:gd name="T67" fmla="*/ 128 h 490"/>
                <a:gd name="T68" fmla="*/ 165 w 674"/>
                <a:gd name="T69" fmla="*/ 150 h 490"/>
                <a:gd name="T70" fmla="*/ 135 w 674"/>
                <a:gd name="T71" fmla="*/ 171 h 490"/>
                <a:gd name="T72" fmla="*/ 125 w 674"/>
                <a:gd name="T73" fmla="*/ 191 h 490"/>
                <a:gd name="T74" fmla="*/ 147 w 674"/>
                <a:gd name="T75" fmla="*/ 155 h 490"/>
                <a:gd name="T76" fmla="*/ 173 w 674"/>
                <a:gd name="T77" fmla="*/ 140 h 490"/>
                <a:gd name="T78" fmla="*/ 175 w 674"/>
                <a:gd name="T79" fmla="*/ 118 h 490"/>
                <a:gd name="T80" fmla="*/ 169 w 674"/>
                <a:gd name="T81" fmla="*/ 102 h 490"/>
                <a:gd name="T82" fmla="*/ 161 w 674"/>
                <a:gd name="T83" fmla="*/ 106 h 490"/>
                <a:gd name="T84" fmla="*/ 145 w 674"/>
                <a:gd name="T85" fmla="*/ 92 h 490"/>
                <a:gd name="T86" fmla="*/ 28 w 674"/>
                <a:gd name="T87" fmla="*/ 24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4" h="490">
                  <a:moveTo>
                    <a:pt x="16" y="84"/>
                  </a:moveTo>
                  <a:lnTo>
                    <a:pt x="26" y="108"/>
                  </a:lnTo>
                  <a:lnTo>
                    <a:pt x="24" y="136"/>
                  </a:lnTo>
                  <a:lnTo>
                    <a:pt x="22" y="163"/>
                  </a:lnTo>
                  <a:lnTo>
                    <a:pt x="24" y="175"/>
                  </a:lnTo>
                  <a:lnTo>
                    <a:pt x="18" y="211"/>
                  </a:lnTo>
                  <a:lnTo>
                    <a:pt x="31" y="201"/>
                  </a:lnTo>
                  <a:lnTo>
                    <a:pt x="49" y="217"/>
                  </a:lnTo>
                  <a:lnTo>
                    <a:pt x="31" y="219"/>
                  </a:lnTo>
                  <a:lnTo>
                    <a:pt x="18" y="217"/>
                  </a:lnTo>
                  <a:lnTo>
                    <a:pt x="16" y="233"/>
                  </a:lnTo>
                  <a:lnTo>
                    <a:pt x="16" y="243"/>
                  </a:lnTo>
                  <a:lnTo>
                    <a:pt x="33" y="243"/>
                  </a:lnTo>
                  <a:lnTo>
                    <a:pt x="35" y="249"/>
                  </a:lnTo>
                  <a:lnTo>
                    <a:pt x="22" y="255"/>
                  </a:lnTo>
                  <a:lnTo>
                    <a:pt x="24" y="271"/>
                  </a:lnTo>
                  <a:lnTo>
                    <a:pt x="14" y="285"/>
                  </a:lnTo>
                  <a:lnTo>
                    <a:pt x="8" y="285"/>
                  </a:lnTo>
                  <a:lnTo>
                    <a:pt x="14" y="259"/>
                  </a:lnTo>
                  <a:lnTo>
                    <a:pt x="10" y="253"/>
                  </a:lnTo>
                  <a:lnTo>
                    <a:pt x="0" y="289"/>
                  </a:lnTo>
                  <a:lnTo>
                    <a:pt x="18" y="303"/>
                  </a:lnTo>
                  <a:lnTo>
                    <a:pt x="49" y="315"/>
                  </a:lnTo>
                  <a:lnTo>
                    <a:pt x="51" y="329"/>
                  </a:lnTo>
                  <a:lnTo>
                    <a:pt x="63" y="331"/>
                  </a:lnTo>
                  <a:lnTo>
                    <a:pt x="89" y="379"/>
                  </a:lnTo>
                  <a:lnTo>
                    <a:pt x="83" y="395"/>
                  </a:lnTo>
                  <a:lnTo>
                    <a:pt x="123" y="427"/>
                  </a:lnTo>
                  <a:lnTo>
                    <a:pt x="191" y="427"/>
                  </a:lnTo>
                  <a:lnTo>
                    <a:pt x="241" y="447"/>
                  </a:lnTo>
                  <a:lnTo>
                    <a:pt x="267" y="443"/>
                  </a:lnTo>
                  <a:lnTo>
                    <a:pt x="421" y="447"/>
                  </a:lnTo>
                  <a:lnTo>
                    <a:pt x="595" y="490"/>
                  </a:lnTo>
                  <a:lnTo>
                    <a:pt x="599" y="435"/>
                  </a:lnTo>
                  <a:lnTo>
                    <a:pt x="674" y="122"/>
                  </a:lnTo>
                  <a:lnTo>
                    <a:pt x="207" y="0"/>
                  </a:lnTo>
                  <a:lnTo>
                    <a:pt x="201" y="2"/>
                  </a:lnTo>
                  <a:lnTo>
                    <a:pt x="205" y="10"/>
                  </a:lnTo>
                  <a:lnTo>
                    <a:pt x="201" y="12"/>
                  </a:lnTo>
                  <a:lnTo>
                    <a:pt x="205" y="20"/>
                  </a:lnTo>
                  <a:lnTo>
                    <a:pt x="203" y="26"/>
                  </a:lnTo>
                  <a:lnTo>
                    <a:pt x="205" y="36"/>
                  </a:lnTo>
                  <a:lnTo>
                    <a:pt x="211" y="32"/>
                  </a:lnTo>
                  <a:lnTo>
                    <a:pt x="219" y="36"/>
                  </a:lnTo>
                  <a:lnTo>
                    <a:pt x="217" y="48"/>
                  </a:lnTo>
                  <a:lnTo>
                    <a:pt x="219" y="56"/>
                  </a:lnTo>
                  <a:lnTo>
                    <a:pt x="209" y="74"/>
                  </a:lnTo>
                  <a:lnTo>
                    <a:pt x="199" y="62"/>
                  </a:lnTo>
                  <a:lnTo>
                    <a:pt x="195" y="64"/>
                  </a:lnTo>
                  <a:lnTo>
                    <a:pt x="195" y="72"/>
                  </a:lnTo>
                  <a:lnTo>
                    <a:pt x="203" y="74"/>
                  </a:lnTo>
                  <a:lnTo>
                    <a:pt x="211" y="94"/>
                  </a:lnTo>
                  <a:lnTo>
                    <a:pt x="207" y="118"/>
                  </a:lnTo>
                  <a:lnTo>
                    <a:pt x="211" y="126"/>
                  </a:lnTo>
                  <a:lnTo>
                    <a:pt x="217" y="128"/>
                  </a:lnTo>
                  <a:lnTo>
                    <a:pt x="215" y="134"/>
                  </a:lnTo>
                  <a:lnTo>
                    <a:pt x="207" y="136"/>
                  </a:lnTo>
                  <a:lnTo>
                    <a:pt x="195" y="152"/>
                  </a:lnTo>
                  <a:lnTo>
                    <a:pt x="195" y="159"/>
                  </a:lnTo>
                  <a:lnTo>
                    <a:pt x="191" y="167"/>
                  </a:lnTo>
                  <a:lnTo>
                    <a:pt x="187" y="169"/>
                  </a:lnTo>
                  <a:lnTo>
                    <a:pt x="191" y="177"/>
                  </a:lnTo>
                  <a:lnTo>
                    <a:pt x="187" y="179"/>
                  </a:lnTo>
                  <a:lnTo>
                    <a:pt x="185" y="207"/>
                  </a:lnTo>
                  <a:lnTo>
                    <a:pt x="175" y="211"/>
                  </a:lnTo>
                  <a:lnTo>
                    <a:pt x="175" y="219"/>
                  </a:lnTo>
                  <a:lnTo>
                    <a:pt x="165" y="211"/>
                  </a:lnTo>
                  <a:lnTo>
                    <a:pt x="165" y="215"/>
                  </a:lnTo>
                  <a:lnTo>
                    <a:pt x="145" y="231"/>
                  </a:lnTo>
                  <a:lnTo>
                    <a:pt x="141" y="229"/>
                  </a:lnTo>
                  <a:lnTo>
                    <a:pt x="137" y="221"/>
                  </a:lnTo>
                  <a:lnTo>
                    <a:pt x="135" y="227"/>
                  </a:lnTo>
                  <a:lnTo>
                    <a:pt x="129" y="223"/>
                  </a:lnTo>
                  <a:lnTo>
                    <a:pt x="127" y="235"/>
                  </a:lnTo>
                  <a:lnTo>
                    <a:pt x="125" y="233"/>
                  </a:lnTo>
                  <a:lnTo>
                    <a:pt x="125" y="225"/>
                  </a:lnTo>
                  <a:lnTo>
                    <a:pt x="119" y="225"/>
                  </a:lnTo>
                  <a:lnTo>
                    <a:pt x="127" y="217"/>
                  </a:lnTo>
                  <a:lnTo>
                    <a:pt x="117" y="217"/>
                  </a:lnTo>
                  <a:lnTo>
                    <a:pt x="125" y="213"/>
                  </a:lnTo>
                  <a:lnTo>
                    <a:pt x="115" y="211"/>
                  </a:lnTo>
                  <a:lnTo>
                    <a:pt x="119" y="205"/>
                  </a:lnTo>
                  <a:lnTo>
                    <a:pt x="129" y="211"/>
                  </a:lnTo>
                  <a:lnTo>
                    <a:pt x="133" y="201"/>
                  </a:lnTo>
                  <a:lnTo>
                    <a:pt x="145" y="195"/>
                  </a:lnTo>
                  <a:lnTo>
                    <a:pt x="139" y="211"/>
                  </a:lnTo>
                  <a:lnTo>
                    <a:pt x="141" y="221"/>
                  </a:lnTo>
                  <a:lnTo>
                    <a:pt x="147" y="203"/>
                  </a:lnTo>
                  <a:lnTo>
                    <a:pt x="161" y="199"/>
                  </a:lnTo>
                  <a:lnTo>
                    <a:pt x="153" y="207"/>
                  </a:lnTo>
                  <a:lnTo>
                    <a:pt x="161" y="213"/>
                  </a:lnTo>
                  <a:lnTo>
                    <a:pt x="161" y="205"/>
                  </a:lnTo>
                  <a:lnTo>
                    <a:pt x="167" y="199"/>
                  </a:lnTo>
                  <a:lnTo>
                    <a:pt x="175" y="187"/>
                  </a:lnTo>
                  <a:lnTo>
                    <a:pt x="173" y="179"/>
                  </a:lnTo>
                  <a:lnTo>
                    <a:pt x="161" y="179"/>
                  </a:lnTo>
                  <a:lnTo>
                    <a:pt x="163" y="167"/>
                  </a:lnTo>
                  <a:lnTo>
                    <a:pt x="169" y="175"/>
                  </a:lnTo>
                  <a:lnTo>
                    <a:pt x="171" y="155"/>
                  </a:lnTo>
                  <a:lnTo>
                    <a:pt x="187" y="157"/>
                  </a:lnTo>
                  <a:lnTo>
                    <a:pt x="187" y="140"/>
                  </a:lnTo>
                  <a:lnTo>
                    <a:pt x="181" y="128"/>
                  </a:lnTo>
                  <a:lnTo>
                    <a:pt x="181" y="146"/>
                  </a:lnTo>
                  <a:lnTo>
                    <a:pt x="177" y="142"/>
                  </a:lnTo>
                  <a:lnTo>
                    <a:pt x="165" y="150"/>
                  </a:lnTo>
                  <a:lnTo>
                    <a:pt x="159" y="163"/>
                  </a:lnTo>
                  <a:lnTo>
                    <a:pt x="149" y="163"/>
                  </a:lnTo>
                  <a:lnTo>
                    <a:pt x="135" y="171"/>
                  </a:lnTo>
                  <a:lnTo>
                    <a:pt x="121" y="187"/>
                  </a:lnTo>
                  <a:lnTo>
                    <a:pt x="143" y="187"/>
                  </a:lnTo>
                  <a:lnTo>
                    <a:pt x="125" y="191"/>
                  </a:lnTo>
                  <a:lnTo>
                    <a:pt x="115" y="189"/>
                  </a:lnTo>
                  <a:lnTo>
                    <a:pt x="135" y="163"/>
                  </a:lnTo>
                  <a:lnTo>
                    <a:pt x="147" y="155"/>
                  </a:lnTo>
                  <a:lnTo>
                    <a:pt x="161" y="138"/>
                  </a:lnTo>
                  <a:lnTo>
                    <a:pt x="163" y="146"/>
                  </a:lnTo>
                  <a:lnTo>
                    <a:pt x="173" y="140"/>
                  </a:lnTo>
                  <a:lnTo>
                    <a:pt x="181" y="120"/>
                  </a:lnTo>
                  <a:lnTo>
                    <a:pt x="179" y="108"/>
                  </a:lnTo>
                  <a:lnTo>
                    <a:pt x="175" y="118"/>
                  </a:lnTo>
                  <a:lnTo>
                    <a:pt x="171" y="116"/>
                  </a:lnTo>
                  <a:lnTo>
                    <a:pt x="175" y="102"/>
                  </a:lnTo>
                  <a:lnTo>
                    <a:pt x="169" y="102"/>
                  </a:lnTo>
                  <a:lnTo>
                    <a:pt x="167" y="116"/>
                  </a:lnTo>
                  <a:lnTo>
                    <a:pt x="161" y="118"/>
                  </a:lnTo>
                  <a:lnTo>
                    <a:pt x="161" y="106"/>
                  </a:lnTo>
                  <a:lnTo>
                    <a:pt x="157" y="102"/>
                  </a:lnTo>
                  <a:lnTo>
                    <a:pt x="153" y="108"/>
                  </a:lnTo>
                  <a:lnTo>
                    <a:pt x="145" y="92"/>
                  </a:lnTo>
                  <a:lnTo>
                    <a:pt x="129" y="92"/>
                  </a:lnTo>
                  <a:lnTo>
                    <a:pt x="71" y="62"/>
                  </a:lnTo>
                  <a:lnTo>
                    <a:pt x="28" y="24"/>
                  </a:lnTo>
                  <a:lnTo>
                    <a:pt x="16" y="52"/>
                  </a:lnTo>
                  <a:lnTo>
                    <a:pt x="16" y="8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8" name="Freeform 113">
              <a:extLst>
                <a:ext uri="{FF2B5EF4-FFF2-40B4-BE49-F238E27FC236}">
                  <a16:creationId xmlns:a16="http://schemas.microsoft.com/office/drawing/2014/main" id="{EDDF8962-4894-42E0-9AB0-0EA6F119EB9F}"/>
                </a:ext>
              </a:extLst>
            </p:cNvPr>
            <p:cNvSpPr>
              <a:spLocks/>
            </p:cNvSpPr>
            <p:nvPr/>
          </p:nvSpPr>
          <p:spPr bwMode="auto">
            <a:xfrm>
              <a:off x="1557338" y="12863513"/>
              <a:ext cx="47625" cy="57150"/>
            </a:xfrm>
            <a:custGeom>
              <a:avLst/>
              <a:gdLst>
                <a:gd name="T0" fmla="*/ 0 w 30"/>
                <a:gd name="T1" fmla="*/ 14 h 36"/>
                <a:gd name="T2" fmla="*/ 26 w 30"/>
                <a:gd name="T3" fmla="*/ 0 h 36"/>
                <a:gd name="T4" fmla="*/ 30 w 30"/>
                <a:gd name="T5" fmla="*/ 14 h 36"/>
                <a:gd name="T6" fmla="*/ 26 w 30"/>
                <a:gd name="T7" fmla="*/ 36 h 36"/>
                <a:gd name="T8" fmla="*/ 0 w 30"/>
                <a:gd name="T9" fmla="*/ 14 h 36"/>
              </a:gdLst>
              <a:ahLst/>
              <a:cxnLst>
                <a:cxn ang="0">
                  <a:pos x="T0" y="T1"/>
                </a:cxn>
                <a:cxn ang="0">
                  <a:pos x="T2" y="T3"/>
                </a:cxn>
                <a:cxn ang="0">
                  <a:pos x="T4" y="T5"/>
                </a:cxn>
                <a:cxn ang="0">
                  <a:pos x="T6" y="T7"/>
                </a:cxn>
                <a:cxn ang="0">
                  <a:pos x="T8" y="T9"/>
                </a:cxn>
              </a:cxnLst>
              <a:rect l="0" t="0" r="r" b="b"/>
              <a:pathLst>
                <a:path w="30" h="36">
                  <a:moveTo>
                    <a:pt x="0" y="14"/>
                  </a:moveTo>
                  <a:lnTo>
                    <a:pt x="26" y="0"/>
                  </a:lnTo>
                  <a:lnTo>
                    <a:pt x="30" y="14"/>
                  </a:lnTo>
                  <a:lnTo>
                    <a:pt x="26" y="36"/>
                  </a:lnTo>
                  <a:lnTo>
                    <a:pt x="0" y="1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79" name="Freeform 114">
              <a:extLst>
                <a:ext uri="{FF2B5EF4-FFF2-40B4-BE49-F238E27FC236}">
                  <a16:creationId xmlns:a16="http://schemas.microsoft.com/office/drawing/2014/main" id="{B34C06F7-A3FE-4856-B307-0CD486B17E3C}"/>
                </a:ext>
              </a:extLst>
            </p:cNvPr>
            <p:cNvSpPr>
              <a:spLocks/>
            </p:cNvSpPr>
            <p:nvPr/>
          </p:nvSpPr>
          <p:spPr bwMode="auto">
            <a:xfrm>
              <a:off x="1557338" y="12863513"/>
              <a:ext cx="47625" cy="57150"/>
            </a:xfrm>
            <a:custGeom>
              <a:avLst/>
              <a:gdLst>
                <a:gd name="T0" fmla="*/ 0 w 30"/>
                <a:gd name="T1" fmla="*/ 14 h 36"/>
                <a:gd name="T2" fmla="*/ 26 w 30"/>
                <a:gd name="T3" fmla="*/ 0 h 36"/>
                <a:gd name="T4" fmla="*/ 30 w 30"/>
                <a:gd name="T5" fmla="*/ 14 h 36"/>
                <a:gd name="T6" fmla="*/ 26 w 30"/>
                <a:gd name="T7" fmla="*/ 36 h 36"/>
                <a:gd name="T8" fmla="*/ 0 w 30"/>
                <a:gd name="T9" fmla="*/ 14 h 36"/>
              </a:gdLst>
              <a:ahLst/>
              <a:cxnLst>
                <a:cxn ang="0">
                  <a:pos x="T0" y="T1"/>
                </a:cxn>
                <a:cxn ang="0">
                  <a:pos x="T2" y="T3"/>
                </a:cxn>
                <a:cxn ang="0">
                  <a:pos x="T4" y="T5"/>
                </a:cxn>
                <a:cxn ang="0">
                  <a:pos x="T6" y="T7"/>
                </a:cxn>
                <a:cxn ang="0">
                  <a:pos x="T8" y="T9"/>
                </a:cxn>
              </a:cxnLst>
              <a:rect l="0" t="0" r="r" b="b"/>
              <a:pathLst>
                <a:path w="30" h="36">
                  <a:moveTo>
                    <a:pt x="0" y="14"/>
                  </a:moveTo>
                  <a:lnTo>
                    <a:pt x="26" y="0"/>
                  </a:lnTo>
                  <a:lnTo>
                    <a:pt x="30" y="14"/>
                  </a:lnTo>
                  <a:lnTo>
                    <a:pt x="26" y="36"/>
                  </a:lnTo>
                  <a:lnTo>
                    <a:pt x="0" y="1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0" name="Freeform 115">
              <a:extLst>
                <a:ext uri="{FF2B5EF4-FFF2-40B4-BE49-F238E27FC236}">
                  <a16:creationId xmlns:a16="http://schemas.microsoft.com/office/drawing/2014/main" id="{7F0A05A0-1285-497F-919B-BF74B67FEAD1}"/>
                </a:ext>
              </a:extLst>
            </p:cNvPr>
            <p:cNvSpPr>
              <a:spLocks/>
            </p:cNvSpPr>
            <p:nvPr/>
          </p:nvSpPr>
          <p:spPr bwMode="auto">
            <a:xfrm>
              <a:off x="1557338" y="12863513"/>
              <a:ext cx="47625" cy="57150"/>
            </a:xfrm>
            <a:custGeom>
              <a:avLst/>
              <a:gdLst>
                <a:gd name="T0" fmla="*/ 0 w 30"/>
                <a:gd name="T1" fmla="*/ 14 h 36"/>
                <a:gd name="T2" fmla="*/ 26 w 30"/>
                <a:gd name="T3" fmla="*/ 0 h 36"/>
                <a:gd name="T4" fmla="*/ 30 w 30"/>
                <a:gd name="T5" fmla="*/ 14 h 36"/>
                <a:gd name="T6" fmla="*/ 26 w 30"/>
                <a:gd name="T7" fmla="*/ 36 h 36"/>
                <a:gd name="T8" fmla="*/ 0 w 30"/>
                <a:gd name="T9" fmla="*/ 14 h 36"/>
              </a:gdLst>
              <a:ahLst/>
              <a:cxnLst>
                <a:cxn ang="0">
                  <a:pos x="T0" y="T1"/>
                </a:cxn>
                <a:cxn ang="0">
                  <a:pos x="T2" y="T3"/>
                </a:cxn>
                <a:cxn ang="0">
                  <a:pos x="T4" y="T5"/>
                </a:cxn>
                <a:cxn ang="0">
                  <a:pos x="T6" y="T7"/>
                </a:cxn>
                <a:cxn ang="0">
                  <a:pos x="T8" y="T9"/>
                </a:cxn>
              </a:cxnLst>
              <a:rect l="0" t="0" r="r" b="b"/>
              <a:pathLst>
                <a:path w="30" h="36">
                  <a:moveTo>
                    <a:pt x="0" y="14"/>
                  </a:moveTo>
                  <a:lnTo>
                    <a:pt x="26" y="0"/>
                  </a:lnTo>
                  <a:lnTo>
                    <a:pt x="30" y="14"/>
                  </a:lnTo>
                  <a:lnTo>
                    <a:pt x="26" y="36"/>
                  </a:lnTo>
                  <a:lnTo>
                    <a:pt x="0" y="1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81" name="Freeform 116">
              <a:extLst>
                <a:ext uri="{FF2B5EF4-FFF2-40B4-BE49-F238E27FC236}">
                  <a16:creationId xmlns:a16="http://schemas.microsoft.com/office/drawing/2014/main" id="{0E9A6B7C-782F-4E37-BE17-B20BFDE97726}"/>
                </a:ext>
              </a:extLst>
            </p:cNvPr>
            <p:cNvSpPr>
              <a:spLocks/>
            </p:cNvSpPr>
            <p:nvPr/>
          </p:nvSpPr>
          <p:spPr bwMode="auto">
            <a:xfrm>
              <a:off x="1557338" y="12863513"/>
              <a:ext cx="47625" cy="57150"/>
            </a:xfrm>
            <a:custGeom>
              <a:avLst/>
              <a:gdLst>
                <a:gd name="T0" fmla="*/ 0 w 30"/>
                <a:gd name="T1" fmla="*/ 14 h 36"/>
                <a:gd name="T2" fmla="*/ 26 w 30"/>
                <a:gd name="T3" fmla="*/ 0 h 36"/>
                <a:gd name="T4" fmla="*/ 30 w 30"/>
                <a:gd name="T5" fmla="*/ 14 h 36"/>
                <a:gd name="T6" fmla="*/ 26 w 30"/>
                <a:gd name="T7" fmla="*/ 36 h 36"/>
                <a:gd name="T8" fmla="*/ 0 w 30"/>
                <a:gd name="T9" fmla="*/ 14 h 36"/>
              </a:gdLst>
              <a:ahLst/>
              <a:cxnLst>
                <a:cxn ang="0">
                  <a:pos x="T0" y="T1"/>
                </a:cxn>
                <a:cxn ang="0">
                  <a:pos x="T2" y="T3"/>
                </a:cxn>
                <a:cxn ang="0">
                  <a:pos x="T4" y="T5"/>
                </a:cxn>
                <a:cxn ang="0">
                  <a:pos x="T6" y="T7"/>
                </a:cxn>
                <a:cxn ang="0">
                  <a:pos x="T8" y="T9"/>
                </a:cxn>
              </a:cxnLst>
              <a:rect l="0" t="0" r="r" b="b"/>
              <a:pathLst>
                <a:path w="30" h="36">
                  <a:moveTo>
                    <a:pt x="0" y="14"/>
                  </a:moveTo>
                  <a:lnTo>
                    <a:pt x="26" y="0"/>
                  </a:lnTo>
                  <a:lnTo>
                    <a:pt x="30" y="14"/>
                  </a:lnTo>
                  <a:lnTo>
                    <a:pt x="26" y="36"/>
                  </a:lnTo>
                  <a:lnTo>
                    <a:pt x="0" y="1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2" name="Freeform 117">
              <a:extLst>
                <a:ext uri="{FF2B5EF4-FFF2-40B4-BE49-F238E27FC236}">
                  <a16:creationId xmlns:a16="http://schemas.microsoft.com/office/drawing/2014/main" id="{3D328BB1-AA5E-4AAD-A005-616911CDB41D}"/>
                </a:ext>
              </a:extLst>
            </p:cNvPr>
            <p:cNvSpPr>
              <a:spLocks/>
            </p:cNvSpPr>
            <p:nvPr/>
          </p:nvSpPr>
          <p:spPr bwMode="auto">
            <a:xfrm>
              <a:off x="1592263" y="12936538"/>
              <a:ext cx="34925" cy="82550"/>
            </a:xfrm>
            <a:custGeom>
              <a:avLst/>
              <a:gdLst>
                <a:gd name="T0" fmla="*/ 0 w 22"/>
                <a:gd name="T1" fmla="*/ 16 h 52"/>
                <a:gd name="T2" fmla="*/ 12 w 22"/>
                <a:gd name="T3" fmla="*/ 0 h 52"/>
                <a:gd name="T4" fmla="*/ 22 w 22"/>
                <a:gd name="T5" fmla="*/ 8 h 52"/>
                <a:gd name="T6" fmla="*/ 16 w 22"/>
                <a:gd name="T7" fmla="*/ 52 h 52"/>
                <a:gd name="T8" fmla="*/ 0 w 22"/>
                <a:gd name="T9" fmla="*/ 16 h 52"/>
              </a:gdLst>
              <a:ahLst/>
              <a:cxnLst>
                <a:cxn ang="0">
                  <a:pos x="T0" y="T1"/>
                </a:cxn>
                <a:cxn ang="0">
                  <a:pos x="T2" y="T3"/>
                </a:cxn>
                <a:cxn ang="0">
                  <a:pos x="T4" y="T5"/>
                </a:cxn>
                <a:cxn ang="0">
                  <a:pos x="T6" y="T7"/>
                </a:cxn>
                <a:cxn ang="0">
                  <a:pos x="T8" y="T9"/>
                </a:cxn>
              </a:cxnLst>
              <a:rect l="0" t="0" r="r" b="b"/>
              <a:pathLst>
                <a:path w="22" h="52">
                  <a:moveTo>
                    <a:pt x="0" y="16"/>
                  </a:moveTo>
                  <a:lnTo>
                    <a:pt x="12" y="0"/>
                  </a:lnTo>
                  <a:lnTo>
                    <a:pt x="22" y="8"/>
                  </a:lnTo>
                  <a:lnTo>
                    <a:pt x="16" y="52"/>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83" name="Freeform 118">
              <a:extLst>
                <a:ext uri="{FF2B5EF4-FFF2-40B4-BE49-F238E27FC236}">
                  <a16:creationId xmlns:a16="http://schemas.microsoft.com/office/drawing/2014/main" id="{FDF3A002-B013-4BDA-B13F-5EC7620311DA}"/>
                </a:ext>
              </a:extLst>
            </p:cNvPr>
            <p:cNvSpPr>
              <a:spLocks/>
            </p:cNvSpPr>
            <p:nvPr/>
          </p:nvSpPr>
          <p:spPr bwMode="auto">
            <a:xfrm>
              <a:off x="1592263" y="12936538"/>
              <a:ext cx="34925" cy="82550"/>
            </a:xfrm>
            <a:custGeom>
              <a:avLst/>
              <a:gdLst>
                <a:gd name="T0" fmla="*/ 0 w 22"/>
                <a:gd name="T1" fmla="*/ 16 h 52"/>
                <a:gd name="T2" fmla="*/ 12 w 22"/>
                <a:gd name="T3" fmla="*/ 0 h 52"/>
                <a:gd name="T4" fmla="*/ 22 w 22"/>
                <a:gd name="T5" fmla="*/ 8 h 52"/>
                <a:gd name="T6" fmla="*/ 16 w 22"/>
                <a:gd name="T7" fmla="*/ 52 h 52"/>
                <a:gd name="T8" fmla="*/ 0 w 22"/>
                <a:gd name="T9" fmla="*/ 16 h 52"/>
              </a:gdLst>
              <a:ahLst/>
              <a:cxnLst>
                <a:cxn ang="0">
                  <a:pos x="T0" y="T1"/>
                </a:cxn>
                <a:cxn ang="0">
                  <a:pos x="T2" y="T3"/>
                </a:cxn>
                <a:cxn ang="0">
                  <a:pos x="T4" y="T5"/>
                </a:cxn>
                <a:cxn ang="0">
                  <a:pos x="T6" y="T7"/>
                </a:cxn>
                <a:cxn ang="0">
                  <a:pos x="T8" y="T9"/>
                </a:cxn>
              </a:cxnLst>
              <a:rect l="0" t="0" r="r" b="b"/>
              <a:pathLst>
                <a:path w="22" h="52">
                  <a:moveTo>
                    <a:pt x="0" y="16"/>
                  </a:moveTo>
                  <a:lnTo>
                    <a:pt x="12" y="0"/>
                  </a:lnTo>
                  <a:lnTo>
                    <a:pt x="22" y="8"/>
                  </a:lnTo>
                  <a:lnTo>
                    <a:pt x="16" y="52"/>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4" name="Freeform 119">
              <a:extLst>
                <a:ext uri="{FF2B5EF4-FFF2-40B4-BE49-F238E27FC236}">
                  <a16:creationId xmlns:a16="http://schemas.microsoft.com/office/drawing/2014/main" id="{A3A6D5D6-4778-46D6-9ED5-A5358596816F}"/>
                </a:ext>
              </a:extLst>
            </p:cNvPr>
            <p:cNvSpPr>
              <a:spLocks/>
            </p:cNvSpPr>
            <p:nvPr/>
          </p:nvSpPr>
          <p:spPr bwMode="auto">
            <a:xfrm>
              <a:off x="1592263" y="12936538"/>
              <a:ext cx="34925" cy="82550"/>
            </a:xfrm>
            <a:custGeom>
              <a:avLst/>
              <a:gdLst>
                <a:gd name="T0" fmla="*/ 0 w 22"/>
                <a:gd name="T1" fmla="*/ 16 h 52"/>
                <a:gd name="T2" fmla="*/ 12 w 22"/>
                <a:gd name="T3" fmla="*/ 0 h 52"/>
                <a:gd name="T4" fmla="*/ 22 w 22"/>
                <a:gd name="T5" fmla="*/ 8 h 52"/>
                <a:gd name="T6" fmla="*/ 16 w 22"/>
                <a:gd name="T7" fmla="*/ 52 h 52"/>
                <a:gd name="T8" fmla="*/ 0 w 22"/>
                <a:gd name="T9" fmla="*/ 16 h 52"/>
              </a:gdLst>
              <a:ahLst/>
              <a:cxnLst>
                <a:cxn ang="0">
                  <a:pos x="T0" y="T1"/>
                </a:cxn>
                <a:cxn ang="0">
                  <a:pos x="T2" y="T3"/>
                </a:cxn>
                <a:cxn ang="0">
                  <a:pos x="T4" y="T5"/>
                </a:cxn>
                <a:cxn ang="0">
                  <a:pos x="T6" y="T7"/>
                </a:cxn>
                <a:cxn ang="0">
                  <a:pos x="T8" y="T9"/>
                </a:cxn>
              </a:cxnLst>
              <a:rect l="0" t="0" r="r" b="b"/>
              <a:pathLst>
                <a:path w="22" h="52">
                  <a:moveTo>
                    <a:pt x="0" y="16"/>
                  </a:moveTo>
                  <a:lnTo>
                    <a:pt x="12" y="0"/>
                  </a:lnTo>
                  <a:lnTo>
                    <a:pt x="22" y="8"/>
                  </a:lnTo>
                  <a:lnTo>
                    <a:pt x="16" y="52"/>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85" name="Freeform 120">
              <a:extLst>
                <a:ext uri="{FF2B5EF4-FFF2-40B4-BE49-F238E27FC236}">
                  <a16:creationId xmlns:a16="http://schemas.microsoft.com/office/drawing/2014/main" id="{18350D8E-35B6-493F-99DC-6AB4909E9B49}"/>
                </a:ext>
              </a:extLst>
            </p:cNvPr>
            <p:cNvSpPr>
              <a:spLocks/>
            </p:cNvSpPr>
            <p:nvPr/>
          </p:nvSpPr>
          <p:spPr bwMode="auto">
            <a:xfrm>
              <a:off x="1592263" y="12936538"/>
              <a:ext cx="34925" cy="82550"/>
            </a:xfrm>
            <a:custGeom>
              <a:avLst/>
              <a:gdLst>
                <a:gd name="T0" fmla="*/ 0 w 22"/>
                <a:gd name="T1" fmla="*/ 16 h 52"/>
                <a:gd name="T2" fmla="*/ 12 w 22"/>
                <a:gd name="T3" fmla="*/ 0 h 52"/>
                <a:gd name="T4" fmla="*/ 22 w 22"/>
                <a:gd name="T5" fmla="*/ 8 h 52"/>
                <a:gd name="T6" fmla="*/ 16 w 22"/>
                <a:gd name="T7" fmla="*/ 52 h 52"/>
                <a:gd name="T8" fmla="*/ 0 w 22"/>
                <a:gd name="T9" fmla="*/ 16 h 52"/>
              </a:gdLst>
              <a:ahLst/>
              <a:cxnLst>
                <a:cxn ang="0">
                  <a:pos x="T0" y="T1"/>
                </a:cxn>
                <a:cxn ang="0">
                  <a:pos x="T2" y="T3"/>
                </a:cxn>
                <a:cxn ang="0">
                  <a:pos x="T4" y="T5"/>
                </a:cxn>
                <a:cxn ang="0">
                  <a:pos x="T6" y="T7"/>
                </a:cxn>
                <a:cxn ang="0">
                  <a:pos x="T8" y="T9"/>
                </a:cxn>
              </a:cxnLst>
              <a:rect l="0" t="0" r="r" b="b"/>
              <a:pathLst>
                <a:path w="22" h="52">
                  <a:moveTo>
                    <a:pt x="0" y="16"/>
                  </a:moveTo>
                  <a:lnTo>
                    <a:pt x="12" y="0"/>
                  </a:lnTo>
                  <a:lnTo>
                    <a:pt x="22" y="8"/>
                  </a:lnTo>
                  <a:lnTo>
                    <a:pt x="16" y="52"/>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6" name="Freeform 121">
              <a:extLst>
                <a:ext uri="{FF2B5EF4-FFF2-40B4-BE49-F238E27FC236}">
                  <a16:creationId xmlns:a16="http://schemas.microsoft.com/office/drawing/2014/main" id="{FF4BDAFE-8E12-4520-967B-EA0D8BB1488B}"/>
                </a:ext>
              </a:extLst>
            </p:cNvPr>
            <p:cNvSpPr>
              <a:spLocks/>
            </p:cNvSpPr>
            <p:nvPr/>
          </p:nvSpPr>
          <p:spPr bwMode="auto">
            <a:xfrm>
              <a:off x="5840413" y="14585951"/>
              <a:ext cx="627063" cy="1128713"/>
            </a:xfrm>
            <a:custGeom>
              <a:avLst/>
              <a:gdLst>
                <a:gd name="T0" fmla="*/ 0 w 395"/>
                <a:gd name="T1" fmla="*/ 315 h 711"/>
                <a:gd name="T2" fmla="*/ 8 w 395"/>
                <a:gd name="T3" fmla="*/ 293 h 711"/>
                <a:gd name="T4" fmla="*/ 34 w 395"/>
                <a:gd name="T5" fmla="*/ 249 h 711"/>
                <a:gd name="T6" fmla="*/ 50 w 395"/>
                <a:gd name="T7" fmla="*/ 203 h 711"/>
                <a:gd name="T8" fmla="*/ 36 w 395"/>
                <a:gd name="T9" fmla="*/ 169 h 711"/>
                <a:gd name="T10" fmla="*/ 103 w 395"/>
                <a:gd name="T11" fmla="*/ 117 h 711"/>
                <a:gd name="T12" fmla="*/ 117 w 395"/>
                <a:gd name="T13" fmla="*/ 89 h 711"/>
                <a:gd name="T14" fmla="*/ 117 w 395"/>
                <a:gd name="T15" fmla="*/ 77 h 711"/>
                <a:gd name="T16" fmla="*/ 68 w 395"/>
                <a:gd name="T17" fmla="*/ 18 h 711"/>
                <a:gd name="T18" fmla="*/ 333 w 395"/>
                <a:gd name="T19" fmla="*/ 0 h 711"/>
                <a:gd name="T20" fmla="*/ 339 w 395"/>
                <a:gd name="T21" fmla="*/ 45 h 711"/>
                <a:gd name="T22" fmla="*/ 365 w 395"/>
                <a:gd name="T23" fmla="*/ 97 h 711"/>
                <a:gd name="T24" fmla="*/ 387 w 395"/>
                <a:gd name="T25" fmla="*/ 368 h 711"/>
                <a:gd name="T26" fmla="*/ 381 w 395"/>
                <a:gd name="T27" fmla="*/ 422 h 711"/>
                <a:gd name="T28" fmla="*/ 395 w 395"/>
                <a:gd name="T29" fmla="*/ 456 h 711"/>
                <a:gd name="T30" fmla="*/ 381 w 395"/>
                <a:gd name="T31" fmla="*/ 518 h 711"/>
                <a:gd name="T32" fmla="*/ 361 w 395"/>
                <a:gd name="T33" fmla="*/ 544 h 711"/>
                <a:gd name="T34" fmla="*/ 349 w 395"/>
                <a:gd name="T35" fmla="*/ 590 h 711"/>
                <a:gd name="T36" fmla="*/ 359 w 395"/>
                <a:gd name="T37" fmla="*/ 602 h 711"/>
                <a:gd name="T38" fmla="*/ 351 w 395"/>
                <a:gd name="T39" fmla="*/ 628 h 711"/>
                <a:gd name="T40" fmla="*/ 357 w 395"/>
                <a:gd name="T41" fmla="*/ 638 h 711"/>
                <a:gd name="T42" fmla="*/ 325 w 395"/>
                <a:gd name="T43" fmla="*/ 650 h 711"/>
                <a:gd name="T44" fmla="*/ 319 w 395"/>
                <a:gd name="T45" fmla="*/ 694 h 711"/>
                <a:gd name="T46" fmla="*/ 273 w 395"/>
                <a:gd name="T47" fmla="*/ 678 h 711"/>
                <a:gd name="T48" fmla="*/ 249 w 395"/>
                <a:gd name="T49" fmla="*/ 701 h 711"/>
                <a:gd name="T50" fmla="*/ 251 w 395"/>
                <a:gd name="T51" fmla="*/ 711 h 711"/>
                <a:gd name="T52" fmla="*/ 235 w 395"/>
                <a:gd name="T53" fmla="*/ 711 h 711"/>
                <a:gd name="T54" fmla="*/ 221 w 395"/>
                <a:gd name="T55" fmla="*/ 680 h 711"/>
                <a:gd name="T56" fmla="*/ 213 w 395"/>
                <a:gd name="T57" fmla="*/ 638 h 711"/>
                <a:gd name="T58" fmla="*/ 195 w 395"/>
                <a:gd name="T59" fmla="*/ 612 h 711"/>
                <a:gd name="T60" fmla="*/ 169 w 395"/>
                <a:gd name="T61" fmla="*/ 602 h 711"/>
                <a:gd name="T62" fmla="*/ 137 w 395"/>
                <a:gd name="T63" fmla="*/ 574 h 711"/>
                <a:gd name="T64" fmla="*/ 125 w 395"/>
                <a:gd name="T65" fmla="*/ 538 h 711"/>
                <a:gd name="T66" fmla="*/ 143 w 395"/>
                <a:gd name="T67" fmla="*/ 484 h 711"/>
                <a:gd name="T68" fmla="*/ 127 w 395"/>
                <a:gd name="T69" fmla="*/ 472 h 711"/>
                <a:gd name="T70" fmla="*/ 88 w 395"/>
                <a:gd name="T71" fmla="*/ 474 h 711"/>
                <a:gd name="T72" fmla="*/ 80 w 395"/>
                <a:gd name="T73" fmla="*/ 438 h 711"/>
                <a:gd name="T74" fmla="*/ 16 w 395"/>
                <a:gd name="T75" fmla="*/ 372 h 711"/>
                <a:gd name="T76" fmla="*/ 0 w 395"/>
                <a:gd name="T77" fmla="*/ 315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95" h="711">
                  <a:moveTo>
                    <a:pt x="0" y="315"/>
                  </a:moveTo>
                  <a:lnTo>
                    <a:pt x="8" y="293"/>
                  </a:lnTo>
                  <a:lnTo>
                    <a:pt x="34" y="249"/>
                  </a:lnTo>
                  <a:lnTo>
                    <a:pt x="50" y="203"/>
                  </a:lnTo>
                  <a:lnTo>
                    <a:pt x="36" y="169"/>
                  </a:lnTo>
                  <a:lnTo>
                    <a:pt x="103" y="117"/>
                  </a:lnTo>
                  <a:lnTo>
                    <a:pt x="117" y="89"/>
                  </a:lnTo>
                  <a:lnTo>
                    <a:pt x="117" y="77"/>
                  </a:lnTo>
                  <a:lnTo>
                    <a:pt x="68" y="18"/>
                  </a:lnTo>
                  <a:lnTo>
                    <a:pt x="333" y="0"/>
                  </a:lnTo>
                  <a:lnTo>
                    <a:pt x="339" y="45"/>
                  </a:lnTo>
                  <a:lnTo>
                    <a:pt x="365" y="97"/>
                  </a:lnTo>
                  <a:lnTo>
                    <a:pt x="387" y="368"/>
                  </a:lnTo>
                  <a:lnTo>
                    <a:pt x="381" y="422"/>
                  </a:lnTo>
                  <a:lnTo>
                    <a:pt x="395" y="456"/>
                  </a:lnTo>
                  <a:lnTo>
                    <a:pt x="381" y="518"/>
                  </a:lnTo>
                  <a:lnTo>
                    <a:pt x="361" y="544"/>
                  </a:lnTo>
                  <a:lnTo>
                    <a:pt x="349" y="590"/>
                  </a:lnTo>
                  <a:lnTo>
                    <a:pt x="359" y="602"/>
                  </a:lnTo>
                  <a:lnTo>
                    <a:pt x="351" y="628"/>
                  </a:lnTo>
                  <a:lnTo>
                    <a:pt x="357" y="638"/>
                  </a:lnTo>
                  <a:lnTo>
                    <a:pt x="325" y="650"/>
                  </a:lnTo>
                  <a:lnTo>
                    <a:pt x="319" y="694"/>
                  </a:lnTo>
                  <a:lnTo>
                    <a:pt x="273" y="678"/>
                  </a:lnTo>
                  <a:lnTo>
                    <a:pt x="249" y="701"/>
                  </a:lnTo>
                  <a:lnTo>
                    <a:pt x="251" y="711"/>
                  </a:lnTo>
                  <a:lnTo>
                    <a:pt x="235" y="711"/>
                  </a:lnTo>
                  <a:lnTo>
                    <a:pt x="221" y="680"/>
                  </a:lnTo>
                  <a:lnTo>
                    <a:pt x="213" y="638"/>
                  </a:lnTo>
                  <a:lnTo>
                    <a:pt x="195" y="612"/>
                  </a:lnTo>
                  <a:lnTo>
                    <a:pt x="169" y="602"/>
                  </a:lnTo>
                  <a:lnTo>
                    <a:pt x="137" y="574"/>
                  </a:lnTo>
                  <a:lnTo>
                    <a:pt x="125" y="538"/>
                  </a:lnTo>
                  <a:lnTo>
                    <a:pt x="143" y="484"/>
                  </a:lnTo>
                  <a:lnTo>
                    <a:pt x="127" y="472"/>
                  </a:lnTo>
                  <a:lnTo>
                    <a:pt x="88" y="474"/>
                  </a:lnTo>
                  <a:lnTo>
                    <a:pt x="80" y="438"/>
                  </a:lnTo>
                  <a:lnTo>
                    <a:pt x="16" y="372"/>
                  </a:lnTo>
                  <a:lnTo>
                    <a:pt x="0" y="315"/>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87" name="Freeform 122">
              <a:extLst>
                <a:ext uri="{FF2B5EF4-FFF2-40B4-BE49-F238E27FC236}">
                  <a16:creationId xmlns:a16="http://schemas.microsoft.com/office/drawing/2014/main" id="{9B4B752E-30BB-4C6B-936A-3A5D3706EA38}"/>
                </a:ext>
              </a:extLst>
            </p:cNvPr>
            <p:cNvSpPr>
              <a:spLocks/>
            </p:cNvSpPr>
            <p:nvPr/>
          </p:nvSpPr>
          <p:spPr bwMode="auto">
            <a:xfrm>
              <a:off x="5840413" y="14585951"/>
              <a:ext cx="627063" cy="1128713"/>
            </a:xfrm>
            <a:custGeom>
              <a:avLst/>
              <a:gdLst>
                <a:gd name="T0" fmla="*/ 0 w 395"/>
                <a:gd name="T1" fmla="*/ 315 h 711"/>
                <a:gd name="T2" fmla="*/ 8 w 395"/>
                <a:gd name="T3" fmla="*/ 293 h 711"/>
                <a:gd name="T4" fmla="*/ 34 w 395"/>
                <a:gd name="T5" fmla="*/ 249 h 711"/>
                <a:gd name="T6" fmla="*/ 50 w 395"/>
                <a:gd name="T7" fmla="*/ 203 h 711"/>
                <a:gd name="T8" fmla="*/ 36 w 395"/>
                <a:gd name="T9" fmla="*/ 169 h 711"/>
                <a:gd name="T10" fmla="*/ 103 w 395"/>
                <a:gd name="T11" fmla="*/ 117 h 711"/>
                <a:gd name="T12" fmla="*/ 117 w 395"/>
                <a:gd name="T13" fmla="*/ 89 h 711"/>
                <a:gd name="T14" fmla="*/ 117 w 395"/>
                <a:gd name="T15" fmla="*/ 77 h 711"/>
                <a:gd name="T16" fmla="*/ 68 w 395"/>
                <a:gd name="T17" fmla="*/ 18 h 711"/>
                <a:gd name="T18" fmla="*/ 333 w 395"/>
                <a:gd name="T19" fmla="*/ 0 h 711"/>
                <a:gd name="T20" fmla="*/ 339 w 395"/>
                <a:gd name="T21" fmla="*/ 45 h 711"/>
                <a:gd name="T22" fmla="*/ 365 w 395"/>
                <a:gd name="T23" fmla="*/ 97 h 711"/>
                <a:gd name="T24" fmla="*/ 387 w 395"/>
                <a:gd name="T25" fmla="*/ 368 h 711"/>
                <a:gd name="T26" fmla="*/ 381 w 395"/>
                <a:gd name="T27" fmla="*/ 422 h 711"/>
                <a:gd name="T28" fmla="*/ 395 w 395"/>
                <a:gd name="T29" fmla="*/ 456 h 711"/>
                <a:gd name="T30" fmla="*/ 381 w 395"/>
                <a:gd name="T31" fmla="*/ 518 h 711"/>
                <a:gd name="T32" fmla="*/ 361 w 395"/>
                <a:gd name="T33" fmla="*/ 544 h 711"/>
                <a:gd name="T34" fmla="*/ 349 w 395"/>
                <a:gd name="T35" fmla="*/ 590 h 711"/>
                <a:gd name="T36" fmla="*/ 359 w 395"/>
                <a:gd name="T37" fmla="*/ 602 h 711"/>
                <a:gd name="T38" fmla="*/ 351 w 395"/>
                <a:gd name="T39" fmla="*/ 628 h 711"/>
                <a:gd name="T40" fmla="*/ 357 w 395"/>
                <a:gd name="T41" fmla="*/ 638 h 711"/>
                <a:gd name="T42" fmla="*/ 325 w 395"/>
                <a:gd name="T43" fmla="*/ 650 h 711"/>
                <a:gd name="T44" fmla="*/ 319 w 395"/>
                <a:gd name="T45" fmla="*/ 694 h 711"/>
                <a:gd name="T46" fmla="*/ 273 w 395"/>
                <a:gd name="T47" fmla="*/ 678 h 711"/>
                <a:gd name="T48" fmla="*/ 249 w 395"/>
                <a:gd name="T49" fmla="*/ 701 h 711"/>
                <a:gd name="T50" fmla="*/ 251 w 395"/>
                <a:gd name="T51" fmla="*/ 711 h 711"/>
                <a:gd name="T52" fmla="*/ 235 w 395"/>
                <a:gd name="T53" fmla="*/ 711 h 711"/>
                <a:gd name="T54" fmla="*/ 221 w 395"/>
                <a:gd name="T55" fmla="*/ 680 h 711"/>
                <a:gd name="T56" fmla="*/ 213 w 395"/>
                <a:gd name="T57" fmla="*/ 638 h 711"/>
                <a:gd name="T58" fmla="*/ 195 w 395"/>
                <a:gd name="T59" fmla="*/ 612 h 711"/>
                <a:gd name="T60" fmla="*/ 169 w 395"/>
                <a:gd name="T61" fmla="*/ 602 h 711"/>
                <a:gd name="T62" fmla="*/ 137 w 395"/>
                <a:gd name="T63" fmla="*/ 574 h 711"/>
                <a:gd name="T64" fmla="*/ 125 w 395"/>
                <a:gd name="T65" fmla="*/ 538 h 711"/>
                <a:gd name="T66" fmla="*/ 143 w 395"/>
                <a:gd name="T67" fmla="*/ 484 h 711"/>
                <a:gd name="T68" fmla="*/ 127 w 395"/>
                <a:gd name="T69" fmla="*/ 472 h 711"/>
                <a:gd name="T70" fmla="*/ 88 w 395"/>
                <a:gd name="T71" fmla="*/ 474 h 711"/>
                <a:gd name="T72" fmla="*/ 80 w 395"/>
                <a:gd name="T73" fmla="*/ 438 h 711"/>
                <a:gd name="T74" fmla="*/ 16 w 395"/>
                <a:gd name="T75" fmla="*/ 372 h 711"/>
                <a:gd name="T76" fmla="*/ 0 w 395"/>
                <a:gd name="T77" fmla="*/ 315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95" h="711">
                  <a:moveTo>
                    <a:pt x="0" y="315"/>
                  </a:moveTo>
                  <a:lnTo>
                    <a:pt x="8" y="293"/>
                  </a:lnTo>
                  <a:lnTo>
                    <a:pt x="34" y="249"/>
                  </a:lnTo>
                  <a:lnTo>
                    <a:pt x="50" y="203"/>
                  </a:lnTo>
                  <a:lnTo>
                    <a:pt x="36" y="169"/>
                  </a:lnTo>
                  <a:lnTo>
                    <a:pt x="103" y="117"/>
                  </a:lnTo>
                  <a:lnTo>
                    <a:pt x="117" y="89"/>
                  </a:lnTo>
                  <a:lnTo>
                    <a:pt x="117" y="77"/>
                  </a:lnTo>
                  <a:lnTo>
                    <a:pt x="68" y="18"/>
                  </a:lnTo>
                  <a:lnTo>
                    <a:pt x="333" y="0"/>
                  </a:lnTo>
                  <a:lnTo>
                    <a:pt x="339" y="45"/>
                  </a:lnTo>
                  <a:lnTo>
                    <a:pt x="365" y="97"/>
                  </a:lnTo>
                  <a:lnTo>
                    <a:pt x="387" y="368"/>
                  </a:lnTo>
                  <a:lnTo>
                    <a:pt x="381" y="422"/>
                  </a:lnTo>
                  <a:lnTo>
                    <a:pt x="395" y="456"/>
                  </a:lnTo>
                  <a:lnTo>
                    <a:pt x="381" y="518"/>
                  </a:lnTo>
                  <a:lnTo>
                    <a:pt x="361" y="544"/>
                  </a:lnTo>
                  <a:lnTo>
                    <a:pt x="349" y="590"/>
                  </a:lnTo>
                  <a:lnTo>
                    <a:pt x="359" y="602"/>
                  </a:lnTo>
                  <a:lnTo>
                    <a:pt x="351" y="628"/>
                  </a:lnTo>
                  <a:lnTo>
                    <a:pt x="357" y="638"/>
                  </a:lnTo>
                  <a:lnTo>
                    <a:pt x="325" y="650"/>
                  </a:lnTo>
                  <a:lnTo>
                    <a:pt x="319" y="694"/>
                  </a:lnTo>
                  <a:lnTo>
                    <a:pt x="273" y="678"/>
                  </a:lnTo>
                  <a:lnTo>
                    <a:pt x="249" y="701"/>
                  </a:lnTo>
                  <a:lnTo>
                    <a:pt x="251" y="711"/>
                  </a:lnTo>
                  <a:lnTo>
                    <a:pt x="235" y="711"/>
                  </a:lnTo>
                  <a:lnTo>
                    <a:pt x="221" y="680"/>
                  </a:lnTo>
                  <a:lnTo>
                    <a:pt x="213" y="638"/>
                  </a:lnTo>
                  <a:lnTo>
                    <a:pt x="195" y="612"/>
                  </a:lnTo>
                  <a:lnTo>
                    <a:pt x="169" y="602"/>
                  </a:lnTo>
                  <a:lnTo>
                    <a:pt x="137" y="574"/>
                  </a:lnTo>
                  <a:lnTo>
                    <a:pt x="125" y="538"/>
                  </a:lnTo>
                  <a:lnTo>
                    <a:pt x="143" y="484"/>
                  </a:lnTo>
                  <a:lnTo>
                    <a:pt x="127" y="472"/>
                  </a:lnTo>
                  <a:lnTo>
                    <a:pt x="88" y="474"/>
                  </a:lnTo>
                  <a:lnTo>
                    <a:pt x="80" y="438"/>
                  </a:lnTo>
                  <a:lnTo>
                    <a:pt x="16" y="372"/>
                  </a:lnTo>
                  <a:lnTo>
                    <a:pt x="0" y="315"/>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8" name="Freeform 123">
              <a:extLst>
                <a:ext uri="{FF2B5EF4-FFF2-40B4-BE49-F238E27FC236}">
                  <a16:creationId xmlns:a16="http://schemas.microsoft.com/office/drawing/2014/main" id="{3A38CE79-3C47-4AA6-BF38-0C3BFDBC4893}"/>
                </a:ext>
              </a:extLst>
            </p:cNvPr>
            <p:cNvSpPr>
              <a:spLocks/>
            </p:cNvSpPr>
            <p:nvPr/>
          </p:nvSpPr>
          <p:spPr bwMode="auto">
            <a:xfrm>
              <a:off x="5840413" y="14585951"/>
              <a:ext cx="627063" cy="1128713"/>
            </a:xfrm>
            <a:custGeom>
              <a:avLst/>
              <a:gdLst>
                <a:gd name="T0" fmla="*/ 0 w 395"/>
                <a:gd name="T1" fmla="*/ 315 h 711"/>
                <a:gd name="T2" fmla="*/ 8 w 395"/>
                <a:gd name="T3" fmla="*/ 293 h 711"/>
                <a:gd name="T4" fmla="*/ 34 w 395"/>
                <a:gd name="T5" fmla="*/ 249 h 711"/>
                <a:gd name="T6" fmla="*/ 50 w 395"/>
                <a:gd name="T7" fmla="*/ 203 h 711"/>
                <a:gd name="T8" fmla="*/ 36 w 395"/>
                <a:gd name="T9" fmla="*/ 169 h 711"/>
                <a:gd name="T10" fmla="*/ 103 w 395"/>
                <a:gd name="T11" fmla="*/ 117 h 711"/>
                <a:gd name="T12" fmla="*/ 117 w 395"/>
                <a:gd name="T13" fmla="*/ 89 h 711"/>
                <a:gd name="T14" fmla="*/ 117 w 395"/>
                <a:gd name="T15" fmla="*/ 77 h 711"/>
                <a:gd name="T16" fmla="*/ 68 w 395"/>
                <a:gd name="T17" fmla="*/ 18 h 711"/>
                <a:gd name="T18" fmla="*/ 333 w 395"/>
                <a:gd name="T19" fmla="*/ 0 h 711"/>
                <a:gd name="T20" fmla="*/ 339 w 395"/>
                <a:gd name="T21" fmla="*/ 45 h 711"/>
                <a:gd name="T22" fmla="*/ 365 w 395"/>
                <a:gd name="T23" fmla="*/ 97 h 711"/>
                <a:gd name="T24" fmla="*/ 387 w 395"/>
                <a:gd name="T25" fmla="*/ 368 h 711"/>
                <a:gd name="T26" fmla="*/ 381 w 395"/>
                <a:gd name="T27" fmla="*/ 422 h 711"/>
                <a:gd name="T28" fmla="*/ 395 w 395"/>
                <a:gd name="T29" fmla="*/ 456 h 711"/>
                <a:gd name="T30" fmla="*/ 381 w 395"/>
                <a:gd name="T31" fmla="*/ 518 h 711"/>
                <a:gd name="T32" fmla="*/ 361 w 395"/>
                <a:gd name="T33" fmla="*/ 544 h 711"/>
                <a:gd name="T34" fmla="*/ 349 w 395"/>
                <a:gd name="T35" fmla="*/ 590 h 711"/>
                <a:gd name="T36" fmla="*/ 359 w 395"/>
                <a:gd name="T37" fmla="*/ 602 h 711"/>
                <a:gd name="T38" fmla="*/ 351 w 395"/>
                <a:gd name="T39" fmla="*/ 628 h 711"/>
                <a:gd name="T40" fmla="*/ 357 w 395"/>
                <a:gd name="T41" fmla="*/ 638 h 711"/>
                <a:gd name="T42" fmla="*/ 325 w 395"/>
                <a:gd name="T43" fmla="*/ 650 h 711"/>
                <a:gd name="T44" fmla="*/ 319 w 395"/>
                <a:gd name="T45" fmla="*/ 694 h 711"/>
                <a:gd name="T46" fmla="*/ 273 w 395"/>
                <a:gd name="T47" fmla="*/ 678 h 711"/>
                <a:gd name="T48" fmla="*/ 249 w 395"/>
                <a:gd name="T49" fmla="*/ 701 h 711"/>
                <a:gd name="T50" fmla="*/ 251 w 395"/>
                <a:gd name="T51" fmla="*/ 711 h 711"/>
                <a:gd name="T52" fmla="*/ 235 w 395"/>
                <a:gd name="T53" fmla="*/ 711 h 711"/>
                <a:gd name="T54" fmla="*/ 221 w 395"/>
                <a:gd name="T55" fmla="*/ 680 h 711"/>
                <a:gd name="T56" fmla="*/ 213 w 395"/>
                <a:gd name="T57" fmla="*/ 638 h 711"/>
                <a:gd name="T58" fmla="*/ 195 w 395"/>
                <a:gd name="T59" fmla="*/ 612 h 711"/>
                <a:gd name="T60" fmla="*/ 169 w 395"/>
                <a:gd name="T61" fmla="*/ 602 h 711"/>
                <a:gd name="T62" fmla="*/ 137 w 395"/>
                <a:gd name="T63" fmla="*/ 574 h 711"/>
                <a:gd name="T64" fmla="*/ 125 w 395"/>
                <a:gd name="T65" fmla="*/ 538 h 711"/>
                <a:gd name="T66" fmla="*/ 143 w 395"/>
                <a:gd name="T67" fmla="*/ 484 h 711"/>
                <a:gd name="T68" fmla="*/ 127 w 395"/>
                <a:gd name="T69" fmla="*/ 472 h 711"/>
                <a:gd name="T70" fmla="*/ 88 w 395"/>
                <a:gd name="T71" fmla="*/ 474 h 711"/>
                <a:gd name="T72" fmla="*/ 80 w 395"/>
                <a:gd name="T73" fmla="*/ 438 h 711"/>
                <a:gd name="T74" fmla="*/ 16 w 395"/>
                <a:gd name="T75" fmla="*/ 372 h 711"/>
                <a:gd name="T76" fmla="*/ 0 w 395"/>
                <a:gd name="T77" fmla="*/ 315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95" h="711">
                  <a:moveTo>
                    <a:pt x="0" y="315"/>
                  </a:moveTo>
                  <a:lnTo>
                    <a:pt x="8" y="293"/>
                  </a:lnTo>
                  <a:lnTo>
                    <a:pt x="34" y="249"/>
                  </a:lnTo>
                  <a:lnTo>
                    <a:pt x="50" y="203"/>
                  </a:lnTo>
                  <a:lnTo>
                    <a:pt x="36" y="169"/>
                  </a:lnTo>
                  <a:lnTo>
                    <a:pt x="103" y="117"/>
                  </a:lnTo>
                  <a:lnTo>
                    <a:pt x="117" y="89"/>
                  </a:lnTo>
                  <a:lnTo>
                    <a:pt x="117" y="77"/>
                  </a:lnTo>
                  <a:lnTo>
                    <a:pt x="68" y="18"/>
                  </a:lnTo>
                  <a:lnTo>
                    <a:pt x="333" y="0"/>
                  </a:lnTo>
                  <a:lnTo>
                    <a:pt x="339" y="45"/>
                  </a:lnTo>
                  <a:lnTo>
                    <a:pt x="365" y="97"/>
                  </a:lnTo>
                  <a:lnTo>
                    <a:pt x="387" y="368"/>
                  </a:lnTo>
                  <a:lnTo>
                    <a:pt x="381" y="422"/>
                  </a:lnTo>
                  <a:lnTo>
                    <a:pt x="395" y="456"/>
                  </a:lnTo>
                  <a:lnTo>
                    <a:pt x="381" y="518"/>
                  </a:lnTo>
                  <a:lnTo>
                    <a:pt x="361" y="544"/>
                  </a:lnTo>
                  <a:lnTo>
                    <a:pt x="349" y="590"/>
                  </a:lnTo>
                  <a:lnTo>
                    <a:pt x="359" y="602"/>
                  </a:lnTo>
                  <a:lnTo>
                    <a:pt x="351" y="628"/>
                  </a:lnTo>
                  <a:lnTo>
                    <a:pt x="357" y="638"/>
                  </a:lnTo>
                  <a:lnTo>
                    <a:pt x="325" y="650"/>
                  </a:lnTo>
                  <a:lnTo>
                    <a:pt x="319" y="694"/>
                  </a:lnTo>
                  <a:lnTo>
                    <a:pt x="273" y="678"/>
                  </a:lnTo>
                  <a:lnTo>
                    <a:pt x="249" y="701"/>
                  </a:lnTo>
                  <a:lnTo>
                    <a:pt x="251" y="711"/>
                  </a:lnTo>
                  <a:lnTo>
                    <a:pt x="235" y="711"/>
                  </a:lnTo>
                  <a:lnTo>
                    <a:pt x="221" y="680"/>
                  </a:lnTo>
                  <a:lnTo>
                    <a:pt x="213" y="638"/>
                  </a:lnTo>
                  <a:lnTo>
                    <a:pt x="195" y="612"/>
                  </a:lnTo>
                  <a:lnTo>
                    <a:pt x="169" y="602"/>
                  </a:lnTo>
                  <a:lnTo>
                    <a:pt x="137" y="574"/>
                  </a:lnTo>
                  <a:lnTo>
                    <a:pt x="125" y="538"/>
                  </a:lnTo>
                  <a:lnTo>
                    <a:pt x="143" y="484"/>
                  </a:lnTo>
                  <a:lnTo>
                    <a:pt x="127" y="472"/>
                  </a:lnTo>
                  <a:lnTo>
                    <a:pt x="88" y="474"/>
                  </a:lnTo>
                  <a:lnTo>
                    <a:pt x="80" y="438"/>
                  </a:lnTo>
                  <a:lnTo>
                    <a:pt x="16" y="372"/>
                  </a:lnTo>
                  <a:lnTo>
                    <a:pt x="0" y="315"/>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89" name="Freeform 124">
              <a:extLst>
                <a:ext uri="{FF2B5EF4-FFF2-40B4-BE49-F238E27FC236}">
                  <a16:creationId xmlns:a16="http://schemas.microsoft.com/office/drawing/2014/main" id="{E08C5C9A-6AE4-4C0D-A110-73DC02AFF51F}"/>
                </a:ext>
              </a:extLst>
            </p:cNvPr>
            <p:cNvSpPr>
              <a:spLocks/>
            </p:cNvSpPr>
            <p:nvPr/>
          </p:nvSpPr>
          <p:spPr bwMode="auto">
            <a:xfrm>
              <a:off x="5840413" y="14585951"/>
              <a:ext cx="627063" cy="1128713"/>
            </a:xfrm>
            <a:custGeom>
              <a:avLst/>
              <a:gdLst>
                <a:gd name="T0" fmla="*/ 0 w 395"/>
                <a:gd name="T1" fmla="*/ 315 h 711"/>
                <a:gd name="T2" fmla="*/ 8 w 395"/>
                <a:gd name="T3" fmla="*/ 293 h 711"/>
                <a:gd name="T4" fmla="*/ 34 w 395"/>
                <a:gd name="T5" fmla="*/ 249 h 711"/>
                <a:gd name="T6" fmla="*/ 50 w 395"/>
                <a:gd name="T7" fmla="*/ 203 h 711"/>
                <a:gd name="T8" fmla="*/ 36 w 395"/>
                <a:gd name="T9" fmla="*/ 169 h 711"/>
                <a:gd name="T10" fmla="*/ 103 w 395"/>
                <a:gd name="T11" fmla="*/ 117 h 711"/>
                <a:gd name="T12" fmla="*/ 117 w 395"/>
                <a:gd name="T13" fmla="*/ 89 h 711"/>
                <a:gd name="T14" fmla="*/ 117 w 395"/>
                <a:gd name="T15" fmla="*/ 77 h 711"/>
                <a:gd name="T16" fmla="*/ 68 w 395"/>
                <a:gd name="T17" fmla="*/ 18 h 711"/>
                <a:gd name="T18" fmla="*/ 333 w 395"/>
                <a:gd name="T19" fmla="*/ 0 h 711"/>
                <a:gd name="T20" fmla="*/ 339 w 395"/>
                <a:gd name="T21" fmla="*/ 45 h 711"/>
                <a:gd name="T22" fmla="*/ 365 w 395"/>
                <a:gd name="T23" fmla="*/ 97 h 711"/>
                <a:gd name="T24" fmla="*/ 387 w 395"/>
                <a:gd name="T25" fmla="*/ 368 h 711"/>
                <a:gd name="T26" fmla="*/ 381 w 395"/>
                <a:gd name="T27" fmla="*/ 422 h 711"/>
                <a:gd name="T28" fmla="*/ 395 w 395"/>
                <a:gd name="T29" fmla="*/ 456 h 711"/>
                <a:gd name="T30" fmla="*/ 381 w 395"/>
                <a:gd name="T31" fmla="*/ 518 h 711"/>
                <a:gd name="T32" fmla="*/ 361 w 395"/>
                <a:gd name="T33" fmla="*/ 544 h 711"/>
                <a:gd name="T34" fmla="*/ 349 w 395"/>
                <a:gd name="T35" fmla="*/ 590 h 711"/>
                <a:gd name="T36" fmla="*/ 359 w 395"/>
                <a:gd name="T37" fmla="*/ 602 h 711"/>
                <a:gd name="T38" fmla="*/ 351 w 395"/>
                <a:gd name="T39" fmla="*/ 628 h 711"/>
                <a:gd name="T40" fmla="*/ 357 w 395"/>
                <a:gd name="T41" fmla="*/ 638 h 711"/>
                <a:gd name="T42" fmla="*/ 325 w 395"/>
                <a:gd name="T43" fmla="*/ 650 h 711"/>
                <a:gd name="T44" fmla="*/ 319 w 395"/>
                <a:gd name="T45" fmla="*/ 694 h 711"/>
                <a:gd name="T46" fmla="*/ 273 w 395"/>
                <a:gd name="T47" fmla="*/ 678 h 711"/>
                <a:gd name="T48" fmla="*/ 249 w 395"/>
                <a:gd name="T49" fmla="*/ 701 h 711"/>
                <a:gd name="T50" fmla="*/ 251 w 395"/>
                <a:gd name="T51" fmla="*/ 711 h 711"/>
                <a:gd name="T52" fmla="*/ 235 w 395"/>
                <a:gd name="T53" fmla="*/ 711 h 711"/>
                <a:gd name="T54" fmla="*/ 221 w 395"/>
                <a:gd name="T55" fmla="*/ 680 h 711"/>
                <a:gd name="T56" fmla="*/ 213 w 395"/>
                <a:gd name="T57" fmla="*/ 638 h 711"/>
                <a:gd name="T58" fmla="*/ 195 w 395"/>
                <a:gd name="T59" fmla="*/ 612 h 711"/>
                <a:gd name="T60" fmla="*/ 169 w 395"/>
                <a:gd name="T61" fmla="*/ 602 h 711"/>
                <a:gd name="T62" fmla="*/ 137 w 395"/>
                <a:gd name="T63" fmla="*/ 574 h 711"/>
                <a:gd name="T64" fmla="*/ 125 w 395"/>
                <a:gd name="T65" fmla="*/ 538 h 711"/>
                <a:gd name="T66" fmla="*/ 143 w 395"/>
                <a:gd name="T67" fmla="*/ 484 h 711"/>
                <a:gd name="T68" fmla="*/ 127 w 395"/>
                <a:gd name="T69" fmla="*/ 472 h 711"/>
                <a:gd name="T70" fmla="*/ 88 w 395"/>
                <a:gd name="T71" fmla="*/ 474 h 711"/>
                <a:gd name="T72" fmla="*/ 80 w 395"/>
                <a:gd name="T73" fmla="*/ 438 h 711"/>
                <a:gd name="T74" fmla="*/ 16 w 395"/>
                <a:gd name="T75" fmla="*/ 372 h 711"/>
                <a:gd name="T76" fmla="*/ 0 w 395"/>
                <a:gd name="T77" fmla="*/ 315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95" h="711">
                  <a:moveTo>
                    <a:pt x="0" y="315"/>
                  </a:moveTo>
                  <a:lnTo>
                    <a:pt x="8" y="293"/>
                  </a:lnTo>
                  <a:lnTo>
                    <a:pt x="34" y="249"/>
                  </a:lnTo>
                  <a:lnTo>
                    <a:pt x="50" y="203"/>
                  </a:lnTo>
                  <a:lnTo>
                    <a:pt x="36" y="169"/>
                  </a:lnTo>
                  <a:lnTo>
                    <a:pt x="103" y="117"/>
                  </a:lnTo>
                  <a:lnTo>
                    <a:pt x="117" y="89"/>
                  </a:lnTo>
                  <a:lnTo>
                    <a:pt x="117" y="77"/>
                  </a:lnTo>
                  <a:lnTo>
                    <a:pt x="68" y="18"/>
                  </a:lnTo>
                  <a:lnTo>
                    <a:pt x="333" y="0"/>
                  </a:lnTo>
                  <a:lnTo>
                    <a:pt x="339" y="45"/>
                  </a:lnTo>
                  <a:lnTo>
                    <a:pt x="365" y="97"/>
                  </a:lnTo>
                  <a:lnTo>
                    <a:pt x="387" y="368"/>
                  </a:lnTo>
                  <a:lnTo>
                    <a:pt x="381" y="422"/>
                  </a:lnTo>
                  <a:lnTo>
                    <a:pt x="395" y="456"/>
                  </a:lnTo>
                  <a:lnTo>
                    <a:pt x="381" y="518"/>
                  </a:lnTo>
                  <a:lnTo>
                    <a:pt x="361" y="544"/>
                  </a:lnTo>
                  <a:lnTo>
                    <a:pt x="349" y="590"/>
                  </a:lnTo>
                  <a:lnTo>
                    <a:pt x="359" y="602"/>
                  </a:lnTo>
                  <a:lnTo>
                    <a:pt x="351" y="628"/>
                  </a:lnTo>
                  <a:lnTo>
                    <a:pt x="357" y="638"/>
                  </a:lnTo>
                  <a:lnTo>
                    <a:pt x="325" y="650"/>
                  </a:lnTo>
                  <a:lnTo>
                    <a:pt x="319" y="694"/>
                  </a:lnTo>
                  <a:lnTo>
                    <a:pt x="273" y="678"/>
                  </a:lnTo>
                  <a:lnTo>
                    <a:pt x="249" y="701"/>
                  </a:lnTo>
                  <a:lnTo>
                    <a:pt x="251" y="711"/>
                  </a:lnTo>
                  <a:lnTo>
                    <a:pt x="235" y="711"/>
                  </a:lnTo>
                  <a:lnTo>
                    <a:pt x="221" y="680"/>
                  </a:lnTo>
                  <a:lnTo>
                    <a:pt x="213" y="638"/>
                  </a:lnTo>
                  <a:lnTo>
                    <a:pt x="195" y="612"/>
                  </a:lnTo>
                  <a:lnTo>
                    <a:pt x="169" y="602"/>
                  </a:lnTo>
                  <a:lnTo>
                    <a:pt x="137" y="574"/>
                  </a:lnTo>
                  <a:lnTo>
                    <a:pt x="125" y="538"/>
                  </a:lnTo>
                  <a:lnTo>
                    <a:pt x="143" y="484"/>
                  </a:lnTo>
                  <a:lnTo>
                    <a:pt x="127" y="472"/>
                  </a:lnTo>
                  <a:lnTo>
                    <a:pt x="88" y="474"/>
                  </a:lnTo>
                  <a:lnTo>
                    <a:pt x="80" y="438"/>
                  </a:lnTo>
                  <a:lnTo>
                    <a:pt x="16" y="372"/>
                  </a:lnTo>
                  <a:lnTo>
                    <a:pt x="0" y="315"/>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0" name="Freeform 125">
              <a:extLst>
                <a:ext uri="{FF2B5EF4-FFF2-40B4-BE49-F238E27FC236}">
                  <a16:creationId xmlns:a16="http://schemas.microsoft.com/office/drawing/2014/main" id="{0A8BA45F-1DE2-490F-AD1B-8F24F3FC1139}"/>
                </a:ext>
              </a:extLst>
            </p:cNvPr>
            <p:cNvSpPr>
              <a:spLocks/>
            </p:cNvSpPr>
            <p:nvPr/>
          </p:nvSpPr>
          <p:spPr bwMode="auto">
            <a:xfrm>
              <a:off x="5000625" y="13255626"/>
              <a:ext cx="1050925" cy="1177925"/>
            </a:xfrm>
            <a:custGeom>
              <a:avLst/>
              <a:gdLst>
                <a:gd name="T0" fmla="*/ 0 w 662"/>
                <a:gd name="T1" fmla="*/ 46 h 742"/>
                <a:gd name="T2" fmla="*/ 4 w 662"/>
                <a:gd name="T3" fmla="*/ 152 h 742"/>
                <a:gd name="T4" fmla="*/ 30 w 662"/>
                <a:gd name="T5" fmla="*/ 237 h 742"/>
                <a:gd name="T6" fmla="*/ 32 w 662"/>
                <a:gd name="T7" fmla="*/ 345 h 742"/>
                <a:gd name="T8" fmla="*/ 51 w 662"/>
                <a:gd name="T9" fmla="*/ 433 h 742"/>
                <a:gd name="T10" fmla="*/ 28 w 662"/>
                <a:gd name="T11" fmla="*/ 477 h 742"/>
                <a:gd name="T12" fmla="*/ 61 w 662"/>
                <a:gd name="T13" fmla="*/ 511 h 742"/>
                <a:gd name="T14" fmla="*/ 59 w 662"/>
                <a:gd name="T15" fmla="*/ 742 h 742"/>
                <a:gd name="T16" fmla="*/ 537 w 662"/>
                <a:gd name="T17" fmla="*/ 732 h 742"/>
                <a:gd name="T18" fmla="*/ 529 w 662"/>
                <a:gd name="T19" fmla="*/ 688 h 742"/>
                <a:gd name="T20" fmla="*/ 515 w 662"/>
                <a:gd name="T21" fmla="*/ 672 h 742"/>
                <a:gd name="T22" fmla="*/ 479 w 662"/>
                <a:gd name="T23" fmla="*/ 648 h 742"/>
                <a:gd name="T24" fmla="*/ 453 w 662"/>
                <a:gd name="T25" fmla="*/ 620 h 742"/>
                <a:gd name="T26" fmla="*/ 387 w 662"/>
                <a:gd name="T27" fmla="*/ 580 h 742"/>
                <a:gd name="T28" fmla="*/ 389 w 662"/>
                <a:gd name="T29" fmla="*/ 511 h 742"/>
                <a:gd name="T30" fmla="*/ 375 w 662"/>
                <a:gd name="T31" fmla="*/ 467 h 742"/>
                <a:gd name="T32" fmla="*/ 427 w 662"/>
                <a:gd name="T33" fmla="*/ 401 h 742"/>
                <a:gd name="T34" fmla="*/ 425 w 662"/>
                <a:gd name="T35" fmla="*/ 337 h 742"/>
                <a:gd name="T36" fmla="*/ 437 w 662"/>
                <a:gd name="T37" fmla="*/ 327 h 742"/>
                <a:gd name="T38" fmla="*/ 501 w 662"/>
                <a:gd name="T39" fmla="*/ 273 h 742"/>
                <a:gd name="T40" fmla="*/ 535 w 662"/>
                <a:gd name="T41" fmla="*/ 233 h 742"/>
                <a:gd name="T42" fmla="*/ 577 w 662"/>
                <a:gd name="T43" fmla="*/ 200 h 742"/>
                <a:gd name="T44" fmla="*/ 662 w 662"/>
                <a:gd name="T45" fmla="*/ 156 h 742"/>
                <a:gd name="T46" fmla="*/ 629 w 662"/>
                <a:gd name="T47" fmla="*/ 158 h 742"/>
                <a:gd name="T48" fmla="*/ 601 w 662"/>
                <a:gd name="T49" fmla="*/ 144 h 742"/>
                <a:gd name="T50" fmla="*/ 553 w 662"/>
                <a:gd name="T51" fmla="*/ 150 h 742"/>
                <a:gd name="T52" fmla="*/ 543 w 662"/>
                <a:gd name="T53" fmla="*/ 132 h 742"/>
                <a:gd name="T54" fmla="*/ 529 w 662"/>
                <a:gd name="T55" fmla="*/ 140 h 742"/>
                <a:gd name="T56" fmla="*/ 495 w 662"/>
                <a:gd name="T57" fmla="*/ 158 h 742"/>
                <a:gd name="T58" fmla="*/ 473 w 662"/>
                <a:gd name="T59" fmla="*/ 152 h 742"/>
                <a:gd name="T60" fmla="*/ 463 w 662"/>
                <a:gd name="T61" fmla="*/ 142 h 742"/>
                <a:gd name="T62" fmla="*/ 445 w 662"/>
                <a:gd name="T63" fmla="*/ 138 h 742"/>
                <a:gd name="T64" fmla="*/ 437 w 662"/>
                <a:gd name="T65" fmla="*/ 122 h 742"/>
                <a:gd name="T66" fmla="*/ 421 w 662"/>
                <a:gd name="T67" fmla="*/ 124 h 742"/>
                <a:gd name="T68" fmla="*/ 421 w 662"/>
                <a:gd name="T69" fmla="*/ 138 h 742"/>
                <a:gd name="T70" fmla="*/ 413 w 662"/>
                <a:gd name="T71" fmla="*/ 140 h 742"/>
                <a:gd name="T72" fmla="*/ 401 w 662"/>
                <a:gd name="T73" fmla="*/ 112 h 742"/>
                <a:gd name="T74" fmla="*/ 385 w 662"/>
                <a:gd name="T75" fmla="*/ 112 h 742"/>
                <a:gd name="T76" fmla="*/ 389 w 662"/>
                <a:gd name="T77" fmla="*/ 100 h 742"/>
                <a:gd name="T78" fmla="*/ 351 w 662"/>
                <a:gd name="T79" fmla="*/ 92 h 742"/>
                <a:gd name="T80" fmla="*/ 339 w 662"/>
                <a:gd name="T81" fmla="*/ 92 h 742"/>
                <a:gd name="T82" fmla="*/ 291 w 662"/>
                <a:gd name="T83" fmla="*/ 108 h 742"/>
                <a:gd name="T84" fmla="*/ 285 w 662"/>
                <a:gd name="T85" fmla="*/ 92 h 742"/>
                <a:gd name="T86" fmla="*/ 215 w 662"/>
                <a:gd name="T87" fmla="*/ 80 h 742"/>
                <a:gd name="T88" fmla="*/ 203 w 662"/>
                <a:gd name="T89" fmla="*/ 6 h 742"/>
                <a:gd name="T90" fmla="*/ 175 w 662"/>
                <a:gd name="T91" fmla="*/ 0 h 742"/>
                <a:gd name="T92" fmla="*/ 175 w 662"/>
                <a:gd name="T93" fmla="*/ 46 h 742"/>
                <a:gd name="T94" fmla="*/ 0 w 662"/>
                <a:gd name="T95" fmla="*/ 46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62" h="742">
                  <a:moveTo>
                    <a:pt x="0" y="46"/>
                  </a:moveTo>
                  <a:lnTo>
                    <a:pt x="4" y="152"/>
                  </a:lnTo>
                  <a:lnTo>
                    <a:pt x="30" y="237"/>
                  </a:lnTo>
                  <a:lnTo>
                    <a:pt x="32" y="345"/>
                  </a:lnTo>
                  <a:lnTo>
                    <a:pt x="51" y="433"/>
                  </a:lnTo>
                  <a:lnTo>
                    <a:pt x="28" y="477"/>
                  </a:lnTo>
                  <a:lnTo>
                    <a:pt x="61" y="511"/>
                  </a:lnTo>
                  <a:lnTo>
                    <a:pt x="59" y="742"/>
                  </a:lnTo>
                  <a:lnTo>
                    <a:pt x="537" y="732"/>
                  </a:lnTo>
                  <a:lnTo>
                    <a:pt x="529" y="688"/>
                  </a:lnTo>
                  <a:lnTo>
                    <a:pt x="515" y="672"/>
                  </a:lnTo>
                  <a:lnTo>
                    <a:pt x="479" y="648"/>
                  </a:lnTo>
                  <a:lnTo>
                    <a:pt x="453" y="620"/>
                  </a:lnTo>
                  <a:lnTo>
                    <a:pt x="387" y="580"/>
                  </a:lnTo>
                  <a:lnTo>
                    <a:pt x="389" y="511"/>
                  </a:lnTo>
                  <a:lnTo>
                    <a:pt x="375" y="467"/>
                  </a:lnTo>
                  <a:lnTo>
                    <a:pt x="427" y="401"/>
                  </a:lnTo>
                  <a:lnTo>
                    <a:pt x="425" y="337"/>
                  </a:lnTo>
                  <a:lnTo>
                    <a:pt x="437" y="327"/>
                  </a:lnTo>
                  <a:lnTo>
                    <a:pt x="501" y="273"/>
                  </a:lnTo>
                  <a:lnTo>
                    <a:pt x="535" y="233"/>
                  </a:lnTo>
                  <a:lnTo>
                    <a:pt x="577" y="200"/>
                  </a:lnTo>
                  <a:lnTo>
                    <a:pt x="662" y="156"/>
                  </a:lnTo>
                  <a:lnTo>
                    <a:pt x="629" y="158"/>
                  </a:lnTo>
                  <a:lnTo>
                    <a:pt x="601" y="144"/>
                  </a:lnTo>
                  <a:lnTo>
                    <a:pt x="553" y="150"/>
                  </a:lnTo>
                  <a:lnTo>
                    <a:pt x="543" y="132"/>
                  </a:lnTo>
                  <a:lnTo>
                    <a:pt x="529" y="140"/>
                  </a:lnTo>
                  <a:lnTo>
                    <a:pt x="495" y="158"/>
                  </a:lnTo>
                  <a:lnTo>
                    <a:pt x="473" y="152"/>
                  </a:lnTo>
                  <a:lnTo>
                    <a:pt x="463" y="142"/>
                  </a:lnTo>
                  <a:lnTo>
                    <a:pt x="445" y="138"/>
                  </a:lnTo>
                  <a:lnTo>
                    <a:pt x="437" y="122"/>
                  </a:lnTo>
                  <a:lnTo>
                    <a:pt x="421" y="124"/>
                  </a:lnTo>
                  <a:lnTo>
                    <a:pt x="421" y="138"/>
                  </a:lnTo>
                  <a:lnTo>
                    <a:pt x="413" y="140"/>
                  </a:lnTo>
                  <a:lnTo>
                    <a:pt x="401" y="112"/>
                  </a:lnTo>
                  <a:lnTo>
                    <a:pt x="385" y="112"/>
                  </a:lnTo>
                  <a:lnTo>
                    <a:pt x="389" y="100"/>
                  </a:lnTo>
                  <a:lnTo>
                    <a:pt x="351" y="92"/>
                  </a:lnTo>
                  <a:lnTo>
                    <a:pt x="339" y="92"/>
                  </a:lnTo>
                  <a:lnTo>
                    <a:pt x="291" y="108"/>
                  </a:lnTo>
                  <a:lnTo>
                    <a:pt x="285" y="92"/>
                  </a:lnTo>
                  <a:lnTo>
                    <a:pt x="215" y="80"/>
                  </a:lnTo>
                  <a:lnTo>
                    <a:pt x="203" y="6"/>
                  </a:lnTo>
                  <a:lnTo>
                    <a:pt x="175" y="0"/>
                  </a:lnTo>
                  <a:lnTo>
                    <a:pt x="175" y="46"/>
                  </a:lnTo>
                  <a:lnTo>
                    <a:pt x="0" y="4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91" name="Freeform 126">
              <a:extLst>
                <a:ext uri="{FF2B5EF4-FFF2-40B4-BE49-F238E27FC236}">
                  <a16:creationId xmlns:a16="http://schemas.microsoft.com/office/drawing/2014/main" id="{1726FA46-42B9-448E-BCBE-06CAE1A24283}"/>
                </a:ext>
              </a:extLst>
            </p:cNvPr>
            <p:cNvSpPr>
              <a:spLocks/>
            </p:cNvSpPr>
            <p:nvPr/>
          </p:nvSpPr>
          <p:spPr bwMode="auto">
            <a:xfrm>
              <a:off x="5000625" y="13255626"/>
              <a:ext cx="1050925" cy="1177925"/>
            </a:xfrm>
            <a:custGeom>
              <a:avLst/>
              <a:gdLst>
                <a:gd name="T0" fmla="*/ 0 w 662"/>
                <a:gd name="T1" fmla="*/ 46 h 742"/>
                <a:gd name="T2" fmla="*/ 4 w 662"/>
                <a:gd name="T3" fmla="*/ 152 h 742"/>
                <a:gd name="T4" fmla="*/ 30 w 662"/>
                <a:gd name="T5" fmla="*/ 237 h 742"/>
                <a:gd name="T6" fmla="*/ 32 w 662"/>
                <a:gd name="T7" fmla="*/ 345 h 742"/>
                <a:gd name="T8" fmla="*/ 51 w 662"/>
                <a:gd name="T9" fmla="*/ 433 h 742"/>
                <a:gd name="T10" fmla="*/ 28 w 662"/>
                <a:gd name="T11" fmla="*/ 477 h 742"/>
                <a:gd name="T12" fmla="*/ 61 w 662"/>
                <a:gd name="T13" fmla="*/ 511 h 742"/>
                <a:gd name="T14" fmla="*/ 59 w 662"/>
                <a:gd name="T15" fmla="*/ 742 h 742"/>
                <a:gd name="T16" fmla="*/ 537 w 662"/>
                <a:gd name="T17" fmla="*/ 732 h 742"/>
                <a:gd name="T18" fmla="*/ 529 w 662"/>
                <a:gd name="T19" fmla="*/ 688 h 742"/>
                <a:gd name="T20" fmla="*/ 515 w 662"/>
                <a:gd name="T21" fmla="*/ 672 h 742"/>
                <a:gd name="T22" fmla="*/ 479 w 662"/>
                <a:gd name="T23" fmla="*/ 648 h 742"/>
                <a:gd name="T24" fmla="*/ 453 w 662"/>
                <a:gd name="T25" fmla="*/ 620 h 742"/>
                <a:gd name="T26" fmla="*/ 387 w 662"/>
                <a:gd name="T27" fmla="*/ 580 h 742"/>
                <a:gd name="T28" fmla="*/ 389 w 662"/>
                <a:gd name="T29" fmla="*/ 511 h 742"/>
                <a:gd name="T30" fmla="*/ 375 w 662"/>
                <a:gd name="T31" fmla="*/ 467 h 742"/>
                <a:gd name="T32" fmla="*/ 427 w 662"/>
                <a:gd name="T33" fmla="*/ 401 h 742"/>
                <a:gd name="T34" fmla="*/ 425 w 662"/>
                <a:gd name="T35" fmla="*/ 337 h 742"/>
                <a:gd name="T36" fmla="*/ 437 w 662"/>
                <a:gd name="T37" fmla="*/ 327 h 742"/>
                <a:gd name="T38" fmla="*/ 501 w 662"/>
                <a:gd name="T39" fmla="*/ 273 h 742"/>
                <a:gd name="T40" fmla="*/ 535 w 662"/>
                <a:gd name="T41" fmla="*/ 233 h 742"/>
                <a:gd name="T42" fmla="*/ 577 w 662"/>
                <a:gd name="T43" fmla="*/ 200 h 742"/>
                <a:gd name="T44" fmla="*/ 662 w 662"/>
                <a:gd name="T45" fmla="*/ 156 h 742"/>
                <a:gd name="T46" fmla="*/ 629 w 662"/>
                <a:gd name="T47" fmla="*/ 158 h 742"/>
                <a:gd name="T48" fmla="*/ 601 w 662"/>
                <a:gd name="T49" fmla="*/ 144 h 742"/>
                <a:gd name="T50" fmla="*/ 553 w 662"/>
                <a:gd name="T51" fmla="*/ 150 h 742"/>
                <a:gd name="T52" fmla="*/ 543 w 662"/>
                <a:gd name="T53" fmla="*/ 132 h 742"/>
                <a:gd name="T54" fmla="*/ 529 w 662"/>
                <a:gd name="T55" fmla="*/ 140 h 742"/>
                <a:gd name="T56" fmla="*/ 495 w 662"/>
                <a:gd name="T57" fmla="*/ 158 h 742"/>
                <a:gd name="T58" fmla="*/ 473 w 662"/>
                <a:gd name="T59" fmla="*/ 152 h 742"/>
                <a:gd name="T60" fmla="*/ 463 w 662"/>
                <a:gd name="T61" fmla="*/ 142 h 742"/>
                <a:gd name="T62" fmla="*/ 445 w 662"/>
                <a:gd name="T63" fmla="*/ 138 h 742"/>
                <a:gd name="T64" fmla="*/ 437 w 662"/>
                <a:gd name="T65" fmla="*/ 122 h 742"/>
                <a:gd name="T66" fmla="*/ 421 w 662"/>
                <a:gd name="T67" fmla="*/ 124 h 742"/>
                <a:gd name="T68" fmla="*/ 421 w 662"/>
                <a:gd name="T69" fmla="*/ 138 h 742"/>
                <a:gd name="T70" fmla="*/ 413 w 662"/>
                <a:gd name="T71" fmla="*/ 140 h 742"/>
                <a:gd name="T72" fmla="*/ 401 w 662"/>
                <a:gd name="T73" fmla="*/ 112 h 742"/>
                <a:gd name="T74" fmla="*/ 385 w 662"/>
                <a:gd name="T75" fmla="*/ 112 h 742"/>
                <a:gd name="T76" fmla="*/ 389 w 662"/>
                <a:gd name="T77" fmla="*/ 100 h 742"/>
                <a:gd name="T78" fmla="*/ 351 w 662"/>
                <a:gd name="T79" fmla="*/ 92 h 742"/>
                <a:gd name="T80" fmla="*/ 339 w 662"/>
                <a:gd name="T81" fmla="*/ 92 h 742"/>
                <a:gd name="T82" fmla="*/ 291 w 662"/>
                <a:gd name="T83" fmla="*/ 108 h 742"/>
                <a:gd name="T84" fmla="*/ 285 w 662"/>
                <a:gd name="T85" fmla="*/ 92 h 742"/>
                <a:gd name="T86" fmla="*/ 215 w 662"/>
                <a:gd name="T87" fmla="*/ 80 h 742"/>
                <a:gd name="T88" fmla="*/ 203 w 662"/>
                <a:gd name="T89" fmla="*/ 6 h 742"/>
                <a:gd name="T90" fmla="*/ 175 w 662"/>
                <a:gd name="T91" fmla="*/ 0 h 742"/>
                <a:gd name="T92" fmla="*/ 175 w 662"/>
                <a:gd name="T93" fmla="*/ 46 h 742"/>
                <a:gd name="T94" fmla="*/ 0 w 662"/>
                <a:gd name="T95" fmla="*/ 46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62" h="742">
                  <a:moveTo>
                    <a:pt x="0" y="46"/>
                  </a:moveTo>
                  <a:lnTo>
                    <a:pt x="4" y="152"/>
                  </a:lnTo>
                  <a:lnTo>
                    <a:pt x="30" y="237"/>
                  </a:lnTo>
                  <a:lnTo>
                    <a:pt x="32" y="345"/>
                  </a:lnTo>
                  <a:lnTo>
                    <a:pt x="51" y="433"/>
                  </a:lnTo>
                  <a:lnTo>
                    <a:pt x="28" y="477"/>
                  </a:lnTo>
                  <a:lnTo>
                    <a:pt x="61" y="511"/>
                  </a:lnTo>
                  <a:lnTo>
                    <a:pt x="59" y="742"/>
                  </a:lnTo>
                  <a:lnTo>
                    <a:pt x="537" y="732"/>
                  </a:lnTo>
                  <a:lnTo>
                    <a:pt x="529" y="688"/>
                  </a:lnTo>
                  <a:lnTo>
                    <a:pt x="515" y="672"/>
                  </a:lnTo>
                  <a:lnTo>
                    <a:pt x="479" y="648"/>
                  </a:lnTo>
                  <a:lnTo>
                    <a:pt x="453" y="620"/>
                  </a:lnTo>
                  <a:lnTo>
                    <a:pt x="387" y="580"/>
                  </a:lnTo>
                  <a:lnTo>
                    <a:pt x="389" y="511"/>
                  </a:lnTo>
                  <a:lnTo>
                    <a:pt x="375" y="467"/>
                  </a:lnTo>
                  <a:lnTo>
                    <a:pt x="427" y="401"/>
                  </a:lnTo>
                  <a:lnTo>
                    <a:pt x="425" y="337"/>
                  </a:lnTo>
                  <a:lnTo>
                    <a:pt x="437" y="327"/>
                  </a:lnTo>
                  <a:lnTo>
                    <a:pt x="501" y="273"/>
                  </a:lnTo>
                  <a:lnTo>
                    <a:pt x="535" y="233"/>
                  </a:lnTo>
                  <a:lnTo>
                    <a:pt x="577" y="200"/>
                  </a:lnTo>
                  <a:lnTo>
                    <a:pt x="662" y="156"/>
                  </a:lnTo>
                  <a:lnTo>
                    <a:pt x="629" y="158"/>
                  </a:lnTo>
                  <a:lnTo>
                    <a:pt x="601" y="144"/>
                  </a:lnTo>
                  <a:lnTo>
                    <a:pt x="553" y="150"/>
                  </a:lnTo>
                  <a:lnTo>
                    <a:pt x="543" y="132"/>
                  </a:lnTo>
                  <a:lnTo>
                    <a:pt x="529" y="140"/>
                  </a:lnTo>
                  <a:lnTo>
                    <a:pt x="495" y="158"/>
                  </a:lnTo>
                  <a:lnTo>
                    <a:pt x="473" y="152"/>
                  </a:lnTo>
                  <a:lnTo>
                    <a:pt x="463" y="142"/>
                  </a:lnTo>
                  <a:lnTo>
                    <a:pt x="445" y="138"/>
                  </a:lnTo>
                  <a:lnTo>
                    <a:pt x="437" y="122"/>
                  </a:lnTo>
                  <a:lnTo>
                    <a:pt x="421" y="124"/>
                  </a:lnTo>
                  <a:lnTo>
                    <a:pt x="421" y="138"/>
                  </a:lnTo>
                  <a:lnTo>
                    <a:pt x="413" y="140"/>
                  </a:lnTo>
                  <a:lnTo>
                    <a:pt x="401" y="112"/>
                  </a:lnTo>
                  <a:lnTo>
                    <a:pt x="385" y="112"/>
                  </a:lnTo>
                  <a:lnTo>
                    <a:pt x="389" y="100"/>
                  </a:lnTo>
                  <a:lnTo>
                    <a:pt x="351" y="92"/>
                  </a:lnTo>
                  <a:lnTo>
                    <a:pt x="339" y="92"/>
                  </a:lnTo>
                  <a:lnTo>
                    <a:pt x="291" y="108"/>
                  </a:lnTo>
                  <a:lnTo>
                    <a:pt x="285" y="92"/>
                  </a:lnTo>
                  <a:lnTo>
                    <a:pt x="215" y="80"/>
                  </a:lnTo>
                  <a:lnTo>
                    <a:pt x="203" y="6"/>
                  </a:lnTo>
                  <a:lnTo>
                    <a:pt x="175" y="0"/>
                  </a:lnTo>
                  <a:lnTo>
                    <a:pt x="175" y="46"/>
                  </a:lnTo>
                  <a:lnTo>
                    <a:pt x="0" y="4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2" name="Freeform 127">
              <a:extLst>
                <a:ext uri="{FF2B5EF4-FFF2-40B4-BE49-F238E27FC236}">
                  <a16:creationId xmlns:a16="http://schemas.microsoft.com/office/drawing/2014/main" id="{9C17BBEB-C3D7-468A-9B27-690227634BC0}"/>
                </a:ext>
              </a:extLst>
            </p:cNvPr>
            <p:cNvSpPr>
              <a:spLocks/>
            </p:cNvSpPr>
            <p:nvPr/>
          </p:nvSpPr>
          <p:spPr bwMode="auto">
            <a:xfrm>
              <a:off x="5000625" y="13255626"/>
              <a:ext cx="1050925" cy="1177925"/>
            </a:xfrm>
            <a:custGeom>
              <a:avLst/>
              <a:gdLst>
                <a:gd name="T0" fmla="*/ 0 w 662"/>
                <a:gd name="T1" fmla="*/ 46 h 742"/>
                <a:gd name="T2" fmla="*/ 4 w 662"/>
                <a:gd name="T3" fmla="*/ 152 h 742"/>
                <a:gd name="T4" fmla="*/ 30 w 662"/>
                <a:gd name="T5" fmla="*/ 237 h 742"/>
                <a:gd name="T6" fmla="*/ 32 w 662"/>
                <a:gd name="T7" fmla="*/ 345 h 742"/>
                <a:gd name="T8" fmla="*/ 51 w 662"/>
                <a:gd name="T9" fmla="*/ 433 h 742"/>
                <a:gd name="T10" fmla="*/ 28 w 662"/>
                <a:gd name="T11" fmla="*/ 477 h 742"/>
                <a:gd name="T12" fmla="*/ 61 w 662"/>
                <a:gd name="T13" fmla="*/ 511 h 742"/>
                <a:gd name="T14" fmla="*/ 59 w 662"/>
                <a:gd name="T15" fmla="*/ 742 h 742"/>
                <a:gd name="T16" fmla="*/ 537 w 662"/>
                <a:gd name="T17" fmla="*/ 732 h 742"/>
                <a:gd name="T18" fmla="*/ 529 w 662"/>
                <a:gd name="T19" fmla="*/ 688 h 742"/>
                <a:gd name="T20" fmla="*/ 515 w 662"/>
                <a:gd name="T21" fmla="*/ 672 h 742"/>
                <a:gd name="T22" fmla="*/ 479 w 662"/>
                <a:gd name="T23" fmla="*/ 648 h 742"/>
                <a:gd name="T24" fmla="*/ 453 w 662"/>
                <a:gd name="T25" fmla="*/ 620 h 742"/>
                <a:gd name="T26" fmla="*/ 387 w 662"/>
                <a:gd name="T27" fmla="*/ 580 h 742"/>
                <a:gd name="T28" fmla="*/ 389 w 662"/>
                <a:gd name="T29" fmla="*/ 511 h 742"/>
                <a:gd name="T30" fmla="*/ 375 w 662"/>
                <a:gd name="T31" fmla="*/ 467 h 742"/>
                <a:gd name="T32" fmla="*/ 427 w 662"/>
                <a:gd name="T33" fmla="*/ 401 h 742"/>
                <a:gd name="T34" fmla="*/ 425 w 662"/>
                <a:gd name="T35" fmla="*/ 337 h 742"/>
                <a:gd name="T36" fmla="*/ 437 w 662"/>
                <a:gd name="T37" fmla="*/ 327 h 742"/>
                <a:gd name="T38" fmla="*/ 501 w 662"/>
                <a:gd name="T39" fmla="*/ 273 h 742"/>
                <a:gd name="T40" fmla="*/ 535 w 662"/>
                <a:gd name="T41" fmla="*/ 233 h 742"/>
                <a:gd name="T42" fmla="*/ 577 w 662"/>
                <a:gd name="T43" fmla="*/ 200 h 742"/>
                <a:gd name="T44" fmla="*/ 662 w 662"/>
                <a:gd name="T45" fmla="*/ 156 h 742"/>
                <a:gd name="T46" fmla="*/ 629 w 662"/>
                <a:gd name="T47" fmla="*/ 158 h 742"/>
                <a:gd name="T48" fmla="*/ 601 w 662"/>
                <a:gd name="T49" fmla="*/ 144 h 742"/>
                <a:gd name="T50" fmla="*/ 553 w 662"/>
                <a:gd name="T51" fmla="*/ 150 h 742"/>
                <a:gd name="T52" fmla="*/ 543 w 662"/>
                <a:gd name="T53" fmla="*/ 132 h 742"/>
                <a:gd name="T54" fmla="*/ 529 w 662"/>
                <a:gd name="T55" fmla="*/ 140 h 742"/>
                <a:gd name="T56" fmla="*/ 495 w 662"/>
                <a:gd name="T57" fmla="*/ 158 h 742"/>
                <a:gd name="T58" fmla="*/ 473 w 662"/>
                <a:gd name="T59" fmla="*/ 152 h 742"/>
                <a:gd name="T60" fmla="*/ 463 w 662"/>
                <a:gd name="T61" fmla="*/ 142 h 742"/>
                <a:gd name="T62" fmla="*/ 445 w 662"/>
                <a:gd name="T63" fmla="*/ 138 h 742"/>
                <a:gd name="T64" fmla="*/ 437 w 662"/>
                <a:gd name="T65" fmla="*/ 122 h 742"/>
                <a:gd name="T66" fmla="*/ 421 w 662"/>
                <a:gd name="T67" fmla="*/ 124 h 742"/>
                <a:gd name="T68" fmla="*/ 421 w 662"/>
                <a:gd name="T69" fmla="*/ 138 h 742"/>
                <a:gd name="T70" fmla="*/ 413 w 662"/>
                <a:gd name="T71" fmla="*/ 140 h 742"/>
                <a:gd name="T72" fmla="*/ 401 w 662"/>
                <a:gd name="T73" fmla="*/ 112 h 742"/>
                <a:gd name="T74" fmla="*/ 385 w 662"/>
                <a:gd name="T75" fmla="*/ 112 h 742"/>
                <a:gd name="T76" fmla="*/ 389 w 662"/>
                <a:gd name="T77" fmla="*/ 100 h 742"/>
                <a:gd name="T78" fmla="*/ 351 w 662"/>
                <a:gd name="T79" fmla="*/ 92 h 742"/>
                <a:gd name="T80" fmla="*/ 339 w 662"/>
                <a:gd name="T81" fmla="*/ 92 h 742"/>
                <a:gd name="T82" fmla="*/ 291 w 662"/>
                <a:gd name="T83" fmla="*/ 108 h 742"/>
                <a:gd name="T84" fmla="*/ 285 w 662"/>
                <a:gd name="T85" fmla="*/ 92 h 742"/>
                <a:gd name="T86" fmla="*/ 215 w 662"/>
                <a:gd name="T87" fmla="*/ 80 h 742"/>
                <a:gd name="T88" fmla="*/ 203 w 662"/>
                <a:gd name="T89" fmla="*/ 6 h 742"/>
                <a:gd name="T90" fmla="*/ 175 w 662"/>
                <a:gd name="T91" fmla="*/ 0 h 742"/>
                <a:gd name="T92" fmla="*/ 175 w 662"/>
                <a:gd name="T93" fmla="*/ 46 h 742"/>
                <a:gd name="T94" fmla="*/ 0 w 662"/>
                <a:gd name="T95" fmla="*/ 46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62" h="742">
                  <a:moveTo>
                    <a:pt x="0" y="46"/>
                  </a:moveTo>
                  <a:lnTo>
                    <a:pt x="4" y="152"/>
                  </a:lnTo>
                  <a:lnTo>
                    <a:pt x="30" y="237"/>
                  </a:lnTo>
                  <a:lnTo>
                    <a:pt x="32" y="345"/>
                  </a:lnTo>
                  <a:lnTo>
                    <a:pt x="51" y="433"/>
                  </a:lnTo>
                  <a:lnTo>
                    <a:pt x="28" y="477"/>
                  </a:lnTo>
                  <a:lnTo>
                    <a:pt x="61" y="511"/>
                  </a:lnTo>
                  <a:lnTo>
                    <a:pt x="59" y="742"/>
                  </a:lnTo>
                  <a:lnTo>
                    <a:pt x="537" y="732"/>
                  </a:lnTo>
                  <a:lnTo>
                    <a:pt x="529" y="688"/>
                  </a:lnTo>
                  <a:lnTo>
                    <a:pt x="515" y="672"/>
                  </a:lnTo>
                  <a:lnTo>
                    <a:pt x="479" y="648"/>
                  </a:lnTo>
                  <a:lnTo>
                    <a:pt x="453" y="620"/>
                  </a:lnTo>
                  <a:lnTo>
                    <a:pt x="387" y="580"/>
                  </a:lnTo>
                  <a:lnTo>
                    <a:pt x="389" y="511"/>
                  </a:lnTo>
                  <a:lnTo>
                    <a:pt x="375" y="467"/>
                  </a:lnTo>
                  <a:lnTo>
                    <a:pt x="427" y="401"/>
                  </a:lnTo>
                  <a:lnTo>
                    <a:pt x="425" y="337"/>
                  </a:lnTo>
                  <a:lnTo>
                    <a:pt x="437" y="327"/>
                  </a:lnTo>
                  <a:lnTo>
                    <a:pt x="501" y="273"/>
                  </a:lnTo>
                  <a:lnTo>
                    <a:pt x="535" y="233"/>
                  </a:lnTo>
                  <a:lnTo>
                    <a:pt x="577" y="200"/>
                  </a:lnTo>
                  <a:lnTo>
                    <a:pt x="662" y="156"/>
                  </a:lnTo>
                  <a:lnTo>
                    <a:pt x="629" y="158"/>
                  </a:lnTo>
                  <a:lnTo>
                    <a:pt x="601" y="144"/>
                  </a:lnTo>
                  <a:lnTo>
                    <a:pt x="553" y="150"/>
                  </a:lnTo>
                  <a:lnTo>
                    <a:pt x="543" y="132"/>
                  </a:lnTo>
                  <a:lnTo>
                    <a:pt x="529" y="140"/>
                  </a:lnTo>
                  <a:lnTo>
                    <a:pt x="495" y="158"/>
                  </a:lnTo>
                  <a:lnTo>
                    <a:pt x="473" y="152"/>
                  </a:lnTo>
                  <a:lnTo>
                    <a:pt x="463" y="142"/>
                  </a:lnTo>
                  <a:lnTo>
                    <a:pt x="445" y="138"/>
                  </a:lnTo>
                  <a:lnTo>
                    <a:pt x="437" y="122"/>
                  </a:lnTo>
                  <a:lnTo>
                    <a:pt x="421" y="124"/>
                  </a:lnTo>
                  <a:lnTo>
                    <a:pt x="421" y="138"/>
                  </a:lnTo>
                  <a:lnTo>
                    <a:pt x="413" y="140"/>
                  </a:lnTo>
                  <a:lnTo>
                    <a:pt x="401" y="112"/>
                  </a:lnTo>
                  <a:lnTo>
                    <a:pt x="385" y="112"/>
                  </a:lnTo>
                  <a:lnTo>
                    <a:pt x="389" y="100"/>
                  </a:lnTo>
                  <a:lnTo>
                    <a:pt x="351" y="92"/>
                  </a:lnTo>
                  <a:lnTo>
                    <a:pt x="339" y="92"/>
                  </a:lnTo>
                  <a:lnTo>
                    <a:pt x="291" y="108"/>
                  </a:lnTo>
                  <a:lnTo>
                    <a:pt x="285" y="92"/>
                  </a:lnTo>
                  <a:lnTo>
                    <a:pt x="215" y="80"/>
                  </a:lnTo>
                  <a:lnTo>
                    <a:pt x="203" y="6"/>
                  </a:lnTo>
                  <a:lnTo>
                    <a:pt x="175" y="0"/>
                  </a:lnTo>
                  <a:lnTo>
                    <a:pt x="175" y="46"/>
                  </a:lnTo>
                  <a:lnTo>
                    <a:pt x="0" y="4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93" name="Freeform 128">
              <a:extLst>
                <a:ext uri="{FF2B5EF4-FFF2-40B4-BE49-F238E27FC236}">
                  <a16:creationId xmlns:a16="http://schemas.microsoft.com/office/drawing/2014/main" id="{BD141E09-1FB9-4FF2-8757-975581E8C34D}"/>
                </a:ext>
              </a:extLst>
            </p:cNvPr>
            <p:cNvSpPr>
              <a:spLocks/>
            </p:cNvSpPr>
            <p:nvPr/>
          </p:nvSpPr>
          <p:spPr bwMode="auto">
            <a:xfrm>
              <a:off x="5000625" y="13255626"/>
              <a:ext cx="1050925" cy="1177925"/>
            </a:xfrm>
            <a:custGeom>
              <a:avLst/>
              <a:gdLst>
                <a:gd name="T0" fmla="*/ 0 w 662"/>
                <a:gd name="T1" fmla="*/ 46 h 742"/>
                <a:gd name="T2" fmla="*/ 4 w 662"/>
                <a:gd name="T3" fmla="*/ 152 h 742"/>
                <a:gd name="T4" fmla="*/ 30 w 662"/>
                <a:gd name="T5" fmla="*/ 237 h 742"/>
                <a:gd name="T6" fmla="*/ 32 w 662"/>
                <a:gd name="T7" fmla="*/ 345 h 742"/>
                <a:gd name="T8" fmla="*/ 51 w 662"/>
                <a:gd name="T9" fmla="*/ 433 h 742"/>
                <a:gd name="T10" fmla="*/ 28 w 662"/>
                <a:gd name="T11" fmla="*/ 477 h 742"/>
                <a:gd name="T12" fmla="*/ 61 w 662"/>
                <a:gd name="T13" fmla="*/ 511 h 742"/>
                <a:gd name="T14" fmla="*/ 59 w 662"/>
                <a:gd name="T15" fmla="*/ 742 h 742"/>
                <a:gd name="T16" fmla="*/ 537 w 662"/>
                <a:gd name="T17" fmla="*/ 732 h 742"/>
                <a:gd name="T18" fmla="*/ 529 w 662"/>
                <a:gd name="T19" fmla="*/ 688 h 742"/>
                <a:gd name="T20" fmla="*/ 515 w 662"/>
                <a:gd name="T21" fmla="*/ 672 h 742"/>
                <a:gd name="T22" fmla="*/ 479 w 662"/>
                <a:gd name="T23" fmla="*/ 648 h 742"/>
                <a:gd name="T24" fmla="*/ 453 w 662"/>
                <a:gd name="T25" fmla="*/ 620 h 742"/>
                <a:gd name="T26" fmla="*/ 387 w 662"/>
                <a:gd name="T27" fmla="*/ 580 h 742"/>
                <a:gd name="T28" fmla="*/ 389 w 662"/>
                <a:gd name="T29" fmla="*/ 511 h 742"/>
                <a:gd name="T30" fmla="*/ 375 w 662"/>
                <a:gd name="T31" fmla="*/ 467 h 742"/>
                <a:gd name="T32" fmla="*/ 427 w 662"/>
                <a:gd name="T33" fmla="*/ 401 h 742"/>
                <a:gd name="T34" fmla="*/ 425 w 662"/>
                <a:gd name="T35" fmla="*/ 337 h 742"/>
                <a:gd name="T36" fmla="*/ 437 w 662"/>
                <a:gd name="T37" fmla="*/ 327 h 742"/>
                <a:gd name="T38" fmla="*/ 501 w 662"/>
                <a:gd name="T39" fmla="*/ 273 h 742"/>
                <a:gd name="T40" fmla="*/ 535 w 662"/>
                <a:gd name="T41" fmla="*/ 233 h 742"/>
                <a:gd name="T42" fmla="*/ 577 w 662"/>
                <a:gd name="T43" fmla="*/ 200 h 742"/>
                <a:gd name="T44" fmla="*/ 662 w 662"/>
                <a:gd name="T45" fmla="*/ 156 h 742"/>
                <a:gd name="T46" fmla="*/ 629 w 662"/>
                <a:gd name="T47" fmla="*/ 158 h 742"/>
                <a:gd name="T48" fmla="*/ 601 w 662"/>
                <a:gd name="T49" fmla="*/ 144 h 742"/>
                <a:gd name="T50" fmla="*/ 553 w 662"/>
                <a:gd name="T51" fmla="*/ 150 h 742"/>
                <a:gd name="T52" fmla="*/ 543 w 662"/>
                <a:gd name="T53" fmla="*/ 132 h 742"/>
                <a:gd name="T54" fmla="*/ 529 w 662"/>
                <a:gd name="T55" fmla="*/ 140 h 742"/>
                <a:gd name="T56" fmla="*/ 495 w 662"/>
                <a:gd name="T57" fmla="*/ 158 h 742"/>
                <a:gd name="T58" fmla="*/ 473 w 662"/>
                <a:gd name="T59" fmla="*/ 152 h 742"/>
                <a:gd name="T60" fmla="*/ 463 w 662"/>
                <a:gd name="T61" fmla="*/ 142 h 742"/>
                <a:gd name="T62" fmla="*/ 445 w 662"/>
                <a:gd name="T63" fmla="*/ 138 h 742"/>
                <a:gd name="T64" fmla="*/ 437 w 662"/>
                <a:gd name="T65" fmla="*/ 122 h 742"/>
                <a:gd name="T66" fmla="*/ 421 w 662"/>
                <a:gd name="T67" fmla="*/ 124 h 742"/>
                <a:gd name="T68" fmla="*/ 421 w 662"/>
                <a:gd name="T69" fmla="*/ 138 h 742"/>
                <a:gd name="T70" fmla="*/ 413 w 662"/>
                <a:gd name="T71" fmla="*/ 140 h 742"/>
                <a:gd name="T72" fmla="*/ 401 w 662"/>
                <a:gd name="T73" fmla="*/ 112 h 742"/>
                <a:gd name="T74" fmla="*/ 385 w 662"/>
                <a:gd name="T75" fmla="*/ 112 h 742"/>
                <a:gd name="T76" fmla="*/ 389 w 662"/>
                <a:gd name="T77" fmla="*/ 100 h 742"/>
                <a:gd name="T78" fmla="*/ 351 w 662"/>
                <a:gd name="T79" fmla="*/ 92 h 742"/>
                <a:gd name="T80" fmla="*/ 339 w 662"/>
                <a:gd name="T81" fmla="*/ 92 h 742"/>
                <a:gd name="T82" fmla="*/ 291 w 662"/>
                <a:gd name="T83" fmla="*/ 108 h 742"/>
                <a:gd name="T84" fmla="*/ 285 w 662"/>
                <a:gd name="T85" fmla="*/ 92 h 742"/>
                <a:gd name="T86" fmla="*/ 215 w 662"/>
                <a:gd name="T87" fmla="*/ 80 h 742"/>
                <a:gd name="T88" fmla="*/ 203 w 662"/>
                <a:gd name="T89" fmla="*/ 6 h 742"/>
                <a:gd name="T90" fmla="*/ 175 w 662"/>
                <a:gd name="T91" fmla="*/ 0 h 742"/>
                <a:gd name="T92" fmla="*/ 175 w 662"/>
                <a:gd name="T93" fmla="*/ 46 h 742"/>
                <a:gd name="T94" fmla="*/ 0 w 662"/>
                <a:gd name="T95" fmla="*/ 46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62" h="742">
                  <a:moveTo>
                    <a:pt x="0" y="46"/>
                  </a:moveTo>
                  <a:lnTo>
                    <a:pt x="4" y="152"/>
                  </a:lnTo>
                  <a:lnTo>
                    <a:pt x="30" y="237"/>
                  </a:lnTo>
                  <a:lnTo>
                    <a:pt x="32" y="345"/>
                  </a:lnTo>
                  <a:lnTo>
                    <a:pt x="51" y="433"/>
                  </a:lnTo>
                  <a:lnTo>
                    <a:pt x="28" y="477"/>
                  </a:lnTo>
                  <a:lnTo>
                    <a:pt x="61" y="511"/>
                  </a:lnTo>
                  <a:lnTo>
                    <a:pt x="59" y="742"/>
                  </a:lnTo>
                  <a:lnTo>
                    <a:pt x="537" y="732"/>
                  </a:lnTo>
                  <a:lnTo>
                    <a:pt x="529" y="688"/>
                  </a:lnTo>
                  <a:lnTo>
                    <a:pt x="515" y="672"/>
                  </a:lnTo>
                  <a:lnTo>
                    <a:pt x="479" y="648"/>
                  </a:lnTo>
                  <a:lnTo>
                    <a:pt x="453" y="620"/>
                  </a:lnTo>
                  <a:lnTo>
                    <a:pt x="387" y="580"/>
                  </a:lnTo>
                  <a:lnTo>
                    <a:pt x="389" y="511"/>
                  </a:lnTo>
                  <a:lnTo>
                    <a:pt x="375" y="467"/>
                  </a:lnTo>
                  <a:lnTo>
                    <a:pt x="427" y="401"/>
                  </a:lnTo>
                  <a:lnTo>
                    <a:pt x="425" y="337"/>
                  </a:lnTo>
                  <a:lnTo>
                    <a:pt x="437" y="327"/>
                  </a:lnTo>
                  <a:lnTo>
                    <a:pt x="501" y="273"/>
                  </a:lnTo>
                  <a:lnTo>
                    <a:pt x="535" y="233"/>
                  </a:lnTo>
                  <a:lnTo>
                    <a:pt x="577" y="200"/>
                  </a:lnTo>
                  <a:lnTo>
                    <a:pt x="662" y="156"/>
                  </a:lnTo>
                  <a:lnTo>
                    <a:pt x="629" y="158"/>
                  </a:lnTo>
                  <a:lnTo>
                    <a:pt x="601" y="144"/>
                  </a:lnTo>
                  <a:lnTo>
                    <a:pt x="553" y="150"/>
                  </a:lnTo>
                  <a:lnTo>
                    <a:pt x="543" y="132"/>
                  </a:lnTo>
                  <a:lnTo>
                    <a:pt x="529" y="140"/>
                  </a:lnTo>
                  <a:lnTo>
                    <a:pt x="495" y="158"/>
                  </a:lnTo>
                  <a:lnTo>
                    <a:pt x="473" y="152"/>
                  </a:lnTo>
                  <a:lnTo>
                    <a:pt x="463" y="142"/>
                  </a:lnTo>
                  <a:lnTo>
                    <a:pt x="445" y="138"/>
                  </a:lnTo>
                  <a:lnTo>
                    <a:pt x="437" y="122"/>
                  </a:lnTo>
                  <a:lnTo>
                    <a:pt x="421" y="124"/>
                  </a:lnTo>
                  <a:lnTo>
                    <a:pt x="421" y="138"/>
                  </a:lnTo>
                  <a:lnTo>
                    <a:pt x="413" y="140"/>
                  </a:lnTo>
                  <a:lnTo>
                    <a:pt x="401" y="112"/>
                  </a:lnTo>
                  <a:lnTo>
                    <a:pt x="385" y="112"/>
                  </a:lnTo>
                  <a:lnTo>
                    <a:pt x="389" y="100"/>
                  </a:lnTo>
                  <a:lnTo>
                    <a:pt x="351" y="92"/>
                  </a:lnTo>
                  <a:lnTo>
                    <a:pt x="339" y="92"/>
                  </a:lnTo>
                  <a:lnTo>
                    <a:pt x="291" y="108"/>
                  </a:lnTo>
                  <a:lnTo>
                    <a:pt x="285" y="92"/>
                  </a:lnTo>
                  <a:lnTo>
                    <a:pt x="215" y="80"/>
                  </a:lnTo>
                  <a:lnTo>
                    <a:pt x="203" y="6"/>
                  </a:lnTo>
                  <a:lnTo>
                    <a:pt x="175" y="0"/>
                  </a:lnTo>
                  <a:lnTo>
                    <a:pt x="175" y="46"/>
                  </a:lnTo>
                  <a:lnTo>
                    <a:pt x="0" y="4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4" name="Freeform 129">
              <a:extLst>
                <a:ext uri="{FF2B5EF4-FFF2-40B4-BE49-F238E27FC236}">
                  <a16:creationId xmlns:a16="http://schemas.microsoft.com/office/drawing/2014/main" id="{B0BCC99A-FE04-4A5E-8F25-44C0E08FF2EF}"/>
                </a:ext>
              </a:extLst>
            </p:cNvPr>
            <p:cNvSpPr>
              <a:spLocks/>
            </p:cNvSpPr>
            <p:nvPr/>
          </p:nvSpPr>
          <p:spPr bwMode="auto">
            <a:xfrm>
              <a:off x="5595938" y="13727113"/>
              <a:ext cx="846138" cy="887413"/>
            </a:xfrm>
            <a:custGeom>
              <a:avLst/>
              <a:gdLst>
                <a:gd name="T0" fmla="*/ 0 w 533"/>
                <a:gd name="T1" fmla="*/ 170 h 559"/>
                <a:gd name="T2" fmla="*/ 14 w 533"/>
                <a:gd name="T3" fmla="*/ 214 h 559"/>
                <a:gd name="T4" fmla="*/ 12 w 533"/>
                <a:gd name="T5" fmla="*/ 283 h 559"/>
                <a:gd name="T6" fmla="*/ 78 w 533"/>
                <a:gd name="T7" fmla="*/ 323 h 559"/>
                <a:gd name="T8" fmla="*/ 102 w 533"/>
                <a:gd name="T9" fmla="*/ 351 h 559"/>
                <a:gd name="T10" fmla="*/ 140 w 533"/>
                <a:gd name="T11" fmla="*/ 375 h 559"/>
                <a:gd name="T12" fmla="*/ 152 w 533"/>
                <a:gd name="T13" fmla="*/ 391 h 559"/>
                <a:gd name="T14" fmla="*/ 162 w 533"/>
                <a:gd name="T15" fmla="*/ 435 h 559"/>
                <a:gd name="T16" fmla="*/ 172 w 533"/>
                <a:gd name="T17" fmla="*/ 499 h 559"/>
                <a:gd name="T18" fmla="*/ 222 w 533"/>
                <a:gd name="T19" fmla="*/ 559 h 559"/>
                <a:gd name="T20" fmla="*/ 487 w 533"/>
                <a:gd name="T21" fmla="*/ 541 h 559"/>
                <a:gd name="T22" fmla="*/ 471 w 533"/>
                <a:gd name="T23" fmla="*/ 457 h 559"/>
                <a:gd name="T24" fmla="*/ 481 w 533"/>
                <a:gd name="T25" fmla="*/ 367 h 559"/>
                <a:gd name="T26" fmla="*/ 495 w 533"/>
                <a:gd name="T27" fmla="*/ 327 h 559"/>
                <a:gd name="T28" fmla="*/ 495 w 533"/>
                <a:gd name="T29" fmla="*/ 291 h 559"/>
                <a:gd name="T30" fmla="*/ 527 w 533"/>
                <a:gd name="T31" fmla="*/ 210 h 559"/>
                <a:gd name="T32" fmla="*/ 533 w 533"/>
                <a:gd name="T33" fmla="*/ 188 h 559"/>
                <a:gd name="T34" fmla="*/ 523 w 533"/>
                <a:gd name="T35" fmla="*/ 184 h 559"/>
                <a:gd name="T36" fmla="*/ 509 w 533"/>
                <a:gd name="T37" fmla="*/ 200 h 559"/>
                <a:gd name="T38" fmla="*/ 499 w 533"/>
                <a:gd name="T39" fmla="*/ 242 h 559"/>
                <a:gd name="T40" fmla="*/ 477 w 533"/>
                <a:gd name="T41" fmla="*/ 249 h 559"/>
                <a:gd name="T42" fmla="*/ 467 w 533"/>
                <a:gd name="T43" fmla="*/ 273 h 559"/>
                <a:gd name="T44" fmla="*/ 445 w 533"/>
                <a:gd name="T45" fmla="*/ 289 h 559"/>
                <a:gd name="T46" fmla="*/ 447 w 533"/>
                <a:gd name="T47" fmla="*/ 261 h 559"/>
                <a:gd name="T48" fmla="*/ 461 w 533"/>
                <a:gd name="T49" fmla="*/ 234 h 559"/>
                <a:gd name="T50" fmla="*/ 477 w 533"/>
                <a:gd name="T51" fmla="*/ 224 h 559"/>
                <a:gd name="T52" fmla="*/ 479 w 533"/>
                <a:gd name="T53" fmla="*/ 214 h 559"/>
                <a:gd name="T54" fmla="*/ 449 w 533"/>
                <a:gd name="T55" fmla="*/ 136 h 559"/>
                <a:gd name="T56" fmla="*/ 429 w 533"/>
                <a:gd name="T57" fmla="*/ 130 h 559"/>
                <a:gd name="T58" fmla="*/ 421 w 533"/>
                <a:gd name="T59" fmla="*/ 112 h 559"/>
                <a:gd name="T60" fmla="*/ 373 w 533"/>
                <a:gd name="T61" fmla="*/ 108 h 559"/>
                <a:gd name="T62" fmla="*/ 261 w 533"/>
                <a:gd name="T63" fmla="*/ 78 h 559"/>
                <a:gd name="T64" fmla="*/ 214 w 533"/>
                <a:gd name="T65" fmla="*/ 46 h 559"/>
                <a:gd name="T66" fmla="*/ 190 w 533"/>
                <a:gd name="T67" fmla="*/ 36 h 559"/>
                <a:gd name="T68" fmla="*/ 174 w 533"/>
                <a:gd name="T69" fmla="*/ 46 h 559"/>
                <a:gd name="T70" fmla="*/ 170 w 533"/>
                <a:gd name="T71" fmla="*/ 42 h 559"/>
                <a:gd name="T72" fmla="*/ 178 w 533"/>
                <a:gd name="T73" fmla="*/ 36 h 559"/>
                <a:gd name="T74" fmla="*/ 178 w 533"/>
                <a:gd name="T75" fmla="*/ 20 h 559"/>
                <a:gd name="T76" fmla="*/ 182 w 533"/>
                <a:gd name="T77" fmla="*/ 16 h 559"/>
                <a:gd name="T78" fmla="*/ 182 w 533"/>
                <a:gd name="T79" fmla="*/ 6 h 559"/>
                <a:gd name="T80" fmla="*/ 176 w 533"/>
                <a:gd name="T81" fmla="*/ 0 h 559"/>
                <a:gd name="T82" fmla="*/ 114 w 533"/>
                <a:gd name="T83" fmla="*/ 28 h 559"/>
                <a:gd name="T84" fmla="*/ 90 w 533"/>
                <a:gd name="T85" fmla="*/ 38 h 559"/>
                <a:gd name="T86" fmla="*/ 82 w 533"/>
                <a:gd name="T87" fmla="*/ 38 h 559"/>
                <a:gd name="T88" fmla="*/ 66 w 533"/>
                <a:gd name="T89" fmla="*/ 30 h 559"/>
                <a:gd name="T90" fmla="*/ 64 w 533"/>
                <a:gd name="T91" fmla="*/ 38 h 559"/>
                <a:gd name="T92" fmla="*/ 62 w 533"/>
                <a:gd name="T93" fmla="*/ 30 h 559"/>
                <a:gd name="T94" fmla="*/ 50 w 533"/>
                <a:gd name="T95" fmla="*/ 40 h 559"/>
                <a:gd name="T96" fmla="*/ 52 w 533"/>
                <a:gd name="T97" fmla="*/ 104 h 559"/>
                <a:gd name="T98" fmla="*/ 0 w 533"/>
                <a:gd name="T99" fmla="*/ 17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33" h="559">
                  <a:moveTo>
                    <a:pt x="0" y="170"/>
                  </a:moveTo>
                  <a:lnTo>
                    <a:pt x="14" y="214"/>
                  </a:lnTo>
                  <a:lnTo>
                    <a:pt x="12" y="283"/>
                  </a:lnTo>
                  <a:lnTo>
                    <a:pt x="78" y="323"/>
                  </a:lnTo>
                  <a:lnTo>
                    <a:pt x="102" y="351"/>
                  </a:lnTo>
                  <a:lnTo>
                    <a:pt x="140" y="375"/>
                  </a:lnTo>
                  <a:lnTo>
                    <a:pt x="152" y="391"/>
                  </a:lnTo>
                  <a:lnTo>
                    <a:pt x="162" y="435"/>
                  </a:lnTo>
                  <a:lnTo>
                    <a:pt x="172" y="499"/>
                  </a:lnTo>
                  <a:lnTo>
                    <a:pt x="222" y="559"/>
                  </a:lnTo>
                  <a:lnTo>
                    <a:pt x="487" y="541"/>
                  </a:lnTo>
                  <a:lnTo>
                    <a:pt x="471" y="457"/>
                  </a:lnTo>
                  <a:lnTo>
                    <a:pt x="481" y="367"/>
                  </a:lnTo>
                  <a:lnTo>
                    <a:pt x="495" y="327"/>
                  </a:lnTo>
                  <a:lnTo>
                    <a:pt x="495" y="291"/>
                  </a:lnTo>
                  <a:lnTo>
                    <a:pt x="527" y="210"/>
                  </a:lnTo>
                  <a:lnTo>
                    <a:pt x="533" y="188"/>
                  </a:lnTo>
                  <a:lnTo>
                    <a:pt x="523" y="184"/>
                  </a:lnTo>
                  <a:lnTo>
                    <a:pt x="509" y="200"/>
                  </a:lnTo>
                  <a:lnTo>
                    <a:pt x="499" y="242"/>
                  </a:lnTo>
                  <a:lnTo>
                    <a:pt x="477" y="249"/>
                  </a:lnTo>
                  <a:lnTo>
                    <a:pt x="467" y="273"/>
                  </a:lnTo>
                  <a:lnTo>
                    <a:pt x="445" y="289"/>
                  </a:lnTo>
                  <a:lnTo>
                    <a:pt x="447" y="261"/>
                  </a:lnTo>
                  <a:lnTo>
                    <a:pt x="461" y="234"/>
                  </a:lnTo>
                  <a:lnTo>
                    <a:pt x="477" y="224"/>
                  </a:lnTo>
                  <a:lnTo>
                    <a:pt x="479" y="214"/>
                  </a:lnTo>
                  <a:lnTo>
                    <a:pt x="449" y="136"/>
                  </a:lnTo>
                  <a:lnTo>
                    <a:pt x="429" y="130"/>
                  </a:lnTo>
                  <a:lnTo>
                    <a:pt x="421" y="112"/>
                  </a:lnTo>
                  <a:lnTo>
                    <a:pt x="373" y="108"/>
                  </a:lnTo>
                  <a:lnTo>
                    <a:pt x="261" y="78"/>
                  </a:lnTo>
                  <a:lnTo>
                    <a:pt x="214" y="46"/>
                  </a:lnTo>
                  <a:lnTo>
                    <a:pt x="190" y="36"/>
                  </a:lnTo>
                  <a:lnTo>
                    <a:pt x="174" y="46"/>
                  </a:lnTo>
                  <a:lnTo>
                    <a:pt x="170" y="42"/>
                  </a:lnTo>
                  <a:lnTo>
                    <a:pt x="178" y="36"/>
                  </a:lnTo>
                  <a:lnTo>
                    <a:pt x="178" y="20"/>
                  </a:lnTo>
                  <a:lnTo>
                    <a:pt x="182" y="16"/>
                  </a:lnTo>
                  <a:lnTo>
                    <a:pt x="182" y="6"/>
                  </a:lnTo>
                  <a:lnTo>
                    <a:pt x="176" y="0"/>
                  </a:lnTo>
                  <a:lnTo>
                    <a:pt x="114" y="28"/>
                  </a:lnTo>
                  <a:lnTo>
                    <a:pt x="90" y="38"/>
                  </a:lnTo>
                  <a:lnTo>
                    <a:pt x="82" y="38"/>
                  </a:lnTo>
                  <a:lnTo>
                    <a:pt x="66" y="30"/>
                  </a:lnTo>
                  <a:lnTo>
                    <a:pt x="64" y="38"/>
                  </a:lnTo>
                  <a:lnTo>
                    <a:pt x="62" y="30"/>
                  </a:lnTo>
                  <a:lnTo>
                    <a:pt x="50" y="40"/>
                  </a:lnTo>
                  <a:lnTo>
                    <a:pt x="52" y="104"/>
                  </a:lnTo>
                  <a:lnTo>
                    <a:pt x="0" y="17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95" name="Freeform 130">
              <a:extLst>
                <a:ext uri="{FF2B5EF4-FFF2-40B4-BE49-F238E27FC236}">
                  <a16:creationId xmlns:a16="http://schemas.microsoft.com/office/drawing/2014/main" id="{B85D4150-E627-4D2B-A058-B06A57F66D91}"/>
                </a:ext>
              </a:extLst>
            </p:cNvPr>
            <p:cNvSpPr>
              <a:spLocks/>
            </p:cNvSpPr>
            <p:nvPr/>
          </p:nvSpPr>
          <p:spPr bwMode="auto">
            <a:xfrm>
              <a:off x="5595938" y="13727113"/>
              <a:ext cx="846138" cy="887413"/>
            </a:xfrm>
            <a:custGeom>
              <a:avLst/>
              <a:gdLst>
                <a:gd name="T0" fmla="*/ 0 w 533"/>
                <a:gd name="T1" fmla="*/ 170 h 559"/>
                <a:gd name="T2" fmla="*/ 14 w 533"/>
                <a:gd name="T3" fmla="*/ 214 h 559"/>
                <a:gd name="T4" fmla="*/ 12 w 533"/>
                <a:gd name="T5" fmla="*/ 283 h 559"/>
                <a:gd name="T6" fmla="*/ 78 w 533"/>
                <a:gd name="T7" fmla="*/ 323 h 559"/>
                <a:gd name="T8" fmla="*/ 102 w 533"/>
                <a:gd name="T9" fmla="*/ 351 h 559"/>
                <a:gd name="T10" fmla="*/ 140 w 533"/>
                <a:gd name="T11" fmla="*/ 375 h 559"/>
                <a:gd name="T12" fmla="*/ 152 w 533"/>
                <a:gd name="T13" fmla="*/ 391 h 559"/>
                <a:gd name="T14" fmla="*/ 162 w 533"/>
                <a:gd name="T15" fmla="*/ 435 h 559"/>
                <a:gd name="T16" fmla="*/ 172 w 533"/>
                <a:gd name="T17" fmla="*/ 499 h 559"/>
                <a:gd name="T18" fmla="*/ 222 w 533"/>
                <a:gd name="T19" fmla="*/ 559 h 559"/>
                <a:gd name="T20" fmla="*/ 487 w 533"/>
                <a:gd name="T21" fmla="*/ 541 h 559"/>
                <a:gd name="T22" fmla="*/ 471 w 533"/>
                <a:gd name="T23" fmla="*/ 457 h 559"/>
                <a:gd name="T24" fmla="*/ 481 w 533"/>
                <a:gd name="T25" fmla="*/ 367 h 559"/>
                <a:gd name="T26" fmla="*/ 495 w 533"/>
                <a:gd name="T27" fmla="*/ 327 h 559"/>
                <a:gd name="T28" fmla="*/ 495 w 533"/>
                <a:gd name="T29" fmla="*/ 291 h 559"/>
                <a:gd name="T30" fmla="*/ 527 w 533"/>
                <a:gd name="T31" fmla="*/ 210 h 559"/>
                <a:gd name="T32" fmla="*/ 533 w 533"/>
                <a:gd name="T33" fmla="*/ 188 h 559"/>
                <a:gd name="T34" fmla="*/ 523 w 533"/>
                <a:gd name="T35" fmla="*/ 184 h 559"/>
                <a:gd name="T36" fmla="*/ 509 w 533"/>
                <a:gd name="T37" fmla="*/ 200 h 559"/>
                <a:gd name="T38" fmla="*/ 499 w 533"/>
                <a:gd name="T39" fmla="*/ 242 h 559"/>
                <a:gd name="T40" fmla="*/ 477 w 533"/>
                <a:gd name="T41" fmla="*/ 249 h 559"/>
                <a:gd name="T42" fmla="*/ 467 w 533"/>
                <a:gd name="T43" fmla="*/ 273 h 559"/>
                <a:gd name="T44" fmla="*/ 445 w 533"/>
                <a:gd name="T45" fmla="*/ 289 h 559"/>
                <a:gd name="T46" fmla="*/ 447 w 533"/>
                <a:gd name="T47" fmla="*/ 261 h 559"/>
                <a:gd name="T48" fmla="*/ 461 w 533"/>
                <a:gd name="T49" fmla="*/ 234 h 559"/>
                <a:gd name="T50" fmla="*/ 477 w 533"/>
                <a:gd name="T51" fmla="*/ 224 h 559"/>
                <a:gd name="T52" fmla="*/ 479 w 533"/>
                <a:gd name="T53" fmla="*/ 214 h 559"/>
                <a:gd name="T54" fmla="*/ 449 w 533"/>
                <a:gd name="T55" fmla="*/ 136 h 559"/>
                <a:gd name="T56" fmla="*/ 429 w 533"/>
                <a:gd name="T57" fmla="*/ 130 h 559"/>
                <a:gd name="T58" fmla="*/ 421 w 533"/>
                <a:gd name="T59" fmla="*/ 112 h 559"/>
                <a:gd name="T60" fmla="*/ 373 w 533"/>
                <a:gd name="T61" fmla="*/ 108 h 559"/>
                <a:gd name="T62" fmla="*/ 261 w 533"/>
                <a:gd name="T63" fmla="*/ 78 h 559"/>
                <a:gd name="T64" fmla="*/ 214 w 533"/>
                <a:gd name="T65" fmla="*/ 46 h 559"/>
                <a:gd name="T66" fmla="*/ 190 w 533"/>
                <a:gd name="T67" fmla="*/ 36 h 559"/>
                <a:gd name="T68" fmla="*/ 174 w 533"/>
                <a:gd name="T69" fmla="*/ 46 h 559"/>
                <a:gd name="T70" fmla="*/ 170 w 533"/>
                <a:gd name="T71" fmla="*/ 42 h 559"/>
                <a:gd name="T72" fmla="*/ 178 w 533"/>
                <a:gd name="T73" fmla="*/ 36 h 559"/>
                <a:gd name="T74" fmla="*/ 178 w 533"/>
                <a:gd name="T75" fmla="*/ 20 h 559"/>
                <a:gd name="T76" fmla="*/ 182 w 533"/>
                <a:gd name="T77" fmla="*/ 16 h 559"/>
                <a:gd name="T78" fmla="*/ 182 w 533"/>
                <a:gd name="T79" fmla="*/ 6 h 559"/>
                <a:gd name="T80" fmla="*/ 176 w 533"/>
                <a:gd name="T81" fmla="*/ 0 h 559"/>
                <a:gd name="T82" fmla="*/ 114 w 533"/>
                <a:gd name="T83" fmla="*/ 28 h 559"/>
                <a:gd name="T84" fmla="*/ 90 w 533"/>
                <a:gd name="T85" fmla="*/ 38 h 559"/>
                <a:gd name="T86" fmla="*/ 82 w 533"/>
                <a:gd name="T87" fmla="*/ 38 h 559"/>
                <a:gd name="T88" fmla="*/ 66 w 533"/>
                <a:gd name="T89" fmla="*/ 30 h 559"/>
                <a:gd name="T90" fmla="*/ 64 w 533"/>
                <a:gd name="T91" fmla="*/ 38 h 559"/>
                <a:gd name="T92" fmla="*/ 62 w 533"/>
                <a:gd name="T93" fmla="*/ 30 h 559"/>
                <a:gd name="T94" fmla="*/ 50 w 533"/>
                <a:gd name="T95" fmla="*/ 40 h 559"/>
                <a:gd name="T96" fmla="*/ 52 w 533"/>
                <a:gd name="T97" fmla="*/ 104 h 559"/>
                <a:gd name="T98" fmla="*/ 0 w 533"/>
                <a:gd name="T99" fmla="*/ 17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33" h="559">
                  <a:moveTo>
                    <a:pt x="0" y="170"/>
                  </a:moveTo>
                  <a:lnTo>
                    <a:pt x="14" y="214"/>
                  </a:lnTo>
                  <a:lnTo>
                    <a:pt x="12" y="283"/>
                  </a:lnTo>
                  <a:lnTo>
                    <a:pt x="78" y="323"/>
                  </a:lnTo>
                  <a:lnTo>
                    <a:pt x="102" y="351"/>
                  </a:lnTo>
                  <a:lnTo>
                    <a:pt x="140" y="375"/>
                  </a:lnTo>
                  <a:lnTo>
                    <a:pt x="152" y="391"/>
                  </a:lnTo>
                  <a:lnTo>
                    <a:pt x="162" y="435"/>
                  </a:lnTo>
                  <a:lnTo>
                    <a:pt x="172" y="499"/>
                  </a:lnTo>
                  <a:lnTo>
                    <a:pt x="222" y="559"/>
                  </a:lnTo>
                  <a:lnTo>
                    <a:pt x="487" y="541"/>
                  </a:lnTo>
                  <a:lnTo>
                    <a:pt x="471" y="457"/>
                  </a:lnTo>
                  <a:lnTo>
                    <a:pt x="481" y="367"/>
                  </a:lnTo>
                  <a:lnTo>
                    <a:pt x="495" y="327"/>
                  </a:lnTo>
                  <a:lnTo>
                    <a:pt x="495" y="291"/>
                  </a:lnTo>
                  <a:lnTo>
                    <a:pt x="527" y="210"/>
                  </a:lnTo>
                  <a:lnTo>
                    <a:pt x="533" y="188"/>
                  </a:lnTo>
                  <a:lnTo>
                    <a:pt x="523" y="184"/>
                  </a:lnTo>
                  <a:lnTo>
                    <a:pt x="509" y="200"/>
                  </a:lnTo>
                  <a:lnTo>
                    <a:pt x="499" y="242"/>
                  </a:lnTo>
                  <a:lnTo>
                    <a:pt x="477" y="249"/>
                  </a:lnTo>
                  <a:lnTo>
                    <a:pt x="467" y="273"/>
                  </a:lnTo>
                  <a:lnTo>
                    <a:pt x="445" y="289"/>
                  </a:lnTo>
                  <a:lnTo>
                    <a:pt x="447" y="261"/>
                  </a:lnTo>
                  <a:lnTo>
                    <a:pt x="461" y="234"/>
                  </a:lnTo>
                  <a:lnTo>
                    <a:pt x="477" y="224"/>
                  </a:lnTo>
                  <a:lnTo>
                    <a:pt x="479" y="214"/>
                  </a:lnTo>
                  <a:lnTo>
                    <a:pt x="449" y="136"/>
                  </a:lnTo>
                  <a:lnTo>
                    <a:pt x="429" y="130"/>
                  </a:lnTo>
                  <a:lnTo>
                    <a:pt x="421" y="112"/>
                  </a:lnTo>
                  <a:lnTo>
                    <a:pt x="373" y="108"/>
                  </a:lnTo>
                  <a:lnTo>
                    <a:pt x="261" y="78"/>
                  </a:lnTo>
                  <a:lnTo>
                    <a:pt x="214" y="46"/>
                  </a:lnTo>
                  <a:lnTo>
                    <a:pt x="190" y="36"/>
                  </a:lnTo>
                  <a:lnTo>
                    <a:pt x="174" y="46"/>
                  </a:lnTo>
                  <a:lnTo>
                    <a:pt x="170" y="42"/>
                  </a:lnTo>
                  <a:lnTo>
                    <a:pt x="178" y="36"/>
                  </a:lnTo>
                  <a:lnTo>
                    <a:pt x="178" y="20"/>
                  </a:lnTo>
                  <a:lnTo>
                    <a:pt x="182" y="16"/>
                  </a:lnTo>
                  <a:lnTo>
                    <a:pt x="182" y="6"/>
                  </a:lnTo>
                  <a:lnTo>
                    <a:pt x="176" y="0"/>
                  </a:lnTo>
                  <a:lnTo>
                    <a:pt x="114" y="28"/>
                  </a:lnTo>
                  <a:lnTo>
                    <a:pt x="90" y="38"/>
                  </a:lnTo>
                  <a:lnTo>
                    <a:pt x="82" y="38"/>
                  </a:lnTo>
                  <a:lnTo>
                    <a:pt x="66" y="30"/>
                  </a:lnTo>
                  <a:lnTo>
                    <a:pt x="64" y="38"/>
                  </a:lnTo>
                  <a:lnTo>
                    <a:pt x="62" y="30"/>
                  </a:lnTo>
                  <a:lnTo>
                    <a:pt x="50" y="40"/>
                  </a:lnTo>
                  <a:lnTo>
                    <a:pt x="52" y="104"/>
                  </a:lnTo>
                  <a:lnTo>
                    <a:pt x="0" y="17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6" name="Freeform 131">
              <a:extLst>
                <a:ext uri="{FF2B5EF4-FFF2-40B4-BE49-F238E27FC236}">
                  <a16:creationId xmlns:a16="http://schemas.microsoft.com/office/drawing/2014/main" id="{1BBFF6B6-94E8-4B2E-B326-9DE2F3106662}"/>
                </a:ext>
              </a:extLst>
            </p:cNvPr>
            <p:cNvSpPr>
              <a:spLocks/>
            </p:cNvSpPr>
            <p:nvPr/>
          </p:nvSpPr>
          <p:spPr bwMode="auto">
            <a:xfrm>
              <a:off x="5595938" y="13727113"/>
              <a:ext cx="846138" cy="887413"/>
            </a:xfrm>
            <a:custGeom>
              <a:avLst/>
              <a:gdLst>
                <a:gd name="T0" fmla="*/ 0 w 533"/>
                <a:gd name="T1" fmla="*/ 170 h 559"/>
                <a:gd name="T2" fmla="*/ 14 w 533"/>
                <a:gd name="T3" fmla="*/ 214 h 559"/>
                <a:gd name="T4" fmla="*/ 12 w 533"/>
                <a:gd name="T5" fmla="*/ 283 h 559"/>
                <a:gd name="T6" fmla="*/ 78 w 533"/>
                <a:gd name="T7" fmla="*/ 323 h 559"/>
                <a:gd name="T8" fmla="*/ 102 w 533"/>
                <a:gd name="T9" fmla="*/ 351 h 559"/>
                <a:gd name="T10" fmla="*/ 140 w 533"/>
                <a:gd name="T11" fmla="*/ 375 h 559"/>
                <a:gd name="T12" fmla="*/ 152 w 533"/>
                <a:gd name="T13" fmla="*/ 391 h 559"/>
                <a:gd name="T14" fmla="*/ 162 w 533"/>
                <a:gd name="T15" fmla="*/ 435 h 559"/>
                <a:gd name="T16" fmla="*/ 172 w 533"/>
                <a:gd name="T17" fmla="*/ 499 h 559"/>
                <a:gd name="T18" fmla="*/ 222 w 533"/>
                <a:gd name="T19" fmla="*/ 559 h 559"/>
                <a:gd name="T20" fmla="*/ 487 w 533"/>
                <a:gd name="T21" fmla="*/ 541 h 559"/>
                <a:gd name="T22" fmla="*/ 471 w 533"/>
                <a:gd name="T23" fmla="*/ 457 h 559"/>
                <a:gd name="T24" fmla="*/ 481 w 533"/>
                <a:gd name="T25" fmla="*/ 367 h 559"/>
                <a:gd name="T26" fmla="*/ 495 w 533"/>
                <a:gd name="T27" fmla="*/ 327 h 559"/>
                <a:gd name="T28" fmla="*/ 495 w 533"/>
                <a:gd name="T29" fmla="*/ 291 h 559"/>
                <a:gd name="T30" fmla="*/ 527 w 533"/>
                <a:gd name="T31" fmla="*/ 210 h 559"/>
                <a:gd name="T32" fmla="*/ 533 w 533"/>
                <a:gd name="T33" fmla="*/ 188 h 559"/>
                <a:gd name="T34" fmla="*/ 523 w 533"/>
                <a:gd name="T35" fmla="*/ 184 h 559"/>
                <a:gd name="T36" fmla="*/ 509 w 533"/>
                <a:gd name="T37" fmla="*/ 200 h 559"/>
                <a:gd name="T38" fmla="*/ 499 w 533"/>
                <a:gd name="T39" fmla="*/ 242 h 559"/>
                <a:gd name="T40" fmla="*/ 477 w 533"/>
                <a:gd name="T41" fmla="*/ 249 h 559"/>
                <a:gd name="T42" fmla="*/ 467 w 533"/>
                <a:gd name="T43" fmla="*/ 273 h 559"/>
                <a:gd name="T44" fmla="*/ 445 w 533"/>
                <a:gd name="T45" fmla="*/ 289 h 559"/>
                <a:gd name="T46" fmla="*/ 447 w 533"/>
                <a:gd name="T47" fmla="*/ 261 h 559"/>
                <a:gd name="T48" fmla="*/ 461 w 533"/>
                <a:gd name="T49" fmla="*/ 234 h 559"/>
                <a:gd name="T50" fmla="*/ 477 w 533"/>
                <a:gd name="T51" fmla="*/ 224 h 559"/>
                <a:gd name="T52" fmla="*/ 479 w 533"/>
                <a:gd name="T53" fmla="*/ 214 h 559"/>
                <a:gd name="T54" fmla="*/ 449 w 533"/>
                <a:gd name="T55" fmla="*/ 136 h 559"/>
                <a:gd name="T56" fmla="*/ 429 w 533"/>
                <a:gd name="T57" fmla="*/ 130 h 559"/>
                <a:gd name="T58" fmla="*/ 421 w 533"/>
                <a:gd name="T59" fmla="*/ 112 h 559"/>
                <a:gd name="T60" fmla="*/ 373 w 533"/>
                <a:gd name="T61" fmla="*/ 108 h 559"/>
                <a:gd name="T62" fmla="*/ 261 w 533"/>
                <a:gd name="T63" fmla="*/ 78 h 559"/>
                <a:gd name="T64" fmla="*/ 214 w 533"/>
                <a:gd name="T65" fmla="*/ 46 h 559"/>
                <a:gd name="T66" fmla="*/ 190 w 533"/>
                <a:gd name="T67" fmla="*/ 36 h 559"/>
                <a:gd name="T68" fmla="*/ 174 w 533"/>
                <a:gd name="T69" fmla="*/ 46 h 559"/>
                <a:gd name="T70" fmla="*/ 170 w 533"/>
                <a:gd name="T71" fmla="*/ 42 h 559"/>
                <a:gd name="T72" fmla="*/ 178 w 533"/>
                <a:gd name="T73" fmla="*/ 36 h 559"/>
                <a:gd name="T74" fmla="*/ 178 w 533"/>
                <a:gd name="T75" fmla="*/ 20 h 559"/>
                <a:gd name="T76" fmla="*/ 182 w 533"/>
                <a:gd name="T77" fmla="*/ 16 h 559"/>
                <a:gd name="T78" fmla="*/ 182 w 533"/>
                <a:gd name="T79" fmla="*/ 6 h 559"/>
                <a:gd name="T80" fmla="*/ 176 w 533"/>
                <a:gd name="T81" fmla="*/ 0 h 559"/>
                <a:gd name="T82" fmla="*/ 114 w 533"/>
                <a:gd name="T83" fmla="*/ 28 h 559"/>
                <a:gd name="T84" fmla="*/ 90 w 533"/>
                <a:gd name="T85" fmla="*/ 38 h 559"/>
                <a:gd name="T86" fmla="*/ 82 w 533"/>
                <a:gd name="T87" fmla="*/ 38 h 559"/>
                <a:gd name="T88" fmla="*/ 66 w 533"/>
                <a:gd name="T89" fmla="*/ 30 h 559"/>
                <a:gd name="T90" fmla="*/ 64 w 533"/>
                <a:gd name="T91" fmla="*/ 38 h 559"/>
                <a:gd name="T92" fmla="*/ 62 w 533"/>
                <a:gd name="T93" fmla="*/ 30 h 559"/>
                <a:gd name="T94" fmla="*/ 50 w 533"/>
                <a:gd name="T95" fmla="*/ 40 h 559"/>
                <a:gd name="T96" fmla="*/ 52 w 533"/>
                <a:gd name="T97" fmla="*/ 104 h 559"/>
                <a:gd name="T98" fmla="*/ 0 w 533"/>
                <a:gd name="T99" fmla="*/ 17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33" h="559">
                  <a:moveTo>
                    <a:pt x="0" y="170"/>
                  </a:moveTo>
                  <a:lnTo>
                    <a:pt x="14" y="214"/>
                  </a:lnTo>
                  <a:lnTo>
                    <a:pt x="12" y="283"/>
                  </a:lnTo>
                  <a:lnTo>
                    <a:pt x="78" y="323"/>
                  </a:lnTo>
                  <a:lnTo>
                    <a:pt x="102" y="351"/>
                  </a:lnTo>
                  <a:lnTo>
                    <a:pt x="140" y="375"/>
                  </a:lnTo>
                  <a:lnTo>
                    <a:pt x="152" y="391"/>
                  </a:lnTo>
                  <a:lnTo>
                    <a:pt x="162" y="435"/>
                  </a:lnTo>
                  <a:lnTo>
                    <a:pt x="172" y="499"/>
                  </a:lnTo>
                  <a:lnTo>
                    <a:pt x="222" y="559"/>
                  </a:lnTo>
                  <a:lnTo>
                    <a:pt x="487" y="541"/>
                  </a:lnTo>
                  <a:lnTo>
                    <a:pt x="471" y="457"/>
                  </a:lnTo>
                  <a:lnTo>
                    <a:pt x="481" y="367"/>
                  </a:lnTo>
                  <a:lnTo>
                    <a:pt x="495" y="327"/>
                  </a:lnTo>
                  <a:lnTo>
                    <a:pt x="495" y="291"/>
                  </a:lnTo>
                  <a:lnTo>
                    <a:pt x="527" y="210"/>
                  </a:lnTo>
                  <a:lnTo>
                    <a:pt x="533" y="188"/>
                  </a:lnTo>
                  <a:lnTo>
                    <a:pt x="523" y="184"/>
                  </a:lnTo>
                  <a:lnTo>
                    <a:pt x="509" y="200"/>
                  </a:lnTo>
                  <a:lnTo>
                    <a:pt x="499" y="242"/>
                  </a:lnTo>
                  <a:lnTo>
                    <a:pt x="477" y="249"/>
                  </a:lnTo>
                  <a:lnTo>
                    <a:pt x="467" y="273"/>
                  </a:lnTo>
                  <a:lnTo>
                    <a:pt x="445" y="289"/>
                  </a:lnTo>
                  <a:lnTo>
                    <a:pt x="447" y="261"/>
                  </a:lnTo>
                  <a:lnTo>
                    <a:pt x="461" y="234"/>
                  </a:lnTo>
                  <a:lnTo>
                    <a:pt x="477" y="224"/>
                  </a:lnTo>
                  <a:lnTo>
                    <a:pt x="479" y="214"/>
                  </a:lnTo>
                  <a:lnTo>
                    <a:pt x="449" y="136"/>
                  </a:lnTo>
                  <a:lnTo>
                    <a:pt x="429" y="130"/>
                  </a:lnTo>
                  <a:lnTo>
                    <a:pt x="421" y="112"/>
                  </a:lnTo>
                  <a:lnTo>
                    <a:pt x="373" y="108"/>
                  </a:lnTo>
                  <a:lnTo>
                    <a:pt x="261" y="78"/>
                  </a:lnTo>
                  <a:lnTo>
                    <a:pt x="214" y="46"/>
                  </a:lnTo>
                  <a:lnTo>
                    <a:pt x="190" y="36"/>
                  </a:lnTo>
                  <a:lnTo>
                    <a:pt x="174" y="46"/>
                  </a:lnTo>
                  <a:lnTo>
                    <a:pt x="170" y="42"/>
                  </a:lnTo>
                  <a:lnTo>
                    <a:pt x="178" y="36"/>
                  </a:lnTo>
                  <a:lnTo>
                    <a:pt x="178" y="20"/>
                  </a:lnTo>
                  <a:lnTo>
                    <a:pt x="182" y="16"/>
                  </a:lnTo>
                  <a:lnTo>
                    <a:pt x="182" y="6"/>
                  </a:lnTo>
                  <a:lnTo>
                    <a:pt x="176" y="0"/>
                  </a:lnTo>
                  <a:lnTo>
                    <a:pt x="114" y="28"/>
                  </a:lnTo>
                  <a:lnTo>
                    <a:pt x="90" y="38"/>
                  </a:lnTo>
                  <a:lnTo>
                    <a:pt x="82" y="38"/>
                  </a:lnTo>
                  <a:lnTo>
                    <a:pt x="66" y="30"/>
                  </a:lnTo>
                  <a:lnTo>
                    <a:pt x="64" y="38"/>
                  </a:lnTo>
                  <a:lnTo>
                    <a:pt x="62" y="30"/>
                  </a:lnTo>
                  <a:lnTo>
                    <a:pt x="50" y="40"/>
                  </a:lnTo>
                  <a:lnTo>
                    <a:pt x="52" y="104"/>
                  </a:lnTo>
                  <a:lnTo>
                    <a:pt x="0" y="17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97" name="Freeform 132">
              <a:extLst>
                <a:ext uri="{FF2B5EF4-FFF2-40B4-BE49-F238E27FC236}">
                  <a16:creationId xmlns:a16="http://schemas.microsoft.com/office/drawing/2014/main" id="{4224AD4A-AFD9-41D1-9307-BE5930C69D2E}"/>
                </a:ext>
              </a:extLst>
            </p:cNvPr>
            <p:cNvSpPr>
              <a:spLocks/>
            </p:cNvSpPr>
            <p:nvPr/>
          </p:nvSpPr>
          <p:spPr bwMode="auto">
            <a:xfrm>
              <a:off x="5595938" y="13727113"/>
              <a:ext cx="846138" cy="887413"/>
            </a:xfrm>
            <a:custGeom>
              <a:avLst/>
              <a:gdLst>
                <a:gd name="T0" fmla="*/ 0 w 533"/>
                <a:gd name="T1" fmla="*/ 170 h 559"/>
                <a:gd name="T2" fmla="*/ 14 w 533"/>
                <a:gd name="T3" fmla="*/ 214 h 559"/>
                <a:gd name="T4" fmla="*/ 12 w 533"/>
                <a:gd name="T5" fmla="*/ 283 h 559"/>
                <a:gd name="T6" fmla="*/ 78 w 533"/>
                <a:gd name="T7" fmla="*/ 323 h 559"/>
                <a:gd name="T8" fmla="*/ 102 w 533"/>
                <a:gd name="T9" fmla="*/ 351 h 559"/>
                <a:gd name="T10" fmla="*/ 140 w 533"/>
                <a:gd name="T11" fmla="*/ 375 h 559"/>
                <a:gd name="T12" fmla="*/ 152 w 533"/>
                <a:gd name="T13" fmla="*/ 391 h 559"/>
                <a:gd name="T14" fmla="*/ 162 w 533"/>
                <a:gd name="T15" fmla="*/ 435 h 559"/>
                <a:gd name="T16" fmla="*/ 172 w 533"/>
                <a:gd name="T17" fmla="*/ 499 h 559"/>
                <a:gd name="T18" fmla="*/ 222 w 533"/>
                <a:gd name="T19" fmla="*/ 559 h 559"/>
                <a:gd name="T20" fmla="*/ 487 w 533"/>
                <a:gd name="T21" fmla="*/ 541 h 559"/>
                <a:gd name="T22" fmla="*/ 471 w 533"/>
                <a:gd name="T23" fmla="*/ 457 h 559"/>
                <a:gd name="T24" fmla="*/ 481 w 533"/>
                <a:gd name="T25" fmla="*/ 367 h 559"/>
                <a:gd name="T26" fmla="*/ 495 w 533"/>
                <a:gd name="T27" fmla="*/ 327 h 559"/>
                <a:gd name="T28" fmla="*/ 495 w 533"/>
                <a:gd name="T29" fmla="*/ 291 h 559"/>
                <a:gd name="T30" fmla="*/ 527 w 533"/>
                <a:gd name="T31" fmla="*/ 210 h 559"/>
                <a:gd name="T32" fmla="*/ 533 w 533"/>
                <a:gd name="T33" fmla="*/ 188 h 559"/>
                <a:gd name="T34" fmla="*/ 523 w 533"/>
                <a:gd name="T35" fmla="*/ 184 h 559"/>
                <a:gd name="T36" fmla="*/ 509 w 533"/>
                <a:gd name="T37" fmla="*/ 200 h 559"/>
                <a:gd name="T38" fmla="*/ 499 w 533"/>
                <a:gd name="T39" fmla="*/ 242 h 559"/>
                <a:gd name="T40" fmla="*/ 477 w 533"/>
                <a:gd name="T41" fmla="*/ 249 h 559"/>
                <a:gd name="T42" fmla="*/ 467 w 533"/>
                <a:gd name="T43" fmla="*/ 273 h 559"/>
                <a:gd name="T44" fmla="*/ 445 w 533"/>
                <a:gd name="T45" fmla="*/ 289 h 559"/>
                <a:gd name="T46" fmla="*/ 447 w 533"/>
                <a:gd name="T47" fmla="*/ 261 h 559"/>
                <a:gd name="T48" fmla="*/ 461 w 533"/>
                <a:gd name="T49" fmla="*/ 234 h 559"/>
                <a:gd name="T50" fmla="*/ 477 w 533"/>
                <a:gd name="T51" fmla="*/ 224 h 559"/>
                <a:gd name="T52" fmla="*/ 479 w 533"/>
                <a:gd name="T53" fmla="*/ 214 h 559"/>
                <a:gd name="T54" fmla="*/ 449 w 533"/>
                <a:gd name="T55" fmla="*/ 136 h 559"/>
                <a:gd name="T56" fmla="*/ 429 w 533"/>
                <a:gd name="T57" fmla="*/ 130 h 559"/>
                <a:gd name="T58" fmla="*/ 421 w 533"/>
                <a:gd name="T59" fmla="*/ 112 h 559"/>
                <a:gd name="T60" fmla="*/ 373 w 533"/>
                <a:gd name="T61" fmla="*/ 108 h 559"/>
                <a:gd name="T62" fmla="*/ 261 w 533"/>
                <a:gd name="T63" fmla="*/ 78 h 559"/>
                <a:gd name="T64" fmla="*/ 214 w 533"/>
                <a:gd name="T65" fmla="*/ 46 h 559"/>
                <a:gd name="T66" fmla="*/ 190 w 533"/>
                <a:gd name="T67" fmla="*/ 36 h 559"/>
                <a:gd name="T68" fmla="*/ 174 w 533"/>
                <a:gd name="T69" fmla="*/ 46 h 559"/>
                <a:gd name="T70" fmla="*/ 170 w 533"/>
                <a:gd name="T71" fmla="*/ 42 h 559"/>
                <a:gd name="T72" fmla="*/ 178 w 533"/>
                <a:gd name="T73" fmla="*/ 36 h 559"/>
                <a:gd name="T74" fmla="*/ 178 w 533"/>
                <a:gd name="T75" fmla="*/ 20 h 559"/>
                <a:gd name="T76" fmla="*/ 182 w 533"/>
                <a:gd name="T77" fmla="*/ 16 h 559"/>
                <a:gd name="T78" fmla="*/ 182 w 533"/>
                <a:gd name="T79" fmla="*/ 6 h 559"/>
                <a:gd name="T80" fmla="*/ 176 w 533"/>
                <a:gd name="T81" fmla="*/ 0 h 559"/>
                <a:gd name="T82" fmla="*/ 114 w 533"/>
                <a:gd name="T83" fmla="*/ 28 h 559"/>
                <a:gd name="T84" fmla="*/ 90 w 533"/>
                <a:gd name="T85" fmla="*/ 38 h 559"/>
                <a:gd name="T86" fmla="*/ 82 w 533"/>
                <a:gd name="T87" fmla="*/ 38 h 559"/>
                <a:gd name="T88" fmla="*/ 66 w 533"/>
                <a:gd name="T89" fmla="*/ 30 h 559"/>
                <a:gd name="T90" fmla="*/ 64 w 533"/>
                <a:gd name="T91" fmla="*/ 38 h 559"/>
                <a:gd name="T92" fmla="*/ 62 w 533"/>
                <a:gd name="T93" fmla="*/ 30 h 559"/>
                <a:gd name="T94" fmla="*/ 50 w 533"/>
                <a:gd name="T95" fmla="*/ 40 h 559"/>
                <a:gd name="T96" fmla="*/ 52 w 533"/>
                <a:gd name="T97" fmla="*/ 104 h 559"/>
                <a:gd name="T98" fmla="*/ 0 w 533"/>
                <a:gd name="T99" fmla="*/ 17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33" h="559">
                  <a:moveTo>
                    <a:pt x="0" y="170"/>
                  </a:moveTo>
                  <a:lnTo>
                    <a:pt x="14" y="214"/>
                  </a:lnTo>
                  <a:lnTo>
                    <a:pt x="12" y="283"/>
                  </a:lnTo>
                  <a:lnTo>
                    <a:pt x="78" y="323"/>
                  </a:lnTo>
                  <a:lnTo>
                    <a:pt x="102" y="351"/>
                  </a:lnTo>
                  <a:lnTo>
                    <a:pt x="140" y="375"/>
                  </a:lnTo>
                  <a:lnTo>
                    <a:pt x="152" y="391"/>
                  </a:lnTo>
                  <a:lnTo>
                    <a:pt x="162" y="435"/>
                  </a:lnTo>
                  <a:lnTo>
                    <a:pt x="172" y="499"/>
                  </a:lnTo>
                  <a:lnTo>
                    <a:pt x="222" y="559"/>
                  </a:lnTo>
                  <a:lnTo>
                    <a:pt x="487" y="541"/>
                  </a:lnTo>
                  <a:lnTo>
                    <a:pt x="471" y="457"/>
                  </a:lnTo>
                  <a:lnTo>
                    <a:pt x="481" y="367"/>
                  </a:lnTo>
                  <a:lnTo>
                    <a:pt x="495" y="327"/>
                  </a:lnTo>
                  <a:lnTo>
                    <a:pt x="495" y="291"/>
                  </a:lnTo>
                  <a:lnTo>
                    <a:pt x="527" y="210"/>
                  </a:lnTo>
                  <a:lnTo>
                    <a:pt x="533" y="188"/>
                  </a:lnTo>
                  <a:lnTo>
                    <a:pt x="523" y="184"/>
                  </a:lnTo>
                  <a:lnTo>
                    <a:pt x="509" y="200"/>
                  </a:lnTo>
                  <a:lnTo>
                    <a:pt x="499" y="242"/>
                  </a:lnTo>
                  <a:lnTo>
                    <a:pt x="477" y="249"/>
                  </a:lnTo>
                  <a:lnTo>
                    <a:pt x="467" y="273"/>
                  </a:lnTo>
                  <a:lnTo>
                    <a:pt x="445" y="289"/>
                  </a:lnTo>
                  <a:lnTo>
                    <a:pt x="447" y="261"/>
                  </a:lnTo>
                  <a:lnTo>
                    <a:pt x="461" y="234"/>
                  </a:lnTo>
                  <a:lnTo>
                    <a:pt x="477" y="224"/>
                  </a:lnTo>
                  <a:lnTo>
                    <a:pt x="479" y="214"/>
                  </a:lnTo>
                  <a:lnTo>
                    <a:pt x="449" y="136"/>
                  </a:lnTo>
                  <a:lnTo>
                    <a:pt x="429" y="130"/>
                  </a:lnTo>
                  <a:lnTo>
                    <a:pt x="421" y="112"/>
                  </a:lnTo>
                  <a:lnTo>
                    <a:pt x="373" y="108"/>
                  </a:lnTo>
                  <a:lnTo>
                    <a:pt x="261" y="78"/>
                  </a:lnTo>
                  <a:lnTo>
                    <a:pt x="214" y="46"/>
                  </a:lnTo>
                  <a:lnTo>
                    <a:pt x="190" y="36"/>
                  </a:lnTo>
                  <a:lnTo>
                    <a:pt x="174" y="46"/>
                  </a:lnTo>
                  <a:lnTo>
                    <a:pt x="170" y="42"/>
                  </a:lnTo>
                  <a:lnTo>
                    <a:pt x="178" y="36"/>
                  </a:lnTo>
                  <a:lnTo>
                    <a:pt x="178" y="20"/>
                  </a:lnTo>
                  <a:lnTo>
                    <a:pt x="182" y="16"/>
                  </a:lnTo>
                  <a:lnTo>
                    <a:pt x="182" y="6"/>
                  </a:lnTo>
                  <a:lnTo>
                    <a:pt x="176" y="0"/>
                  </a:lnTo>
                  <a:lnTo>
                    <a:pt x="114" y="28"/>
                  </a:lnTo>
                  <a:lnTo>
                    <a:pt x="90" y="38"/>
                  </a:lnTo>
                  <a:lnTo>
                    <a:pt x="82" y="38"/>
                  </a:lnTo>
                  <a:lnTo>
                    <a:pt x="66" y="30"/>
                  </a:lnTo>
                  <a:lnTo>
                    <a:pt x="64" y="38"/>
                  </a:lnTo>
                  <a:lnTo>
                    <a:pt x="62" y="30"/>
                  </a:lnTo>
                  <a:lnTo>
                    <a:pt x="50" y="40"/>
                  </a:lnTo>
                  <a:lnTo>
                    <a:pt x="52" y="104"/>
                  </a:lnTo>
                  <a:lnTo>
                    <a:pt x="0" y="17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8" name="Freeform 133">
              <a:extLst>
                <a:ext uri="{FF2B5EF4-FFF2-40B4-BE49-F238E27FC236}">
                  <a16:creationId xmlns:a16="http://schemas.microsoft.com/office/drawing/2014/main" id="{D69D2741-4954-403F-934A-4B22943FB804}"/>
                </a:ext>
              </a:extLst>
            </p:cNvPr>
            <p:cNvSpPr>
              <a:spLocks/>
            </p:cNvSpPr>
            <p:nvPr/>
          </p:nvSpPr>
          <p:spPr bwMode="auto">
            <a:xfrm>
              <a:off x="5075238" y="14417676"/>
              <a:ext cx="950913" cy="633413"/>
            </a:xfrm>
            <a:custGeom>
              <a:avLst/>
              <a:gdLst>
                <a:gd name="T0" fmla="*/ 0 w 599"/>
                <a:gd name="T1" fmla="*/ 10 h 399"/>
                <a:gd name="T2" fmla="*/ 0 w 599"/>
                <a:gd name="T3" fmla="*/ 40 h 399"/>
                <a:gd name="T4" fmla="*/ 12 w 599"/>
                <a:gd name="T5" fmla="*/ 62 h 399"/>
                <a:gd name="T6" fmla="*/ 4 w 599"/>
                <a:gd name="T7" fmla="*/ 86 h 399"/>
                <a:gd name="T8" fmla="*/ 10 w 599"/>
                <a:gd name="T9" fmla="*/ 140 h 399"/>
                <a:gd name="T10" fmla="*/ 40 w 599"/>
                <a:gd name="T11" fmla="*/ 217 h 399"/>
                <a:gd name="T12" fmla="*/ 40 w 599"/>
                <a:gd name="T13" fmla="*/ 243 h 399"/>
                <a:gd name="T14" fmla="*/ 58 w 599"/>
                <a:gd name="T15" fmla="*/ 279 h 399"/>
                <a:gd name="T16" fmla="*/ 68 w 599"/>
                <a:gd name="T17" fmla="*/ 339 h 399"/>
                <a:gd name="T18" fmla="*/ 62 w 599"/>
                <a:gd name="T19" fmla="*/ 359 h 399"/>
                <a:gd name="T20" fmla="*/ 74 w 599"/>
                <a:gd name="T21" fmla="*/ 377 h 399"/>
                <a:gd name="T22" fmla="*/ 460 w 599"/>
                <a:gd name="T23" fmla="*/ 371 h 399"/>
                <a:gd name="T24" fmla="*/ 490 w 599"/>
                <a:gd name="T25" fmla="*/ 399 h 399"/>
                <a:gd name="T26" fmla="*/ 516 w 599"/>
                <a:gd name="T27" fmla="*/ 355 h 399"/>
                <a:gd name="T28" fmla="*/ 530 w 599"/>
                <a:gd name="T29" fmla="*/ 309 h 399"/>
                <a:gd name="T30" fmla="*/ 516 w 599"/>
                <a:gd name="T31" fmla="*/ 275 h 399"/>
                <a:gd name="T32" fmla="*/ 585 w 599"/>
                <a:gd name="T33" fmla="*/ 223 h 399"/>
                <a:gd name="T34" fmla="*/ 599 w 599"/>
                <a:gd name="T35" fmla="*/ 195 h 399"/>
                <a:gd name="T36" fmla="*/ 599 w 599"/>
                <a:gd name="T37" fmla="*/ 183 h 399"/>
                <a:gd name="T38" fmla="*/ 550 w 599"/>
                <a:gd name="T39" fmla="*/ 124 h 399"/>
                <a:gd name="T40" fmla="*/ 500 w 599"/>
                <a:gd name="T41" fmla="*/ 64 h 399"/>
                <a:gd name="T42" fmla="*/ 490 w 599"/>
                <a:gd name="T43" fmla="*/ 0 h 399"/>
                <a:gd name="T44" fmla="*/ 12 w 599"/>
                <a:gd name="T45" fmla="*/ 10 h 399"/>
                <a:gd name="T46" fmla="*/ 0 w 599"/>
                <a:gd name="T47" fmla="*/ 1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99" h="399">
                  <a:moveTo>
                    <a:pt x="0" y="10"/>
                  </a:moveTo>
                  <a:lnTo>
                    <a:pt x="0" y="40"/>
                  </a:lnTo>
                  <a:lnTo>
                    <a:pt x="12" y="62"/>
                  </a:lnTo>
                  <a:lnTo>
                    <a:pt x="4" y="86"/>
                  </a:lnTo>
                  <a:lnTo>
                    <a:pt x="10" y="140"/>
                  </a:lnTo>
                  <a:lnTo>
                    <a:pt x="40" y="217"/>
                  </a:lnTo>
                  <a:lnTo>
                    <a:pt x="40" y="243"/>
                  </a:lnTo>
                  <a:lnTo>
                    <a:pt x="58" y="279"/>
                  </a:lnTo>
                  <a:lnTo>
                    <a:pt x="68" y="339"/>
                  </a:lnTo>
                  <a:lnTo>
                    <a:pt x="62" y="359"/>
                  </a:lnTo>
                  <a:lnTo>
                    <a:pt x="74" y="377"/>
                  </a:lnTo>
                  <a:lnTo>
                    <a:pt x="460" y="371"/>
                  </a:lnTo>
                  <a:lnTo>
                    <a:pt x="490" y="399"/>
                  </a:lnTo>
                  <a:lnTo>
                    <a:pt x="516" y="355"/>
                  </a:lnTo>
                  <a:lnTo>
                    <a:pt x="530" y="309"/>
                  </a:lnTo>
                  <a:lnTo>
                    <a:pt x="516" y="275"/>
                  </a:lnTo>
                  <a:lnTo>
                    <a:pt x="585" y="223"/>
                  </a:lnTo>
                  <a:lnTo>
                    <a:pt x="599" y="195"/>
                  </a:lnTo>
                  <a:lnTo>
                    <a:pt x="599" y="183"/>
                  </a:lnTo>
                  <a:lnTo>
                    <a:pt x="550" y="124"/>
                  </a:lnTo>
                  <a:lnTo>
                    <a:pt x="500" y="64"/>
                  </a:lnTo>
                  <a:lnTo>
                    <a:pt x="490" y="0"/>
                  </a:lnTo>
                  <a:lnTo>
                    <a:pt x="12" y="10"/>
                  </a:lnTo>
                  <a:lnTo>
                    <a:pt x="0" y="1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99" name="Freeform 134">
              <a:extLst>
                <a:ext uri="{FF2B5EF4-FFF2-40B4-BE49-F238E27FC236}">
                  <a16:creationId xmlns:a16="http://schemas.microsoft.com/office/drawing/2014/main" id="{5E3226A3-4FE5-413E-A99E-34BA8DA78B34}"/>
                </a:ext>
              </a:extLst>
            </p:cNvPr>
            <p:cNvSpPr>
              <a:spLocks/>
            </p:cNvSpPr>
            <p:nvPr/>
          </p:nvSpPr>
          <p:spPr bwMode="auto">
            <a:xfrm>
              <a:off x="5075238" y="14417676"/>
              <a:ext cx="950913" cy="633413"/>
            </a:xfrm>
            <a:custGeom>
              <a:avLst/>
              <a:gdLst>
                <a:gd name="T0" fmla="*/ 0 w 599"/>
                <a:gd name="T1" fmla="*/ 10 h 399"/>
                <a:gd name="T2" fmla="*/ 0 w 599"/>
                <a:gd name="T3" fmla="*/ 40 h 399"/>
                <a:gd name="T4" fmla="*/ 12 w 599"/>
                <a:gd name="T5" fmla="*/ 62 h 399"/>
                <a:gd name="T6" fmla="*/ 4 w 599"/>
                <a:gd name="T7" fmla="*/ 86 h 399"/>
                <a:gd name="T8" fmla="*/ 10 w 599"/>
                <a:gd name="T9" fmla="*/ 140 h 399"/>
                <a:gd name="T10" fmla="*/ 40 w 599"/>
                <a:gd name="T11" fmla="*/ 217 h 399"/>
                <a:gd name="T12" fmla="*/ 40 w 599"/>
                <a:gd name="T13" fmla="*/ 243 h 399"/>
                <a:gd name="T14" fmla="*/ 58 w 599"/>
                <a:gd name="T15" fmla="*/ 279 h 399"/>
                <a:gd name="T16" fmla="*/ 68 w 599"/>
                <a:gd name="T17" fmla="*/ 339 h 399"/>
                <a:gd name="T18" fmla="*/ 62 w 599"/>
                <a:gd name="T19" fmla="*/ 359 h 399"/>
                <a:gd name="T20" fmla="*/ 74 w 599"/>
                <a:gd name="T21" fmla="*/ 377 h 399"/>
                <a:gd name="T22" fmla="*/ 460 w 599"/>
                <a:gd name="T23" fmla="*/ 371 h 399"/>
                <a:gd name="T24" fmla="*/ 490 w 599"/>
                <a:gd name="T25" fmla="*/ 399 h 399"/>
                <a:gd name="T26" fmla="*/ 516 w 599"/>
                <a:gd name="T27" fmla="*/ 355 h 399"/>
                <a:gd name="T28" fmla="*/ 530 w 599"/>
                <a:gd name="T29" fmla="*/ 309 h 399"/>
                <a:gd name="T30" fmla="*/ 516 w 599"/>
                <a:gd name="T31" fmla="*/ 275 h 399"/>
                <a:gd name="T32" fmla="*/ 585 w 599"/>
                <a:gd name="T33" fmla="*/ 223 h 399"/>
                <a:gd name="T34" fmla="*/ 599 w 599"/>
                <a:gd name="T35" fmla="*/ 195 h 399"/>
                <a:gd name="T36" fmla="*/ 599 w 599"/>
                <a:gd name="T37" fmla="*/ 183 h 399"/>
                <a:gd name="T38" fmla="*/ 550 w 599"/>
                <a:gd name="T39" fmla="*/ 124 h 399"/>
                <a:gd name="T40" fmla="*/ 500 w 599"/>
                <a:gd name="T41" fmla="*/ 64 h 399"/>
                <a:gd name="T42" fmla="*/ 490 w 599"/>
                <a:gd name="T43" fmla="*/ 0 h 399"/>
                <a:gd name="T44" fmla="*/ 12 w 599"/>
                <a:gd name="T45" fmla="*/ 10 h 399"/>
                <a:gd name="T46" fmla="*/ 0 w 599"/>
                <a:gd name="T47" fmla="*/ 1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99" h="399">
                  <a:moveTo>
                    <a:pt x="0" y="10"/>
                  </a:moveTo>
                  <a:lnTo>
                    <a:pt x="0" y="40"/>
                  </a:lnTo>
                  <a:lnTo>
                    <a:pt x="12" y="62"/>
                  </a:lnTo>
                  <a:lnTo>
                    <a:pt x="4" y="86"/>
                  </a:lnTo>
                  <a:lnTo>
                    <a:pt x="10" y="140"/>
                  </a:lnTo>
                  <a:lnTo>
                    <a:pt x="40" y="217"/>
                  </a:lnTo>
                  <a:lnTo>
                    <a:pt x="40" y="243"/>
                  </a:lnTo>
                  <a:lnTo>
                    <a:pt x="58" y="279"/>
                  </a:lnTo>
                  <a:lnTo>
                    <a:pt x="68" y="339"/>
                  </a:lnTo>
                  <a:lnTo>
                    <a:pt x="62" y="359"/>
                  </a:lnTo>
                  <a:lnTo>
                    <a:pt x="74" y="377"/>
                  </a:lnTo>
                  <a:lnTo>
                    <a:pt x="460" y="371"/>
                  </a:lnTo>
                  <a:lnTo>
                    <a:pt x="490" y="399"/>
                  </a:lnTo>
                  <a:lnTo>
                    <a:pt x="516" y="355"/>
                  </a:lnTo>
                  <a:lnTo>
                    <a:pt x="530" y="309"/>
                  </a:lnTo>
                  <a:lnTo>
                    <a:pt x="516" y="275"/>
                  </a:lnTo>
                  <a:lnTo>
                    <a:pt x="585" y="223"/>
                  </a:lnTo>
                  <a:lnTo>
                    <a:pt x="599" y="195"/>
                  </a:lnTo>
                  <a:lnTo>
                    <a:pt x="599" y="183"/>
                  </a:lnTo>
                  <a:lnTo>
                    <a:pt x="550" y="124"/>
                  </a:lnTo>
                  <a:lnTo>
                    <a:pt x="500" y="64"/>
                  </a:lnTo>
                  <a:lnTo>
                    <a:pt x="490" y="0"/>
                  </a:lnTo>
                  <a:lnTo>
                    <a:pt x="12" y="10"/>
                  </a:lnTo>
                  <a:lnTo>
                    <a:pt x="0" y="1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00" name="Freeform 135">
              <a:extLst>
                <a:ext uri="{FF2B5EF4-FFF2-40B4-BE49-F238E27FC236}">
                  <a16:creationId xmlns:a16="http://schemas.microsoft.com/office/drawing/2014/main" id="{7B20EAFA-E6BF-4686-AE0D-4D0DBA3D90A0}"/>
                </a:ext>
              </a:extLst>
            </p:cNvPr>
            <p:cNvSpPr>
              <a:spLocks/>
            </p:cNvSpPr>
            <p:nvPr/>
          </p:nvSpPr>
          <p:spPr bwMode="auto">
            <a:xfrm>
              <a:off x="5075238" y="14417676"/>
              <a:ext cx="950913" cy="633413"/>
            </a:xfrm>
            <a:custGeom>
              <a:avLst/>
              <a:gdLst>
                <a:gd name="T0" fmla="*/ 0 w 599"/>
                <a:gd name="T1" fmla="*/ 10 h 399"/>
                <a:gd name="T2" fmla="*/ 0 w 599"/>
                <a:gd name="T3" fmla="*/ 40 h 399"/>
                <a:gd name="T4" fmla="*/ 12 w 599"/>
                <a:gd name="T5" fmla="*/ 62 h 399"/>
                <a:gd name="T6" fmla="*/ 4 w 599"/>
                <a:gd name="T7" fmla="*/ 86 h 399"/>
                <a:gd name="T8" fmla="*/ 10 w 599"/>
                <a:gd name="T9" fmla="*/ 140 h 399"/>
                <a:gd name="T10" fmla="*/ 40 w 599"/>
                <a:gd name="T11" fmla="*/ 217 h 399"/>
                <a:gd name="T12" fmla="*/ 40 w 599"/>
                <a:gd name="T13" fmla="*/ 243 h 399"/>
                <a:gd name="T14" fmla="*/ 58 w 599"/>
                <a:gd name="T15" fmla="*/ 279 h 399"/>
                <a:gd name="T16" fmla="*/ 68 w 599"/>
                <a:gd name="T17" fmla="*/ 339 h 399"/>
                <a:gd name="T18" fmla="*/ 62 w 599"/>
                <a:gd name="T19" fmla="*/ 359 h 399"/>
                <a:gd name="T20" fmla="*/ 74 w 599"/>
                <a:gd name="T21" fmla="*/ 377 h 399"/>
                <a:gd name="T22" fmla="*/ 460 w 599"/>
                <a:gd name="T23" fmla="*/ 371 h 399"/>
                <a:gd name="T24" fmla="*/ 490 w 599"/>
                <a:gd name="T25" fmla="*/ 399 h 399"/>
                <a:gd name="T26" fmla="*/ 516 w 599"/>
                <a:gd name="T27" fmla="*/ 355 h 399"/>
                <a:gd name="T28" fmla="*/ 530 w 599"/>
                <a:gd name="T29" fmla="*/ 309 h 399"/>
                <a:gd name="T30" fmla="*/ 516 w 599"/>
                <a:gd name="T31" fmla="*/ 275 h 399"/>
                <a:gd name="T32" fmla="*/ 585 w 599"/>
                <a:gd name="T33" fmla="*/ 223 h 399"/>
                <a:gd name="T34" fmla="*/ 599 w 599"/>
                <a:gd name="T35" fmla="*/ 195 h 399"/>
                <a:gd name="T36" fmla="*/ 599 w 599"/>
                <a:gd name="T37" fmla="*/ 183 h 399"/>
                <a:gd name="T38" fmla="*/ 550 w 599"/>
                <a:gd name="T39" fmla="*/ 124 h 399"/>
                <a:gd name="T40" fmla="*/ 500 w 599"/>
                <a:gd name="T41" fmla="*/ 64 h 399"/>
                <a:gd name="T42" fmla="*/ 490 w 599"/>
                <a:gd name="T43" fmla="*/ 0 h 399"/>
                <a:gd name="T44" fmla="*/ 12 w 599"/>
                <a:gd name="T45" fmla="*/ 10 h 399"/>
                <a:gd name="T46" fmla="*/ 0 w 599"/>
                <a:gd name="T47" fmla="*/ 1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99" h="399">
                  <a:moveTo>
                    <a:pt x="0" y="10"/>
                  </a:moveTo>
                  <a:lnTo>
                    <a:pt x="0" y="40"/>
                  </a:lnTo>
                  <a:lnTo>
                    <a:pt x="12" y="62"/>
                  </a:lnTo>
                  <a:lnTo>
                    <a:pt x="4" y="86"/>
                  </a:lnTo>
                  <a:lnTo>
                    <a:pt x="10" y="140"/>
                  </a:lnTo>
                  <a:lnTo>
                    <a:pt x="40" y="217"/>
                  </a:lnTo>
                  <a:lnTo>
                    <a:pt x="40" y="243"/>
                  </a:lnTo>
                  <a:lnTo>
                    <a:pt x="58" y="279"/>
                  </a:lnTo>
                  <a:lnTo>
                    <a:pt x="68" y="339"/>
                  </a:lnTo>
                  <a:lnTo>
                    <a:pt x="62" y="359"/>
                  </a:lnTo>
                  <a:lnTo>
                    <a:pt x="74" y="377"/>
                  </a:lnTo>
                  <a:lnTo>
                    <a:pt x="460" y="371"/>
                  </a:lnTo>
                  <a:lnTo>
                    <a:pt x="490" y="399"/>
                  </a:lnTo>
                  <a:lnTo>
                    <a:pt x="516" y="355"/>
                  </a:lnTo>
                  <a:lnTo>
                    <a:pt x="530" y="309"/>
                  </a:lnTo>
                  <a:lnTo>
                    <a:pt x="516" y="275"/>
                  </a:lnTo>
                  <a:lnTo>
                    <a:pt x="585" y="223"/>
                  </a:lnTo>
                  <a:lnTo>
                    <a:pt x="599" y="195"/>
                  </a:lnTo>
                  <a:lnTo>
                    <a:pt x="599" y="183"/>
                  </a:lnTo>
                  <a:lnTo>
                    <a:pt x="550" y="124"/>
                  </a:lnTo>
                  <a:lnTo>
                    <a:pt x="500" y="64"/>
                  </a:lnTo>
                  <a:lnTo>
                    <a:pt x="490" y="0"/>
                  </a:lnTo>
                  <a:lnTo>
                    <a:pt x="12" y="10"/>
                  </a:lnTo>
                  <a:lnTo>
                    <a:pt x="0" y="1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01" name="Freeform 136">
              <a:extLst>
                <a:ext uri="{FF2B5EF4-FFF2-40B4-BE49-F238E27FC236}">
                  <a16:creationId xmlns:a16="http://schemas.microsoft.com/office/drawing/2014/main" id="{71786E42-4861-482D-B3D7-1DE9CC2EE624}"/>
                </a:ext>
              </a:extLst>
            </p:cNvPr>
            <p:cNvSpPr>
              <a:spLocks/>
            </p:cNvSpPr>
            <p:nvPr/>
          </p:nvSpPr>
          <p:spPr bwMode="auto">
            <a:xfrm>
              <a:off x="5075238" y="14417676"/>
              <a:ext cx="950913" cy="633413"/>
            </a:xfrm>
            <a:custGeom>
              <a:avLst/>
              <a:gdLst>
                <a:gd name="T0" fmla="*/ 0 w 599"/>
                <a:gd name="T1" fmla="*/ 10 h 399"/>
                <a:gd name="T2" fmla="*/ 0 w 599"/>
                <a:gd name="T3" fmla="*/ 40 h 399"/>
                <a:gd name="T4" fmla="*/ 12 w 599"/>
                <a:gd name="T5" fmla="*/ 62 h 399"/>
                <a:gd name="T6" fmla="*/ 4 w 599"/>
                <a:gd name="T7" fmla="*/ 86 h 399"/>
                <a:gd name="T8" fmla="*/ 10 w 599"/>
                <a:gd name="T9" fmla="*/ 140 h 399"/>
                <a:gd name="T10" fmla="*/ 40 w 599"/>
                <a:gd name="T11" fmla="*/ 217 h 399"/>
                <a:gd name="T12" fmla="*/ 40 w 599"/>
                <a:gd name="T13" fmla="*/ 243 h 399"/>
                <a:gd name="T14" fmla="*/ 58 w 599"/>
                <a:gd name="T15" fmla="*/ 279 h 399"/>
                <a:gd name="T16" fmla="*/ 68 w 599"/>
                <a:gd name="T17" fmla="*/ 339 h 399"/>
                <a:gd name="T18" fmla="*/ 62 w 599"/>
                <a:gd name="T19" fmla="*/ 359 h 399"/>
                <a:gd name="T20" fmla="*/ 74 w 599"/>
                <a:gd name="T21" fmla="*/ 377 h 399"/>
                <a:gd name="T22" fmla="*/ 460 w 599"/>
                <a:gd name="T23" fmla="*/ 371 h 399"/>
                <a:gd name="T24" fmla="*/ 490 w 599"/>
                <a:gd name="T25" fmla="*/ 399 h 399"/>
                <a:gd name="T26" fmla="*/ 516 w 599"/>
                <a:gd name="T27" fmla="*/ 355 h 399"/>
                <a:gd name="T28" fmla="*/ 530 w 599"/>
                <a:gd name="T29" fmla="*/ 309 h 399"/>
                <a:gd name="T30" fmla="*/ 516 w 599"/>
                <a:gd name="T31" fmla="*/ 275 h 399"/>
                <a:gd name="T32" fmla="*/ 585 w 599"/>
                <a:gd name="T33" fmla="*/ 223 h 399"/>
                <a:gd name="T34" fmla="*/ 599 w 599"/>
                <a:gd name="T35" fmla="*/ 195 h 399"/>
                <a:gd name="T36" fmla="*/ 599 w 599"/>
                <a:gd name="T37" fmla="*/ 183 h 399"/>
                <a:gd name="T38" fmla="*/ 550 w 599"/>
                <a:gd name="T39" fmla="*/ 124 h 399"/>
                <a:gd name="T40" fmla="*/ 500 w 599"/>
                <a:gd name="T41" fmla="*/ 64 h 399"/>
                <a:gd name="T42" fmla="*/ 490 w 599"/>
                <a:gd name="T43" fmla="*/ 0 h 399"/>
                <a:gd name="T44" fmla="*/ 12 w 599"/>
                <a:gd name="T45" fmla="*/ 10 h 399"/>
                <a:gd name="T46" fmla="*/ 0 w 599"/>
                <a:gd name="T47" fmla="*/ 1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99" h="399">
                  <a:moveTo>
                    <a:pt x="0" y="10"/>
                  </a:moveTo>
                  <a:lnTo>
                    <a:pt x="0" y="40"/>
                  </a:lnTo>
                  <a:lnTo>
                    <a:pt x="12" y="62"/>
                  </a:lnTo>
                  <a:lnTo>
                    <a:pt x="4" y="86"/>
                  </a:lnTo>
                  <a:lnTo>
                    <a:pt x="10" y="140"/>
                  </a:lnTo>
                  <a:lnTo>
                    <a:pt x="40" y="217"/>
                  </a:lnTo>
                  <a:lnTo>
                    <a:pt x="40" y="243"/>
                  </a:lnTo>
                  <a:lnTo>
                    <a:pt x="58" y="279"/>
                  </a:lnTo>
                  <a:lnTo>
                    <a:pt x="68" y="339"/>
                  </a:lnTo>
                  <a:lnTo>
                    <a:pt x="62" y="359"/>
                  </a:lnTo>
                  <a:lnTo>
                    <a:pt x="74" y="377"/>
                  </a:lnTo>
                  <a:lnTo>
                    <a:pt x="460" y="371"/>
                  </a:lnTo>
                  <a:lnTo>
                    <a:pt x="490" y="399"/>
                  </a:lnTo>
                  <a:lnTo>
                    <a:pt x="516" y="355"/>
                  </a:lnTo>
                  <a:lnTo>
                    <a:pt x="530" y="309"/>
                  </a:lnTo>
                  <a:lnTo>
                    <a:pt x="516" y="275"/>
                  </a:lnTo>
                  <a:lnTo>
                    <a:pt x="585" y="223"/>
                  </a:lnTo>
                  <a:lnTo>
                    <a:pt x="599" y="195"/>
                  </a:lnTo>
                  <a:lnTo>
                    <a:pt x="599" y="183"/>
                  </a:lnTo>
                  <a:lnTo>
                    <a:pt x="550" y="124"/>
                  </a:lnTo>
                  <a:lnTo>
                    <a:pt x="500" y="64"/>
                  </a:lnTo>
                  <a:lnTo>
                    <a:pt x="490" y="0"/>
                  </a:lnTo>
                  <a:lnTo>
                    <a:pt x="12" y="10"/>
                  </a:lnTo>
                  <a:lnTo>
                    <a:pt x="0" y="1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02" name="Freeform 137">
              <a:extLst>
                <a:ext uri="{FF2B5EF4-FFF2-40B4-BE49-F238E27FC236}">
                  <a16:creationId xmlns:a16="http://schemas.microsoft.com/office/drawing/2014/main" id="{47AA4962-D0FC-438C-9E34-1BD652F58DD0}"/>
                </a:ext>
              </a:extLst>
            </p:cNvPr>
            <p:cNvSpPr>
              <a:spLocks/>
            </p:cNvSpPr>
            <p:nvPr/>
          </p:nvSpPr>
          <p:spPr bwMode="auto">
            <a:xfrm>
              <a:off x="4187825" y="15105063"/>
              <a:ext cx="1185863" cy="641350"/>
            </a:xfrm>
            <a:custGeom>
              <a:avLst/>
              <a:gdLst>
                <a:gd name="T0" fmla="*/ 0 w 747"/>
                <a:gd name="T1" fmla="*/ 384 h 404"/>
                <a:gd name="T2" fmla="*/ 26 w 747"/>
                <a:gd name="T3" fmla="*/ 0 h 404"/>
                <a:gd name="T4" fmla="*/ 304 w 747"/>
                <a:gd name="T5" fmla="*/ 14 h 404"/>
                <a:gd name="T6" fmla="*/ 673 w 747"/>
                <a:gd name="T7" fmla="*/ 20 h 404"/>
                <a:gd name="T8" fmla="*/ 693 w 747"/>
                <a:gd name="T9" fmla="*/ 36 h 404"/>
                <a:gd name="T10" fmla="*/ 705 w 747"/>
                <a:gd name="T11" fmla="*/ 34 h 404"/>
                <a:gd name="T12" fmla="*/ 717 w 747"/>
                <a:gd name="T13" fmla="*/ 45 h 404"/>
                <a:gd name="T14" fmla="*/ 717 w 747"/>
                <a:gd name="T15" fmla="*/ 53 h 404"/>
                <a:gd name="T16" fmla="*/ 707 w 747"/>
                <a:gd name="T17" fmla="*/ 53 h 404"/>
                <a:gd name="T18" fmla="*/ 695 w 747"/>
                <a:gd name="T19" fmla="*/ 81 h 404"/>
                <a:gd name="T20" fmla="*/ 725 w 747"/>
                <a:gd name="T21" fmla="*/ 123 h 404"/>
                <a:gd name="T22" fmla="*/ 747 w 747"/>
                <a:gd name="T23" fmla="*/ 131 h 404"/>
                <a:gd name="T24" fmla="*/ 743 w 747"/>
                <a:gd name="T25" fmla="*/ 402 h 404"/>
                <a:gd name="T26" fmla="*/ 426 w 747"/>
                <a:gd name="T27" fmla="*/ 404 h 404"/>
                <a:gd name="T28" fmla="*/ 0 w 747"/>
                <a:gd name="T29" fmla="*/ 38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7" h="404">
                  <a:moveTo>
                    <a:pt x="0" y="384"/>
                  </a:moveTo>
                  <a:lnTo>
                    <a:pt x="26" y="0"/>
                  </a:lnTo>
                  <a:lnTo>
                    <a:pt x="304" y="14"/>
                  </a:lnTo>
                  <a:lnTo>
                    <a:pt x="673" y="20"/>
                  </a:lnTo>
                  <a:lnTo>
                    <a:pt x="693" y="36"/>
                  </a:lnTo>
                  <a:lnTo>
                    <a:pt x="705" y="34"/>
                  </a:lnTo>
                  <a:lnTo>
                    <a:pt x="717" y="45"/>
                  </a:lnTo>
                  <a:lnTo>
                    <a:pt x="717" y="53"/>
                  </a:lnTo>
                  <a:lnTo>
                    <a:pt x="707" y="53"/>
                  </a:lnTo>
                  <a:lnTo>
                    <a:pt x="695" y="81"/>
                  </a:lnTo>
                  <a:lnTo>
                    <a:pt x="725" y="123"/>
                  </a:lnTo>
                  <a:lnTo>
                    <a:pt x="747" y="131"/>
                  </a:lnTo>
                  <a:lnTo>
                    <a:pt x="743" y="402"/>
                  </a:lnTo>
                  <a:lnTo>
                    <a:pt x="426" y="404"/>
                  </a:lnTo>
                  <a:lnTo>
                    <a:pt x="0" y="38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03" name="Freeform 138">
              <a:extLst>
                <a:ext uri="{FF2B5EF4-FFF2-40B4-BE49-F238E27FC236}">
                  <a16:creationId xmlns:a16="http://schemas.microsoft.com/office/drawing/2014/main" id="{82677D18-7C0A-467D-B72C-D726A1B4E6CD}"/>
                </a:ext>
              </a:extLst>
            </p:cNvPr>
            <p:cNvSpPr>
              <a:spLocks/>
            </p:cNvSpPr>
            <p:nvPr/>
          </p:nvSpPr>
          <p:spPr bwMode="auto">
            <a:xfrm>
              <a:off x="4187825" y="15105063"/>
              <a:ext cx="1185863" cy="641350"/>
            </a:xfrm>
            <a:custGeom>
              <a:avLst/>
              <a:gdLst>
                <a:gd name="T0" fmla="*/ 0 w 747"/>
                <a:gd name="T1" fmla="*/ 384 h 404"/>
                <a:gd name="T2" fmla="*/ 26 w 747"/>
                <a:gd name="T3" fmla="*/ 0 h 404"/>
                <a:gd name="T4" fmla="*/ 304 w 747"/>
                <a:gd name="T5" fmla="*/ 14 h 404"/>
                <a:gd name="T6" fmla="*/ 673 w 747"/>
                <a:gd name="T7" fmla="*/ 20 h 404"/>
                <a:gd name="T8" fmla="*/ 693 w 747"/>
                <a:gd name="T9" fmla="*/ 36 h 404"/>
                <a:gd name="T10" fmla="*/ 705 w 747"/>
                <a:gd name="T11" fmla="*/ 34 h 404"/>
                <a:gd name="T12" fmla="*/ 717 w 747"/>
                <a:gd name="T13" fmla="*/ 45 h 404"/>
                <a:gd name="T14" fmla="*/ 717 w 747"/>
                <a:gd name="T15" fmla="*/ 53 h 404"/>
                <a:gd name="T16" fmla="*/ 707 w 747"/>
                <a:gd name="T17" fmla="*/ 53 h 404"/>
                <a:gd name="T18" fmla="*/ 695 w 747"/>
                <a:gd name="T19" fmla="*/ 81 h 404"/>
                <a:gd name="T20" fmla="*/ 725 w 747"/>
                <a:gd name="T21" fmla="*/ 123 h 404"/>
                <a:gd name="T22" fmla="*/ 747 w 747"/>
                <a:gd name="T23" fmla="*/ 131 h 404"/>
                <a:gd name="T24" fmla="*/ 743 w 747"/>
                <a:gd name="T25" fmla="*/ 402 h 404"/>
                <a:gd name="T26" fmla="*/ 426 w 747"/>
                <a:gd name="T27" fmla="*/ 404 h 404"/>
                <a:gd name="T28" fmla="*/ 0 w 747"/>
                <a:gd name="T29" fmla="*/ 38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7" h="404">
                  <a:moveTo>
                    <a:pt x="0" y="384"/>
                  </a:moveTo>
                  <a:lnTo>
                    <a:pt x="26" y="0"/>
                  </a:lnTo>
                  <a:lnTo>
                    <a:pt x="304" y="14"/>
                  </a:lnTo>
                  <a:lnTo>
                    <a:pt x="673" y="20"/>
                  </a:lnTo>
                  <a:lnTo>
                    <a:pt x="693" y="36"/>
                  </a:lnTo>
                  <a:lnTo>
                    <a:pt x="705" y="34"/>
                  </a:lnTo>
                  <a:lnTo>
                    <a:pt x="717" y="45"/>
                  </a:lnTo>
                  <a:lnTo>
                    <a:pt x="717" y="53"/>
                  </a:lnTo>
                  <a:lnTo>
                    <a:pt x="707" y="53"/>
                  </a:lnTo>
                  <a:lnTo>
                    <a:pt x="695" y="81"/>
                  </a:lnTo>
                  <a:lnTo>
                    <a:pt x="725" y="123"/>
                  </a:lnTo>
                  <a:lnTo>
                    <a:pt x="747" y="131"/>
                  </a:lnTo>
                  <a:lnTo>
                    <a:pt x="743" y="402"/>
                  </a:lnTo>
                  <a:lnTo>
                    <a:pt x="426" y="404"/>
                  </a:lnTo>
                  <a:lnTo>
                    <a:pt x="0" y="38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04" name="Freeform 139">
              <a:extLst>
                <a:ext uri="{FF2B5EF4-FFF2-40B4-BE49-F238E27FC236}">
                  <a16:creationId xmlns:a16="http://schemas.microsoft.com/office/drawing/2014/main" id="{75B8C1D3-D4B2-49F9-A8E2-D643F67DDFF1}"/>
                </a:ext>
              </a:extLst>
            </p:cNvPr>
            <p:cNvSpPr>
              <a:spLocks/>
            </p:cNvSpPr>
            <p:nvPr/>
          </p:nvSpPr>
          <p:spPr bwMode="auto">
            <a:xfrm>
              <a:off x="4187825" y="15105063"/>
              <a:ext cx="1185863" cy="641350"/>
            </a:xfrm>
            <a:custGeom>
              <a:avLst/>
              <a:gdLst>
                <a:gd name="T0" fmla="*/ 0 w 747"/>
                <a:gd name="T1" fmla="*/ 384 h 404"/>
                <a:gd name="T2" fmla="*/ 26 w 747"/>
                <a:gd name="T3" fmla="*/ 0 h 404"/>
                <a:gd name="T4" fmla="*/ 304 w 747"/>
                <a:gd name="T5" fmla="*/ 14 h 404"/>
                <a:gd name="T6" fmla="*/ 673 w 747"/>
                <a:gd name="T7" fmla="*/ 20 h 404"/>
                <a:gd name="T8" fmla="*/ 693 w 747"/>
                <a:gd name="T9" fmla="*/ 36 h 404"/>
                <a:gd name="T10" fmla="*/ 705 w 747"/>
                <a:gd name="T11" fmla="*/ 34 h 404"/>
                <a:gd name="T12" fmla="*/ 717 w 747"/>
                <a:gd name="T13" fmla="*/ 45 h 404"/>
                <a:gd name="T14" fmla="*/ 717 w 747"/>
                <a:gd name="T15" fmla="*/ 53 h 404"/>
                <a:gd name="T16" fmla="*/ 707 w 747"/>
                <a:gd name="T17" fmla="*/ 53 h 404"/>
                <a:gd name="T18" fmla="*/ 695 w 747"/>
                <a:gd name="T19" fmla="*/ 81 h 404"/>
                <a:gd name="T20" fmla="*/ 725 w 747"/>
                <a:gd name="T21" fmla="*/ 123 h 404"/>
                <a:gd name="T22" fmla="*/ 747 w 747"/>
                <a:gd name="T23" fmla="*/ 131 h 404"/>
                <a:gd name="T24" fmla="*/ 743 w 747"/>
                <a:gd name="T25" fmla="*/ 402 h 404"/>
                <a:gd name="T26" fmla="*/ 426 w 747"/>
                <a:gd name="T27" fmla="*/ 404 h 404"/>
                <a:gd name="T28" fmla="*/ 0 w 747"/>
                <a:gd name="T29" fmla="*/ 38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7" h="404">
                  <a:moveTo>
                    <a:pt x="0" y="384"/>
                  </a:moveTo>
                  <a:lnTo>
                    <a:pt x="26" y="0"/>
                  </a:lnTo>
                  <a:lnTo>
                    <a:pt x="304" y="14"/>
                  </a:lnTo>
                  <a:lnTo>
                    <a:pt x="673" y="20"/>
                  </a:lnTo>
                  <a:lnTo>
                    <a:pt x="693" y="36"/>
                  </a:lnTo>
                  <a:lnTo>
                    <a:pt x="705" y="34"/>
                  </a:lnTo>
                  <a:lnTo>
                    <a:pt x="717" y="45"/>
                  </a:lnTo>
                  <a:lnTo>
                    <a:pt x="717" y="53"/>
                  </a:lnTo>
                  <a:lnTo>
                    <a:pt x="707" y="53"/>
                  </a:lnTo>
                  <a:lnTo>
                    <a:pt x="695" y="81"/>
                  </a:lnTo>
                  <a:lnTo>
                    <a:pt x="725" y="123"/>
                  </a:lnTo>
                  <a:lnTo>
                    <a:pt x="747" y="131"/>
                  </a:lnTo>
                  <a:lnTo>
                    <a:pt x="743" y="402"/>
                  </a:lnTo>
                  <a:lnTo>
                    <a:pt x="426" y="404"/>
                  </a:lnTo>
                  <a:lnTo>
                    <a:pt x="0" y="38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05" name="Freeform 140">
              <a:extLst>
                <a:ext uri="{FF2B5EF4-FFF2-40B4-BE49-F238E27FC236}">
                  <a16:creationId xmlns:a16="http://schemas.microsoft.com/office/drawing/2014/main" id="{783A88A9-2F7A-4C50-9153-6C77A6461E45}"/>
                </a:ext>
              </a:extLst>
            </p:cNvPr>
            <p:cNvSpPr>
              <a:spLocks/>
            </p:cNvSpPr>
            <p:nvPr/>
          </p:nvSpPr>
          <p:spPr bwMode="auto">
            <a:xfrm>
              <a:off x="4187825" y="15105063"/>
              <a:ext cx="1185863" cy="641350"/>
            </a:xfrm>
            <a:custGeom>
              <a:avLst/>
              <a:gdLst>
                <a:gd name="T0" fmla="*/ 0 w 747"/>
                <a:gd name="T1" fmla="*/ 384 h 404"/>
                <a:gd name="T2" fmla="*/ 26 w 747"/>
                <a:gd name="T3" fmla="*/ 0 h 404"/>
                <a:gd name="T4" fmla="*/ 304 w 747"/>
                <a:gd name="T5" fmla="*/ 14 h 404"/>
                <a:gd name="T6" fmla="*/ 673 w 747"/>
                <a:gd name="T7" fmla="*/ 20 h 404"/>
                <a:gd name="T8" fmla="*/ 693 w 747"/>
                <a:gd name="T9" fmla="*/ 36 h 404"/>
                <a:gd name="T10" fmla="*/ 705 w 747"/>
                <a:gd name="T11" fmla="*/ 34 h 404"/>
                <a:gd name="T12" fmla="*/ 717 w 747"/>
                <a:gd name="T13" fmla="*/ 45 h 404"/>
                <a:gd name="T14" fmla="*/ 717 w 747"/>
                <a:gd name="T15" fmla="*/ 53 h 404"/>
                <a:gd name="T16" fmla="*/ 707 w 747"/>
                <a:gd name="T17" fmla="*/ 53 h 404"/>
                <a:gd name="T18" fmla="*/ 695 w 747"/>
                <a:gd name="T19" fmla="*/ 81 h 404"/>
                <a:gd name="T20" fmla="*/ 725 w 747"/>
                <a:gd name="T21" fmla="*/ 123 h 404"/>
                <a:gd name="T22" fmla="*/ 747 w 747"/>
                <a:gd name="T23" fmla="*/ 131 h 404"/>
                <a:gd name="T24" fmla="*/ 743 w 747"/>
                <a:gd name="T25" fmla="*/ 402 h 404"/>
                <a:gd name="T26" fmla="*/ 426 w 747"/>
                <a:gd name="T27" fmla="*/ 404 h 404"/>
                <a:gd name="T28" fmla="*/ 0 w 747"/>
                <a:gd name="T29" fmla="*/ 38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7" h="404">
                  <a:moveTo>
                    <a:pt x="0" y="384"/>
                  </a:moveTo>
                  <a:lnTo>
                    <a:pt x="26" y="0"/>
                  </a:lnTo>
                  <a:lnTo>
                    <a:pt x="304" y="14"/>
                  </a:lnTo>
                  <a:lnTo>
                    <a:pt x="673" y="20"/>
                  </a:lnTo>
                  <a:lnTo>
                    <a:pt x="693" y="36"/>
                  </a:lnTo>
                  <a:lnTo>
                    <a:pt x="705" y="34"/>
                  </a:lnTo>
                  <a:lnTo>
                    <a:pt x="717" y="45"/>
                  </a:lnTo>
                  <a:lnTo>
                    <a:pt x="717" y="53"/>
                  </a:lnTo>
                  <a:lnTo>
                    <a:pt x="707" y="53"/>
                  </a:lnTo>
                  <a:lnTo>
                    <a:pt x="695" y="81"/>
                  </a:lnTo>
                  <a:lnTo>
                    <a:pt x="725" y="123"/>
                  </a:lnTo>
                  <a:lnTo>
                    <a:pt x="747" y="131"/>
                  </a:lnTo>
                  <a:lnTo>
                    <a:pt x="743" y="402"/>
                  </a:lnTo>
                  <a:lnTo>
                    <a:pt x="426" y="404"/>
                  </a:lnTo>
                  <a:lnTo>
                    <a:pt x="0" y="38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06" name="Freeform 141">
              <a:extLst>
                <a:ext uri="{FF2B5EF4-FFF2-40B4-BE49-F238E27FC236}">
                  <a16:creationId xmlns:a16="http://schemas.microsoft.com/office/drawing/2014/main" id="{2652C0FB-869F-4C35-9B15-B4D07451E383}"/>
                </a:ext>
              </a:extLst>
            </p:cNvPr>
            <p:cNvSpPr>
              <a:spLocks/>
            </p:cNvSpPr>
            <p:nvPr/>
          </p:nvSpPr>
          <p:spPr bwMode="auto">
            <a:xfrm>
              <a:off x="5192713" y="15006638"/>
              <a:ext cx="1058863" cy="920750"/>
            </a:xfrm>
            <a:custGeom>
              <a:avLst/>
              <a:gdLst>
                <a:gd name="T0" fmla="*/ 0 w 667"/>
                <a:gd name="T1" fmla="*/ 6 h 580"/>
                <a:gd name="T2" fmla="*/ 40 w 667"/>
                <a:gd name="T3" fmla="*/ 82 h 580"/>
                <a:gd name="T4" fmla="*/ 60 w 667"/>
                <a:gd name="T5" fmla="*/ 98 h 580"/>
                <a:gd name="T6" fmla="*/ 72 w 667"/>
                <a:gd name="T7" fmla="*/ 96 h 580"/>
                <a:gd name="T8" fmla="*/ 84 w 667"/>
                <a:gd name="T9" fmla="*/ 107 h 580"/>
                <a:gd name="T10" fmla="*/ 84 w 667"/>
                <a:gd name="T11" fmla="*/ 115 h 580"/>
                <a:gd name="T12" fmla="*/ 74 w 667"/>
                <a:gd name="T13" fmla="*/ 115 h 580"/>
                <a:gd name="T14" fmla="*/ 62 w 667"/>
                <a:gd name="T15" fmla="*/ 143 h 580"/>
                <a:gd name="T16" fmla="*/ 92 w 667"/>
                <a:gd name="T17" fmla="*/ 185 h 580"/>
                <a:gd name="T18" fmla="*/ 114 w 667"/>
                <a:gd name="T19" fmla="*/ 193 h 580"/>
                <a:gd name="T20" fmla="*/ 110 w 667"/>
                <a:gd name="T21" fmla="*/ 464 h 580"/>
                <a:gd name="T22" fmla="*/ 112 w 667"/>
                <a:gd name="T23" fmla="*/ 530 h 580"/>
                <a:gd name="T24" fmla="*/ 557 w 667"/>
                <a:gd name="T25" fmla="*/ 514 h 580"/>
                <a:gd name="T26" fmla="*/ 563 w 667"/>
                <a:gd name="T27" fmla="*/ 554 h 580"/>
                <a:gd name="T28" fmla="*/ 545 w 667"/>
                <a:gd name="T29" fmla="*/ 580 h 580"/>
                <a:gd name="T30" fmla="*/ 613 w 667"/>
                <a:gd name="T31" fmla="*/ 576 h 580"/>
                <a:gd name="T32" fmla="*/ 623 w 667"/>
                <a:gd name="T33" fmla="*/ 554 h 580"/>
                <a:gd name="T34" fmla="*/ 625 w 667"/>
                <a:gd name="T35" fmla="*/ 530 h 580"/>
                <a:gd name="T36" fmla="*/ 639 w 667"/>
                <a:gd name="T37" fmla="*/ 510 h 580"/>
                <a:gd name="T38" fmla="*/ 647 w 667"/>
                <a:gd name="T39" fmla="*/ 494 h 580"/>
                <a:gd name="T40" fmla="*/ 663 w 667"/>
                <a:gd name="T41" fmla="*/ 490 h 580"/>
                <a:gd name="T42" fmla="*/ 667 w 667"/>
                <a:gd name="T43" fmla="*/ 450 h 580"/>
                <a:gd name="T44" fmla="*/ 659 w 667"/>
                <a:gd name="T45" fmla="*/ 446 h 580"/>
                <a:gd name="T46" fmla="*/ 643 w 667"/>
                <a:gd name="T47" fmla="*/ 446 h 580"/>
                <a:gd name="T48" fmla="*/ 627 w 667"/>
                <a:gd name="T49" fmla="*/ 415 h 580"/>
                <a:gd name="T50" fmla="*/ 619 w 667"/>
                <a:gd name="T51" fmla="*/ 373 h 580"/>
                <a:gd name="T52" fmla="*/ 601 w 667"/>
                <a:gd name="T53" fmla="*/ 347 h 580"/>
                <a:gd name="T54" fmla="*/ 575 w 667"/>
                <a:gd name="T55" fmla="*/ 337 h 580"/>
                <a:gd name="T56" fmla="*/ 543 w 667"/>
                <a:gd name="T57" fmla="*/ 309 h 580"/>
                <a:gd name="T58" fmla="*/ 531 w 667"/>
                <a:gd name="T59" fmla="*/ 273 h 580"/>
                <a:gd name="T60" fmla="*/ 551 w 667"/>
                <a:gd name="T61" fmla="*/ 219 h 580"/>
                <a:gd name="T62" fmla="*/ 533 w 667"/>
                <a:gd name="T63" fmla="*/ 207 h 580"/>
                <a:gd name="T64" fmla="*/ 494 w 667"/>
                <a:gd name="T65" fmla="*/ 209 h 580"/>
                <a:gd name="T66" fmla="*/ 488 w 667"/>
                <a:gd name="T67" fmla="*/ 173 h 580"/>
                <a:gd name="T68" fmla="*/ 424 w 667"/>
                <a:gd name="T69" fmla="*/ 107 h 580"/>
                <a:gd name="T70" fmla="*/ 408 w 667"/>
                <a:gd name="T71" fmla="*/ 50 h 580"/>
                <a:gd name="T72" fmla="*/ 416 w 667"/>
                <a:gd name="T73" fmla="*/ 28 h 580"/>
                <a:gd name="T74" fmla="*/ 386 w 667"/>
                <a:gd name="T75" fmla="*/ 0 h 580"/>
                <a:gd name="T76" fmla="*/ 0 w 667"/>
                <a:gd name="T77" fmla="*/ 6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67" h="580">
                  <a:moveTo>
                    <a:pt x="0" y="6"/>
                  </a:moveTo>
                  <a:lnTo>
                    <a:pt x="40" y="82"/>
                  </a:lnTo>
                  <a:lnTo>
                    <a:pt x="60" y="98"/>
                  </a:lnTo>
                  <a:lnTo>
                    <a:pt x="72" y="96"/>
                  </a:lnTo>
                  <a:lnTo>
                    <a:pt x="84" y="107"/>
                  </a:lnTo>
                  <a:lnTo>
                    <a:pt x="84" y="115"/>
                  </a:lnTo>
                  <a:lnTo>
                    <a:pt x="74" y="115"/>
                  </a:lnTo>
                  <a:lnTo>
                    <a:pt x="62" y="143"/>
                  </a:lnTo>
                  <a:lnTo>
                    <a:pt x="92" y="185"/>
                  </a:lnTo>
                  <a:lnTo>
                    <a:pt x="114" y="193"/>
                  </a:lnTo>
                  <a:lnTo>
                    <a:pt x="110" y="464"/>
                  </a:lnTo>
                  <a:lnTo>
                    <a:pt x="112" y="530"/>
                  </a:lnTo>
                  <a:lnTo>
                    <a:pt x="557" y="514"/>
                  </a:lnTo>
                  <a:lnTo>
                    <a:pt x="563" y="554"/>
                  </a:lnTo>
                  <a:lnTo>
                    <a:pt x="545" y="580"/>
                  </a:lnTo>
                  <a:lnTo>
                    <a:pt x="613" y="576"/>
                  </a:lnTo>
                  <a:lnTo>
                    <a:pt x="623" y="554"/>
                  </a:lnTo>
                  <a:lnTo>
                    <a:pt x="625" y="530"/>
                  </a:lnTo>
                  <a:lnTo>
                    <a:pt x="639" y="510"/>
                  </a:lnTo>
                  <a:lnTo>
                    <a:pt x="647" y="494"/>
                  </a:lnTo>
                  <a:lnTo>
                    <a:pt x="663" y="490"/>
                  </a:lnTo>
                  <a:lnTo>
                    <a:pt x="667" y="450"/>
                  </a:lnTo>
                  <a:lnTo>
                    <a:pt x="659" y="446"/>
                  </a:lnTo>
                  <a:lnTo>
                    <a:pt x="643" y="446"/>
                  </a:lnTo>
                  <a:lnTo>
                    <a:pt x="627" y="415"/>
                  </a:lnTo>
                  <a:lnTo>
                    <a:pt x="619" y="373"/>
                  </a:lnTo>
                  <a:lnTo>
                    <a:pt x="601" y="347"/>
                  </a:lnTo>
                  <a:lnTo>
                    <a:pt x="575" y="337"/>
                  </a:lnTo>
                  <a:lnTo>
                    <a:pt x="543" y="309"/>
                  </a:lnTo>
                  <a:lnTo>
                    <a:pt x="531" y="273"/>
                  </a:lnTo>
                  <a:lnTo>
                    <a:pt x="551" y="219"/>
                  </a:lnTo>
                  <a:lnTo>
                    <a:pt x="533" y="207"/>
                  </a:lnTo>
                  <a:lnTo>
                    <a:pt x="494" y="209"/>
                  </a:lnTo>
                  <a:lnTo>
                    <a:pt x="488" y="173"/>
                  </a:lnTo>
                  <a:lnTo>
                    <a:pt x="424" y="107"/>
                  </a:lnTo>
                  <a:lnTo>
                    <a:pt x="408" y="50"/>
                  </a:lnTo>
                  <a:lnTo>
                    <a:pt x="416" y="28"/>
                  </a:lnTo>
                  <a:lnTo>
                    <a:pt x="386" y="0"/>
                  </a:lnTo>
                  <a:lnTo>
                    <a:pt x="0" y="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07" name="Freeform 142">
              <a:extLst>
                <a:ext uri="{FF2B5EF4-FFF2-40B4-BE49-F238E27FC236}">
                  <a16:creationId xmlns:a16="http://schemas.microsoft.com/office/drawing/2014/main" id="{FE7481B6-2432-4C67-AF3E-2A6AEBBC5FF9}"/>
                </a:ext>
              </a:extLst>
            </p:cNvPr>
            <p:cNvSpPr>
              <a:spLocks/>
            </p:cNvSpPr>
            <p:nvPr/>
          </p:nvSpPr>
          <p:spPr bwMode="auto">
            <a:xfrm>
              <a:off x="5192713" y="15006638"/>
              <a:ext cx="1058863" cy="920750"/>
            </a:xfrm>
            <a:custGeom>
              <a:avLst/>
              <a:gdLst>
                <a:gd name="T0" fmla="*/ 0 w 667"/>
                <a:gd name="T1" fmla="*/ 6 h 580"/>
                <a:gd name="T2" fmla="*/ 40 w 667"/>
                <a:gd name="T3" fmla="*/ 82 h 580"/>
                <a:gd name="T4" fmla="*/ 60 w 667"/>
                <a:gd name="T5" fmla="*/ 98 h 580"/>
                <a:gd name="T6" fmla="*/ 72 w 667"/>
                <a:gd name="T7" fmla="*/ 96 h 580"/>
                <a:gd name="T8" fmla="*/ 84 w 667"/>
                <a:gd name="T9" fmla="*/ 107 h 580"/>
                <a:gd name="T10" fmla="*/ 84 w 667"/>
                <a:gd name="T11" fmla="*/ 115 h 580"/>
                <a:gd name="T12" fmla="*/ 74 w 667"/>
                <a:gd name="T13" fmla="*/ 115 h 580"/>
                <a:gd name="T14" fmla="*/ 62 w 667"/>
                <a:gd name="T15" fmla="*/ 143 h 580"/>
                <a:gd name="T16" fmla="*/ 92 w 667"/>
                <a:gd name="T17" fmla="*/ 185 h 580"/>
                <a:gd name="T18" fmla="*/ 114 w 667"/>
                <a:gd name="T19" fmla="*/ 193 h 580"/>
                <a:gd name="T20" fmla="*/ 110 w 667"/>
                <a:gd name="T21" fmla="*/ 464 h 580"/>
                <a:gd name="T22" fmla="*/ 112 w 667"/>
                <a:gd name="T23" fmla="*/ 530 h 580"/>
                <a:gd name="T24" fmla="*/ 557 w 667"/>
                <a:gd name="T25" fmla="*/ 514 h 580"/>
                <a:gd name="T26" fmla="*/ 563 w 667"/>
                <a:gd name="T27" fmla="*/ 554 h 580"/>
                <a:gd name="T28" fmla="*/ 545 w 667"/>
                <a:gd name="T29" fmla="*/ 580 h 580"/>
                <a:gd name="T30" fmla="*/ 613 w 667"/>
                <a:gd name="T31" fmla="*/ 576 h 580"/>
                <a:gd name="T32" fmla="*/ 623 w 667"/>
                <a:gd name="T33" fmla="*/ 554 h 580"/>
                <a:gd name="T34" fmla="*/ 625 w 667"/>
                <a:gd name="T35" fmla="*/ 530 h 580"/>
                <a:gd name="T36" fmla="*/ 639 w 667"/>
                <a:gd name="T37" fmla="*/ 510 h 580"/>
                <a:gd name="T38" fmla="*/ 647 w 667"/>
                <a:gd name="T39" fmla="*/ 494 h 580"/>
                <a:gd name="T40" fmla="*/ 663 w 667"/>
                <a:gd name="T41" fmla="*/ 490 h 580"/>
                <a:gd name="T42" fmla="*/ 667 w 667"/>
                <a:gd name="T43" fmla="*/ 450 h 580"/>
                <a:gd name="T44" fmla="*/ 659 w 667"/>
                <a:gd name="T45" fmla="*/ 446 h 580"/>
                <a:gd name="T46" fmla="*/ 643 w 667"/>
                <a:gd name="T47" fmla="*/ 446 h 580"/>
                <a:gd name="T48" fmla="*/ 627 w 667"/>
                <a:gd name="T49" fmla="*/ 415 h 580"/>
                <a:gd name="T50" fmla="*/ 619 w 667"/>
                <a:gd name="T51" fmla="*/ 373 h 580"/>
                <a:gd name="T52" fmla="*/ 601 w 667"/>
                <a:gd name="T53" fmla="*/ 347 h 580"/>
                <a:gd name="T54" fmla="*/ 575 w 667"/>
                <a:gd name="T55" fmla="*/ 337 h 580"/>
                <a:gd name="T56" fmla="*/ 543 w 667"/>
                <a:gd name="T57" fmla="*/ 309 h 580"/>
                <a:gd name="T58" fmla="*/ 531 w 667"/>
                <a:gd name="T59" fmla="*/ 273 h 580"/>
                <a:gd name="T60" fmla="*/ 551 w 667"/>
                <a:gd name="T61" fmla="*/ 219 h 580"/>
                <a:gd name="T62" fmla="*/ 533 w 667"/>
                <a:gd name="T63" fmla="*/ 207 h 580"/>
                <a:gd name="T64" fmla="*/ 494 w 667"/>
                <a:gd name="T65" fmla="*/ 209 h 580"/>
                <a:gd name="T66" fmla="*/ 488 w 667"/>
                <a:gd name="T67" fmla="*/ 173 h 580"/>
                <a:gd name="T68" fmla="*/ 424 w 667"/>
                <a:gd name="T69" fmla="*/ 107 h 580"/>
                <a:gd name="T70" fmla="*/ 408 w 667"/>
                <a:gd name="T71" fmla="*/ 50 h 580"/>
                <a:gd name="T72" fmla="*/ 416 w 667"/>
                <a:gd name="T73" fmla="*/ 28 h 580"/>
                <a:gd name="T74" fmla="*/ 386 w 667"/>
                <a:gd name="T75" fmla="*/ 0 h 580"/>
                <a:gd name="T76" fmla="*/ 0 w 667"/>
                <a:gd name="T77" fmla="*/ 6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67" h="580">
                  <a:moveTo>
                    <a:pt x="0" y="6"/>
                  </a:moveTo>
                  <a:lnTo>
                    <a:pt x="40" y="82"/>
                  </a:lnTo>
                  <a:lnTo>
                    <a:pt x="60" y="98"/>
                  </a:lnTo>
                  <a:lnTo>
                    <a:pt x="72" y="96"/>
                  </a:lnTo>
                  <a:lnTo>
                    <a:pt x="84" y="107"/>
                  </a:lnTo>
                  <a:lnTo>
                    <a:pt x="84" y="115"/>
                  </a:lnTo>
                  <a:lnTo>
                    <a:pt x="74" y="115"/>
                  </a:lnTo>
                  <a:lnTo>
                    <a:pt x="62" y="143"/>
                  </a:lnTo>
                  <a:lnTo>
                    <a:pt x="92" y="185"/>
                  </a:lnTo>
                  <a:lnTo>
                    <a:pt x="114" y="193"/>
                  </a:lnTo>
                  <a:lnTo>
                    <a:pt x="110" y="464"/>
                  </a:lnTo>
                  <a:lnTo>
                    <a:pt x="112" y="530"/>
                  </a:lnTo>
                  <a:lnTo>
                    <a:pt x="557" y="514"/>
                  </a:lnTo>
                  <a:lnTo>
                    <a:pt x="563" y="554"/>
                  </a:lnTo>
                  <a:lnTo>
                    <a:pt x="545" y="580"/>
                  </a:lnTo>
                  <a:lnTo>
                    <a:pt x="613" y="576"/>
                  </a:lnTo>
                  <a:lnTo>
                    <a:pt x="623" y="554"/>
                  </a:lnTo>
                  <a:lnTo>
                    <a:pt x="625" y="530"/>
                  </a:lnTo>
                  <a:lnTo>
                    <a:pt x="639" y="510"/>
                  </a:lnTo>
                  <a:lnTo>
                    <a:pt x="647" y="494"/>
                  </a:lnTo>
                  <a:lnTo>
                    <a:pt x="663" y="490"/>
                  </a:lnTo>
                  <a:lnTo>
                    <a:pt x="667" y="450"/>
                  </a:lnTo>
                  <a:lnTo>
                    <a:pt x="659" y="446"/>
                  </a:lnTo>
                  <a:lnTo>
                    <a:pt x="643" y="446"/>
                  </a:lnTo>
                  <a:lnTo>
                    <a:pt x="627" y="415"/>
                  </a:lnTo>
                  <a:lnTo>
                    <a:pt x="619" y="373"/>
                  </a:lnTo>
                  <a:lnTo>
                    <a:pt x="601" y="347"/>
                  </a:lnTo>
                  <a:lnTo>
                    <a:pt x="575" y="337"/>
                  </a:lnTo>
                  <a:lnTo>
                    <a:pt x="543" y="309"/>
                  </a:lnTo>
                  <a:lnTo>
                    <a:pt x="531" y="273"/>
                  </a:lnTo>
                  <a:lnTo>
                    <a:pt x="551" y="219"/>
                  </a:lnTo>
                  <a:lnTo>
                    <a:pt x="533" y="207"/>
                  </a:lnTo>
                  <a:lnTo>
                    <a:pt x="494" y="209"/>
                  </a:lnTo>
                  <a:lnTo>
                    <a:pt x="488" y="173"/>
                  </a:lnTo>
                  <a:lnTo>
                    <a:pt x="424" y="107"/>
                  </a:lnTo>
                  <a:lnTo>
                    <a:pt x="408" y="50"/>
                  </a:lnTo>
                  <a:lnTo>
                    <a:pt x="416" y="28"/>
                  </a:lnTo>
                  <a:lnTo>
                    <a:pt x="386" y="0"/>
                  </a:lnTo>
                  <a:lnTo>
                    <a:pt x="0" y="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08" name="Freeform 143">
              <a:extLst>
                <a:ext uri="{FF2B5EF4-FFF2-40B4-BE49-F238E27FC236}">
                  <a16:creationId xmlns:a16="http://schemas.microsoft.com/office/drawing/2014/main" id="{5049FF13-E3E4-4229-864D-F1FF101E0D06}"/>
                </a:ext>
              </a:extLst>
            </p:cNvPr>
            <p:cNvSpPr>
              <a:spLocks/>
            </p:cNvSpPr>
            <p:nvPr/>
          </p:nvSpPr>
          <p:spPr bwMode="auto">
            <a:xfrm>
              <a:off x="5192713" y="15006638"/>
              <a:ext cx="1058863" cy="920750"/>
            </a:xfrm>
            <a:custGeom>
              <a:avLst/>
              <a:gdLst>
                <a:gd name="T0" fmla="*/ 0 w 667"/>
                <a:gd name="T1" fmla="*/ 6 h 580"/>
                <a:gd name="T2" fmla="*/ 40 w 667"/>
                <a:gd name="T3" fmla="*/ 82 h 580"/>
                <a:gd name="T4" fmla="*/ 60 w 667"/>
                <a:gd name="T5" fmla="*/ 98 h 580"/>
                <a:gd name="T6" fmla="*/ 72 w 667"/>
                <a:gd name="T7" fmla="*/ 96 h 580"/>
                <a:gd name="T8" fmla="*/ 84 w 667"/>
                <a:gd name="T9" fmla="*/ 107 h 580"/>
                <a:gd name="T10" fmla="*/ 84 w 667"/>
                <a:gd name="T11" fmla="*/ 115 h 580"/>
                <a:gd name="T12" fmla="*/ 74 w 667"/>
                <a:gd name="T13" fmla="*/ 115 h 580"/>
                <a:gd name="T14" fmla="*/ 62 w 667"/>
                <a:gd name="T15" fmla="*/ 143 h 580"/>
                <a:gd name="T16" fmla="*/ 92 w 667"/>
                <a:gd name="T17" fmla="*/ 185 h 580"/>
                <a:gd name="T18" fmla="*/ 114 w 667"/>
                <a:gd name="T19" fmla="*/ 193 h 580"/>
                <a:gd name="T20" fmla="*/ 110 w 667"/>
                <a:gd name="T21" fmla="*/ 464 h 580"/>
                <a:gd name="T22" fmla="*/ 112 w 667"/>
                <a:gd name="T23" fmla="*/ 530 h 580"/>
                <a:gd name="T24" fmla="*/ 557 w 667"/>
                <a:gd name="T25" fmla="*/ 514 h 580"/>
                <a:gd name="T26" fmla="*/ 563 w 667"/>
                <a:gd name="T27" fmla="*/ 554 h 580"/>
                <a:gd name="T28" fmla="*/ 545 w 667"/>
                <a:gd name="T29" fmla="*/ 580 h 580"/>
                <a:gd name="T30" fmla="*/ 613 w 667"/>
                <a:gd name="T31" fmla="*/ 576 h 580"/>
                <a:gd name="T32" fmla="*/ 623 w 667"/>
                <a:gd name="T33" fmla="*/ 554 h 580"/>
                <a:gd name="T34" fmla="*/ 625 w 667"/>
                <a:gd name="T35" fmla="*/ 530 h 580"/>
                <a:gd name="T36" fmla="*/ 639 w 667"/>
                <a:gd name="T37" fmla="*/ 510 h 580"/>
                <a:gd name="T38" fmla="*/ 647 w 667"/>
                <a:gd name="T39" fmla="*/ 494 h 580"/>
                <a:gd name="T40" fmla="*/ 663 w 667"/>
                <a:gd name="T41" fmla="*/ 490 h 580"/>
                <a:gd name="T42" fmla="*/ 667 w 667"/>
                <a:gd name="T43" fmla="*/ 450 h 580"/>
                <a:gd name="T44" fmla="*/ 659 w 667"/>
                <a:gd name="T45" fmla="*/ 446 h 580"/>
                <a:gd name="T46" fmla="*/ 643 w 667"/>
                <a:gd name="T47" fmla="*/ 446 h 580"/>
                <a:gd name="T48" fmla="*/ 627 w 667"/>
                <a:gd name="T49" fmla="*/ 415 h 580"/>
                <a:gd name="T50" fmla="*/ 619 w 667"/>
                <a:gd name="T51" fmla="*/ 373 h 580"/>
                <a:gd name="T52" fmla="*/ 601 w 667"/>
                <a:gd name="T53" fmla="*/ 347 h 580"/>
                <a:gd name="T54" fmla="*/ 575 w 667"/>
                <a:gd name="T55" fmla="*/ 337 h 580"/>
                <a:gd name="T56" fmla="*/ 543 w 667"/>
                <a:gd name="T57" fmla="*/ 309 h 580"/>
                <a:gd name="T58" fmla="*/ 531 w 667"/>
                <a:gd name="T59" fmla="*/ 273 h 580"/>
                <a:gd name="T60" fmla="*/ 551 w 667"/>
                <a:gd name="T61" fmla="*/ 219 h 580"/>
                <a:gd name="T62" fmla="*/ 533 w 667"/>
                <a:gd name="T63" fmla="*/ 207 h 580"/>
                <a:gd name="T64" fmla="*/ 494 w 667"/>
                <a:gd name="T65" fmla="*/ 209 h 580"/>
                <a:gd name="T66" fmla="*/ 488 w 667"/>
                <a:gd name="T67" fmla="*/ 173 h 580"/>
                <a:gd name="T68" fmla="*/ 424 w 667"/>
                <a:gd name="T69" fmla="*/ 107 h 580"/>
                <a:gd name="T70" fmla="*/ 408 w 667"/>
                <a:gd name="T71" fmla="*/ 50 h 580"/>
                <a:gd name="T72" fmla="*/ 416 w 667"/>
                <a:gd name="T73" fmla="*/ 28 h 580"/>
                <a:gd name="T74" fmla="*/ 386 w 667"/>
                <a:gd name="T75" fmla="*/ 0 h 580"/>
                <a:gd name="T76" fmla="*/ 0 w 667"/>
                <a:gd name="T77" fmla="*/ 6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67" h="580">
                  <a:moveTo>
                    <a:pt x="0" y="6"/>
                  </a:moveTo>
                  <a:lnTo>
                    <a:pt x="40" y="82"/>
                  </a:lnTo>
                  <a:lnTo>
                    <a:pt x="60" y="98"/>
                  </a:lnTo>
                  <a:lnTo>
                    <a:pt x="72" y="96"/>
                  </a:lnTo>
                  <a:lnTo>
                    <a:pt x="84" y="107"/>
                  </a:lnTo>
                  <a:lnTo>
                    <a:pt x="84" y="115"/>
                  </a:lnTo>
                  <a:lnTo>
                    <a:pt x="74" y="115"/>
                  </a:lnTo>
                  <a:lnTo>
                    <a:pt x="62" y="143"/>
                  </a:lnTo>
                  <a:lnTo>
                    <a:pt x="92" y="185"/>
                  </a:lnTo>
                  <a:lnTo>
                    <a:pt x="114" y="193"/>
                  </a:lnTo>
                  <a:lnTo>
                    <a:pt x="110" y="464"/>
                  </a:lnTo>
                  <a:lnTo>
                    <a:pt x="112" y="530"/>
                  </a:lnTo>
                  <a:lnTo>
                    <a:pt x="557" y="514"/>
                  </a:lnTo>
                  <a:lnTo>
                    <a:pt x="563" y="554"/>
                  </a:lnTo>
                  <a:lnTo>
                    <a:pt x="545" y="580"/>
                  </a:lnTo>
                  <a:lnTo>
                    <a:pt x="613" y="576"/>
                  </a:lnTo>
                  <a:lnTo>
                    <a:pt x="623" y="554"/>
                  </a:lnTo>
                  <a:lnTo>
                    <a:pt x="625" y="530"/>
                  </a:lnTo>
                  <a:lnTo>
                    <a:pt x="639" y="510"/>
                  </a:lnTo>
                  <a:lnTo>
                    <a:pt x="647" y="494"/>
                  </a:lnTo>
                  <a:lnTo>
                    <a:pt x="663" y="490"/>
                  </a:lnTo>
                  <a:lnTo>
                    <a:pt x="667" y="450"/>
                  </a:lnTo>
                  <a:lnTo>
                    <a:pt x="659" y="446"/>
                  </a:lnTo>
                  <a:lnTo>
                    <a:pt x="643" y="446"/>
                  </a:lnTo>
                  <a:lnTo>
                    <a:pt x="627" y="415"/>
                  </a:lnTo>
                  <a:lnTo>
                    <a:pt x="619" y="373"/>
                  </a:lnTo>
                  <a:lnTo>
                    <a:pt x="601" y="347"/>
                  </a:lnTo>
                  <a:lnTo>
                    <a:pt x="575" y="337"/>
                  </a:lnTo>
                  <a:lnTo>
                    <a:pt x="543" y="309"/>
                  </a:lnTo>
                  <a:lnTo>
                    <a:pt x="531" y="273"/>
                  </a:lnTo>
                  <a:lnTo>
                    <a:pt x="551" y="219"/>
                  </a:lnTo>
                  <a:lnTo>
                    <a:pt x="533" y="207"/>
                  </a:lnTo>
                  <a:lnTo>
                    <a:pt x="494" y="209"/>
                  </a:lnTo>
                  <a:lnTo>
                    <a:pt x="488" y="173"/>
                  </a:lnTo>
                  <a:lnTo>
                    <a:pt x="424" y="107"/>
                  </a:lnTo>
                  <a:lnTo>
                    <a:pt x="408" y="50"/>
                  </a:lnTo>
                  <a:lnTo>
                    <a:pt x="416" y="28"/>
                  </a:lnTo>
                  <a:lnTo>
                    <a:pt x="386" y="0"/>
                  </a:lnTo>
                  <a:lnTo>
                    <a:pt x="0" y="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09" name="Freeform 144">
              <a:extLst>
                <a:ext uri="{FF2B5EF4-FFF2-40B4-BE49-F238E27FC236}">
                  <a16:creationId xmlns:a16="http://schemas.microsoft.com/office/drawing/2014/main" id="{95A6CBB1-FB97-4FF0-B9DC-23D724D7DDE7}"/>
                </a:ext>
              </a:extLst>
            </p:cNvPr>
            <p:cNvSpPr>
              <a:spLocks/>
            </p:cNvSpPr>
            <p:nvPr/>
          </p:nvSpPr>
          <p:spPr bwMode="auto">
            <a:xfrm>
              <a:off x="5192713" y="15006638"/>
              <a:ext cx="1058863" cy="920750"/>
            </a:xfrm>
            <a:custGeom>
              <a:avLst/>
              <a:gdLst>
                <a:gd name="T0" fmla="*/ 0 w 667"/>
                <a:gd name="T1" fmla="*/ 6 h 580"/>
                <a:gd name="T2" fmla="*/ 40 w 667"/>
                <a:gd name="T3" fmla="*/ 82 h 580"/>
                <a:gd name="T4" fmla="*/ 60 w 667"/>
                <a:gd name="T5" fmla="*/ 98 h 580"/>
                <a:gd name="T6" fmla="*/ 72 w 667"/>
                <a:gd name="T7" fmla="*/ 96 h 580"/>
                <a:gd name="T8" fmla="*/ 84 w 667"/>
                <a:gd name="T9" fmla="*/ 107 h 580"/>
                <a:gd name="T10" fmla="*/ 84 w 667"/>
                <a:gd name="T11" fmla="*/ 115 h 580"/>
                <a:gd name="T12" fmla="*/ 74 w 667"/>
                <a:gd name="T13" fmla="*/ 115 h 580"/>
                <a:gd name="T14" fmla="*/ 62 w 667"/>
                <a:gd name="T15" fmla="*/ 143 h 580"/>
                <a:gd name="T16" fmla="*/ 92 w 667"/>
                <a:gd name="T17" fmla="*/ 185 h 580"/>
                <a:gd name="T18" fmla="*/ 114 w 667"/>
                <a:gd name="T19" fmla="*/ 193 h 580"/>
                <a:gd name="T20" fmla="*/ 110 w 667"/>
                <a:gd name="T21" fmla="*/ 464 h 580"/>
                <a:gd name="T22" fmla="*/ 112 w 667"/>
                <a:gd name="T23" fmla="*/ 530 h 580"/>
                <a:gd name="T24" fmla="*/ 557 w 667"/>
                <a:gd name="T25" fmla="*/ 514 h 580"/>
                <a:gd name="T26" fmla="*/ 563 w 667"/>
                <a:gd name="T27" fmla="*/ 554 h 580"/>
                <a:gd name="T28" fmla="*/ 545 w 667"/>
                <a:gd name="T29" fmla="*/ 580 h 580"/>
                <a:gd name="T30" fmla="*/ 613 w 667"/>
                <a:gd name="T31" fmla="*/ 576 h 580"/>
                <a:gd name="T32" fmla="*/ 623 w 667"/>
                <a:gd name="T33" fmla="*/ 554 h 580"/>
                <a:gd name="T34" fmla="*/ 625 w 667"/>
                <a:gd name="T35" fmla="*/ 530 h 580"/>
                <a:gd name="T36" fmla="*/ 639 w 667"/>
                <a:gd name="T37" fmla="*/ 510 h 580"/>
                <a:gd name="T38" fmla="*/ 647 w 667"/>
                <a:gd name="T39" fmla="*/ 494 h 580"/>
                <a:gd name="T40" fmla="*/ 663 w 667"/>
                <a:gd name="T41" fmla="*/ 490 h 580"/>
                <a:gd name="T42" fmla="*/ 667 w 667"/>
                <a:gd name="T43" fmla="*/ 450 h 580"/>
                <a:gd name="T44" fmla="*/ 659 w 667"/>
                <a:gd name="T45" fmla="*/ 446 h 580"/>
                <a:gd name="T46" fmla="*/ 643 w 667"/>
                <a:gd name="T47" fmla="*/ 446 h 580"/>
                <a:gd name="T48" fmla="*/ 627 w 667"/>
                <a:gd name="T49" fmla="*/ 415 h 580"/>
                <a:gd name="T50" fmla="*/ 619 w 667"/>
                <a:gd name="T51" fmla="*/ 373 h 580"/>
                <a:gd name="T52" fmla="*/ 601 w 667"/>
                <a:gd name="T53" fmla="*/ 347 h 580"/>
                <a:gd name="T54" fmla="*/ 575 w 667"/>
                <a:gd name="T55" fmla="*/ 337 h 580"/>
                <a:gd name="T56" fmla="*/ 543 w 667"/>
                <a:gd name="T57" fmla="*/ 309 h 580"/>
                <a:gd name="T58" fmla="*/ 531 w 667"/>
                <a:gd name="T59" fmla="*/ 273 h 580"/>
                <a:gd name="T60" fmla="*/ 551 w 667"/>
                <a:gd name="T61" fmla="*/ 219 h 580"/>
                <a:gd name="T62" fmla="*/ 533 w 667"/>
                <a:gd name="T63" fmla="*/ 207 h 580"/>
                <a:gd name="T64" fmla="*/ 494 w 667"/>
                <a:gd name="T65" fmla="*/ 209 h 580"/>
                <a:gd name="T66" fmla="*/ 488 w 667"/>
                <a:gd name="T67" fmla="*/ 173 h 580"/>
                <a:gd name="T68" fmla="*/ 424 w 667"/>
                <a:gd name="T69" fmla="*/ 107 h 580"/>
                <a:gd name="T70" fmla="*/ 408 w 667"/>
                <a:gd name="T71" fmla="*/ 50 h 580"/>
                <a:gd name="T72" fmla="*/ 416 w 667"/>
                <a:gd name="T73" fmla="*/ 28 h 580"/>
                <a:gd name="T74" fmla="*/ 386 w 667"/>
                <a:gd name="T75" fmla="*/ 0 h 580"/>
                <a:gd name="T76" fmla="*/ 0 w 667"/>
                <a:gd name="T77" fmla="*/ 6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67" h="580">
                  <a:moveTo>
                    <a:pt x="0" y="6"/>
                  </a:moveTo>
                  <a:lnTo>
                    <a:pt x="40" y="82"/>
                  </a:lnTo>
                  <a:lnTo>
                    <a:pt x="60" y="98"/>
                  </a:lnTo>
                  <a:lnTo>
                    <a:pt x="72" y="96"/>
                  </a:lnTo>
                  <a:lnTo>
                    <a:pt x="84" y="107"/>
                  </a:lnTo>
                  <a:lnTo>
                    <a:pt x="84" y="115"/>
                  </a:lnTo>
                  <a:lnTo>
                    <a:pt x="74" y="115"/>
                  </a:lnTo>
                  <a:lnTo>
                    <a:pt x="62" y="143"/>
                  </a:lnTo>
                  <a:lnTo>
                    <a:pt x="92" y="185"/>
                  </a:lnTo>
                  <a:lnTo>
                    <a:pt x="114" y="193"/>
                  </a:lnTo>
                  <a:lnTo>
                    <a:pt x="110" y="464"/>
                  </a:lnTo>
                  <a:lnTo>
                    <a:pt x="112" y="530"/>
                  </a:lnTo>
                  <a:lnTo>
                    <a:pt x="557" y="514"/>
                  </a:lnTo>
                  <a:lnTo>
                    <a:pt x="563" y="554"/>
                  </a:lnTo>
                  <a:lnTo>
                    <a:pt x="545" y="580"/>
                  </a:lnTo>
                  <a:lnTo>
                    <a:pt x="613" y="576"/>
                  </a:lnTo>
                  <a:lnTo>
                    <a:pt x="623" y="554"/>
                  </a:lnTo>
                  <a:lnTo>
                    <a:pt x="625" y="530"/>
                  </a:lnTo>
                  <a:lnTo>
                    <a:pt x="639" y="510"/>
                  </a:lnTo>
                  <a:lnTo>
                    <a:pt x="647" y="494"/>
                  </a:lnTo>
                  <a:lnTo>
                    <a:pt x="663" y="490"/>
                  </a:lnTo>
                  <a:lnTo>
                    <a:pt x="667" y="450"/>
                  </a:lnTo>
                  <a:lnTo>
                    <a:pt x="659" y="446"/>
                  </a:lnTo>
                  <a:lnTo>
                    <a:pt x="643" y="446"/>
                  </a:lnTo>
                  <a:lnTo>
                    <a:pt x="627" y="415"/>
                  </a:lnTo>
                  <a:lnTo>
                    <a:pt x="619" y="373"/>
                  </a:lnTo>
                  <a:lnTo>
                    <a:pt x="601" y="347"/>
                  </a:lnTo>
                  <a:lnTo>
                    <a:pt x="575" y="337"/>
                  </a:lnTo>
                  <a:lnTo>
                    <a:pt x="543" y="309"/>
                  </a:lnTo>
                  <a:lnTo>
                    <a:pt x="531" y="273"/>
                  </a:lnTo>
                  <a:lnTo>
                    <a:pt x="551" y="219"/>
                  </a:lnTo>
                  <a:lnTo>
                    <a:pt x="533" y="207"/>
                  </a:lnTo>
                  <a:lnTo>
                    <a:pt x="494" y="209"/>
                  </a:lnTo>
                  <a:lnTo>
                    <a:pt x="488" y="173"/>
                  </a:lnTo>
                  <a:lnTo>
                    <a:pt x="424" y="107"/>
                  </a:lnTo>
                  <a:lnTo>
                    <a:pt x="408" y="50"/>
                  </a:lnTo>
                  <a:lnTo>
                    <a:pt x="416" y="28"/>
                  </a:lnTo>
                  <a:lnTo>
                    <a:pt x="386" y="0"/>
                  </a:lnTo>
                  <a:lnTo>
                    <a:pt x="0" y="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0" name="Freeform 145">
              <a:extLst>
                <a:ext uri="{FF2B5EF4-FFF2-40B4-BE49-F238E27FC236}">
                  <a16:creationId xmlns:a16="http://schemas.microsoft.com/office/drawing/2014/main" id="{16E87AFD-BDA9-42B0-BAC7-6F4A159BA29A}"/>
                </a:ext>
              </a:extLst>
            </p:cNvPr>
            <p:cNvSpPr>
              <a:spLocks/>
            </p:cNvSpPr>
            <p:nvPr/>
          </p:nvSpPr>
          <p:spPr bwMode="auto">
            <a:xfrm>
              <a:off x="3938588" y="14478001"/>
              <a:ext cx="1317625" cy="658813"/>
            </a:xfrm>
            <a:custGeom>
              <a:avLst/>
              <a:gdLst>
                <a:gd name="T0" fmla="*/ 0 w 830"/>
                <a:gd name="T1" fmla="*/ 253 h 415"/>
                <a:gd name="T2" fmla="*/ 24 w 830"/>
                <a:gd name="T3" fmla="*/ 0 h 415"/>
                <a:gd name="T4" fmla="*/ 535 w 830"/>
                <a:gd name="T5" fmla="*/ 32 h 415"/>
                <a:gd name="T6" fmla="*/ 569 w 830"/>
                <a:gd name="T7" fmla="*/ 56 h 415"/>
                <a:gd name="T8" fmla="*/ 631 w 830"/>
                <a:gd name="T9" fmla="*/ 56 h 415"/>
                <a:gd name="T10" fmla="*/ 659 w 830"/>
                <a:gd name="T11" fmla="*/ 60 h 415"/>
                <a:gd name="T12" fmla="*/ 693 w 830"/>
                <a:gd name="T13" fmla="*/ 74 h 415"/>
                <a:gd name="T14" fmla="*/ 711 w 830"/>
                <a:gd name="T15" fmla="*/ 96 h 415"/>
                <a:gd name="T16" fmla="*/ 726 w 830"/>
                <a:gd name="T17" fmla="*/ 102 h 415"/>
                <a:gd name="T18" fmla="*/ 756 w 830"/>
                <a:gd name="T19" fmla="*/ 179 h 415"/>
                <a:gd name="T20" fmla="*/ 756 w 830"/>
                <a:gd name="T21" fmla="*/ 205 h 415"/>
                <a:gd name="T22" fmla="*/ 774 w 830"/>
                <a:gd name="T23" fmla="*/ 241 h 415"/>
                <a:gd name="T24" fmla="*/ 784 w 830"/>
                <a:gd name="T25" fmla="*/ 301 h 415"/>
                <a:gd name="T26" fmla="*/ 778 w 830"/>
                <a:gd name="T27" fmla="*/ 321 h 415"/>
                <a:gd name="T28" fmla="*/ 790 w 830"/>
                <a:gd name="T29" fmla="*/ 339 h 415"/>
                <a:gd name="T30" fmla="*/ 830 w 830"/>
                <a:gd name="T31" fmla="*/ 415 h 415"/>
                <a:gd name="T32" fmla="*/ 461 w 830"/>
                <a:gd name="T33" fmla="*/ 409 h 415"/>
                <a:gd name="T34" fmla="*/ 183 w 830"/>
                <a:gd name="T35" fmla="*/ 395 h 415"/>
                <a:gd name="T36" fmla="*/ 191 w 830"/>
                <a:gd name="T37" fmla="*/ 269 h 415"/>
                <a:gd name="T38" fmla="*/ 0 w 830"/>
                <a:gd name="T39" fmla="*/ 253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0" h="415">
                  <a:moveTo>
                    <a:pt x="0" y="253"/>
                  </a:moveTo>
                  <a:lnTo>
                    <a:pt x="24" y="0"/>
                  </a:lnTo>
                  <a:lnTo>
                    <a:pt x="535" y="32"/>
                  </a:lnTo>
                  <a:lnTo>
                    <a:pt x="569" y="56"/>
                  </a:lnTo>
                  <a:lnTo>
                    <a:pt x="631" y="56"/>
                  </a:lnTo>
                  <a:lnTo>
                    <a:pt x="659" y="60"/>
                  </a:lnTo>
                  <a:lnTo>
                    <a:pt x="693" y="74"/>
                  </a:lnTo>
                  <a:lnTo>
                    <a:pt x="711" y="96"/>
                  </a:lnTo>
                  <a:lnTo>
                    <a:pt x="726" y="102"/>
                  </a:lnTo>
                  <a:lnTo>
                    <a:pt x="756" y="179"/>
                  </a:lnTo>
                  <a:lnTo>
                    <a:pt x="756" y="205"/>
                  </a:lnTo>
                  <a:lnTo>
                    <a:pt x="774" y="241"/>
                  </a:lnTo>
                  <a:lnTo>
                    <a:pt x="784" y="301"/>
                  </a:lnTo>
                  <a:lnTo>
                    <a:pt x="778" y="321"/>
                  </a:lnTo>
                  <a:lnTo>
                    <a:pt x="790" y="339"/>
                  </a:lnTo>
                  <a:lnTo>
                    <a:pt x="830" y="415"/>
                  </a:lnTo>
                  <a:lnTo>
                    <a:pt x="461" y="409"/>
                  </a:lnTo>
                  <a:lnTo>
                    <a:pt x="183" y="395"/>
                  </a:lnTo>
                  <a:lnTo>
                    <a:pt x="191" y="269"/>
                  </a:lnTo>
                  <a:lnTo>
                    <a:pt x="0" y="25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11" name="Freeform 146">
              <a:extLst>
                <a:ext uri="{FF2B5EF4-FFF2-40B4-BE49-F238E27FC236}">
                  <a16:creationId xmlns:a16="http://schemas.microsoft.com/office/drawing/2014/main" id="{D1FC568D-D900-426E-A24C-62A77CA90ABA}"/>
                </a:ext>
              </a:extLst>
            </p:cNvPr>
            <p:cNvSpPr>
              <a:spLocks/>
            </p:cNvSpPr>
            <p:nvPr/>
          </p:nvSpPr>
          <p:spPr bwMode="auto">
            <a:xfrm>
              <a:off x="3938588" y="14478001"/>
              <a:ext cx="1317625" cy="658813"/>
            </a:xfrm>
            <a:custGeom>
              <a:avLst/>
              <a:gdLst>
                <a:gd name="T0" fmla="*/ 0 w 830"/>
                <a:gd name="T1" fmla="*/ 253 h 415"/>
                <a:gd name="T2" fmla="*/ 24 w 830"/>
                <a:gd name="T3" fmla="*/ 0 h 415"/>
                <a:gd name="T4" fmla="*/ 535 w 830"/>
                <a:gd name="T5" fmla="*/ 32 h 415"/>
                <a:gd name="T6" fmla="*/ 569 w 830"/>
                <a:gd name="T7" fmla="*/ 56 h 415"/>
                <a:gd name="T8" fmla="*/ 631 w 830"/>
                <a:gd name="T9" fmla="*/ 56 h 415"/>
                <a:gd name="T10" fmla="*/ 659 w 830"/>
                <a:gd name="T11" fmla="*/ 60 h 415"/>
                <a:gd name="T12" fmla="*/ 693 w 830"/>
                <a:gd name="T13" fmla="*/ 74 h 415"/>
                <a:gd name="T14" fmla="*/ 711 w 830"/>
                <a:gd name="T15" fmla="*/ 96 h 415"/>
                <a:gd name="T16" fmla="*/ 726 w 830"/>
                <a:gd name="T17" fmla="*/ 102 h 415"/>
                <a:gd name="T18" fmla="*/ 756 w 830"/>
                <a:gd name="T19" fmla="*/ 179 h 415"/>
                <a:gd name="T20" fmla="*/ 756 w 830"/>
                <a:gd name="T21" fmla="*/ 205 h 415"/>
                <a:gd name="T22" fmla="*/ 774 w 830"/>
                <a:gd name="T23" fmla="*/ 241 h 415"/>
                <a:gd name="T24" fmla="*/ 784 w 830"/>
                <a:gd name="T25" fmla="*/ 301 h 415"/>
                <a:gd name="T26" fmla="*/ 778 w 830"/>
                <a:gd name="T27" fmla="*/ 321 h 415"/>
                <a:gd name="T28" fmla="*/ 790 w 830"/>
                <a:gd name="T29" fmla="*/ 339 h 415"/>
                <a:gd name="T30" fmla="*/ 830 w 830"/>
                <a:gd name="T31" fmla="*/ 415 h 415"/>
                <a:gd name="T32" fmla="*/ 461 w 830"/>
                <a:gd name="T33" fmla="*/ 409 h 415"/>
                <a:gd name="T34" fmla="*/ 183 w 830"/>
                <a:gd name="T35" fmla="*/ 395 h 415"/>
                <a:gd name="T36" fmla="*/ 191 w 830"/>
                <a:gd name="T37" fmla="*/ 269 h 415"/>
                <a:gd name="T38" fmla="*/ 0 w 830"/>
                <a:gd name="T39" fmla="*/ 253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0" h="415">
                  <a:moveTo>
                    <a:pt x="0" y="253"/>
                  </a:moveTo>
                  <a:lnTo>
                    <a:pt x="24" y="0"/>
                  </a:lnTo>
                  <a:lnTo>
                    <a:pt x="535" y="32"/>
                  </a:lnTo>
                  <a:lnTo>
                    <a:pt x="569" y="56"/>
                  </a:lnTo>
                  <a:lnTo>
                    <a:pt x="631" y="56"/>
                  </a:lnTo>
                  <a:lnTo>
                    <a:pt x="659" y="60"/>
                  </a:lnTo>
                  <a:lnTo>
                    <a:pt x="693" y="74"/>
                  </a:lnTo>
                  <a:lnTo>
                    <a:pt x="711" y="96"/>
                  </a:lnTo>
                  <a:lnTo>
                    <a:pt x="726" y="102"/>
                  </a:lnTo>
                  <a:lnTo>
                    <a:pt x="756" y="179"/>
                  </a:lnTo>
                  <a:lnTo>
                    <a:pt x="756" y="205"/>
                  </a:lnTo>
                  <a:lnTo>
                    <a:pt x="774" y="241"/>
                  </a:lnTo>
                  <a:lnTo>
                    <a:pt x="784" y="301"/>
                  </a:lnTo>
                  <a:lnTo>
                    <a:pt x="778" y="321"/>
                  </a:lnTo>
                  <a:lnTo>
                    <a:pt x="790" y="339"/>
                  </a:lnTo>
                  <a:lnTo>
                    <a:pt x="830" y="415"/>
                  </a:lnTo>
                  <a:lnTo>
                    <a:pt x="461" y="409"/>
                  </a:lnTo>
                  <a:lnTo>
                    <a:pt x="183" y="395"/>
                  </a:lnTo>
                  <a:lnTo>
                    <a:pt x="191" y="269"/>
                  </a:lnTo>
                  <a:lnTo>
                    <a:pt x="0" y="25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2" name="Freeform 147">
              <a:extLst>
                <a:ext uri="{FF2B5EF4-FFF2-40B4-BE49-F238E27FC236}">
                  <a16:creationId xmlns:a16="http://schemas.microsoft.com/office/drawing/2014/main" id="{31BA4992-29A1-4931-A2C9-70E834C44B6D}"/>
                </a:ext>
              </a:extLst>
            </p:cNvPr>
            <p:cNvSpPr>
              <a:spLocks/>
            </p:cNvSpPr>
            <p:nvPr/>
          </p:nvSpPr>
          <p:spPr bwMode="auto">
            <a:xfrm>
              <a:off x="3938588" y="14478001"/>
              <a:ext cx="1317625" cy="658813"/>
            </a:xfrm>
            <a:custGeom>
              <a:avLst/>
              <a:gdLst>
                <a:gd name="T0" fmla="*/ 0 w 830"/>
                <a:gd name="T1" fmla="*/ 253 h 415"/>
                <a:gd name="T2" fmla="*/ 24 w 830"/>
                <a:gd name="T3" fmla="*/ 0 h 415"/>
                <a:gd name="T4" fmla="*/ 535 w 830"/>
                <a:gd name="T5" fmla="*/ 32 h 415"/>
                <a:gd name="T6" fmla="*/ 569 w 830"/>
                <a:gd name="T7" fmla="*/ 56 h 415"/>
                <a:gd name="T8" fmla="*/ 631 w 830"/>
                <a:gd name="T9" fmla="*/ 56 h 415"/>
                <a:gd name="T10" fmla="*/ 659 w 830"/>
                <a:gd name="T11" fmla="*/ 60 h 415"/>
                <a:gd name="T12" fmla="*/ 693 w 830"/>
                <a:gd name="T13" fmla="*/ 74 h 415"/>
                <a:gd name="T14" fmla="*/ 711 w 830"/>
                <a:gd name="T15" fmla="*/ 96 h 415"/>
                <a:gd name="T16" fmla="*/ 726 w 830"/>
                <a:gd name="T17" fmla="*/ 102 h 415"/>
                <a:gd name="T18" fmla="*/ 756 w 830"/>
                <a:gd name="T19" fmla="*/ 179 h 415"/>
                <a:gd name="T20" fmla="*/ 756 w 830"/>
                <a:gd name="T21" fmla="*/ 205 h 415"/>
                <a:gd name="T22" fmla="*/ 774 w 830"/>
                <a:gd name="T23" fmla="*/ 241 h 415"/>
                <a:gd name="T24" fmla="*/ 784 w 830"/>
                <a:gd name="T25" fmla="*/ 301 h 415"/>
                <a:gd name="T26" fmla="*/ 778 w 830"/>
                <a:gd name="T27" fmla="*/ 321 h 415"/>
                <a:gd name="T28" fmla="*/ 790 w 830"/>
                <a:gd name="T29" fmla="*/ 339 h 415"/>
                <a:gd name="T30" fmla="*/ 830 w 830"/>
                <a:gd name="T31" fmla="*/ 415 h 415"/>
                <a:gd name="T32" fmla="*/ 461 w 830"/>
                <a:gd name="T33" fmla="*/ 409 h 415"/>
                <a:gd name="T34" fmla="*/ 183 w 830"/>
                <a:gd name="T35" fmla="*/ 395 h 415"/>
                <a:gd name="T36" fmla="*/ 191 w 830"/>
                <a:gd name="T37" fmla="*/ 269 h 415"/>
                <a:gd name="T38" fmla="*/ 0 w 830"/>
                <a:gd name="T39" fmla="*/ 253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0" h="415">
                  <a:moveTo>
                    <a:pt x="0" y="253"/>
                  </a:moveTo>
                  <a:lnTo>
                    <a:pt x="24" y="0"/>
                  </a:lnTo>
                  <a:lnTo>
                    <a:pt x="535" y="32"/>
                  </a:lnTo>
                  <a:lnTo>
                    <a:pt x="569" y="56"/>
                  </a:lnTo>
                  <a:lnTo>
                    <a:pt x="631" y="56"/>
                  </a:lnTo>
                  <a:lnTo>
                    <a:pt x="659" y="60"/>
                  </a:lnTo>
                  <a:lnTo>
                    <a:pt x="693" y="74"/>
                  </a:lnTo>
                  <a:lnTo>
                    <a:pt x="711" y="96"/>
                  </a:lnTo>
                  <a:lnTo>
                    <a:pt x="726" y="102"/>
                  </a:lnTo>
                  <a:lnTo>
                    <a:pt x="756" y="179"/>
                  </a:lnTo>
                  <a:lnTo>
                    <a:pt x="756" y="205"/>
                  </a:lnTo>
                  <a:lnTo>
                    <a:pt x="774" y="241"/>
                  </a:lnTo>
                  <a:lnTo>
                    <a:pt x="784" y="301"/>
                  </a:lnTo>
                  <a:lnTo>
                    <a:pt x="778" y="321"/>
                  </a:lnTo>
                  <a:lnTo>
                    <a:pt x="790" y="339"/>
                  </a:lnTo>
                  <a:lnTo>
                    <a:pt x="830" y="415"/>
                  </a:lnTo>
                  <a:lnTo>
                    <a:pt x="461" y="409"/>
                  </a:lnTo>
                  <a:lnTo>
                    <a:pt x="183" y="395"/>
                  </a:lnTo>
                  <a:lnTo>
                    <a:pt x="191" y="269"/>
                  </a:lnTo>
                  <a:lnTo>
                    <a:pt x="0" y="25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13" name="Freeform 148">
              <a:extLst>
                <a:ext uri="{FF2B5EF4-FFF2-40B4-BE49-F238E27FC236}">
                  <a16:creationId xmlns:a16="http://schemas.microsoft.com/office/drawing/2014/main" id="{AC981C1E-F339-4D44-B25D-534EAABDDEAB}"/>
                </a:ext>
              </a:extLst>
            </p:cNvPr>
            <p:cNvSpPr>
              <a:spLocks/>
            </p:cNvSpPr>
            <p:nvPr/>
          </p:nvSpPr>
          <p:spPr bwMode="auto">
            <a:xfrm>
              <a:off x="3938588" y="14478001"/>
              <a:ext cx="1317625" cy="658813"/>
            </a:xfrm>
            <a:custGeom>
              <a:avLst/>
              <a:gdLst>
                <a:gd name="T0" fmla="*/ 0 w 830"/>
                <a:gd name="T1" fmla="*/ 253 h 415"/>
                <a:gd name="T2" fmla="*/ 24 w 830"/>
                <a:gd name="T3" fmla="*/ 0 h 415"/>
                <a:gd name="T4" fmla="*/ 535 w 830"/>
                <a:gd name="T5" fmla="*/ 32 h 415"/>
                <a:gd name="T6" fmla="*/ 569 w 830"/>
                <a:gd name="T7" fmla="*/ 56 h 415"/>
                <a:gd name="T8" fmla="*/ 631 w 830"/>
                <a:gd name="T9" fmla="*/ 56 h 415"/>
                <a:gd name="T10" fmla="*/ 659 w 830"/>
                <a:gd name="T11" fmla="*/ 60 h 415"/>
                <a:gd name="T12" fmla="*/ 693 w 830"/>
                <a:gd name="T13" fmla="*/ 74 h 415"/>
                <a:gd name="T14" fmla="*/ 711 w 830"/>
                <a:gd name="T15" fmla="*/ 96 h 415"/>
                <a:gd name="T16" fmla="*/ 726 w 830"/>
                <a:gd name="T17" fmla="*/ 102 h 415"/>
                <a:gd name="T18" fmla="*/ 756 w 830"/>
                <a:gd name="T19" fmla="*/ 179 h 415"/>
                <a:gd name="T20" fmla="*/ 756 w 830"/>
                <a:gd name="T21" fmla="*/ 205 h 415"/>
                <a:gd name="T22" fmla="*/ 774 w 830"/>
                <a:gd name="T23" fmla="*/ 241 h 415"/>
                <a:gd name="T24" fmla="*/ 784 w 830"/>
                <a:gd name="T25" fmla="*/ 301 h 415"/>
                <a:gd name="T26" fmla="*/ 778 w 830"/>
                <a:gd name="T27" fmla="*/ 321 h 415"/>
                <a:gd name="T28" fmla="*/ 790 w 830"/>
                <a:gd name="T29" fmla="*/ 339 h 415"/>
                <a:gd name="T30" fmla="*/ 830 w 830"/>
                <a:gd name="T31" fmla="*/ 415 h 415"/>
                <a:gd name="T32" fmla="*/ 461 w 830"/>
                <a:gd name="T33" fmla="*/ 409 h 415"/>
                <a:gd name="T34" fmla="*/ 183 w 830"/>
                <a:gd name="T35" fmla="*/ 395 h 415"/>
                <a:gd name="T36" fmla="*/ 191 w 830"/>
                <a:gd name="T37" fmla="*/ 269 h 415"/>
                <a:gd name="T38" fmla="*/ 0 w 830"/>
                <a:gd name="T39" fmla="*/ 253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0" h="415">
                  <a:moveTo>
                    <a:pt x="0" y="253"/>
                  </a:moveTo>
                  <a:lnTo>
                    <a:pt x="24" y="0"/>
                  </a:lnTo>
                  <a:lnTo>
                    <a:pt x="535" y="32"/>
                  </a:lnTo>
                  <a:lnTo>
                    <a:pt x="569" y="56"/>
                  </a:lnTo>
                  <a:lnTo>
                    <a:pt x="631" y="56"/>
                  </a:lnTo>
                  <a:lnTo>
                    <a:pt x="659" y="60"/>
                  </a:lnTo>
                  <a:lnTo>
                    <a:pt x="693" y="74"/>
                  </a:lnTo>
                  <a:lnTo>
                    <a:pt x="711" y="96"/>
                  </a:lnTo>
                  <a:lnTo>
                    <a:pt x="726" y="102"/>
                  </a:lnTo>
                  <a:lnTo>
                    <a:pt x="756" y="179"/>
                  </a:lnTo>
                  <a:lnTo>
                    <a:pt x="756" y="205"/>
                  </a:lnTo>
                  <a:lnTo>
                    <a:pt x="774" y="241"/>
                  </a:lnTo>
                  <a:lnTo>
                    <a:pt x="784" y="301"/>
                  </a:lnTo>
                  <a:lnTo>
                    <a:pt x="778" y="321"/>
                  </a:lnTo>
                  <a:lnTo>
                    <a:pt x="790" y="339"/>
                  </a:lnTo>
                  <a:lnTo>
                    <a:pt x="830" y="415"/>
                  </a:lnTo>
                  <a:lnTo>
                    <a:pt x="461" y="409"/>
                  </a:lnTo>
                  <a:lnTo>
                    <a:pt x="183" y="395"/>
                  </a:lnTo>
                  <a:lnTo>
                    <a:pt x="191" y="269"/>
                  </a:lnTo>
                  <a:lnTo>
                    <a:pt x="0" y="25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4" name="Freeform 149">
              <a:extLst>
                <a:ext uri="{FF2B5EF4-FFF2-40B4-BE49-F238E27FC236}">
                  <a16:creationId xmlns:a16="http://schemas.microsoft.com/office/drawing/2014/main" id="{B2186AB7-E267-49C4-938C-EADB5D5D2987}"/>
                </a:ext>
              </a:extLst>
            </p:cNvPr>
            <p:cNvSpPr>
              <a:spLocks/>
            </p:cNvSpPr>
            <p:nvPr/>
          </p:nvSpPr>
          <p:spPr bwMode="auto">
            <a:xfrm>
              <a:off x="1992313" y="15462251"/>
              <a:ext cx="1087438" cy="1260475"/>
            </a:xfrm>
            <a:custGeom>
              <a:avLst/>
              <a:gdLst>
                <a:gd name="T0" fmla="*/ 0 w 685"/>
                <a:gd name="T1" fmla="*/ 544 h 794"/>
                <a:gd name="T2" fmla="*/ 42 w 685"/>
                <a:gd name="T3" fmla="*/ 506 h 794"/>
                <a:gd name="T4" fmla="*/ 26 w 685"/>
                <a:gd name="T5" fmla="*/ 473 h 794"/>
                <a:gd name="T6" fmla="*/ 34 w 685"/>
                <a:gd name="T7" fmla="*/ 431 h 794"/>
                <a:gd name="T8" fmla="*/ 80 w 685"/>
                <a:gd name="T9" fmla="*/ 355 h 794"/>
                <a:gd name="T10" fmla="*/ 112 w 685"/>
                <a:gd name="T11" fmla="*/ 335 h 794"/>
                <a:gd name="T12" fmla="*/ 92 w 685"/>
                <a:gd name="T13" fmla="*/ 309 h 794"/>
                <a:gd name="T14" fmla="*/ 80 w 685"/>
                <a:gd name="T15" fmla="*/ 235 h 794"/>
                <a:gd name="T16" fmla="*/ 94 w 685"/>
                <a:gd name="T17" fmla="*/ 102 h 794"/>
                <a:gd name="T18" fmla="*/ 118 w 685"/>
                <a:gd name="T19" fmla="*/ 94 h 794"/>
                <a:gd name="T20" fmla="*/ 156 w 685"/>
                <a:gd name="T21" fmla="*/ 116 h 794"/>
                <a:gd name="T22" fmla="*/ 191 w 685"/>
                <a:gd name="T23" fmla="*/ 0 h 794"/>
                <a:gd name="T24" fmla="*/ 685 w 685"/>
                <a:gd name="T25" fmla="*/ 84 h 794"/>
                <a:gd name="T26" fmla="*/ 581 w 685"/>
                <a:gd name="T27" fmla="*/ 794 h 794"/>
                <a:gd name="T28" fmla="*/ 429 w 685"/>
                <a:gd name="T29" fmla="*/ 770 h 794"/>
                <a:gd name="T30" fmla="*/ 335 w 685"/>
                <a:gd name="T31" fmla="*/ 744 h 794"/>
                <a:gd name="T32" fmla="*/ 140 w 685"/>
                <a:gd name="T33" fmla="*/ 628 h 794"/>
                <a:gd name="T34" fmla="*/ 0 w 685"/>
                <a:gd name="T35" fmla="*/ 544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85" h="794">
                  <a:moveTo>
                    <a:pt x="0" y="544"/>
                  </a:moveTo>
                  <a:lnTo>
                    <a:pt x="42" y="506"/>
                  </a:lnTo>
                  <a:lnTo>
                    <a:pt x="26" y="473"/>
                  </a:lnTo>
                  <a:lnTo>
                    <a:pt x="34" y="431"/>
                  </a:lnTo>
                  <a:lnTo>
                    <a:pt x="80" y="355"/>
                  </a:lnTo>
                  <a:lnTo>
                    <a:pt x="112" y="335"/>
                  </a:lnTo>
                  <a:lnTo>
                    <a:pt x="92" y="309"/>
                  </a:lnTo>
                  <a:lnTo>
                    <a:pt x="80" y="235"/>
                  </a:lnTo>
                  <a:lnTo>
                    <a:pt x="94" y="102"/>
                  </a:lnTo>
                  <a:lnTo>
                    <a:pt x="118" y="94"/>
                  </a:lnTo>
                  <a:lnTo>
                    <a:pt x="156" y="116"/>
                  </a:lnTo>
                  <a:lnTo>
                    <a:pt x="191" y="0"/>
                  </a:lnTo>
                  <a:lnTo>
                    <a:pt x="685" y="84"/>
                  </a:lnTo>
                  <a:lnTo>
                    <a:pt x="581" y="794"/>
                  </a:lnTo>
                  <a:lnTo>
                    <a:pt x="429" y="770"/>
                  </a:lnTo>
                  <a:lnTo>
                    <a:pt x="335" y="744"/>
                  </a:lnTo>
                  <a:lnTo>
                    <a:pt x="140" y="628"/>
                  </a:lnTo>
                  <a:lnTo>
                    <a:pt x="0" y="54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15" name="Freeform 150">
              <a:extLst>
                <a:ext uri="{FF2B5EF4-FFF2-40B4-BE49-F238E27FC236}">
                  <a16:creationId xmlns:a16="http://schemas.microsoft.com/office/drawing/2014/main" id="{4B67DD9B-7ADA-444D-8C6F-D19BEC316944}"/>
                </a:ext>
              </a:extLst>
            </p:cNvPr>
            <p:cNvSpPr>
              <a:spLocks/>
            </p:cNvSpPr>
            <p:nvPr/>
          </p:nvSpPr>
          <p:spPr bwMode="auto">
            <a:xfrm>
              <a:off x="1992313" y="15462251"/>
              <a:ext cx="1087438" cy="1260475"/>
            </a:xfrm>
            <a:custGeom>
              <a:avLst/>
              <a:gdLst>
                <a:gd name="T0" fmla="*/ 0 w 685"/>
                <a:gd name="T1" fmla="*/ 544 h 794"/>
                <a:gd name="T2" fmla="*/ 42 w 685"/>
                <a:gd name="T3" fmla="*/ 506 h 794"/>
                <a:gd name="T4" fmla="*/ 26 w 685"/>
                <a:gd name="T5" fmla="*/ 473 h 794"/>
                <a:gd name="T6" fmla="*/ 34 w 685"/>
                <a:gd name="T7" fmla="*/ 431 h 794"/>
                <a:gd name="T8" fmla="*/ 80 w 685"/>
                <a:gd name="T9" fmla="*/ 355 h 794"/>
                <a:gd name="T10" fmla="*/ 112 w 685"/>
                <a:gd name="T11" fmla="*/ 335 h 794"/>
                <a:gd name="T12" fmla="*/ 92 w 685"/>
                <a:gd name="T13" fmla="*/ 309 h 794"/>
                <a:gd name="T14" fmla="*/ 80 w 685"/>
                <a:gd name="T15" fmla="*/ 235 h 794"/>
                <a:gd name="T16" fmla="*/ 94 w 685"/>
                <a:gd name="T17" fmla="*/ 102 h 794"/>
                <a:gd name="T18" fmla="*/ 118 w 685"/>
                <a:gd name="T19" fmla="*/ 94 h 794"/>
                <a:gd name="T20" fmla="*/ 156 w 685"/>
                <a:gd name="T21" fmla="*/ 116 h 794"/>
                <a:gd name="T22" fmla="*/ 191 w 685"/>
                <a:gd name="T23" fmla="*/ 0 h 794"/>
                <a:gd name="T24" fmla="*/ 685 w 685"/>
                <a:gd name="T25" fmla="*/ 84 h 794"/>
                <a:gd name="T26" fmla="*/ 581 w 685"/>
                <a:gd name="T27" fmla="*/ 794 h 794"/>
                <a:gd name="T28" fmla="*/ 429 w 685"/>
                <a:gd name="T29" fmla="*/ 770 h 794"/>
                <a:gd name="T30" fmla="*/ 335 w 685"/>
                <a:gd name="T31" fmla="*/ 744 h 794"/>
                <a:gd name="T32" fmla="*/ 140 w 685"/>
                <a:gd name="T33" fmla="*/ 628 h 794"/>
                <a:gd name="T34" fmla="*/ 0 w 685"/>
                <a:gd name="T35" fmla="*/ 544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85" h="794">
                  <a:moveTo>
                    <a:pt x="0" y="544"/>
                  </a:moveTo>
                  <a:lnTo>
                    <a:pt x="42" y="506"/>
                  </a:lnTo>
                  <a:lnTo>
                    <a:pt x="26" y="473"/>
                  </a:lnTo>
                  <a:lnTo>
                    <a:pt x="34" y="431"/>
                  </a:lnTo>
                  <a:lnTo>
                    <a:pt x="80" y="355"/>
                  </a:lnTo>
                  <a:lnTo>
                    <a:pt x="112" y="335"/>
                  </a:lnTo>
                  <a:lnTo>
                    <a:pt x="92" y="309"/>
                  </a:lnTo>
                  <a:lnTo>
                    <a:pt x="80" y="235"/>
                  </a:lnTo>
                  <a:lnTo>
                    <a:pt x="94" y="102"/>
                  </a:lnTo>
                  <a:lnTo>
                    <a:pt x="118" y="94"/>
                  </a:lnTo>
                  <a:lnTo>
                    <a:pt x="156" y="116"/>
                  </a:lnTo>
                  <a:lnTo>
                    <a:pt x="191" y="0"/>
                  </a:lnTo>
                  <a:lnTo>
                    <a:pt x="685" y="84"/>
                  </a:lnTo>
                  <a:lnTo>
                    <a:pt x="581" y="794"/>
                  </a:lnTo>
                  <a:lnTo>
                    <a:pt x="429" y="770"/>
                  </a:lnTo>
                  <a:lnTo>
                    <a:pt x="335" y="744"/>
                  </a:lnTo>
                  <a:lnTo>
                    <a:pt x="140" y="628"/>
                  </a:lnTo>
                  <a:lnTo>
                    <a:pt x="0" y="54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6" name="Freeform 151">
              <a:extLst>
                <a:ext uri="{FF2B5EF4-FFF2-40B4-BE49-F238E27FC236}">
                  <a16:creationId xmlns:a16="http://schemas.microsoft.com/office/drawing/2014/main" id="{4DCAFEAC-AE2C-4146-A12E-E34F6843970F}"/>
                </a:ext>
              </a:extLst>
            </p:cNvPr>
            <p:cNvSpPr>
              <a:spLocks/>
            </p:cNvSpPr>
            <p:nvPr/>
          </p:nvSpPr>
          <p:spPr bwMode="auto">
            <a:xfrm>
              <a:off x="1992313" y="15462251"/>
              <a:ext cx="1087438" cy="1260475"/>
            </a:xfrm>
            <a:custGeom>
              <a:avLst/>
              <a:gdLst>
                <a:gd name="T0" fmla="*/ 0 w 685"/>
                <a:gd name="T1" fmla="*/ 544 h 794"/>
                <a:gd name="T2" fmla="*/ 42 w 685"/>
                <a:gd name="T3" fmla="*/ 506 h 794"/>
                <a:gd name="T4" fmla="*/ 26 w 685"/>
                <a:gd name="T5" fmla="*/ 473 h 794"/>
                <a:gd name="T6" fmla="*/ 34 w 685"/>
                <a:gd name="T7" fmla="*/ 431 h 794"/>
                <a:gd name="T8" fmla="*/ 80 w 685"/>
                <a:gd name="T9" fmla="*/ 355 h 794"/>
                <a:gd name="T10" fmla="*/ 112 w 685"/>
                <a:gd name="T11" fmla="*/ 335 h 794"/>
                <a:gd name="T12" fmla="*/ 92 w 685"/>
                <a:gd name="T13" fmla="*/ 309 h 794"/>
                <a:gd name="T14" fmla="*/ 80 w 685"/>
                <a:gd name="T15" fmla="*/ 235 h 794"/>
                <a:gd name="T16" fmla="*/ 94 w 685"/>
                <a:gd name="T17" fmla="*/ 102 h 794"/>
                <a:gd name="T18" fmla="*/ 118 w 685"/>
                <a:gd name="T19" fmla="*/ 94 h 794"/>
                <a:gd name="T20" fmla="*/ 156 w 685"/>
                <a:gd name="T21" fmla="*/ 116 h 794"/>
                <a:gd name="T22" fmla="*/ 191 w 685"/>
                <a:gd name="T23" fmla="*/ 0 h 794"/>
                <a:gd name="T24" fmla="*/ 685 w 685"/>
                <a:gd name="T25" fmla="*/ 84 h 794"/>
                <a:gd name="T26" fmla="*/ 581 w 685"/>
                <a:gd name="T27" fmla="*/ 794 h 794"/>
                <a:gd name="T28" fmla="*/ 429 w 685"/>
                <a:gd name="T29" fmla="*/ 770 h 794"/>
                <a:gd name="T30" fmla="*/ 335 w 685"/>
                <a:gd name="T31" fmla="*/ 744 h 794"/>
                <a:gd name="T32" fmla="*/ 140 w 685"/>
                <a:gd name="T33" fmla="*/ 628 h 794"/>
                <a:gd name="T34" fmla="*/ 0 w 685"/>
                <a:gd name="T35" fmla="*/ 544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85" h="794">
                  <a:moveTo>
                    <a:pt x="0" y="544"/>
                  </a:moveTo>
                  <a:lnTo>
                    <a:pt x="42" y="506"/>
                  </a:lnTo>
                  <a:lnTo>
                    <a:pt x="26" y="473"/>
                  </a:lnTo>
                  <a:lnTo>
                    <a:pt x="34" y="431"/>
                  </a:lnTo>
                  <a:lnTo>
                    <a:pt x="80" y="355"/>
                  </a:lnTo>
                  <a:lnTo>
                    <a:pt x="112" y="335"/>
                  </a:lnTo>
                  <a:lnTo>
                    <a:pt x="92" y="309"/>
                  </a:lnTo>
                  <a:lnTo>
                    <a:pt x="80" y="235"/>
                  </a:lnTo>
                  <a:lnTo>
                    <a:pt x="94" y="102"/>
                  </a:lnTo>
                  <a:lnTo>
                    <a:pt x="118" y="94"/>
                  </a:lnTo>
                  <a:lnTo>
                    <a:pt x="156" y="116"/>
                  </a:lnTo>
                  <a:lnTo>
                    <a:pt x="191" y="0"/>
                  </a:lnTo>
                  <a:lnTo>
                    <a:pt x="685" y="84"/>
                  </a:lnTo>
                  <a:lnTo>
                    <a:pt x="581" y="794"/>
                  </a:lnTo>
                  <a:lnTo>
                    <a:pt x="429" y="770"/>
                  </a:lnTo>
                  <a:lnTo>
                    <a:pt x="335" y="744"/>
                  </a:lnTo>
                  <a:lnTo>
                    <a:pt x="140" y="628"/>
                  </a:lnTo>
                  <a:lnTo>
                    <a:pt x="0" y="54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17" name="Freeform 152">
              <a:extLst>
                <a:ext uri="{FF2B5EF4-FFF2-40B4-BE49-F238E27FC236}">
                  <a16:creationId xmlns:a16="http://schemas.microsoft.com/office/drawing/2014/main" id="{5780CD5E-9231-4C80-BA70-D9070A00EFD9}"/>
                </a:ext>
              </a:extLst>
            </p:cNvPr>
            <p:cNvSpPr>
              <a:spLocks/>
            </p:cNvSpPr>
            <p:nvPr/>
          </p:nvSpPr>
          <p:spPr bwMode="auto">
            <a:xfrm>
              <a:off x="1992313" y="15462251"/>
              <a:ext cx="1087438" cy="1260475"/>
            </a:xfrm>
            <a:custGeom>
              <a:avLst/>
              <a:gdLst>
                <a:gd name="T0" fmla="*/ 0 w 685"/>
                <a:gd name="T1" fmla="*/ 544 h 794"/>
                <a:gd name="T2" fmla="*/ 42 w 685"/>
                <a:gd name="T3" fmla="*/ 506 h 794"/>
                <a:gd name="T4" fmla="*/ 26 w 685"/>
                <a:gd name="T5" fmla="*/ 473 h 794"/>
                <a:gd name="T6" fmla="*/ 34 w 685"/>
                <a:gd name="T7" fmla="*/ 431 h 794"/>
                <a:gd name="T8" fmla="*/ 80 w 685"/>
                <a:gd name="T9" fmla="*/ 355 h 794"/>
                <a:gd name="T10" fmla="*/ 112 w 685"/>
                <a:gd name="T11" fmla="*/ 335 h 794"/>
                <a:gd name="T12" fmla="*/ 92 w 685"/>
                <a:gd name="T13" fmla="*/ 309 h 794"/>
                <a:gd name="T14" fmla="*/ 80 w 685"/>
                <a:gd name="T15" fmla="*/ 235 h 794"/>
                <a:gd name="T16" fmla="*/ 94 w 685"/>
                <a:gd name="T17" fmla="*/ 102 h 794"/>
                <a:gd name="T18" fmla="*/ 118 w 685"/>
                <a:gd name="T19" fmla="*/ 94 h 794"/>
                <a:gd name="T20" fmla="*/ 156 w 685"/>
                <a:gd name="T21" fmla="*/ 116 h 794"/>
                <a:gd name="T22" fmla="*/ 191 w 685"/>
                <a:gd name="T23" fmla="*/ 0 h 794"/>
                <a:gd name="T24" fmla="*/ 685 w 685"/>
                <a:gd name="T25" fmla="*/ 84 h 794"/>
                <a:gd name="T26" fmla="*/ 581 w 685"/>
                <a:gd name="T27" fmla="*/ 794 h 794"/>
                <a:gd name="T28" fmla="*/ 429 w 685"/>
                <a:gd name="T29" fmla="*/ 770 h 794"/>
                <a:gd name="T30" fmla="*/ 335 w 685"/>
                <a:gd name="T31" fmla="*/ 744 h 794"/>
                <a:gd name="T32" fmla="*/ 140 w 685"/>
                <a:gd name="T33" fmla="*/ 628 h 794"/>
                <a:gd name="T34" fmla="*/ 0 w 685"/>
                <a:gd name="T35" fmla="*/ 544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85" h="794">
                  <a:moveTo>
                    <a:pt x="0" y="544"/>
                  </a:moveTo>
                  <a:lnTo>
                    <a:pt x="42" y="506"/>
                  </a:lnTo>
                  <a:lnTo>
                    <a:pt x="26" y="473"/>
                  </a:lnTo>
                  <a:lnTo>
                    <a:pt x="34" y="431"/>
                  </a:lnTo>
                  <a:lnTo>
                    <a:pt x="80" y="355"/>
                  </a:lnTo>
                  <a:lnTo>
                    <a:pt x="112" y="335"/>
                  </a:lnTo>
                  <a:lnTo>
                    <a:pt x="92" y="309"/>
                  </a:lnTo>
                  <a:lnTo>
                    <a:pt x="80" y="235"/>
                  </a:lnTo>
                  <a:lnTo>
                    <a:pt x="94" y="102"/>
                  </a:lnTo>
                  <a:lnTo>
                    <a:pt x="118" y="94"/>
                  </a:lnTo>
                  <a:lnTo>
                    <a:pt x="156" y="116"/>
                  </a:lnTo>
                  <a:lnTo>
                    <a:pt x="191" y="0"/>
                  </a:lnTo>
                  <a:lnTo>
                    <a:pt x="685" y="84"/>
                  </a:lnTo>
                  <a:lnTo>
                    <a:pt x="581" y="794"/>
                  </a:lnTo>
                  <a:lnTo>
                    <a:pt x="429" y="770"/>
                  </a:lnTo>
                  <a:lnTo>
                    <a:pt x="335" y="744"/>
                  </a:lnTo>
                  <a:lnTo>
                    <a:pt x="140" y="628"/>
                  </a:lnTo>
                  <a:lnTo>
                    <a:pt x="0" y="54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8" name="Freeform 153">
              <a:extLst>
                <a:ext uri="{FF2B5EF4-FFF2-40B4-BE49-F238E27FC236}">
                  <a16:creationId xmlns:a16="http://schemas.microsoft.com/office/drawing/2014/main" id="{686C8323-8910-4049-BA1F-281E9403FD58}"/>
                </a:ext>
              </a:extLst>
            </p:cNvPr>
            <p:cNvSpPr>
              <a:spLocks/>
            </p:cNvSpPr>
            <p:nvPr/>
          </p:nvSpPr>
          <p:spPr bwMode="auto">
            <a:xfrm>
              <a:off x="2457450" y="13038138"/>
              <a:ext cx="1630363" cy="1035050"/>
            </a:xfrm>
            <a:custGeom>
              <a:avLst/>
              <a:gdLst>
                <a:gd name="T0" fmla="*/ 0 w 1027"/>
                <a:gd name="T1" fmla="*/ 123 h 652"/>
                <a:gd name="T2" fmla="*/ 18 w 1027"/>
                <a:gd name="T3" fmla="*/ 165 h 652"/>
                <a:gd name="T4" fmla="*/ 20 w 1027"/>
                <a:gd name="T5" fmla="*/ 193 h 652"/>
                <a:gd name="T6" fmla="*/ 10 w 1027"/>
                <a:gd name="T7" fmla="*/ 197 h 652"/>
                <a:gd name="T8" fmla="*/ 40 w 1027"/>
                <a:gd name="T9" fmla="*/ 229 h 652"/>
                <a:gd name="T10" fmla="*/ 72 w 1027"/>
                <a:gd name="T11" fmla="*/ 305 h 652"/>
                <a:gd name="T12" fmla="*/ 84 w 1027"/>
                <a:gd name="T13" fmla="*/ 301 h 652"/>
                <a:gd name="T14" fmla="*/ 84 w 1027"/>
                <a:gd name="T15" fmla="*/ 313 h 652"/>
                <a:gd name="T16" fmla="*/ 100 w 1027"/>
                <a:gd name="T17" fmla="*/ 317 h 652"/>
                <a:gd name="T18" fmla="*/ 110 w 1027"/>
                <a:gd name="T19" fmla="*/ 319 h 652"/>
                <a:gd name="T20" fmla="*/ 84 w 1027"/>
                <a:gd name="T21" fmla="*/ 376 h 652"/>
                <a:gd name="T22" fmla="*/ 88 w 1027"/>
                <a:gd name="T23" fmla="*/ 414 h 652"/>
                <a:gd name="T24" fmla="*/ 66 w 1027"/>
                <a:gd name="T25" fmla="*/ 450 h 652"/>
                <a:gd name="T26" fmla="*/ 80 w 1027"/>
                <a:gd name="T27" fmla="*/ 466 h 652"/>
                <a:gd name="T28" fmla="*/ 120 w 1027"/>
                <a:gd name="T29" fmla="*/ 442 h 652"/>
                <a:gd name="T30" fmla="*/ 150 w 1027"/>
                <a:gd name="T31" fmla="*/ 566 h 652"/>
                <a:gd name="T32" fmla="*/ 168 w 1027"/>
                <a:gd name="T33" fmla="*/ 570 h 652"/>
                <a:gd name="T34" fmla="*/ 172 w 1027"/>
                <a:gd name="T35" fmla="*/ 608 h 652"/>
                <a:gd name="T36" fmla="*/ 188 w 1027"/>
                <a:gd name="T37" fmla="*/ 626 h 652"/>
                <a:gd name="T38" fmla="*/ 200 w 1027"/>
                <a:gd name="T39" fmla="*/ 610 h 652"/>
                <a:gd name="T40" fmla="*/ 228 w 1027"/>
                <a:gd name="T41" fmla="*/ 622 h 652"/>
                <a:gd name="T42" fmla="*/ 244 w 1027"/>
                <a:gd name="T43" fmla="*/ 608 h 652"/>
                <a:gd name="T44" fmla="*/ 300 w 1027"/>
                <a:gd name="T45" fmla="*/ 622 h 652"/>
                <a:gd name="T46" fmla="*/ 312 w 1027"/>
                <a:gd name="T47" fmla="*/ 624 h 652"/>
                <a:gd name="T48" fmla="*/ 324 w 1027"/>
                <a:gd name="T49" fmla="*/ 600 h 652"/>
                <a:gd name="T50" fmla="*/ 346 w 1027"/>
                <a:gd name="T51" fmla="*/ 638 h 652"/>
                <a:gd name="T52" fmla="*/ 358 w 1027"/>
                <a:gd name="T53" fmla="*/ 578 h 652"/>
                <a:gd name="T54" fmla="*/ 637 w 1027"/>
                <a:gd name="T55" fmla="*/ 618 h 652"/>
                <a:gd name="T56" fmla="*/ 981 w 1027"/>
                <a:gd name="T57" fmla="*/ 652 h 652"/>
                <a:gd name="T58" fmla="*/ 991 w 1027"/>
                <a:gd name="T59" fmla="*/ 536 h 652"/>
                <a:gd name="T60" fmla="*/ 1027 w 1027"/>
                <a:gd name="T61" fmla="*/ 153 h 652"/>
                <a:gd name="T62" fmla="*/ 573 w 1027"/>
                <a:gd name="T63" fmla="*/ 99 h 652"/>
                <a:gd name="T64" fmla="*/ 344 w 1027"/>
                <a:gd name="T65" fmla="*/ 63 h 652"/>
                <a:gd name="T66" fmla="*/ 28 w 1027"/>
                <a:gd name="T67" fmla="*/ 0 h 652"/>
                <a:gd name="T68" fmla="*/ 0 w 1027"/>
                <a:gd name="T69" fmla="*/ 123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7" h="652">
                  <a:moveTo>
                    <a:pt x="0" y="123"/>
                  </a:moveTo>
                  <a:lnTo>
                    <a:pt x="18" y="165"/>
                  </a:lnTo>
                  <a:lnTo>
                    <a:pt x="20" y="193"/>
                  </a:lnTo>
                  <a:lnTo>
                    <a:pt x="10" y="197"/>
                  </a:lnTo>
                  <a:lnTo>
                    <a:pt x="40" y="229"/>
                  </a:lnTo>
                  <a:lnTo>
                    <a:pt x="72" y="305"/>
                  </a:lnTo>
                  <a:lnTo>
                    <a:pt x="84" y="301"/>
                  </a:lnTo>
                  <a:lnTo>
                    <a:pt x="84" y="313"/>
                  </a:lnTo>
                  <a:lnTo>
                    <a:pt x="100" y="317"/>
                  </a:lnTo>
                  <a:lnTo>
                    <a:pt x="110" y="319"/>
                  </a:lnTo>
                  <a:lnTo>
                    <a:pt x="84" y="376"/>
                  </a:lnTo>
                  <a:lnTo>
                    <a:pt x="88" y="414"/>
                  </a:lnTo>
                  <a:lnTo>
                    <a:pt x="66" y="450"/>
                  </a:lnTo>
                  <a:lnTo>
                    <a:pt x="80" y="466"/>
                  </a:lnTo>
                  <a:lnTo>
                    <a:pt x="120" y="442"/>
                  </a:lnTo>
                  <a:lnTo>
                    <a:pt x="150" y="566"/>
                  </a:lnTo>
                  <a:lnTo>
                    <a:pt x="168" y="570"/>
                  </a:lnTo>
                  <a:lnTo>
                    <a:pt x="172" y="608"/>
                  </a:lnTo>
                  <a:lnTo>
                    <a:pt x="188" y="626"/>
                  </a:lnTo>
                  <a:lnTo>
                    <a:pt x="200" y="610"/>
                  </a:lnTo>
                  <a:lnTo>
                    <a:pt x="228" y="622"/>
                  </a:lnTo>
                  <a:lnTo>
                    <a:pt x="244" y="608"/>
                  </a:lnTo>
                  <a:lnTo>
                    <a:pt x="300" y="622"/>
                  </a:lnTo>
                  <a:lnTo>
                    <a:pt x="312" y="624"/>
                  </a:lnTo>
                  <a:lnTo>
                    <a:pt x="324" y="600"/>
                  </a:lnTo>
                  <a:lnTo>
                    <a:pt x="346" y="638"/>
                  </a:lnTo>
                  <a:lnTo>
                    <a:pt x="358" y="578"/>
                  </a:lnTo>
                  <a:lnTo>
                    <a:pt x="637" y="618"/>
                  </a:lnTo>
                  <a:lnTo>
                    <a:pt x="981" y="652"/>
                  </a:lnTo>
                  <a:lnTo>
                    <a:pt x="991" y="536"/>
                  </a:lnTo>
                  <a:lnTo>
                    <a:pt x="1027" y="153"/>
                  </a:lnTo>
                  <a:lnTo>
                    <a:pt x="573" y="99"/>
                  </a:lnTo>
                  <a:lnTo>
                    <a:pt x="344" y="63"/>
                  </a:lnTo>
                  <a:lnTo>
                    <a:pt x="28" y="0"/>
                  </a:lnTo>
                  <a:lnTo>
                    <a:pt x="0" y="12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19" name="Freeform 154">
              <a:extLst>
                <a:ext uri="{FF2B5EF4-FFF2-40B4-BE49-F238E27FC236}">
                  <a16:creationId xmlns:a16="http://schemas.microsoft.com/office/drawing/2014/main" id="{C3E8C945-5597-42BE-BA66-8A3FC0FC5092}"/>
                </a:ext>
              </a:extLst>
            </p:cNvPr>
            <p:cNvSpPr>
              <a:spLocks/>
            </p:cNvSpPr>
            <p:nvPr/>
          </p:nvSpPr>
          <p:spPr bwMode="auto">
            <a:xfrm>
              <a:off x="2457450" y="13038138"/>
              <a:ext cx="1630363" cy="1035050"/>
            </a:xfrm>
            <a:custGeom>
              <a:avLst/>
              <a:gdLst>
                <a:gd name="T0" fmla="*/ 0 w 1027"/>
                <a:gd name="T1" fmla="*/ 123 h 652"/>
                <a:gd name="T2" fmla="*/ 18 w 1027"/>
                <a:gd name="T3" fmla="*/ 165 h 652"/>
                <a:gd name="T4" fmla="*/ 20 w 1027"/>
                <a:gd name="T5" fmla="*/ 193 h 652"/>
                <a:gd name="T6" fmla="*/ 10 w 1027"/>
                <a:gd name="T7" fmla="*/ 197 h 652"/>
                <a:gd name="T8" fmla="*/ 40 w 1027"/>
                <a:gd name="T9" fmla="*/ 229 h 652"/>
                <a:gd name="T10" fmla="*/ 72 w 1027"/>
                <a:gd name="T11" fmla="*/ 305 h 652"/>
                <a:gd name="T12" fmla="*/ 84 w 1027"/>
                <a:gd name="T13" fmla="*/ 301 h 652"/>
                <a:gd name="T14" fmla="*/ 84 w 1027"/>
                <a:gd name="T15" fmla="*/ 313 h 652"/>
                <a:gd name="T16" fmla="*/ 100 w 1027"/>
                <a:gd name="T17" fmla="*/ 317 h 652"/>
                <a:gd name="T18" fmla="*/ 110 w 1027"/>
                <a:gd name="T19" fmla="*/ 319 h 652"/>
                <a:gd name="T20" fmla="*/ 84 w 1027"/>
                <a:gd name="T21" fmla="*/ 376 h 652"/>
                <a:gd name="T22" fmla="*/ 88 w 1027"/>
                <a:gd name="T23" fmla="*/ 414 h 652"/>
                <a:gd name="T24" fmla="*/ 66 w 1027"/>
                <a:gd name="T25" fmla="*/ 450 h 652"/>
                <a:gd name="T26" fmla="*/ 80 w 1027"/>
                <a:gd name="T27" fmla="*/ 466 h 652"/>
                <a:gd name="T28" fmla="*/ 120 w 1027"/>
                <a:gd name="T29" fmla="*/ 442 h 652"/>
                <a:gd name="T30" fmla="*/ 150 w 1027"/>
                <a:gd name="T31" fmla="*/ 566 h 652"/>
                <a:gd name="T32" fmla="*/ 168 w 1027"/>
                <a:gd name="T33" fmla="*/ 570 h 652"/>
                <a:gd name="T34" fmla="*/ 172 w 1027"/>
                <a:gd name="T35" fmla="*/ 608 h 652"/>
                <a:gd name="T36" fmla="*/ 188 w 1027"/>
                <a:gd name="T37" fmla="*/ 626 h 652"/>
                <a:gd name="T38" fmla="*/ 200 w 1027"/>
                <a:gd name="T39" fmla="*/ 610 h 652"/>
                <a:gd name="T40" fmla="*/ 228 w 1027"/>
                <a:gd name="T41" fmla="*/ 622 h 652"/>
                <a:gd name="T42" fmla="*/ 244 w 1027"/>
                <a:gd name="T43" fmla="*/ 608 h 652"/>
                <a:gd name="T44" fmla="*/ 300 w 1027"/>
                <a:gd name="T45" fmla="*/ 622 h 652"/>
                <a:gd name="T46" fmla="*/ 312 w 1027"/>
                <a:gd name="T47" fmla="*/ 624 h 652"/>
                <a:gd name="T48" fmla="*/ 324 w 1027"/>
                <a:gd name="T49" fmla="*/ 600 h 652"/>
                <a:gd name="T50" fmla="*/ 346 w 1027"/>
                <a:gd name="T51" fmla="*/ 638 h 652"/>
                <a:gd name="T52" fmla="*/ 358 w 1027"/>
                <a:gd name="T53" fmla="*/ 578 h 652"/>
                <a:gd name="T54" fmla="*/ 637 w 1027"/>
                <a:gd name="T55" fmla="*/ 618 h 652"/>
                <a:gd name="T56" fmla="*/ 981 w 1027"/>
                <a:gd name="T57" fmla="*/ 652 h 652"/>
                <a:gd name="T58" fmla="*/ 991 w 1027"/>
                <a:gd name="T59" fmla="*/ 536 h 652"/>
                <a:gd name="T60" fmla="*/ 1027 w 1027"/>
                <a:gd name="T61" fmla="*/ 153 h 652"/>
                <a:gd name="T62" fmla="*/ 573 w 1027"/>
                <a:gd name="T63" fmla="*/ 99 h 652"/>
                <a:gd name="T64" fmla="*/ 344 w 1027"/>
                <a:gd name="T65" fmla="*/ 63 h 652"/>
                <a:gd name="T66" fmla="*/ 28 w 1027"/>
                <a:gd name="T67" fmla="*/ 0 h 652"/>
                <a:gd name="T68" fmla="*/ 0 w 1027"/>
                <a:gd name="T69" fmla="*/ 123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7" h="652">
                  <a:moveTo>
                    <a:pt x="0" y="123"/>
                  </a:moveTo>
                  <a:lnTo>
                    <a:pt x="18" y="165"/>
                  </a:lnTo>
                  <a:lnTo>
                    <a:pt x="20" y="193"/>
                  </a:lnTo>
                  <a:lnTo>
                    <a:pt x="10" y="197"/>
                  </a:lnTo>
                  <a:lnTo>
                    <a:pt x="40" y="229"/>
                  </a:lnTo>
                  <a:lnTo>
                    <a:pt x="72" y="305"/>
                  </a:lnTo>
                  <a:lnTo>
                    <a:pt x="84" y="301"/>
                  </a:lnTo>
                  <a:lnTo>
                    <a:pt x="84" y="313"/>
                  </a:lnTo>
                  <a:lnTo>
                    <a:pt x="100" y="317"/>
                  </a:lnTo>
                  <a:lnTo>
                    <a:pt x="110" y="319"/>
                  </a:lnTo>
                  <a:lnTo>
                    <a:pt x="84" y="376"/>
                  </a:lnTo>
                  <a:lnTo>
                    <a:pt x="88" y="414"/>
                  </a:lnTo>
                  <a:lnTo>
                    <a:pt x="66" y="450"/>
                  </a:lnTo>
                  <a:lnTo>
                    <a:pt x="80" y="466"/>
                  </a:lnTo>
                  <a:lnTo>
                    <a:pt x="120" y="442"/>
                  </a:lnTo>
                  <a:lnTo>
                    <a:pt x="150" y="566"/>
                  </a:lnTo>
                  <a:lnTo>
                    <a:pt x="168" y="570"/>
                  </a:lnTo>
                  <a:lnTo>
                    <a:pt x="172" y="608"/>
                  </a:lnTo>
                  <a:lnTo>
                    <a:pt x="188" y="626"/>
                  </a:lnTo>
                  <a:lnTo>
                    <a:pt x="200" y="610"/>
                  </a:lnTo>
                  <a:lnTo>
                    <a:pt x="228" y="622"/>
                  </a:lnTo>
                  <a:lnTo>
                    <a:pt x="244" y="608"/>
                  </a:lnTo>
                  <a:lnTo>
                    <a:pt x="300" y="622"/>
                  </a:lnTo>
                  <a:lnTo>
                    <a:pt x="312" y="624"/>
                  </a:lnTo>
                  <a:lnTo>
                    <a:pt x="324" y="600"/>
                  </a:lnTo>
                  <a:lnTo>
                    <a:pt x="346" y="638"/>
                  </a:lnTo>
                  <a:lnTo>
                    <a:pt x="358" y="578"/>
                  </a:lnTo>
                  <a:lnTo>
                    <a:pt x="637" y="618"/>
                  </a:lnTo>
                  <a:lnTo>
                    <a:pt x="981" y="652"/>
                  </a:lnTo>
                  <a:lnTo>
                    <a:pt x="991" y="536"/>
                  </a:lnTo>
                  <a:lnTo>
                    <a:pt x="1027" y="153"/>
                  </a:lnTo>
                  <a:lnTo>
                    <a:pt x="573" y="99"/>
                  </a:lnTo>
                  <a:lnTo>
                    <a:pt x="344" y="63"/>
                  </a:lnTo>
                  <a:lnTo>
                    <a:pt x="28" y="0"/>
                  </a:lnTo>
                  <a:lnTo>
                    <a:pt x="0" y="12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0" name="Freeform 155">
              <a:extLst>
                <a:ext uri="{FF2B5EF4-FFF2-40B4-BE49-F238E27FC236}">
                  <a16:creationId xmlns:a16="http://schemas.microsoft.com/office/drawing/2014/main" id="{97077B64-B149-4E38-9BC0-3A46EBEFEEFE}"/>
                </a:ext>
              </a:extLst>
            </p:cNvPr>
            <p:cNvSpPr>
              <a:spLocks/>
            </p:cNvSpPr>
            <p:nvPr/>
          </p:nvSpPr>
          <p:spPr bwMode="auto">
            <a:xfrm>
              <a:off x="2457450" y="13038138"/>
              <a:ext cx="1630363" cy="1035050"/>
            </a:xfrm>
            <a:custGeom>
              <a:avLst/>
              <a:gdLst>
                <a:gd name="T0" fmla="*/ 0 w 1027"/>
                <a:gd name="T1" fmla="*/ 123 h 652"/>
                <a:gd name="T2" fmla="*/ 18 w 1027"/>
                <a:gd name="T3" fmla="*/ 165 h 652"/>
                <a:gd name="T4" fmla="*/ 20 w 1027"/>
                <a:gd name="T5" fmla="*/ 193 h 652"/>
                <a:gd name="T6" fmla="*/ 10 w 1027"/>
                <a:gd name="T7" fmla="*/ 197 h 652"/>
                <a:gd name="T8" fmla="*/ 40 w 1027"/>
                <a:gd name="T9" fmla="*/ 229 h 652"/>
                <a:gd name="T10" fmla="*/ 72 w 1027"/>
                <a:gd name="T11" fmla="*/ 305 h 652"/>
                <a:gd name="T12" fmla="*/ 84 w 1027"/>
                <a:gd name="T13" fmla="*/ 301 h 652"/>
                <a:gd name="T14" fmla="*/ 84 w 1027"/>
                <a:gd name="T15" fmla="*/ 313 h 652"/>
                <a:gd name="T16" fmla="*/ 100 w 1027"/>
                <a:gd name="T17" fmla="*/ 317 h 652"/>
                <a:gd name="T18" fmla="*/ 110 w 1027"/>
                <a:gd name="T19" fmla="*/ 319 h 652"/>
                <a:gd name="T20" fmla="*/ 84 w 1027"/>
                <a:gd name="T21" fmla="*/ 376 h 652"/>
                <a:gd name="T22" fmla="*/ 88 w 1027"/>
                <a:gd name="T23" fmla="*/ 414 h 652"/>
                <a:gd name="T24" fmla="*/ 66 w 1027"/>
                <a:gd name="T25" fmla="*/ 450 h 652"/>
                <a:gd name="T26" fmla="*/ 80 w 1027"/>
                <a:gd name="T27" fmla="*/ 466 h 652"/>
                <a:gd name="T28" fmla="*/ 120 w 1027"/>
                <a:gd name="T29" fmla="*/ 442 h 652"/>
                <a:gd name="T30" fmla="*/ 150 w 1027"/>
                <a:gd name="T31" fmla="*/ 566 h 652"/>
                <a:gd name="T32" fmla="*/ 168 w 1027"/>
                <a:gd name="T33" fmla="*/ 570 h 652"/>
                <a:gd name="T34" fmla="*/ 172 w 1027"/>
                <a:gd name="T35" fmla="*/ 608 h 652"/>
                <a:gd name="T36" fmla="*/ 188 w 1027"/>
                <a:gd name="T37" fmla="*/ 626 h 652"/>
                <a:gd name="T38" fmla="*/ 200 w 1027"/>
                <a:gd name="T39" fmla="*/ 610 h 652"/>
                <a:gd name="T40" fmla="*/ 228 w 1027"/>
                <a:gd name="T41" fmla="*/ 622 h 652"/>
                <a:gd name="T42" fmla="*/ 244 w 1027"/>
                <a:gd name="T43" fmla="*/ 608 h 652"/>
                <a:gd name="T44" fmla="*/ 300 w 1027"/>
                <a:gd name="T45" fmla="*/ 622 h 652"/>
                <a:gd name="T46" fmla="*/ 312 w 1027"/>
                <a:gd name="T47" fmla="*/ 624 h 652"/>
                <a:gd name="T48" fmla="*/ 324 w 1027"/>
                <a:gd name="T49" fmla="*/ 600 h 652"/>
                <a:gd name="T50" fmla="*/ 346 w 1027"/>
                <a:gd name="T51" fmla="*/ 638 h 652"/>
                <a:gd name="T52" fmla="*/ 358 w 1027"/>
                <a:gd name="T53" fmla="*/ 578 h 652"/>
                <a:gd name="T54" fmla="*/ 637 w 1027"/>
                <a:gd name="T55" fmla="*/ 618 h 652"/>
                <a:gd name="T56" fmla="*/ 981 w 1027"/>
                <a:gd name="T57" fmla="*/ 652 h 652"/>
                <a:gd name="T58" fmla="*/ 991 w 1027"/>
                <a:gd name="T59" fmla="*/ 536 h 652"/>
                <a:gd name="T60" fmla="*/ 1027 w 1027"/>
                <a:gd name="T61" fmla="*/ 153 h 652"/>
                <a:gd name="T62" fmla="*/ 573 w 1027"/>
                <a:gd name="T63" fmla="*/ 99 h 652"/>
                <a:gd name="T64" fmla="*/ 344 w 1027"/>
                <a:gd name="T65" fmla="*/ 63 h 652"/>
                <a:gd name="T66" fmla="*/ 28 w 1027"/>
                <a:gd name="T67" fmla="*/ 0 h 652"/>
                <a:gd name="T68" fmla="*/ 0 w 1027"/>
                <a:gd name="T69" fmla="*/ 123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7" h="652">
                  <a:moveTo>
                    <a:pt x="0" y="123"/>
                  </a:moveTo>
                  <a:lnTo>
                    <a:pt x="18" y="165"/>
                  </a:lnTo>
                  <a:lnTo>
                    <a:pt x="20" y="193"/>
                  </a:lnTo>
                  <a:lnTo>
                    <a:pt x="10" y="197"/>
                  </a:lnTo>
                  <a:lnTo>
                    <a:pt x="40" y="229"/>
                  </a:lnTo>
                  <a:lnTo>
                    <a:pt x="72" y="305"/>
                  </a:lnTo>
                  <a:lnTo>
                    <a:pt x="84" y="301"/>
                  </a:lnTo>
                  <a:lnTo>
                    <a:pt x="84" y="313"/>
                  </a:lnTo>
                  <a:lnTo>
                    <a:pt x="100" y="317"/>
                  </a:lnTo>
                  <a:lnTo>
                    <a:pt x="110" y="319"/>
                  </a:lnTo>
                  <a:lnTo>
                    <a:pt x="84" y="376"/>
                  </a:lnTo>
                  <a:lnTo>
                    <a:pt x="88" y="414"/>
                  </a:lnTo>
                  <a:lnTo>
                    <a:pt x="66" y="450"/>
                  </a:lnTo>
                  <a:lnTo>
                    <a:pt x="80" y="466"/>
                  </a:lnTo>
                  <a:lnTo>
                    <a:pt x="120" y="442"/>
                  </a:lnTo>
                  <a:lnTo>
                    <a:pt x="150" y="566"/>
                  </a:lnTo>
                  <a:lnTo>
                    <a:pt x="168" y="570"/>
                  </a:lnTo>
                  <a:lnTo>
                    <a:pt x="172" y="608"/>
                  </a:lnTo>
                  <a:lnTo>
                    <a:pt x="188" y="626"/>
                  </a:lnTo>
                  <a:lnTo>
                    <a:pt x="200" y="610"/>
                  </a:lnTo>
                  <a:lnTo>
                    <a:pt x="228" y="622"/>
                  </a:lnTo>
                  <a:lnTo>
                    <a:pt x="244" y="608"/>
                  </a:lnTo>
                  <a:lnTo>
                    <a:pt x="300" y="622"/>
                  </a:lnTo>
                  <a:lnTo>
                    <a:pt x="312" y="624"/>
                  </a:lnTo>
                  <a:lnTo>
                    <a:pt x="324" y="600"/>
                  </a:lnTo>
                  <a:lnTo>
                    <a:pt x="346" y="638"/>
                  </a:lnTo>
                  <a:lnTo>
                    <a:pt x="358" y="578"/>
                  </a:lnTo>
                  <a:lnTo>
                    <a:pt x="637" y="618"/>
                  </a:lnTo>
                  <a:lnTo>
                    <a:pt x="981" y="652"/>
                  </a:lnTo>
                  <a:lnTo>
                    <a:pt x="991" y="536"/>
                  </a:lnTo>
                  <a:lnTo>
                    <a:pt x="1027" y="153"/>
                  </a:lnTo>
                  <a:lnTo>
                    <a:pt x="573" y="99"/>
                  </a:lnTo>
                  <a:lnTo>
                    <a:pt x="344" y="63"/>
                  </a:lnTo>
                  <a:lnTo>
                    <a:pt x="28" y="0"/>
                  </a:lnTo>
                  <a:lnTo>
                    <a:pt x="0" y="12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21" name="Freeform 156">
              <a:extLst>
                <a:ext uri="{FF2B5EF4-FFF2-40B4-BE49-F238E27FC236}">
                  <a16:creationId xmlns:a16="http://schemas.microsoft.com/office/drawing/2014/main" id="{41D313C6-7347-41A3-9D9F-FAD73170E80F}"/>
                </a:ext>
              </a:extLst>
            </p:cNvPr>
            <p:cNvSpPr>
              <a:spLocks/>
            </p:cNvSpPr>
            <p:nvPr/>
          </p:nvSpPr>
          <p:spPr bwMode="auto">
            <a:xfrm>
              <a:off x="2457450" y="13038138"/>
              <a:ext cx="1630363" cy="1035050"/>
            </a:xfrm>
            <a:custGeom>
              <a:avLst/>
              <a:gdLst>
                <a:gd name="T0" fmla="*/ 0 w 1027"/>
                <a:gd name="T1" fmla="*/ 123 h 652"/>
                <a:gd name="T2" fmla="*/ 18 w 1027"/>
                <a:gd name="T3" fmla="*/ 165 h 652"/>
                <a:gd name="T4" fmla="*/ 20 w 1027"/>
                <a:gd name="T5" fmla="*/ 193 h 652"/>
                <a:gd name="T6" fmla="*/ 10 w 1027"/>
                <a:gd name="T7" fmla="*/ 197 h 652"/>
                <a:gd name="T8" fmla="*/ 40 w 1027"/>
                <a:gd name="T9" fmla="*/ 229 h 652"/>
                <a:gd name="T10" fmla="*/ 72 w 1027"/>
                <a:gd name="T11" fmla="*/ 305 h 652"/>
                <a:gd name="T12" fmla="*/ 84 w 1027"/>
                <a:gd name="T13" fmla="*/ 301 h 652"/>
                <a:gd name="T14" fmla="*/ 84 w 1027"/>
                <a:gd name="T15" fmla="*/ 313 h 652"/>
                <a:gd name="T16" fmla="*/ 100 w 1027"/>
                <a:gd name="T17" fmla="*/ 317 h 652"/>
                <a:gd name="T18" fmla="*/ 110 w 1027"/>
                <a:gd name="T19" fmla="*/ 319 h 652"/>
                <a:gd name="T20" fmla="*/ 84 w 1027"/>
                <a:gd name="T21" fmla="*/ 376 h 652"/>
                <a:gd name="T22" fmla="*/ 88 w 1027"/>
                <a:gd name="T23" fmla="*/ 414 h 652"/>
                <a:gd name="T24" fmla="*/ 66 w 1027"/>
                <a:gd name="T25" fmla="*/ 450 h 652"/>
                <a:gd name="T26" fmla="*/ 80 w 1027"/>
                <a:gd name="T27" fmla="*/ 466 h 652"/>
                <a:gd name="T28" fmla="*/ 120 w 1027"/>
                <a:gd name="T29" fmla="*/ 442 h 652"/>
                <a:gd name="T30" fmla="*/ 150 w 1027"/>
                <a:gd name="T31" fmla="*/ 566 h 652"/>
                <a:gd name="T32" fmla="*/ 168 w 1027"/>
                <a:gd name="T33" fmla="*/ 570 h 652"/>
                <a:gd name="T34" fmla="*/ 172 w 1027"/>
                <a:gd name="T35" fmla="*/ 608 h 652"/>
                <a:gd name="T36" fmla="*/ 188 w 1027"/>
                <a:gd name="T37" fmla="*/ 626 h 652"/>
                <a:gd name="T38" fmla="*/ 200 w 1027"/>
                <a:gd name="T39" fmla="*/ 610 h 652"/>
                <a:gd name="T40" fmla="*/ 228 w 1027"/>
                <a:gd name="T41" fmla="*/ 622 h 652"/>
                <a:gd name="T42" fmla="*/ 244 w 1027"/>
                <a:gd name="T43" fmla="*/ 608 h 652"/>
                <a:gd name="T44" fmla="*/ 300 w 1027"/>
                <a:gd name="T45" fmla="*/ 622 h 652"/>
                <a:gd name="T46" fmla="*/ 312 w 1027"/>
                <a:gd name="T47" fmla="*/ 624 h 652"/>
                <a:gd name="T48" fmla="*/ 324 w 1027"/>
                <a:gd name="T49" fmla="*/ 600 h 652"/>
                <a:gd name="T50" fmla="*/ 346 w 1027"/>
                <a:gd name="T51" fmla="*/ 638 h 652"/>
                <a:gd name="T52" fmla="*/ 358 w 1027"/>
                <a:gd name="T53" fmla="*/ 578 h 652"/>
                <a:gd name="T54" fmla="*/ 637 w 1027"/>
                <a:gd name="T55" fmla="*/ 618 h 652"/>
                <a:gd name="T56" fmla="*/ 981 w 1027"/>
                <a:gd name="T57" fmla="*/ 652 h 652"/>
                <a:gd name="T58" fmla="*/ 991 w 1027"/>
                <a:gd name="T59" fmla="*/ 536 h 652"/>
                <a:gd name="T60" fmla="*/ 1027 w 1027"/>
                <a:gd name="T61" fmla="*/ 153 h 652"/>
                <a:gd name="T62" fmla="*/ 573 w 1027"/>
                <a:gd name="T63" fmla="*/ 99 h 652"/>
                <a:gd name="T64" fmla="*/ 344 w 1027"/>
                <a:gd name="T65" fmla="*/ 63 h 652"/>
                <a:gd name="T66" fmla="*/ 28 w 1027"/>
                <a:gd name="T67" fmla="*/ 0 h 652"/>
                <a:gd name="T68" fmla="*/ 0 w 1027"/>
                <a:gd name="T69" fmla="*/ 123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7" h="652">
                  <a:moveTo>
                    <a:pt x="0" y="123"/>
                  </a:moveTo>
                  <a:lnTo>
                    <a:pt x="18" y="165"/>
                  </a:lnTo>
                  <a:lnTo>
                    <a:pt x="20" y="193"/>
                  </a:lnTo>
                  <a:lnTo>
                    <a:pt x="10" y="197"/>
                  </a:lnTo>
                  <a:lnTo>
                    <a:pt x="40" y="229"/>
                  </a:lnTo>
                  <a:lnTo>
                    <a:pt x="72" y="305"/>
                  </a:lnTo>
                  <a:lnTo>
                    <a:pt x="84" y="301"/>
                  </a:lnTo>
                  <a:lnTo>
                    <a:pt x="84" y="313"/>
                  </a:lnTo>
                  <a:lnTo>
                    <a:pt x="100" y="317"/>
                  </a:lnTo>
                  <a:lnTo>
                    <a:pt x="110" y="319"/>
                  </a:lnTo>
                  <a:lnTo>
                    <a:pt x="84" y="376"/>
                  </a:lnTo>
                  <a:lnTo>
                    <a:pt x="88" y="414"/>
                  </a:lnTo>
                  <a:lnTo>
                    <a:pt x="66" y="450"/>
                  </a:lnTo>
                  <a:lnTo>
                    <a:pt x="80" y="466"/>
                  </a:lnTo>
                  <a:lnTo>
                    <a:pt x="120" y="442"/>
                  </a:lnTo>
                  <a:lnTo>
                    <a:pt x="150" y="566"/>
                  </a:lnTo>
                  <a:lnTo>
                    <a:pt x="168" y="570"/>
                  </a:lnTo>
                  <a:lnTo>
                    <a:pt x="172" y="608"/>
                  </a:lnTo>
                  <a:lnTo>
                    <a:pt x="188" y="626"/>
                  </a:lnTo>
                  <a:lnTo>
                    <a:pt x="200" y="610"/>
                  </a:lnTo>
                  <a:lnTo>
                    <a:pt x="228" y="622"/>
                  </a:lnTo>
                  <a:lnTo>
                    <a:pt x="244" y="608"/>
                  </a:lnTo>
                  <a:lnTo>
                    <a:pt x="300" y="622"/>
                  </a:lnTo>
                  <a:lnTo>
                    <a:pt x="312" y="624"/>
                  </a:lnTo>
                  <a:lnTo>
                    <a:pt x="324" y="600"/>
                  </a:lnTo>
                  <a:lnTo>
                    <a:pt x="346" y="638"/>
                  </a:lnTo>
                  <a:lnTo>
                    <a:pt x="358" y="578"/>
                  </a:lnTo>
                  <a:lnTo>
                    <a:pt x="637" y="618"/>
                  </a:lnTo>
                  <a:lnTo>
                    <a:pt x="981" y="652"/>
                  </a:lnTo>
                  <a:lnTo>
                    <a:pt x="991" y="536"/>
                  </a:lnTo>
                  <a:lnTo>
                    <a:pt x="1027" y="153"/>
                  </a:lnTo>
                  <a:lnTo>
                    <a:pt x="573" y="99"/>
                  </a:lnTo>
                  <a:lnTo>
                    <a:pt x="344" y="63"/>
                  </a:lnTo>
                  <a:lnTo>
                    <a:pt x="28" y="0"/>
                  </a:lnTo>
                  <a:lnTo>
                    <a:pt x="0" y="12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2" name="Freeform 157">
              <a:extLst>
                <a:ext uri="{FF2B5EF4-FFF2-40B4-BE49-F238E27FC236}">
                  <a16:creationId xmlns:a16="http://schemas.microsoft.com/office/drawing/2014/main" id="{FA54CA0C-590D-4814-BCB6-17776EB7B860}"/>
                </a:ext>
              </a:extLst>
            </p:cNvPr>
            <p:cNvSpPr>
              <a:spLocks/>
            </p:cNvSpPr>
            <p:nvPr/>
          </p:nvSpPr>
          <p:spPr bwMode="auto">
            <a:xfrm>
              <a:off x="4030663" y="13281026"/>
              <a:ext cx="1050925" cy="661988"/>
            </a:xfrm>
            <a:custGeom>
              <a:avLst/>
              <a:gdLst>
                <a:gd name="T0" fmla="*/ 0 w 662"/>
                <a:gd name="T1" fmla="*/ 383 h 417"/>
                <a:gd name="T2" fmla="*/ 36 w 662"/>
                <a:gd name="T3" fmla="*/ 0 h 417"/>
                <a:gd name="T4" fmla="*/ 361 w 662"/>
                <a:gd name="T5" fmla="*/ 22 h 417"/>
                <a:gd name="T6" fmla="*/ 611 w 662"/>
                <a:gd name="T7" fmla="*/ 30 h 417"/>
                <a:gd name="T8" fmla="*/ 615 w 662"/>
                <a:gd name="T9" fmla="*/ 136 h 417"/>
                <a:gd name="T10" fmla="*/ 641 w 662"/>
                <a:gd name="T11" fmla="*/ 221 h 417"/>
                <a:gd name="T12" fmla="*/ 643 w 662"/>
                <a:gd name="T13" fmla="*/ 329 h 417"/>
                <a:gd name="T14" fmla="*/ 662 w 662"/>
                <a:gd name="T15" fmla="*/ 417 h 417"/>
                <a:gd name="T16" fmla="*/ 315 w 662"/>
                <a:gd name="T17" fmla="*/ 405 h 417"/>
                <a:gd name="T18" fmla="*/ 0 w 662"/>
                <a:gd name="T19" fmla="*/ 383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2" h="417">
                  <a:moveTo>
                    <a:pt x="0" y="383"/>
                  </a:moveTo>
                  <a:lnTo>
                    <a:pt x="36" y="0"/>
                  </a:lnTo>
                  <a:lnTo>
                    <a:pt x="361" y="22"/>
                  </a:lnTo>
                  <a:lnTo>
                    <a:pt x="611" y="30"/>
                  </a:lnTo>
                  <a:lnTo>
                    <a:pt x="615" y="136"/>
                  </a:lnTo>
                  <a:lnTo>
                    <a:pt x="641" y="221"/>
                  </a:lnTo>
                  <a:lnTo>
                    <a:pt x="643" y="329"/>
                  </a:lnTo>
                  <a:lnTo>
                    <a:pt x="662" y="417"/>
                  </a:lnTo>
                  <a:lnTo>
                    <a:pt x="315" y="405"/>
                  </a:lnTo>
                  <a:lnTo>
                    <a:pt x="0" y="38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23" name="Freeform 158">
              <a:extLst>
                <a:ext uri="{FF2B5EF4-FFF2-40B4-BE49-F238E27FC236}">
                  <a16:creationId xmlns:a16="http://schemas.microsoft.com/office/drawing/2014/main" id="{D4E260D7-0F90-4978-BEC9-EA0A9C2B4E21}"/>
                </a:ext>
              </a:extLst>
            </p:cNvPr>
            <p:cNvSpPr>
              <a:spLocks/>
            </p:cNvSpPr>
            <p:nvPr/>
          </p:nvSpPr>
          <p:spPr bwMode="auto">
            <a:xfrm>
              <a:off x="4030663" y="13281026"/>
              <a:ext cx="1050925" cy="661988"/>
            </a:xfrm>
            <a:custGeom>
              <a:avLst/>
              <a:gdLst>
                <a:gd name="T0" fmla="*/ 0 w 662"/>
                <a:gd name="T1" fmla="*/ 383 h 417"/>
                <a:gd name="T2" fmla="*/ 36 w 662"/>
                <a:gd name="T3" fmla="*/ 0 h 417"/>
                <a:gd name="T4" fmla="*/ 361 w 662"/>
                <a:gd name="T5" fmla="*/ 22 h 417"/>
                <a:gd name="T6" fmla="*/ 611 w 662"/>
                <a:gd name="T7" fmla="*/ 30 h 417"/>
                <a:gd name="T8" fmla="*/ 615 w 662"/>
                <a:gd name="T9" fmla="*/ 136 h 417"/>
                <a:gd name="T10" fmla="*/ 641 w 662"/>
                <a:gd name="T11" fmla="*/ 221 h 417"/>
                <a:gd name="T12" fmla="*/ 643 w 662"/>
                <a:gd name="T13" fmla="*/ 329 h 417"/>
                <a:gd name="T14" fmla="*/ 662 w 662"/>
                <a:gd name="T15" fmla="*/ 417 h 417"/>
                <a:gd name="T16" fmla="*/ 315 w 662"/>
                <a:gd name="T17" fmla="*/ 405 h 417"/>
                <a:gd name="T18" fmla="*/ 0 w 662"/>
                <a:gd name="T19" fmla="*/ 383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2" h="417">
                  <a:moveTo>
                    <a:pt x="0" y="383"/>
                  </a:moveTo>
                  <a:lnTo>
                    <a:pt x="36" y="0"/>
                  </a:lnTo>
                  <a:lnTo>
                    <a:pt x="361" y="22"/>
                  </a:lnTo>
                  <a:lnTo>
                    <a:pt x="611" y="30"/>
                  </a:lnTo>
                  <a:lnTo>
                    <a:pt x="615" y="136"/>
                  </a:lnTo>
                  <a:lnTo>
                    <a:pt x="641" y="221"/>
                  </a:lnTo>
                  <a:lnTo>
                    <a:pt x="643" y="329"/>
                  </a:lnTo>
                  <a:lnTo>
                    <a:pt x="662" y="417"/>
                  </a:lnTo>
                  <a:lnTo>
                    <a:pt x="315" y="405"/>
                  </a:lnTo>
                  <a:lnTo>
                    <a:pt x="0" y="38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4" name="Freeform 159">
              <a:extLst>
                <a:ext uri="{FF2B5EF4-FFF2-40B4-BE49-F238E27FC236}">
                  <a16:creationId xmlns:a16="http://schemas.microsoft.com/office/drawing/2014/main" id="{0589F791-693E-4D18-837A-C5C93251858A}"/>
                </a:ext>
              </a:extLst>
            </p:cNvPr>
            <p:cNvSpPr>
              <a:spLocks/>
            </p:cNvSpPr>
            <p:nvPr/>
          </p:nvSpPr>
          <p:spPr bwMode="auto">
            <a:xfrm>
              <a:off x="4030663" y="13281026"/>
              <a:ext cx="1050925" cy="661988"/>
            </a:xfrm>
            <a:custGeom>
              <a:avLst/>
              <a:gdLst>
                <a:gd name="T0" fmla="*/ 0 w 662"/>
                <a:gd name="T1" fmla="*/ 383 h 417"/>
                <a:gd name="T2" fmla="*/ 36 w 662"/>
                <a:gd name="T3" fmla="*/ 0 h 417"/>
                <a:gd name="T4" fmla="*/ 361 w 662"/>
                <a:gd name="T5" fmla="*/ 22 h 417"/>
                <a:gd name="T6" fmla="*/ 611 w 662"/>
                <a:gd name="T7" fmla="*/ 30 h 417"/>
                <a:gd name="T8" fmla="*/ 615 w 662"/>
                <a:gd name="T9" fmla="*/ 136 h 417"/>
                <a:gd name="T10" fmla="*/ 641 w 662"/>
                <a:gd name="T11" fmla="*/ 221 h 417"/>
                <a:gd name="T12" fmla="*/ 643 w 662"/>
                <a:gd name="T13" fmla="*/ 329 h 417"/>
                <a:gd name="T14" fmla="*/ 662 w 662"/>
                <a:gd name="T15" fmla="*/ 417 h 417"/>
                <a:gd name="T16" fmla="*/ 315 w 662"/>
                <a:gd name="T17" fmla="*/ 405 h 417"/>
                <a:gd name="T18" fmla="*/ 0 w 662"/>
                <a:gd name="T19" fmla="*/ 383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2" h="417">
                  <a:moveTo>
                    <a:pt x="0" y="383"/>
                  </a:moveTo>
                  <a:lnTo>
                    <a:pt x="36" y="0"/>
                  </a:lnTo>
                  <a:lnTo>
                    <a:pt x="361" y="22"/>
                  </a:lnTo>
                  <a:lnTo>
                    <a:pt x="611" y="30"/>
                  </a:lnTo>
                  <a:lnTo>
                    <a:pt x="615" y="136"/>
                  </a:lnTo>
                  <a:lnTo>
                    <a:pt x="641" y="221"/>
                  </a:lnTo>
                  <a:lnTo>
                    <a:pt x="643" y="329"/>
                  </a:lnTo>
                  <a:lnTo>
                    <a:pt x="662" y="417"/>
                  </a:lnTo>
                  <a:lnTo>
                    <a:pt x="315" y="405"/>
                  </a:lnTo>
                  <a:lnTo>
                    <a:pt x="0" y="38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25" name="Freeform 160">
              <a:extLst>
                <a:ext uri="{FF2B5EF4-FFF2-40B4-BE49-F238E27FC236}">
                  <a16:creationId xmlns:a16="http://schemas.microsoft.com/office/drawing/2014/main" id="{E92A0881-E73D-4F88-98A5-D306A9D1334F}"/>
                </a:ext>
              </a:extLst>
            </p:cNvPr>
            <p:cNvSpPr>
              <a:spLocks/>
            </p:cNvSpPr>
            <p:nvPr/>
          </p:nvSpPr>
          <p:spPr bwMode="auto">
            <a:xfrm>
              <a:off x="4030663" y="13281026"/>
              <a:ext cx="1050925" cy="661988"/>
            </a:xfrm>
            <a:custGeom>
              <a:avLst/>
              <a:gdLst>
                <a:gd name="T0" fmla="*/ 0 w 662"/>
                <a:gd name="T1" fmla="*/ 383 h 417"/>
                <a:gd name="T2" fmla="*/ 36 w 662"/>
                <a:gd name="T3" fmla="*/ 0 h 417"/>
                <a:gd name="T4" fmla="*/ 361 w 662"/>
                <a:gd name="T5" fmla="*/ 22 h 417"/>
                <a:gd name="T6" fmla="*/ 611 w 662"/>
                <a:gd name="T7" fmla="*/ 30 h 417"/>
                <a:gd name="T8" fmla="*/ 615 w 662"/>
                <a:gd name="T9" fmla="*/ 136 h 417"/>
                <a:gd name="T10" fmla="*/ 641 w 662"/>
                <a:gd name="T11" fmla="*/ 221 h 417"/>
                <a:gd name="T12" fmla="*/ 643 w 662"/>
                <a:gd name="T13" fmla="*/ 329 h 417"/>
                <a:gd name="T14" fmla="*/ 662 w 662"/>
                <a:gd name="T15" fmla="*/ 417 h 417"/>
                <a:gd name="T16" fmla="*/ 315 w 662"/>
                <a:gd name="T17" fmla="*/ 405 h 417"/>
                <a:gd name="T18" fmla="*/ 0 w 662"/>
                <a:gd name="T19" fmla="*/ 383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2" h="417">
                  <a:moveTo>
                    <a:pt x="0" y="383"/>
                  </a:moveTo>
                  <a:lnTo>
                    <a:pt x="36" y="0"/>
                  </a:lnTo>
                  <a:lnTo>
                    <a:pt x="361" y="22"/>
                  </a:lnTo>
                  <a:lnTo>
                    <a:pt x="611" y="30"/>
                  </a:lnTo>
                  <a:lnTo>
                    <a:pt x="615" y="136"/>
                  </a:lnTo>
                  <a:lnTo>
                    <a:pt x="641" y="221"/>
                  </a:lnTo>
                  <a:lnTo>
                    <a:pt x="643" y="329"/>
                  </a:lnTo>
                  <a:lnTo>
                    <a:pt x="662" y="417"/>
                  </a:lnTo>
                  <a:lnTo>
                    <a:pt x="315" y="405"/>
                  </a:lnTo>
                  <a:lnTo>
                    <a:pt x="0" y="38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6" name="Freeform 161">
              <a:extLst>
                <a:ext uri="{FF2B5EF4-FFF2-40B4-BE49-F238E27FC236}">
                  <a16:creationId xmlns:a16="http://schemas.microsoft.com/office/drawing/2014/main" id="{AD10C580-CBAA-437F-B7A0-5756CDD650F5}"/>
                </a:ext>
              </a:extLst>
            </p:cNvPr>
            <p:cNvSpPr>
              <a:spLocks/>
            </p:cNvSpPr>
            <p:nvPr/>
          </p:nvSpPr>
          <p:spPr bwMode="auto">
            <a:xfrm>
              <a:off x="3976688" y="13889038"/>
              <a:ext cx="1120775" cy="750888"/>
            </a:xfrm>
            <a:custGeom>
              <a:avLst/>
              <a:gdLst>
                <a:gd name="T0" fmla="*/ 0 w 706"/>
                <a:gd name="T1" fmla="*/ 371 h 473"/>
                <a:gd name="T2" fmla="*/ 24 w 706"/>
                <a:gd name="T3" fmla="*/ 116 h 473"/>
                <a:gd name="T4" fmla="*/ 34 w 706"/>
                <a:gd name="T5" fmla="*/ 0 h 473"/>
                <a:gd name="T6" fmla="*/ 349 w 706"/>
                <a:gd name="T7" fmla="*/ 22 h 473"/>
                <a:gd name="T8" fmla="*/ 696 w 706"/>
                <a:gd name="T9" fmla="*/ 34 h 473"/>
                <a:gd name="T10" fmla="*/ 673 w 706"/>
                <a:gd name="T11" fmla="*/ 78 h 473"/>
                <a:gd name="T12" fmla="*/ 706 w 706"/>
                <a:gd name="T13" fmla="*/ 112 h 473"/>
                <a:gd name="T14" fmla="*/ 704 w 706"/>
                <a:gd name="T15" fmla="*/ 343 h 473"/>
                <a:gd name="T16" fmla="*/ 692 w 706"/>
                <a:gd name="T17" fmla="*/ 343 h 473"/>
                <a:gd name="T18" fmla="*/ 692 w 706"/>
                <a:gd name="T19" fmla="*/ 373 h 473"/>
                <a:gd name="T20" fmla="*/ 704 w 706"/>
                <a:gd name="T21" fmla="*/ 395 h 473"/>
                <a:gd name="T22" fmla="*/ 696 w 706"/>
                <a:gd name="T23" fmla="*/ 419 h 473"/>
                <a:gd name="T24" fmla="*/ 702 w 706"/>
                <a:gd name="T25" fmla="*/ 473 h 473"/>
                <a:gd name="T26" fmla="*/ 687 w 706"/>
                <a:gd name="T27" fmla="*/ 467 h 473"/>
                <a:gd name="T28" fmla="*/ 669 w 706"/>
                <a:gd name="T29" fmla="*/ 445 h 473"/>
                <a:gd name="T30" fmla="*/ 635 w 706"/>
                <a:gd name="T31" fmla="*/ 431 h 473"/>
                <a:gd name="T32" fmla="*/ 607 w 706"/>
                <a:gd name="T33" fmla="*/ 427 h 473"/>
                <a:gd name="T34" fmla="*/ 545 w 706"/>
                <a:gd name="T35" fmla="*/ 427 h 473"/>
                <a:gd name="T36" fmla="*/ 511 w 706"/>
                <a:gd name="T37" fmla="*/ 403 h 473"/>
                <a:gd name="T38" fmla="*/ 0 w 706"/>
                <a:gd name="T39" fmla="*/ 371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473">
                  <a:moveTo>
                    <a:pt x="0" y="371"/>
                  </a:moveTo>
                  <a:lnTo>
                    <a:pt x="24" y="116"/>
                  </a:lnTo>
                  <a:lnTo>
                    <a:pt x="34" y="0"/>
                  </a:lnTo>
                  <a:lnTo>
                    <a:pt x="349" y="22"/>
                  </a:lnTo>
                  <a:lnTo>
                    <a:pt x="696" y="34"/>
                  </a:lnTo>
                  <a:lnTo>
                    <a:pt x="673" y="78"/>
                  </a:lnTo>
                  <a:lnTo>
                    <a:pt x="706" y="112"/>
                  </a:lnTo>
                  <a:lnTo>
                    <a:pt x="704" y="343"/>
                  </a:lnTo>
                  <a:lnTo>
                    <a:pt x="692" y="343"/>
                  </a:lnTo>
                  <a:lnTo>
                    <a:pt x="692" y="373"/>
                  </a:lnTo>
                  <a:lnTo>
                    <a:pt x="704" y="395"/>
                  </a:lnTo>
                  <a:lnTo>
                    <a:pt x="696" y="419"/>
                  </a:lnTo>
                  <a:lnTo>
                    <a:pt x="702" y="473"/>
                  </a:lnTo>
                  <a:lnTo>
                    <a:pt x="687" y="467"/>
                  </a:lnTo>
                  <a:lnTo>
                    <a:pt x="669" y="445"/>
                  </a:lnTo>
                  <a:lnTo>
                    <a:pt x="635" y="431"/>
                  </a:lnTo>
                  <a:lnTo>
                    <a:pt x="607" y="427"/>
                  </a:lnTo>
                  <a:lnTo>
                    <a:pt x="545" y="427"/>
                  </a:lnTo>
                  <a:lnTo>
                    <a:pt x="511" y="403"/>
                  </a:lnTo>
                  <a:lnTo>
                    <a:pt x="0" y="37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27" name="Freeform 162">
              <a:extLst>
                <a:ext uri="{FF2B5EF4-FFF2-40B4-BE49-F238E27FC236}">
                  <a16:creationId xmlns:a16="http://schemas.microsoft.com/office/drawing/2014/main" id="{092F4056-C9CE-4023-9399-5A924E6908DC}"/>
                </a:ext>
              </a:extLst>
            </p:cNvPr>
            <p:cNvSpPr>
              <a:spLocks/>
            </p:cNvSpPr>
            <p:nvPr/>
          </p:nvSpPr>
          <p:spPr bwMode="auto">
            <a:xfrm>
              <a:off x="3976688" y="13889038"/>
              <a:ext cx="1120775" cy="750888"/>
            </a:xfrm>
            <a:custGeom>
              <a:avLst/>
              <a:gdLst>
                <a:gd name="T0" fmla="*/ 0 w 706"/>
                <a:gd name="T1" fmla="*/ 371 h 473"/>
                <a:gd name="T2" fmla="*/ 24 w 706"/>
                <a:gd name="T3" fmla="*/ 116 h 473"/>
                <a:gd name="T4" fmla="*/ 34 w 706"/>
                <a:gd name="T5" fmla="*/ 0 h 473"/>
                <a:gd name="T6" fmla="*/ 349 w 706"/>
                <a:gd name="T7" fmla="*/ 22 h 473"/>
                <a:gd name="T8" fmla="*/ 696 w 706"/>
                <a:gd name="T9" fmla="*/ 34 h 473"/>
                <a:gd name="T10" fmla="*/ 673 w 706"/>
                <a:gd name="T11" fmla="*/ 78 h 473"/>
                <a:gd name="T12" fmla="*/ 706 w 706"/>
                <a:gd name="T13" fmla="*/ 112 h 473"/>
                <a:gd name="T14" fmla="*/ 704 w 706"/>
                <a:gd name="T15" fmla="*/ 343 h 473"/>
                <a:gd name="T16" fmla="*/ 692 w 706"/>
                <a:gd name="T17" fmla="*/ 343 h 473"/>
                <a:gd name="T18" fmla="*/ 692 w 706"/>
                <a:gd name="T19" fmla="*/ 373 h 473"/>
                <a:gd name="T20" fmla="*/ 704 w 706"/>
                <a:gd name="T21" fmla="*/ 395 h 473"/>
                <a:gd name="T22" fmla="*/ 696 w 706"/>
                <a:gd name="T23" fmla="*/ 419 h 473"/>
                <a:gd name="T24" fmla="*/ 702 w 706"/>
                <a:gd name="T25" fmla="*/ 473 h 473"/>
                <a:gd name="T26" fmla="*/ 687 w 706"/>
                <a:gd name="T27" fmla="*/ 467 h 473"/>
                <a:gd name="T28" fmla="*/ 669 w 706"/>
                <a:gd name="T29" fmla="*/ 445 h 473"/>
                <a:gd name="T30" fmla="*/ 635 w 706"/>
                <a:gd name="T31" fmla="*/ 431 h 473"/>
                <a:gd name="T32" fmla="*/ 607 w 706"/>
                <a:gd name="T33" fmla="*/ 427 h 473"/>
                <a:gd name="T34" fmla="*/ 545 w 706"/>
                <a:gd name="T35" fmla="*/ 427 h 473"/>
                <a:gd name="T36" fmla="*/ 511 w 706"/>
                <a:gd name="T37" fmla="*/ 403 h 473"/>
                <a:gd name="T38" fmla="*/ 0 w 706"/>
                <a:gd name="T39" fmla="*/ 371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473">
                  <a:moveTo>
                    <a:pt x="0" y="371"/>
                  </a:moveTo>
                  <a:lnTo>
                    <a:pt x="24" y="116"/>
                  </a:lnTo>
                  <a:lnTo>
                    <a:pt x="34" y="0"/>
                  </a:lnTo>
                  <a:lnTo>
                    <a:pt x="349" y="22"/>
                  </a:lnTo>
                  <a:lnTo>
                    <a:pt x="696" y="34"/>
                  </a:lnTo>
                  <a:lnTo>
                    <a:pt x="673" y="78"/>
                  </a:lnTo>
                  <a:lnTo>
                    <a:pt x="706" y="112"/>
                  </a:lnTo>
                  <a:lnTo>
                    <a:pt x="704" y="343"/>
                  </a:lnTo>
                  <a:lnTo>
                    <a:pt x="692" y="343"/>
                  </a:lnTo>
                  <a:lnTo>
                    <a:pt x="692" y="373"/>
                  </a:lnTo>
                  <a:lnTo>
                    <a:pt x="704" y="395"/>
                  </a:lnTo>
                  <a:lnTo>
                    <a:pt x="696" y="419"/>
                  </a:lnTo>
                  <a:lnTo>
                    <a:pt x="702" y="473"/>
                  </a:lnTo>
                  <a:lnTo>
                    <a:pt x="687" y="467"/>
                  </a:lnTo>
                  <a:lnTo>
                    <a:pt x="669" y="445"/>
                  </a:lnTo>
                  <a:lnTo>
                    <a:pt x="635" y="431"/>
                  </a:lnTo>
                  <a:lnTo>
                    <a:pt x="607" y="427"/>
                  </a:lnTo>
                  <a:lnTo>
                    <a:pt x="545" y="427"/>
                  </a:lnTo>
                  <a:lnTo>
                    <a:pt x="511" y="403"/>
                  </a:lnTo>
                  <a:lnTo>
                    <a:pt x="0" y="37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8" name="Freeform 163">
              <a:extLst>
                <a:ext uri="{FF2B5EF4-FFF2-40B4-BE49-F238E27FC236}">
                  <a16:creationId xmlns:a16="http://schemas.microsoft.com/office/drawing/2014/main" id="{3C9AC2E6-7F02-4F25-BC33-32682241F15E}"/>
                </a:ext>
              </a:extLst>
            </p:cNvPr>
            <p:cNvSpPr>
              <a:spLocks/>
            </p:cNvSpPr>
            <p:nvPr/>
          </p:nvSpPr>
          <p:spPr bwMode="auto">
            <a:xfrm>
              <a:off x="3976688" y="13889038"/>
              <a:ext cx="1120775" cy="750888"/>
            </a:xfrm>
            <a:custGeom>
              <a:avLst/>
              <a:gdLst>
                <a:gd name="T0" fmla="*/ 0 w 706"/>
                <a:gd name="T1" fmla="*/ 371 h 473"/>
                <a:gd name="T2" fmla="*/ 24 w 706"/>
                <a:gd name="T3" fmla="*/ 116 h 473"/>
                <a:gd name="T4" fmla="*/ 34 w 706"/>
                <a:gd name="T5" fmla="*/ 0 h 473"/>
                <a:gd name="T6" fmla="*/ 349 w 706"/>
                <a:gd name="T7" fmla="*/ 22 h 473"/>
                <a:gd name="T8" fmla="*/ 696 w 706"/>
                <a:gd name="T9" fmla="*/ 34 h 473"/>
                <a:gd name="T10" fmla="*/ 673 w 706"/>
                <a:gd name="T11" fmla="*/ 78 h 473"/>
                <a:gd name="T12" fmla="*/ 706 w 706"/>
                <a:gd name="T13" fmla="*/ 112 h 473"/>
                <a:gd name="T14" fmla="*/ 704 w 706"/>
                <a:gd name="T15" fmla="*/ 343 h 473"/>
                <a:gd name="T16" fmla="*/ 692 w 706"/>
                <a:gd name="T17" fmla="*/ 343 h 473"/>
                <a:gd name="T18" fmla="*/ 692 w 706"/>
                <a:gd name="T19" fmla="*/ 373 h 473"/>
                <a:gd name="T20" fmla="*/ 704 w 706"/>
                <a:gd name="T21" fmla="*/ 395 h 473"/>
                <a:gd name="T22" fmla="*/ 696 w 706"/>
                <a:gd name="T23" fmla="*/ 419 h 473"/>
                <a:gd name="T24" fmla="*/ 702 w 706"/>
                <a:gd name="T25" fmla="*/ 473 h 473"/>
                <a:gd name="T26" fmla="*/ 687 w 706"/>
                <a:gd name="T27" fmla="*/ 467 h 473"/>
                <a:gd name="T28" fmla="*/ 669 w 706"/>
                <a:gd name="T29" fmla="*/ 445 h 473"/>
                <a:gd name="T30" fmla="*/ 635 w 706"/>
                <a:gd name="T31" fmla="*/ 431 h 473"/>
                <a:gd name="T32" fmla="*/ 607 w 706"/>
                <a:gd name="T33" fmla="*/ 427 h 473"/>
                <a:gd name="T34" fmla="*/ 545 w 706"/>
                <a:gd name="T35" fmla="*/ 427 h 473"/>
                <a:gd name="T36" fmla="*/ 511 w 706"/>
                <a:gd name="T37" fmla="*/ 403 h 473"/>
                <a:gd name="T38" fmla="*/ 0 w 706"/>
                <a:gd name="T39" fmla="*/ 371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473">
                  <a:moveTo>
                    <a:pt x="0" y="371"/>
                  </a:moveTo>
                  <a:lnTo>
                    <a:pt x="24" y="116"/>
                  </a:lnTo>
                  <a:lnTo>
                    <a:pt x="34" y="0"/>
                  </a:lnTo>
                  <a:lnTo>
                    <a:pt x="349" y="22"/>
                  </a:lnTo>
                  <a:lnTo>
                    <a:pt x="696" y="34"/>
                  </a:lnTo>
                  <a:lnTo>
                    <a:pt x="673" y="78"/>
                  </a:lnTo>
                  <a:lnTo>
                    <a:pt x="706" y="112"/>
                  </a:lnTo>
                  <a:lnTo>
                    <a:pt x="704" y="343"/>
                  </a:lnTo>
                  <a:lnTo>
                    <a:pt x="692" y="343"/>
                  </a:lnTo>
                  <a:lnTo>
                    <a:pt x="692" y="373"/>
                  </a:lnTo>
                  <a:lnTo>
                    <a:pt x="704" y="395"/>
                  </a:lnTo>
                  <a:lnTo>
                    <a:pt x="696" y="419"/>
                  </a:lnTo>
                  <a:lnTo>
                    <a:pt x="702" y="473"/>
                  </a:lnTo>
                  <a:lnTo>
                    <a:pt x="687" y="467"/>
                  </a:lnTo>
                  <a:lnTo>
                    <a:pt x="669" y="445"/>
                  </a:lnTo>
                  <a:lnTo>
                    <a:pt x="635" y="431"/>
                  </a:lnTo>
                  <a:lnTo>
                    <a:pt x="607" y="427"/>
                  </a:lnTo>
                  <a:lnTo>
                    <a:pt x="545" y="427"/>
                  </a:lnTo>
                  <a:lnTo>
                    <a:pt x="511" y="403"/>
                  </a:lnTo>
                  <a:lnTo>
                    <a:pt x="0" y="37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29" name="Freeform 164">
              <a:extLst>
                <a:ext uri="{FF2B5EF4-FFF2-40B4-BE49-F238E27FC236}">
                  <a16:creationId xmlns:a16="http://schemas.microsoft.com/office/drawing/2014/main" id="{C336E4D4-B1C9-403E-BB3A-9784CCD91CAB}"/>
                </a:ext>
              </a:extLst>
            </p:cNvPr>
            <p:cNvSpPr>
              <a:spLocks/>
            </p:cNvSpPr>
            <p:nvPr/>
          </p:nvSpPr>
          <p:spPr bwMode="auto">
            <a:xfrm>
              <a:off x="3976688" y="13889038"/>
              <a:ext cx="1120775" cy="750888"/>
            </a:xfrm>
            <a:custGeom>
              <a:avLst/>
              <a:gdLst>
                <a:gd name="T0" fmla="*/ 0 w 706"/>
                <a:gd name="T1" fmla="*/ 371 h 473"/>
                <a:gd name="T2" fmla="*/ 24 w 706"/>
                <a:gd name="T3" fmla="*/ 116 h 473"/>
                <a:gd name="T4" fmla="*/ 34 w 706"/>
                <a:gd name="T5" fmla="*/ 0 h 473"/>
                <a:gd name="T6" fmla="*/ 349 w 706"/>
                <a:gd name="T7" fmla="*/ 22 h 473"/>
                <a:gd name="T8" fmla="*/ 696 w 706"/>
                <a:gd name="T9" fmla="*/ 34 h 473"/>
                <a:gd name="T10" fmla="*/ 673 w 706"/>
                <a:gd name="T11" fmla="*/ 78 h 473"/>
                <a:gd name="T12" fmla="*/ 706 w 706"/>
                <a:gd name="T13" fmla="*/ 112 h 473"/>
                <a:gd name="T14" fmla="*/ 704 w 706"/>
                <a:gd name="T15" fmla="*/ 343 h 473"/>
                <a:gd name="T16" fmla="*/ 692 w 706"/>
                <a:gd name="T17" fmla="*/ 343 h 473"/>
                <a:gd name="T18" fmla="*/ 692 w 706"/>
                <a:gd name="T19" fmla="*/ 373 h 473"/>
                <a:gd name="T20" fmla="*/ 704 w 706"/>
                <a:gd name="T21" fmla="*/ 395 h 473"/>
                <a:gd name="T22" fmla="*/ 696 w 706"/>
                <a:gd name="T23" fmla="*/ 419 h 473"/>
                <a:gd name="T24" fmla="*/ 702 w 706"/>
                <a:gd name="T25" fmla="*/ 473 h 473"/>
                <a:gd name="T26" fmla="*/ 687 w 706"/>
                <a:gd name="T27" fmla="*/ 467 h 473"/>
                <a:gd name="T28" fmla="*/ 669 w 706"/>
                <a:gd name="T29" fmla="*/ 445 h 473"/>
                <a:gd name="T30" fmla="*/ 635 w 706"/>
                <a:gd name="T31" fmla="*/ 431 h 473"/>
                <a:gd name="T32" fmla="*/ 607 w 706"/>
                <a:gd name="T33" fmla="*/ 427 h 473"/>
                <a:gd name="T34" fmla="*/ 545 w 706"/>
                <a:gd name="T35" fmla="*/ 427 h 473"/>
                <a:gd name="T36" fmla="*/ 511 w 706"/>
                <a:gd name="T37" fmla="*/ 403 h 473"/>
                <a:gd name="T38" fmla="*/ 0 w 706"/>
                <a:gd name="T39" fmla="*/ 371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473">
                  <a:moveTo>
                    <a:pt x="0" y="371"/>
                  </a:moveTo>
                  <a:lnTo>
                    <a:pt x="24" y="116"/>
                  </a:lnTo>
                  <a:lnTo>
                    <a:pt x="34" y="0"/>
                  </a:lnTo>
                  <a:lnTo>
                    <a:pt x="349" y="22"/>
                  </a:lnTo>
                  <a:lnTo>
                    <a:pt x="696" y="34"/>
                  </a:lnTo>
                  <a:lnTo>
                    <a:pt x="673" y="78"/>
                  </a:lnTo>
                  <a:lnTo>
                    <a:pt x="706" y="112"/>
                  </a:lnTo>
                  <a:lnTo>
                    <a:pt x="704" y="343"/>
                  </a:lnTo>
                  <a:lnTo>
                    <a:pt x="692" y="343"/>
                  </a:lnTo>
                  <a:lnTo>
                    <a:pt x="692" y="373"/>
                  </a:lnTo>
                  <a:lnTo>
                    <a:pt x="704" y="395"/>
                  </a:lnTo>
                  <a:lnTo>
                    <a:pt x="696" y="419"/>
                  </a:lnTo>
                  <a:lnTo>
                    <a:pt x="702" y="473"/>
                  </a:lnTo>
                  <a:lnTo>
                    <a:pt x="687" y="467"/>
                  </a:lnTo>
                  <a:lnTo>
                    <a:pt x="669" y="445"/>
                  </a:lnTo>
                  <a:lnTo>
                    <a:pt x="635" y="431"/>
                  </a:lnTo>
                  <a:lnTo>
                    <a:pt x="607" y="427"/>
                  </a:lnTo>
                  <a:lnTo>
                    <a:pt x="545" y="427"/>
                  </a:lnTo>
                  <a:lnTo>
                    <a:pt x="511" y="403"/>
                  </a:lnTo>
                  <a:lnTo>
                    <a:pt x="0" y="37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0" name="Freeform 165">
              <a:extLst>
                <a:ext uri="{FF2B5EF4-FFF2-40B4-BE49-F238E27FC236}">
                  <a16:creationId xmlns:a16="http://schemas.microsoft.com/office/drawing/2014/main" id="{6A38F2A0-F8AB-47EF-AEBB-44E22C3DC509}"/>
                </a:ext>
              </a:extLst>
            </p:cNvPr>
            <p:cNvSpPr>
              <a:spLocks/>
            </p:cNvSpPr>
            <p:nvPr/>
          </p:nvSpPr>
          <p:spPr bwMode="auto">
            <a:xfrm>
              <a:off x="2290763" y="14471651"/>
              <a:ext cx="925513" cy="1123950"/>
            </a:xfrm>
            <a:custGeom>
              <a:avLst/>
              <a:gdLst>
                <a:gd name="T0" fmla="*/ 0 w 583"/>
                <a:gd name="T1" fmla="*/ 624 h 708"/>
                <a:gd name="T2" fmla="*/ 127 w 583"/>
                <a:gd name="T3" fmla="*/ 0 h 708"/>
                <a:gd name="T4" fmla="*/ 411 w 583"/>
                <a:gd name="T5" fmla="*/ 48 h 708"/>
                <a:gd name="T6" fmla="*/ 389 w 583"/>
                <a:gd name="T7" fmla="*/ 175 h 708"/>
                <a:gd name="T8" fmla="*/ 583 w 583"/>
                <a:gd name="T9" fmla="*/ 203 h 708"/>
                <a:gd name="T10" fmla="*/ 509 w 583"/>
                <a:gd name="T11" fmla="*/ 708 h 708"/>
                <a:gd name="T12" fmla="*/ 0 w 583"/>
                <a:gd name="T13" fmla="*/ 624 h 708"/>
              </a:gdLst>
              <a:ahLst/>
              <a:cxnLst>
                <a:cxn ang="0">
                  <a:pos x="T0" y="T1"/>
                </a:cxn>
                <a:cxn ang="0">
                  <a:pos x="T2" y="T3"/>
                </a:cxn>
                <a:cxn ang="0">
                  <a:pos x="T4" y="T5"/>
                </a:cxn>
                <a:cxn ang="0">
                  <a:pos x="T6" y="T7"/>
                </a:cxn>
                <a:cxn ang="0">
                  <a:pos x="T8" y="T9"/>
                </a:cxn>
                <a:cxn ang="0">
                  <a:pos x="T10" y="T11"/>
                </a:cxn>
                <a:cxn ang="0">
                  <a:pos x="T12" y="T13"/>
                </a:cxn>
              </a:cxnLst>
              <a:rect l="0" t="0" r="r" b="b"/>
              <a:pathLst>
                <a:path w="583" h="708">
                  <a:moveTo>
                    <a:pt x="0" y="624"/>
                  </a:moveTo>
                  <a:lnTo>
                    <a:pt x="127" y="0"/>
                  </a:lnTo>
                  <a:lnTo>
                    <a:pt x="411" y="48"/>
                  </a:lnTo>
                  <a:lnTo>
                    <a:pt x="389" y="175"/>
                  </a:lnTo>
                  <a:lnTo>
                    <a:pt x="583" y="203"/>
                  </a:lnTo>
                  <a:lnTo>
                    <a:pt x="509" y="708"/>
                  </a:lnTo>
                  <a:lnTo>
                    <a:pt x="0" y="62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31" name="Freeform 166">
              <a:extLst>
                <a:ext uri="{FF2B5EF4-FFF2-40B4-BE49-F238E27FC236}">
                  <a16:creationId xmlns:a16="http://schemas.microsoft.com/office/drawing/2014/main" id="{377C650C-911D-4B75-86F0-2C38CFCA32BD}"/>
                </a:ext>
              </a:extLst>
            </p:cNvPr>
            <p:cNvSpPr>
              <a:spLocks/>
            </p:cNvSpPr>
            <p:nvPr/>
          </p:nvSpPr>
          <p:spPr bwMode="auto">
            <a:xfrm>
              <a:off x="2290763" y="14471651"/>
              <a:ext cx="925513" cy="1123950"/>
            </a:xfrm>
            <a:custGeom>
              <a:avLst/>
              <a:gdLst>
                <a:gd name="T0" fmla="*/ 0 w 583"/>
                <a:gd name="T1" fmla="*/ 624 h 708"/>
                <a:gd name="T2" fmla="*/ 127 w 583"/>
                <a:gd name="T3" fmla="*/ 0 h 708"/>
                <a:gd name="T4" fmla="*/ 411 w 583"/>
                <a:gd name="T5" fmla="*/ 48 h 708"/>
                <a:gd name="T6" fmla="*/ 389 w 583"/>
                <a:gd name="T7" fmla="*/ 175 h 708"/>
                <a:gd name="T8" fmla="*/ 583 w 583"/>
                <a:gd name="T9" fmla="*/ 203 h 708"/>
                <a:gd name="T10" fmla="*/ 509 w 583"/>
                <a:gd name="T11" fmla="*/ 708 h 708"/>
                <a:gd name="T12" fmla="*/ 0 w 583"/>
                <a:gd name="T13" fmla="*/ 624 h 708"/>
              </a:gdLst>
              <a:ahLst/>
              <a:cxnLst>
                <a:cxn ang="0">
                  <a:pos x="T0" y="T1"/>
                </a:cxn>
                <a:cxn ang="0">
                  <a:pos x="T2" y="T3"/>
                </a:cxn>
                <a:cxn ang="0">
                  <a:pos x="T4" y="T5"/>
                </a:cxn>
                <a:cxn ang="0">
                  <a:pos x="T6" y="T7"/>
                </a:cxn>
                <a:cxn ang="0">
                  <a:pos x="T8" y="T9"/>
                </a:cxn>
                <a:cxn ang="0">
                  <a:pos x="T10" y="T11"/>
                </a:cxn>
                <a:cxn ang="0">
                  <a:pos x="T12" y="T13"/>
                </a:cxn>
              </a:cxnLst>
              <a:rect l="0" t="0" r="r" b="b"/>
              <a:pathLst>
                <a:path w="583" h="708">
                  <a:moveTo>
                    <a:pt x="0" y="624"/>
                  </a:moveTo>
                  <a:lnTo>
                    <a:pt x="127" y="0"/>
                  </a:lnTo>
                  <a:lnTo>
                    <a:pt x="411" y="48"/>
                  </a:lnTo>
                  <a:lnTo>
                    <a:pt x="389" y="175"/>
                  </a:lnTo>
                  <a:lnTo>
                    <a:pt x="583" y="203"/>
                  </a:lnTo>
                  <a:lnTo>
                    <a:pt x="509" y="708"/>
                  </a:lnTo>
                  <a:lnTo>
                    <a:pt x="0" y="62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2" name="Freeform 167">
              <a:extLst>
                <a:ext uri="{FF2B5EF4-FFF2-40B4-BE49-F238E27FC236}">
                  <a16:creationId xmlns:a16="http://schemas.microsoft.com/office/drawing/2014/main" id="{FEA2B3B3-6321-4F02-BFC5-4AECC0EDC356}"/>
                </a:ext>
              </a:extLst>
            </p:cNvPr>
            <p:cNvSpPr>
              <a:spLocks/>
            </p:cNvSpPr>
            <p:nvPr/>
          </p:nvSpPr>
          <p:spPr bwMode="auto">
            <a:xfrm>
              <a:off x="2290763" y="14471651"/>
              <a:ext cx="925513" cy="1123950"/>
            </a:xfrm>
            <a:custGeom>
              <a:avLst/>
              <a:gdLst>
                <a:gd name="T0" fmla="*/ 0 w 583"/>
                <a:gd name="T1" fmla="*/ 624 h 708"/>
                <a:gd name="T2" fmla="*/ 127 w 583"/>
                <a:gd name="T3" fmla="*/ 0 h 708"/>
                <a:gd name="T4" fmla="*/ 411 w 583"/>
                <a:gd name="T5" fmla="*/ 48 h 708"/>
                <a:gd name="T6" fmla="*/ 389 w 583"/>
                <a:gd name="T7" fmla="*/ 175 h 708"/>
                <a:gd name="T8" fmla="*/ 583 w 583"/>
                <a:gd name="T9" fmla="*/ 203 h 708"/>
                <a:gd name="T10" fmla="*/ 509 w 583"/>
                <a:gd name="T11" fmla="*/ 708 h 708"/>
                <a:gd name="T12" fmla="*/ 0 w 583"/>
                <a:gd name="T13" fmla="*/ 624 h 708"/>
              </a:gdLst>
              <a:ahLst/>
              <a:cxnLst>
                <a:cxn ang="0">
                  <a:pos x="T0" y="T1"/>
                </a:cxn>
                <a:cxn ang="0">
                  <a:pos x="T2" y="T3"/>
                </a:cxn>
                <a:cxn ang="0">
                  <a:pos x="T4" y="T5"/>
                </a:cxn>
                <a:cxn ang="0">
                  <a:pos x="T6" y="T7"/>
                </a:cxn>
                <a:cxn ang="0">
                  <a:pos x="T8" y="T9"/>
                </a:cxn>
                <a:cxn ang="0">
                  <a:pos x="T10" y="T11"/>
                </a:cxn>
                <a:cxn ang="0">
                  <a:pos x="T12" y="T13"/>
                </a:cxn>
              </a:cxnLst>
              <a:rect l="0" t="0" r="r" b="b"/>
              <a:pathLst>
                <a:path w="583" h="708">
                  <a:moveTo>
                    <a:pt x="0" y="624"/>
                  </a:moveTo>
                  <a:lnTo>
                    <a:pt x="127" y="0"/>
                  </a:lnTo>
                  <a:lnTo>
                    <a:pt x="411" y="48"/>
                  </a:lnTo>
                  <a:lnTo>
                    <a:pt x="389" y="175"/>
                  </a:lnTo>
                  <a:lnTo>
                    <a:pt x="583" y="203"/>
                  </a:lnTo>
                  <a:lnTo>
                    <a:pt x="509" y="708"/>
                  </a:lnTo>
                  <a:lnTo>
                    <a:pt x="0" y="62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33" name="Freeform 168">
              <a:extLst>
                <a:ext uri="{FF2B5EF4-FFF2-40B4-BE49-F238E27FC236}">
                  <a16:creationId xmlns:a16="http://schemas.microsoft.com/office/drawing/2014/main" id="{86A9B9E4-9B51-467C-84B4-3D18AA16DC54}"/>
                </a:ext>
              </a:extLst>
            </p:cNvPr>
            <p:cNvSpPr>
              <a:spLocks/>
            </p:cNvSpPr>
            <p:nvPr/>
          </p:nvSpPr>
          <p:spPr bwMode="auto">
            <a:xfrm>
              <a:off x="2290763" y="14471651"/>
              <a:ext cx="925513" cy="1123950"/>
            </a:xfrm>
            <a:custGeom>
              <a:avLst/>
              <a:gdLst>
                <a:gd name="T0" fmla="*/ 0 w 583"/>
                <a:gd name="T1" fmla="*/ 624 h 708"/>
                <a:gd name="T2" fmla="*/ 127 w 583"/>
                <a:gd name="T3" fmla="*/ 0 h 708"/>
                <a:gd name="T4" fmla="*/ 411 w 583"/>
                <a:gd name="T5" fmla="*/ 48 h 708"/>
                <a:gd name="T6" fmla="*/ 389 w 583"/>
                <a:gd name="T7" fmla="*/ 175 h 708"/>
                <a:gd name="T8" fmla="*/ 583 w 583"/>
                <a:gd name="T9" fmla="*/ 203 h 708"/>
                <a:gd name="T10" fmla="*/ 509 w 583"/>
                <a:gd name="T11" fmla="*/ 708 h 708"/>
                <a:gd name="T12" fmla="*/ 0 w 583"/>
                <a:gd name="T13" fmla="*/ 624 h 708"/>
              </a:gdLst>
              <a:ahLst/>
              <a:cxnLst>
                <a:cxn ang="0">
                  <a:pos x="T0" y="T1"/>
                </a:cxn>
                <a:cxn ang="0">
                  <a:pos x="T2" y="T3"/>
                </a:cxn>
                <a:cxn ang="0">
                  <a:pos x="T4" y="T5"/>
                </a:cxn>
                <a:cxn ang="0">
                  <a:pos x="T6" y="T7"/>
                </a:cxn>
                <a:cxn ang="0">
                  <a:pos x="T8" y="T9"/>
                </a:cxn>
                <a:cxn ang="0">
                  <a:pos x="T10" y="T11"/>
                </a:cxn>
                <a:cxn ang="0">
                  <a:pos x="T12" y="T13"/>
                </a:cxn>
              </a:cxnLst>
              <a:rect l="0" t="0" r="r" b="b"/>
              <a:pathLst>
                <a:path w="583" h="708">
                  <a:moveTo>
                    <a:pt x="0" y="624"/>
                  </a:moveTo>
                  <a:lnTo>
                    <a:pt x="127" y="0"/>
                  </a:lnTo>
                  <a:lnTo>
                    <a:pt x="411" y="48"/>
                  </a:lnTo>
                  <a:lnTo>
                    <a:pt x="389" y="175"/>
                  </a:lnTo>
                  <a:lnTo>
                    <a:pt x="583" y="203"/>
                  </a:lnTo>
                  <a:lnTo>
                    <a:pt x="509" y="708"/>
                  </a:lnTo>
                  <a:lnTo>
                    <a:pt x="0" y="62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4" name="Freeform 169">
              <a:extLst>
                <a:ext uri="{FF2B5EF4-FFF2-40B4-BE49-F238E27FC236}">
                  <a16:creationId xmlns:a16="http://schemas.microsoft.com/office/drawing/2014/main" id="{FE3BF3A9-2E9F-426D-A80B-F9397B5C40AE}"/>
                </a:ext>
              </a:extLst>
            </p:cNvPr>
            <p:cNvSpPr>
              <a:spLocks/>
            </p:cNvSpPr>
            <p:nvPr/>
          </p:nvSpPr>
          <p:spPr bwMode="auto">
            <a:xfrm>
              <a:off x="2892425" y="13955713"/>
              <a:ext cx="1122363" cy="923925"/>
            </a:xfrm>
            <a:custGeom>
              <a:avLst/>
              <a:gdLst>
                <a:gd name="T0" fmla="*/ 0 w 707"/>
                <a:gd name="T1" fmla="*/ 500 h 582"/>
                <a:gd name="T2" fmla="*/ 22 w 707"/>
                <a:gd name="T3" fmla="*/ 373 h 582"/>
                <a:gd name="T4" fmla="*/ 72 w 707"/>
                <a:gd name="T5" fmla="*/ 60 h 582"/>
                <a:gd name="T6" fmla="*/ 84 w 707"/>
                <a:gd name="T7" fmla="*/ 0 h 582"/>
                <a:gd name="T8" fmla="*/ 363 w 707"/>
                <a:gd name="T9" fmla="*/ 40 h 582"/>
                <a:gd name="T10" fmla="*/ 707 w 707"/>
                <a:gd name="T11" fmla="*/ 74 h 582"/>
                <a:gd name="T12" fmla="*/ 683 w 707"/>
                <a:gd name="T13" fmla="*/ 329 h 582"/>
                <a:gd name="T14" fmla="*/ 659 w 707"/>
                <a:gd name="T15" fmla="*/ 582 h 582"/>
                <a:gd name="T16" fmla="*/ 188 w 707"/>
                <a:gd name="T17" fmla="*/ 528 h 582"/>
                <a:gd name="T18" fmla="*/ 0 w 707"/>
                <a:gd name="T19" fmla="*/ 50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7" h="582">
                  <a:moveTo>
                    <a:pt x="0" y="500"/>
                  </a:moveTo>
                  <a:lnTo>
                    <a:pt x="22" y="373"/>
                  </a:lnTo>
                  <a:lnTo>
                    <a:pt x="72" y="60"/>
                  </a:lnTo>
                  <a:lnTo>
                    <a:pt x="84" y="0"/>
                  </a:lnTo>
                  <a:lnTo>
                    <a:pt x="363" y="40"/>
                  </a:lnTo>
                  <a:lnTo>
                    <a:pt x="707" y="74"/>
                  </a:lnTo>
                  <a:lnTo>
                    <a:pt x="683" y="329"/>
                  </a:lnTo>
                  <a:lnTo>
                    <a:pt x="659" y="582"/>
                  </a:lnTo>
                  <a:lnTo>
                    <a:pt x="188" y="528"/>
                  </a:lnTo>
                  <a:lnTo>
                    <a:pt x="0" y="50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35" name="Freeform 170">
              <a:extLst>
                <a:ext uri="{FF2B5EF4-FFF2-40B4-BE49-F238E27FC236}">
                  <a16:creationId xmlns:a16="http://schemas.microsoft.com/office/drawing/2014/main" id="{D7131C30-4B24-45F8-B63F-5ED21565BEC0}"/>
                </a:ext>
              </a:extLst>
            </p:cNvPr>
            <p:cNvSpPr>
              <a:spLocks/>
            </p:cNvSpPr>
            <p:nvPr/>
          </p:nvSpPr>
          <p:spPr bwMode="auto">
            <a:xfrm>
              <a:off x="2892425" y="13955713"/>
              <a:ext cx="1122363" cy="923925"/>
            </a:xfrm>
            <a:custGeom>
              <a:avLst/>
              <a:gdLst>
                <a:gd name="T0" fmla="*/ 0 w 707"/>
                <a:gd name="T1" fmla="*/ 500 h 582"/>
                <a:gd name="T2" fmla="*/ 22 w 707"/>
                <a:gd name="T3" fmla="*/ 373 h 582"/>
                <a:gd name="T4" fmla="*/ 72 w 707"/>
                <a:gd name="T5" fmla="*/ 60 h 582"/>
                <a:gd name="T6" fmla="*/ 84 w 707"/>
                <a:gd name="T7" fmla="*/ 0 h 582"/>
                <a:gd name="T8" fmla="*/ 363 w 707"/>
                <a:gd name="T9" fmla="*/ 40 h 582"/>
                <a:gd name="T10" fmla="*/ 707 w 707"/>
                <a:gd name="T11" fmla="*/ 74 h 582"/>
                <a:gd name="T12" fmla="*/ 683 w 707"/>
                <a:gd name="T13" fmla="*/ 329 h 582"/>
                <a:gd name="T14" fmla="*/ 659 w 707"/>
                <a:gd name="T15" fmla="*/ 582 h 582"/>
                <a:gd name="T16" fmla="*/ 188 w 707"/>
                <a:gd name="T17" fmla="*/ 528 h 582"/>
                <a:gd name="T18" fmla="*/ 0 w 707"/>
                <a:gd name="T19" fmla="*/ 50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7" h="582">
                  <a:moveTo>
                    <a:pt x="0" y="500"/>
                  </a:moveTo>
                  <a:lnTo>
                    <a:pt x="22" y="373"/>
                  </a:lnTo>
                  <a:lnTo>
                    <a:pt x="72" y="60"/>
                  </a:lnTo>
                  <a:lnTo>
                    <a:pt x="84" y="0"/>
                  </a:lnTo>
                  <a:lnTo>
                    <a:pt x="363" y="40"/>
                  </a:lnTo>
                  <a:lnTo>
                    <a:pt x="707" y="74"/>
                  </a:lnTo>
                  <a:lnTo>
                    <a:pt x="683" y="329"/>
                  </a:lnTo>
                  <a:lnTo>
                    <a:pt x="659" y="582"/>
                  </a:lnTo>
                  <a:lnTo>
                    <a:pt x="188" y="528"/>
                  </a:lnTo>
                  <a:lnTo>
                    <a:pt x="0" y="50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6" name="Freeform 171">
              <a:extLst>
                <a:ext uri="{FF2B5EF4-FFF2-40B4-BE49-F238E27FC236}">
                  <a16:creationId xmlns:a16="http://schemas.microsoft.com/office/drawing/2014/main" id="{4685F49D-B815-48E0-A176-8319094C024E}"/>
                </a:ext>
              </a:extLst>
            </p:cNvPr>
            <p:cNvSpPr>
              <a:spLocks/>
            </p:cNvSpPr>
            <p:nvPr/>
          </p:nvSpPr>
          <p:spPr bwMode="auto">
            <a:xfrm>
              <a:off x="2892425" y="13955713"/>
              <a:ext cx="1122363" cy="923925"/>
            </a:xfrm>
            <a:custGeom>
              <a:avLst/>
              <a:gdLst>
                <a:gd name="T0" fmla="*/ 0 w 707"/>
                <a:gd name="T1" fmla="*/ 500 h 582"/>
                <a:gd name="T2" fmla="*/ 22 w 707"/>
                <a:gd name="T3" fmla="*/ 373 h 582"/>
                <a:gd name="T4" fmla="*/ 72 w 707"/>
                <a:gd name="T5" fmla="*/ 60 h 582"/>
                <a:gd name="T6" fmla="*/ 84 w 707"/>
                <a:gd name="T7" fmla="*/ 0 h 582"/>
                <a:gd name="T8" fmla="*/ 363 w 707"/>
                <a:gd name="T9" fmla="*/ 40 h 582"/>
                <a:gd name="T10" fmla="*/ 707 w 707"/>
                <a:gd name="T11" fmla="*/ 74 h 582"/>
                <a:gd name="T12" fmla="*/ 683 w 707"/>
                <a:gd name="T13" fmla="*/ 329 h 582"/>
                <a:gd name="T14" fmla="*/ 659 w 707"/>
                <a:gd name="T15" fmla="*/ 582 h 582"/>
                <a:gd name="T16" fmla="*/ 188 w 707"/>
                <a:gd name="T17" fmla="*/ 528 h 582"/>
                <a:gd name="T18" fmla="*/ 0 w 707"/>
                <a:gd name="T19" fmla="*/ 50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7" h="582">
                  <a:moveTo>
                    <a:pt x="0" y="500"/>
                  </a:moveTo>
                  <a:lnTo>
                    <a:pt x="22" y="373"/>
                  </a:lnTo>
                  <a:lnTo>
                    <a:pt x="72" y="60"/>
                  </a:lnTo>
                  <a:lnTo>
                    <a:pt x="84" y="0"/>
                  </a:lnTo>
                  <a:lnTo>
                    <a:pt x="363" y="40"/>
                  </a:lnTo>
                  <a:lnTo>
                    <a:pt x="707" y="74"/>
                  </a:lnTo>
                  <a:lnTo>
                    <a:pt x="683" y="329"/>
                  </a:lnTo>
                  <a:lnTo>
                    <a:pt x="659" y="582"/>
                  </a:lnTo>
                  <a:lnTo>
                    <a:pt x="188" y="528"/>
                  </a:lnTo>
                  <a:lnTo>
                    <a:pt x="0" y="50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37" name="Freeform 172">
              <a:extLst>
                <a:ext uri="{FF2B5EF4-FFF2-40B4-BE49-F238E27FC236}">
                  <a16:creationId xmlns:a16="http://schemas.microsoft.com/office/drawing/2014/main" id="{B276347D-84CF-48F0-91C5-CCEFF50034D7}"/>
                </a:ext>
              </a:extLst>
            </p:cNvPr>
            <p:cNvSpPr>
              <a:spLocks/>
            </p:cNvSpPr>
            <p:nvPr/>
          </p:nvSpPr>
          <p:spPr bwMode="auto">
            <a:xfrm>
              <a:off x="2892425" y="13955713"/>
              <a:ext cx="1122363" cy="923925"/>
            </a:xfrm>
            <a:custGeom>
              <a:avLst/>
              <a:gdLst>
                <a:gd name="T0" fmla="*/ 0 w 707"/>
                <a:gd name="T1" fmla="*/ 500 h 582"/>
                <a:gd name="T2" fmla="*/ 22 w 707"/>
                <a:gd name="T3" fmla="*/ 373 h 582"/>
                <a:gd name="T4" fmla="*/ 72 w 707"/>
                <a:gd name="T5" fmla="*/ 60 h 582"/>
                <a:gd name="T6" fmla="*/ 84 w 707"/>
                <a:gd name="T7" fmla="*/ 0 h 582"/>
                <a:gd name="T8" fmla="*/ 363 w 707"/>
                <a:gd name="T9" fmla="*/ 40 h 582"/>
                <a:gd name="T10" fmla="*/ 707 w 707"/>
                <a:gd name="T11" fmla="*/ 74 h 582"/>
                <a:gd name="T12" fmla="*/ 683 w 707"/>
                <a:gd name="T13" fmla="*/ 329 h 582"/>
                <a:gd name="T14" fmla="*/ 659 w 707"/>
                <a:gd name="T15" fmla="*/ 582 h 582"/>
                <a:gd name="T16" fmla="*/ 188 w 707"/>
                <a:gd name="T17" fmla="*/ 528 h 582"/>
                <a:gd name="T18" fmla="*/ 0 w 707"/>
                <a:gd name="T19" fmla="*/ 50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7" h="582">
                  <a:moveTo>
                    <a:pt x="0" y="500"/>
                  </a:moveTo>
                  <a:lnTo>
                    <a:pt x="22" y="373"/>
                  </a:lnTo>
                  <a:lnTo>
                    <a:pt x="72" y="60"/>
                  </a:lnTo>
                  <a:lnTo>
                    <a:pt x="84" y="0"/>
                  </a:lnTo>
                  <a:lnTo>
                    <a:pt x="363" y="40"/>
                  </a:lnTo>
                  <a:lnTo>
                    <a:pt x="707" y="74"/>
                  </a:lnTo>
                  <a:lnTo>
                    <a:pt x="683" y="329"/>
                  </a:lnTo>
                  <a:lnTo>
                    <a:pt x="659" y="582"/>
                  </a:lnTo>
                  <a:lnTo>
                    <a:pt x="188" y="528"/>
                  </a:lnTo>
                  <a:lnTo>
                    <a:pt x="0" y="50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8" name="Freeform 173">
              <a:extLst>
                <a:ext uri="{FF2B5EF4-FFF2-40B4-BE49-F238E27FC236}">
                  <a16:creationId xmlns:a16="http://schemas.microsoft.com/office/drawing/2014/main" id="{076DC48B-A469-40ED-AF97-30E2C46B9FEE}"/>
                </a:ext>
              </a:extLst>
            </p:cNvPr>
            <p:cNvSpPr>
              <a:spLocks/>
            </p:cNvSpPr>
            <p:nvPr/>
          </p:nvSpPr>
          <p:spPr bwMode="auto">
            <a:xfrm>
              <a:off x="6426200" y="16070263"/>
              <a:ext cx="608013" cy="987425"/>
            </a:xfrm>
            <a:custGeom>
              <a:avLst/>
              <a:gdLst>
                <a:gd name="T0" fmla="*/ 0 w 383"/>
                <a:gd name="T1" fmla="*/ 24 h 622"/>
                <a:gd name="T2" fmla="*/ 8 w 383"/>
                <a:gd name="T3" fmla="*/ 34 h 622"/>
                <a:gd name="T4" fmla="*/ 0 w 383"/>
                <a:gd name="T5" fmla="*/ 419 h 622"/>
                <a:gd name="T6" fmla="*/ 24 w 383"/>
                <a:gd name="T7" fmla="*/ 606 h 622"/>
                <a:gd name="T8" fmla="*/ 50 w 383"/>
                <a:gd name="T9" fmla="*/ 612 h 622"/>
                <a:gd name="T10" fmla="*/ 60 w 383"/>
                <a:gd name="T11" fmla="*/ 554 h 622"/>
                <a:gd name="T12" fmla="*/ 70 w 383"/>
                <a:gd name="T13" fmla="*/ 570 h 622"/>
                <a:gd name="T14" fmla="*/ 72 w 383"/>
                <a:gd name="T15" fmla="*/ 596 h 622"/>
                <a:gd name="T16" fmla="*/ 88 w 383"/>
                <a:gd name="T17" fmla="*/ 610 h 622"/>
                <a:gd name="T18" fmla="*/ 66 w 383"/>
                <a:gd name="T19" fmla="*/ 622 h 622"/>
                <a:gd name="T20" fmla="*/ 120 w 383"/>
                <a:gd name="T21" fmla="*/ 608 h 622"/>
                <a:gd name="T22" fmla="*/ 130 w 383"/>
                <a:gd name="T23" fmla="*/ 590 h 622"/>
                <a:gd name="T24" fmla="*/ 122 w 383"/>
                <a:gd name="T25" fmla="*/ 582 h 622"/>
                <a:gd name="T26" fmla="*/ 128 w 383"/>
                <a:gd name="T27" fmla="*/ 566 h 622"/>
                <a:gd name="T28" fmla="*/ 100 w 383"/>
                <a:gd name="T29" fmla="*/ 542 h 622"/>
                <a:gd name="T30" fmla="*/ 102 w 383"/>
                <a:gd name="T31" fmla="*/ 522 h 622"/>
                <a:gd name="T32" fmla="*/ 383 w 383"/>
                <a:gd name="T33" fmla="*/ 498 h 622"/>
                <a:gd name="T34" fmla="*/ 359 w 383"/>
                <a:gd name="T35" fmla="*/ 397 h 622"/>
                <a:gd name="T36" fmla="*/ 363 w 383"/>
                <a:gd name="T37" fmla="*/ 363 h 622"/>
                <a:gd name="T38" fmla="*/ 375 w 383"/>
                <a:gd name="T39" fmla="*/ 341 h 622"/>
                <a:gd name="T40" fmla="*/ 365 w 383"/>
                <a:gd name="T41" fmla="*/ 307 h 622"/>
                <a:gd name="T42" fmla="*/ 339 w 383"/>
                <a:gd name="T43" fmla="*/ 263 h 622"/>
                <a:gd name="T44" fmla="*/ 266 w 383"/>
                <a:gd name="T45" fmla="*/ 0 h 622"/>
                <a:gd name="T46" fmla="*/ 0 w 383"/>
                <a:gd name="T47" fmla="*/ 24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83" h="622">
                  <a:moveTo>
                    <a:pt x="0" y="24"/>
                  </a:moveTo>
                  <a:lnTo>
                    <a:pt x="8" y="34"/>
                  </a:lnTo>
                  <a:lnTo>
                    <a:pt x="0" y="419"/>
                  </a:lnTo>
                  <a:lnTo>
                    <a:pt x="24" y="606"/>
                  </a:lnTo>
                  <a:lnTo>
                    <a:pt x="50" y="612"/>
                  </a:lnTo>
                  <a:lnTo>
                    <a:pt x="60" y="554"/>
                  </a:lnTo>
                  <a:lnTo>
                    <a:pt x="70" y="570"/>
                  </a:lnTo>
                  <a:lnTo>
                    <a:pt x="72" y="596"/>
                  </a:lnTo>
                  <a:lnTo>
                    <a:pt x="88" y="610"/>
                  </a:lnTo>
                  <a:lnTo>
                    <a:pt x="66" y="622"/>
                  </a:lnTo>
                  <a:lnTo>
                    <a:pt x="120" y="608"/>
                  </a:lnTo>
                  <a:lnTo>
                    <a:pt x="130" y="590"/>
                  </a:lnTo>
                  <a:lnTo>
                    <a:pt x="122" y="582"/>
                  </a:lnTo>
                  <a:lnTo>
                    <a:pt x="128" y="566"/>
                  </a:lnTo>
                  <a:lnTo>
                    <a:pt x="100" y="542"/>
                  </a:lnTo>
                  <a:lnTo>
                    <a:pt x="102" y="522"/>
                  </a:lnTo>
                  <a:lnTo>
                    <a:pt x="383" y="498"/>
                  </a:lnTo>
                  <a:lnTo>
                    <a:pt x="359" y="397"/>
                  </a:lnTo>
                  <a:lnTo>
                    <a:pt x="363" y="363"/>
                  </a:lnTo>
                  <a:lnTo>
                    <a:pt x="375" y="341"/>
                  </a:lnTo>
                  <a:lnTo>
                    <a:pt x="365" y="307"/>
                  </a:lnTo>
                  <a:lnTo>
                    <a:pt x="339" y="263"/>
                  </a:lnTo>
                  <a:lnTo>
                    <a:pt x="266" y="0"/>
                  </a:lnTo>
                  <a:lnTo>
                    <a:pt x="0" y="2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39" name="Freeform 174">
              <a:extLst>
                <a:ext uri="{FF2B5EF4-FFF2-40B4-BE49-F238E27FC236}">
                  <a16:creationId xmlns:a16="http://schemas.microsoft.com/office/drawing/2014/main" id="{79622EE4-1257-4AF5-8E3E-F8AD3C9939EA}"/>
                </a:ext>
              </a:extLst>
            </p:cNvPr>
            <p:cNvSpPr>
              <a:spLocks/>
            </p:cNvSpPr>
            <p:nvPr/>
          </p:nvSpPr>
          <p:spPr bwMode="auto">
            <a:xfrm>
              <a:off x="6426200" y="16070263"/>
              <a:ext cx="608013" cy="987425"/>
            </a:xfrm>
            <a:custGeom>
              <a:avLst/>
              <a:gdLst>
                <a:gd name="T0" fmla="*/ 0 w 383"/>
                <a:gd name="T1" fmla="*/ 24 h 622"/>
                <a:gd name="T2" fmla="*/ 8 w 383"/>
                <a:gd name="T3" fmla="*/ 34 h 622"/>
                <a:gd name="T4" fmla="*/ 0 w 383"/>
                <a:gd name="T5" fmla="*/ 419 h 622"/>
                <a:gd name="T6" fmla="*/ 24 w 383"/>
                <a:gd name="T7" fmla="*/ 606 h 622"/>
                <a:gd name="T8" fmla="*/ 50 w 383"/>
                <a:gd name="T9" fmla="*/ 612 h 622"/>
                <a:gd name="T10" fmla="*/ 60 w 383"/>
                <a:gd name="T11" fmla="*/ 554 h 622"/>
                <a:gd name="T12" fmla="*/ 70 w 383"/>
                <a:gd name="T13" fmla="*/ 570 h 622"/>
                <a:gd name="T14" fmla="*/ 72 w 383"/>
                <a:gd name="T15" fmla="*/ 596 h 622"/>
                <a:gd name="T16" fmla="*/ 88 w 383"/>
                <a:gd name="T17" fmla="*/ 610 h 622"/>
                <a:gd name="T18" fmla="*/ 66 w 383"/>
                <a:gd name="T19" fmla="*/ 622 h 622"/>
                <a:gd name="T20" fmla="*/ 120 w 383"/>
                <a:gd name="T21" fmla="*/ 608 h 622"/>
                <a:gd name="T22" fmla="*/ 130 w 383"/>
                <a:gd name="T23" fmla="*/ 590 h 622"/>
                <a:gd name="T24" fmla="*/ 122 w 383"/>
                <a:gd name="T25" fmla="*/ 582 h 622"/>
                <a:gd name="T26" fmla="*/ 128 w 383"/>
                <a:gd name="T27" fmla="*/ 566 h 622"/>
                <a:gd name="T28" fmla="*/ 100 w 383"/>
                <a:gd name="T29" fmla="*/ 542 h 622"/>
                <a:gd name="T30" fmla="*/ 102 w 383"/>
                <a:gd name="T31" fmla="*/ 522 h 622"/>
                <a:gd name="T32" fmla="*/ 383 w 383"/>
                <a:gd name="T33" fmla="*/ 498 h 622"/>
                <a:gd name="T34" fmla="*/ 359 w 383"/>
                <a:gd name="T35" fmla="*/ 397 h 622"/>
                <a:gd name="T36" fmla="*/ 363 w 383"/>
                <a:gd name="T37" fmla="*/ 363 h 622"/>
                <a:gd name="T38" fmla="*/ 375 w 383"/>
                <a:gd name="T39" fmla="*/ 341 h 622"/>
                <a:gd name="T40" fmla="*/ 365 w 383"/>
                <a:gd name="T41" fmla="*/ 307 h 622"/>
                <a:gd name="T42" fmla="*/ 339 w 383"/>
                <a:gd name="T43" fmla="*/ 263 h 622"/>
                <a:gd name="T44" fmla="*/ 266 w 383"/>
                <a:gd name="T45" fmla="*/ 0 h 622"/>
                <a:gd name="T46" fmla="*/ 0 w 383"/>
                <a:gd name="T47" fmla="*/ 24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83" h="622">
                  <a:moveTo>
                    <a:pt x="0" y="24"/>
                  </a:moveTo>
                  <a:lnTo>
                    <a:pt x="8" y="34"/>
                  </a:lnTo>
                  <a:lnTo>
                    <a:pt x="0" y="419"/>
                  </a:lnTo>
                  <a:lnTo>
                    <a:pt x="24" y="606"/>
                  </a:lnTo>
                  <a:lnTo>
                    <a:pt x="50" y="612"/>
                  </a:lnTo>
                  <a:lnTo>
                    <a:pt x="60" y="554"/>
                  </a:lnTo>
                  <a:lnTo>
                    <a:pt x="70" y="570"/>
                  </a:lnTo>
                  <a:lnTo>
                    <a:pt x="72" y="596"/>
                  </a:lnTo>
                  <a:lnTo>
                    <a:pt x="88" y="610"/>
                  </a:lnTo>
                  <a:lnTo>
                    <a:pt x="66" y="622"/>
                  </a:lnTo>
                  <a:lnTo>
                    <a:pt x="120" y="608"/>
                  </a:lnTo>
                  <a:lnTo>
                    <a:pt x="130" y="590"/>
                  </a:lnTo>
                  <a:lnTo>
                    <a:pt x="122" y="582"/>
                  </a:lnTo>
                  <a:lnTo>
                    <a:pt x="128" y="566"/>
                  </a:lnTo>
                  <a:lnTo>
                    <a:pt x="100" y="542"/>
                  </a:lnTo>
                  <a:lnTo>
                    <a:pt x="102" y="522"/>
                  </a:lnTo>
                  <a:lnTo>
                    <a:pt x="383" y="498"/>
                  </a:lnTo>
                  <a:lnTo>
                    <a:pt x="359" y="397"/>
                  </a:lnTo>
                  <a:lnTo>
                    <a:pt x="363" y="363"/>
                  </a:lnTo>
                  <a:lnTo>
                    <a:pt x="375" y="341"/>
                  </a:lnTo>
                  <a:lnTo>
                    <a:pt x="365" y="307"/>
                  </a:lnTo>
                  <a:lnTo>
                    <a:pt x="339" y="263"/>
                  </a:lnTo>
                  <a:lnTo>
                    <a:pt x="266" y="0"/>
                  </a:lnTo>
                  <a:lnTo>
                    <a:pt x="0" y="2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40" name="Freeform 175">
              <a:extLst>
                <a:ext uri="{FF2B5EF4-FFF2-40B4-BE49-F238E27FC236}">
                  <a16:creationId xmlns:a16="http://schemas.microsoft.com/office/drawing/2014/main" id="{10796C52-6C22-4398-8F35-B3552873DCA1}"/>
                </a:ext>
              </a:extLst>
            </p:cNvPr>
            <p:cNvSpPr>
              <a:spLocks/>
            </p:cNvSpPr>
            <p:nvPr/>
          </p:nvSpPr>
          <p:spPr bwMode="auto">
            <a:xfrm>
              <a:off x="6426200" y="16070263"/>
              <a:ext cx="608013" cy="987425"/>
            </a:xfrm>
            <a:custGeom>
              <a:avLst/>
              <a:gdLst>
                <a:gd name="T0" fmla="*/ 0 w 383"/>
                <a:gd name="T1" fmla="*/ 24 h 622"/>
                <a:gd name="T2" fmla="*/ 8 w 383"/>
                <a:gd name="T3" fmla="*/ 34 h 622"/>
                <a:gd name="T4" fmla="*/ 0 w 383"/>
                <a:gd name="T5" fmla="*/ 419 h 622"/>
                <a:gd name="T6" fmla="*/ 24 w 383"/>
                <a:gd name="T7" fmla="*/ 606 h 622"/>
                <a:gd name="T8" fmla="*/ 50 w 383"/>
                <a:gd name="T9" fmla="*/ 612 h 622"/>
                <a:gd name="T10" fmla="*/ 60 w 383"/>
                <a:gd name="T11" fmla="*/ 554 h 622"/>
                <a:gd name="T12" fmla="*/ 70 w 383"/>
                <a:gd name="T13" fmla="*/ 570 h 622"/>
                <a:gd name="T14" fmla="*/ 72 w 383"/>
                <a:gd name="T15" fmla="*/ 596 h 622"/>
                <a:gd name="T16" fmla="*/ 88 w 383"/>
                <a:gd name="T17" fmla="*/ 610 h 622"/>
                <a:gd name="T18" fmla="*/ 66 w 383"/>
                <a:gd name="T19" fmla="*/ 622 h 622"/>
                <a:gd name="T20" fmla="*/ 120 w 383"/>
                <a:gd name="T21" fmla="*/ 608 h 622"/>
                <a:gd name="T22" fmla="*/ 130 w 383"/>
                <a:gd name="T23" fmla="*/ 590 h 622"/>
                <a:gd name="T24" fmla="*/ 122 w 383"/>
                <a:gd name="T25" fmla="*/ 582 h 622"/>
                <a:gd name="T26" fmla="*/ 128 w 383"/>
                <a:gd name="T27" fmla="*/ 566 h 622"/>
                <a:gd name="T28" fmla="*/ 100 w 383"/>
                <a:gd name="T29" fmla="*/ 542 h 622"/>
                <a:gd name="T30" fmla="*/ 102 w 383"/>
                <a:gd name="T31" fmla="*/ 522 h 622"/>
                <a:gd name="T32" fmla="*/ 383 w 383"/>
                <a:gd name="T33" fmla="*/ 498 h 622"/>
                <a:gd name="T34" fmla="*/ 359 w 383"/>
                <a:gd name="T35" fmla="*/ 397 h 622"/>
                <a:gd name="T36" fmla="*/ 363 w 383"/>
                <a:gd name="T37" fmla="*/ 363 h 622"/>
                <a:gd name="T38" fmla="*/ 375 w 383"/>
                <a:gd name="T39" fmla="*/ 341 h 622"/>
                <a:gd name="T40" fmla="*/ 365 w 383"/>
                <a:gd name="T41" fmla="*/ 307 h 622"/>
                <a:gd name="T42" fmla="*/ 339 w 383"/>
                <a:gd name="T43" fmla="*/ 263 h 622"/>
                <a:gd name="T44" fmla="*/ 266 w 383"/>
                <a:gd name="T45" fmla="*/ 0 h 622"/>
                <a:gd name="T46" fmla="*/ 0 w 383"/>
                <a:gd name="T47" fmla="*/ 24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83" h="622">
                  <a:moveTo>
                    <a:pt x="0" y="24"/>
                  </a:moveTo>
                  <a:lnTo>
                    <a:pt x="8" y="34"/>
                  </a:lnTo>
                  <a:lnTo>
                    <a:pt x="0" y="419"/>
                  </a:lnTo>
                  <a:lnTo>
                    <a:pt x="24" y="606"/>
                  </a:lnTo>
                  <a:lnTo>
                    <a:pt x="50" y="612"/>
                  </a:lnTo>
                  <a:lnTo>
                    <a:pt x="60" y="554"/>
                  </a:lnTo>
                  <a:lnTo>
                    <a:pt x="70" y="570"/>
                  </a:lnTo>
                  <a:lnTo>
                    <a:pt x="72" y="596"/>
                  </a:lnTo>
                  <a:lnTo>
                    <a:pt x="88" y="610"/>
                  </a:lnTo>
                  <a:lnTo>
                    <a:pt x="66" y="622"/>
                  </a:lnTo>
                  <a:lnTo>
                    <a:pt x="120" y="608"/>
                  </a:lnTo>
                  <a:lnTo>
                    <a:pt x="130" y="590"/>
                  </a:lnTo>
                  <a:lnTo>
                    <a:pt x="122" y="582"/>
                  </a:lnTo>
                  <a:lnTo>
                    <a:pt x="128" y="566"/>
                  </a:lnTo>
                  <a:lnTo>
                    <a:pt x="100" y="542"/>
                  </a:lnTo>
                  <a:lnTo>
                    <a:pt x="102" y="522"/>
                  </a:lnTo>
                  <a:lnTo>
                    <a:pt x="383" y="498"/>
                  </a:lnTo>
                  <a:lnTo>
                    <a:pt x="359" y="397"/>
                  </a:lnTo>
                  <a:lnTo>
                    <a:pt x="363" y="363"/>
                  </a:lnTo>
                  <a:lnTo>
                    <a:pt x="375" y="341"/>
                  </a:lnTo>
                  <a:lnTo>
                    <a:pt x="365" y="307"/>
                  </a:lnTo>
                  <a:lnTo>
                    <a:pt x="339" y="263"/>
                  </a:lnTo>
                  <a:lnTo>
                    <a:pt x="266" y="0"/>
                  </a:lnTo>
                  <a:lnTo>
                    <a:pt x="0" y="2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41" name="Freeform 176">
              <a:extLst>
                <a:ext uri="{FF2B5EF4-FFF2-40B4-BE49-F238E27FC236}">
                  <a16:creationId xmlns:a16="http://schemas.microsoft.com/office/drawing/2014/main" id="{50A791AE-F714-429F-A39C-2A7FD2E9EEC0}"/>
                </a:ext>
              </a:extLst>
            </p:cNvPr>
            <p:cNvSpPr>
              <a:spLocks/>
            </p:cNvSpPr>
            <p:nvPr/>
          </p:nvSpPr>
          <p:spPr bwMode="auto">
            <a:xfrm>
              <a:off x="6426200" y="16070263"/>
              <a:ext cx="608013" cy="987425"/>
            </a:xfrm>
            <a:custGeom>
              <a:avLst/>
              <a:gdLst>
                <a:gd name="T0" fmla="*/ 0 w 383"/>
                <a:gd name="T1" fmla="*/ 24 h 622"/>
                <a:gd name="T2" fmla="*/ 8 w 383"/>
                <a:gd name="T3" fmla="*/ 34 h 622"/>
                <a:gd name="T4" fmla="*/ 0 w 383"/>
                <a:gd name="T5" fmla="*/ 419 h 622"/>
                <a:gd name="T6" fmla="*/ 24 w 383"/>
                <a:gd name="T7" fmla="*/ 606 h 622"/>
                <a:gd name="T8" fmla="*/ 50 w 383"/>
                <a:gd name="T9" fmla="*/ 612 h 622"/>
                <a:gd name="T10" fmla="*/ 60 w 383"/>
                <a:gd name="T11" fmla="*/ 554 h 622"/>
                <a:gd name="T12" fmla="*/ 70 w 383"/>
                <a:gd name="T13" fmla="*/ 570 h 622"/>
                <a:gd name="T14" fmla="*/ 72 w 383"/>
                <a:gd name="T15" fmla="*/ 596 h 622"/>
                <a:gd name="T16" fmla="*/ 88 w 383"/>
                <a:gd name="T17" fmla="*/ 610 h 622"/>
                <a:gd name="T18" fmla="*/ 66 w 383"/>
                <a:gd name="T19" fmla="*/ 622 h 622"/>
                <a:gd name="T20" fmla="*/ 120 w 383"/>
                <a:gd name="T21" fmla="*/ 608 h 622"/>
                <a:gd name="T22" fmla="*/ 130 w 383"/>
                <a:gd name="T23" fmla="*/ 590 h 622"/>
                <a:gd name="T24" fmla="*/ 122 w 383"/>
                <a:gd name="T25" fmla="*/ 582 h 622"/>
                <a:gd name="T26" fmla="*/ 128 w 383"/>
                <a:gd name="T27" fmla="*/ 566 h 622"/>
                <a:gd name="T28" fmla="*/ 100 w 383"/>
                <a:gd name="T29" fmla="*/ 542 h 622"/>
                <a:gd name="T30" fmla="*/ 102 w 383"/>
                <a:gd name="T31" fmla="*/ 522 h 622"/>
                <a:gd name="T32" fmla="*/ 383 w 383"/>
                <a:gd name="T33" fmla="*/ 498 h 622"/>
                <a:gd name="T34" fmla="*/ 359 w 383"/>
                <a:gd name="T35" fmla="*/ 397 h 622"/>
                <a:gd name="T36" fmla="*/ 363 w 383"/>
                <a:gd name="T37" fmla="*/ 363 h 622"/>
                <a:gd name="T38" fmla="*/ 375 w 383"/>
                <a:gd name="T39" fmla="*/ 341 h 622"/>
                <a:gd name="T40" fmla="*/ 365 w 383"/>
                <a:gd name="T41" fmla="*/ 307 h 622"/>
                <a:gd name="T42" fmla="*/ 339 w 383"/>
                <a:gd name="T43" fmla="*/ 263 h 622"/>
                <a:gd name="T44" fmla="*/ 266 w 383"/>
                <a:gd name="T45" fmla="*/ 0 h 622"/>
                <a:gd name="T46" fmla="*/ 0 w 383"/>
                <a:gd name="T47" fmla="*/ 24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83" h="622">
                  <a:moveTo>
                    <a:pt x="0" y="24"/>
                  </a:moveTo>
                  <a:lnTo>
                    <a:pt x="8" y="34"/>
                  </a:lnTo>
                  <a:lnTo>
                    <a:pt x="0" y="419"/>
                  </a:lnTo>
                  <a:lnTo>
                    <a:pt x="24" y="606"/>
                  </a:lnTo>
                  <a:lnTo>
                    <a:pt x="50" y="612"/>
                  </a:lnTo>
                  <a:lnTo>
                    <a:pt x="60" y="554"/>
                  </a:lnTo>
                  <a:lnTo>
                    <a:pt x="70" y="570"/>
                  </a:lnTo>
                  <a:lnTo>
                    <a:pt x="72" y="596"/>
                  </a:lnTo>
                  <a:lnTo>
                    <a:pt x="88" y="610"/>
                  </a:lnTo>
                  <a:lnTo>
                    <a:pt x="66" y="622"/>
                  </a:lnTo>
                  <a:lnTo>
                    <a:pt x="120" y="608"/>
                  </a:lnTo>
                  <a:lnTo>
                    <a:pt x="130" y="590"/>
                  </a:lnTo>
                  <a:lnTo>
                    <a:pt x="122" y="582"/>
                  </a:lnTo>
                  <a:lnTo>
                    <a:pt x="128" y="566"/>
                  </a:lnTo>
                  <a:lnTo>
                    <a:pt x="100" y="542"/>
                  </a:lnTo>
                  <a:lnTo>
                    <a:pt x="102" y="522"/>
                  </a:lnTo>
                  <a:lnTo>
                    <a:pt x="383" y="498"/>
                  </a:lnTo>
                  <a:lnTo>
                    <a:pt x="359" y="397"/>
                  </a:lnTo>
                  <a:lnTo>
                    <a:pt x="363" y="363"/>
                  </a:lnTo>
                  <a:lnTo>
                    <a:pt x="375" y="341"/>
                  </a:lnTo>
                  <a:lnTo>
                    <a:pt x="365" y="307"/>
                  </a:lnTo>
                  <a:lnTo>
                    <a:pt x="339" y="263"/>
                  </a:lnTo>
                  <a:lnTo>
                    <a:pt x="266" y="0"/>
                  </a:lnTo>
                  <a:lnTo>
                    <a:pt x="0" y="2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42" name="Freeform 177">
              <a:extLst>
                <a:ext uri="{FF2B5EF4-FFF2-40B4-BE49-F238E27FC236}">
                  <a16:creationId xmlns:a16="http://schemas.microsoft.com/office/drawing/2014/main" id="{DF93EFF7-A747-43AD-85A1-84564219B1FE}"/>
                </a:ext>
              </a:extLst>
            </p:cNvPr>
            <p:cNvSpPr>
              <a:spLocks/>
            </p:cNvSpPr>
            <p:nvPr/>
          </p:nvSpPr>
          <p:spPr bwMode="auto">
            <a:xfrm>
              <a:off x="6845300" y="16022638"/>
              <a:ext cx="868363" cy="898525"/>
            </a:xfrm>
            <a:custGeom>
              <a:avLst/>
              <a:gdLst>
                <a:gd name="T0" fmla="*/ 0 w 547"/>
                <a:gd name="T1" fmla="*/ 30 h 566"/>
                <a:gd name="T2" fmla="*/ 73 w 547"/>
                <a:gd name="T3" fmla="*/ 293 h 566"/>
                <a:gd name="T4" fmla="*/ 101 w 547"/>
                <a:gd name="T5" fmla="*/ 337 h 566"/>
                <a:gd name="T6" fmla="*/ 109 w 547"/>
                <a:gd name="T7" fmla="*/ 371 h 566"/>
                <a:gd name="T8" fmla="*/ 99 w 547"/>
                <a:gd name="T9" fmla="*/ 393 h 566"/>
                <a:gd name="T10" fmla="*/ 95 w 547"/>
                <a:gd name="T11" fmla="*/ 427 h 566"/>
                <a:gd name="T12" fmla="*/ 119 w 547"/>
                <a:gd name="T13" fmla="*/ 528 h 566"/>
                <a:gd name="T14" fmla="*/ 139 w 547"/>
                <a:gd name="T15" fmla="*/ 560 h 566"/>
                <a:gd name="T16" fmla="*/ 427 w 547"/>
                <a:gd name="T17" fmla="*/ 544 h 566"/>
                <a:gd name="T18" fmla="*/ 431 w 547"/>
                <a:gd name="T19" fmla="*/ 566 h 566"/>
                <a:gd name="T20" fmla="*/ 449 w 547"/>
                <a:gd name="T21" fmla="*/ 566 h 566"/>
                <a:gd name="T22" fmla="*/ 441 w 547"/>
                <a:gd name="T23" fmla="*/ 520 h 566"/>
                <a:gd name="T24" fmla="*/ 453 w 547"/>
                <a:gd name="T25" fmla="*/ 506 h 566"/>
                <a:gd name="T26" fmla="*/ 495 w 547"/>
                <a:gd name="T27" fmla="*/ 516 h 566"/>
                <a:gd name="T28" fmla="*/ 503 w 547"/>
                <a:gd name="T29" fmla="*/ 482 h 566"/>
                <a:gd name="T30" fmla="*/ 495 w 547"/>
                <a:gd name="T31" fmla="*/ 480 h 566"/>
                <a:gd name="T32" fmla="*/ 505 w 547"/>
                <a:gd name="T33" fmla="*/ 470 h 566"/>
                <a:gd name="T34" fmla="*/ 491 w 547"/>
                <a:gd name="T35" fmla="*/ 462 h 566"/>
                <a:gd name="T36" fmla="*/ 499 w 547"/>
                <a:gd name="T37" fmla="*/ 451 h 566"/>
                <a:gd name="T38" fmla="*/ 497 w 547"/>
                <a:gd name="T39" fmla="*/ 435 h 566"/>
                <a:gd name="T40" fmla="*/ 515 w 547"/>
                <a:gd name="T41" fmla="*/ 423 h 566"/>
                <a:gd name="T42" fmla="*/ 509 w 547"/>
                <a:gd name="T43" fmla="*/ 407 h 566"/>
                <a:gd name="T44" fmla="*/ 517 w 547"/>
                <a:gd name="T45" fmla="*/ 401 h 566"/>
                <a:gd name="T46" fmla="*/ 523 w 547"/>
                <a:gd name="T47" fmla="*/ 385 h 566"/>
                <a:gd name="T48" fmla="*/ 515 w 547"/>
                <a:gd name="T49" fmla="*/ 381 h 566"/>
                <a:gd name="T50" fmla="*/ 529 w 547"/>
                <a:gd name="T51" fmla="*/ 371 h 566"/>
                <a:gd name="T52" fmla="*/ 521 w 547"/>
                <a:gd name="T53" fmla="*/ 359 h 566"/>
                <a:gd name="T54" fmla="*/ 535 w 547"/>
                <a:gd name="T55" fmla="*/ 359 h 566"/>
                <a:gd name="T56" fmla="*/ 547 w 547"/>
                <a:gd name="T57" fmla="*/ 343 h 566"/>
                <a:gd name="T58" fmla="*/ 541 w 547"/>
                <a:gd name="T59" fmla="*/ 337 h 566"/>
                <a:gd name="T60" fmla="*/ 523 w 547"/>
                <a:gd name="T61" fmla="*/ 335 h 566"/>
                <a:gd name="T62" fmla="*/ 511 w 547"/>
                <a:gd name="T63" fmla="*/ 317 h 566"/>
                <a:gd name="T64" fmla="*/ 489 w 547"/>
                <a:gd name="T65" fmla="*/ 279 h 566"/>
                <a:gd name="T66" fmla="*/ 477 w 547"/>
                <a:gd name="T67" fmla="*/ 275 h 566"/>
                <a:gd name="T68" fmla="*/ 453 w 547"/>
                <a:gd name="T69" fmla="*/ 223 h 566"/>
                <a:gd name="T70" fmla="*/ 417 w 547"/>
                <a:gd name="T71" fmla="*/ 203 h 566"/>
                <a:gd name="T72" fmla="*/ 391 w 547"/>
                <a:gd name="T73" fmla="*/ 167 h 566"/>
                <a:gd name="T74" fmla="*/ 331 w 547"/>
                <a:gd name="T75" fmla="*/ 120 h 566"/>
                <a:gd name="T76" fmla="*/ 301 w 547"/>
                <a:gd name="T77" fmla="*/ 82 h 566"/>
                <a:gd name="T78" fmla="*/ 235 w 547"/>
                <a:gd name="T79" fmla="*/ 40 h 566"/>
                <a:gd name="T80" fmla="*/ 255 w 547"/>
                <a:gd name="T81" fmla="*/ 0 h 566"/>
                <a:gd name="T82" fmla="*/ 133 w 547"/>
                <a:gd name="T83" fmla="*/ 14 h 566"/>
                <a:gd name="T84" fmla="*/ 0 w 547"/>
                <a:gd name="T85" fmla="*/ 30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47" h="566">
                  <a:moveTo>
                    <a:pt x="0" y="30"/>
                  </a:moveTo>
                  <a:lnTo>
                    <a:pt x="73" y="293"/>
                  </a:lnTo>
                  <a:lnTo>
                    <a:pt x="101" y="337"/>
                  </a:lnTo>
                  <a:lnTo>
                    <a:pt x="109" y="371"/>
                  </a:lnTo>
                  <a:lnTo>
                    <a:pt x="99" y="393"/>
                  </a:lnTo>
                  <a:lnTo>
                    <a:pt x="95" y="427"/>
                  </a:lnTo>
                  <a:lnTo>
                    <a:pt x="119" y="528"/>
                  </a:lnTo>
                  <a:lnTo>
                    <a:pt x="139" y="560"/>
                  </a:lnTo>
                  <a:lnTo>
                    <a:pt x="427" y="544"/>
                  </a:lnTo>
                  <a:lnTo>
                    <a:pt x="431" y="566"/>
                  </a:lnTo>
                  <a:lnTo>
                    <a:pt x="449" y="566"/>
                  </a:lnTo>
                  <a:lnTo>
                    <a:pt x="441" y="520"/>
                  </a:lnTo>
                  <a:lnTo>
                    <a:pt x="453" y="506"/>
                  </a:lnTo>
                  <a:lnTo>
                    <a:pt x="495" y="516"/>
                  </a:lnTo>
                  <a:lnTo>
                    <a:pt x="503" y="482"/>
                  </a:lnTo>
                  <a:lnTo>
                    <a:pt x="495" y="480"/>
                  </a:lnTo>
                  <a:lnTo>
                    <a:pt x="505" y="470"/>
                  </a:lnTo>
                  <a:lnTo>
                    <a:pt x="491" y="462"/>
                  </a:lnTo>
                  <a:lnTo>
                    <a:pt x="499" y="451"/>
                  </a:lnTo>
                  <a:lnTo>
                    <a:pt x="497" y="435"/>
                  </a:lnTo>
                  <a:lnTo>
                    <a:pt x="515" y="423"/>
                  </a:lnTo>
                  <a:lnTo>
                    <a:pt x="509" y="407"/>
                  </a:lnTo>
                  <a:lnTo>
                    <a:pt x="517" y="401"/>
                  </a:lnTo>
                  <a:lnTo>
                    <a:pt x="523" y="385"/>
                  </a:lnTo>
                  <a:lnTo>
                    <a:pt x="515" y="381"/>
                  </a:lnTo>
                  <a:lnTo>
                    <a:pt x="529" y="371"/>
                  </a:lnTo>
                  <a:lnTo>
                    <a:pt x="521" y="359"/>
                  </a:lnTo>
                  <a:lnTo>
                    <a:pt x="535" y="359"/>
                  </a:lnTo>
                  <a:lnTo>
                    <a:pt x="547" y="343"/>
                  </a:lnTo>
                  <a:lnTo>
                    <a:pt x="541" y="337"/>
                  </a:lnTo>
                  <a:lnTo>
                    <a:pt x="523" y="335"/>
                  </a:lnTo>
                  <a:lnTo>
                    <a:pt x="511" y="317"/>
                  </a:lnTo>
                  <a:lnTo>
                    <a:pt x="489" y="279"/>
                  </a:lnTo>
                  <a:lnTo>
                    <a:pt x="477" y="275"/>
                  </a:lnTo>
                  <a:lnTo>
                    <a:pt x="453" y="223"/>
                  </a:lnTo>
                  <a:lnTo>
                    <a:pt x="417" y="203"/>
                  </a:lnTo>
                  <a:lnTo>
                    <a:pt x="391" y="167"/>
                  </a:lnTo>
                  <a:lnTo>
                    <a:pt x="331" y="120"/>
                  </a:lnTo>
                  <a:lnTo>
                    <a:pt x="301" y="82"/>
                  </a:lnTo>
                  <a:lnTo>
                    <a:pt x="235" y="40"/>
                  </a:lnTo>
                  <a:lnTo>
                    <a:pt x="255" y="0"/>
                  </a:lnTo>
                  <a:lnTo>
                    <a:pt x="133" y="14"/>
                  </a:lnTo>
                  <a:lnTo>
                    <a:pt x="0" y="3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43" name="Freeform 178">
              <a:extLst>
                <a:ext uri="{FF2B5EF4-FFF2-40B4-BE49-F238E27FC236}">
                  <a16:creationId xmlns:a16="http://schemas.microsoft.com/office/drawing/2014/main" id="{C65CFC7F-E8C8-429A-897D-0F69DF25A1CD}"/>
                </a:ext>
              </a:extLst>
            </p:cNvPr>
            <p:cNvSpPr>
              <a:spLocks/>
            </p:cNvSpPr>
            <p:nvPr/>
          </p:nvSpPr>
          <p:spPr bwMode="auto">
            <a:xfrm>
              <a:off x="6845300" y="16022638"/>
              <a:ext cx="868363" cy="898525"/>
            </a:xfrm>
            <a:custGeom>
              <a:avLst/>
              <a:gdLst>
                <a:gd name="T0" fmla="*/ 0 w 547"/>
                <a:gd name="T1" fmla="*/ 30 h 566"/>
                <a:gd name="T2" fmla="*/ 73 w 547"/>
                <a:gd name="T3" fmla="*/ 293 h 566"/>
                <a:gd name="T4" fmla="*/ 101 w 547"/>
                <a:gd name="T5" fmla="*/ 337 h 566"/>
                <a:gd name="T6" fmla="*/ 109 w 547"/>
                <a:gd name="T7" fmla="*/ 371 h 566"/>
                <a:gd name="T8" fmla="*/ 99 w 547"/>
                <a:gd name="T9" fmla="*/ 393 h 566"/>
                <a:gd name="T10" fmla="*/ 95 w 547"/>
                <a:gd name="T11" fmla="*/ 427 h 566"/>
                <a:gd name="T12" fmla="*/ 119 w 547"/>
                <a:gd name="T13" fmla="*/ 528 h 566"/>
                <a:gd name="T14" fmla="*/ 139 w 547"/>
                <a:gd name="T15" fmla="*/ 560 h 566"/>
                <a:gd name="T16" fmla="*/ 427 w 547"/>
                <a:gd name="T17" fmla="*/ 544 h 566"/>
                <a:gd name="T18" fmla="*/ 431 w 547"/>
                <a:gd name="T19" fmla="*/ 566 h 566"/>
                <a:gd name="T20" fmla="*/ 449 w 547"/>
                <a:gd name="T21" fmla="*/ 566 h 566"/>
                <a:gd name="T22" fmla="*/ 441 w 547"/>
                <a:gd name="T23" fmla="*/ 520 h 566"/>
                <a:gd name="T24" fmla="*/ 453 w 547"/>
                <a:gd name="T25" fmla="*/ 506 h 566"/>
                <a:gd name="T26" fmla="*/ 495 w 547"/>
                <a:gd name="T27" fmla="*/ 516 h 566"/>
                <a:gd name="T28" fmla="*/ 503 w 547"/>
                <a:gd name="T29" fmla="*/ 482 h 566"/>
                <a:gd name="T30" fmla="*/ 495 w 547"/>
                <a:gd name="T31" fmla="*/ 480 h 566"/>
                <a:gd name="T32" fmla="*/ 505 w 547"/>
                <a:gd name="T33" fmla="*/ 470 h 566"/>
                <a:gd name="T34" fmla="*/ 491 w 547"/>
                <a:gd name="T35" fmla="*/ 462 h 566"/>
                <a:gd name="T36" fmla="*/ 499 w 547"/>
                <a:gd name="T37" fmla="*/ 451 h 566"/>
                <a:gd name="T38" fmla="*/ 497 w 547"/>
                <a:gd name="T39" fmla="*/ 435 h 566"/>
                <a:gd name="T40" fmla="*/ 515 w 547"/>
                <a:gd name="T41" fmla="*/ 423 h 566"/>
                <a:gd name="T42" fmla="*/ 509 w 547"/>
                <a:gd name="T43" fmla="*/ 407 h 566"/>
                <a:gd name="T44" fmla="*/ 517 w 547"/>
                <a:gd name="T45" fmla="*/ 401 h 566"/>
                <a:gd name="T46" fmla="*/ 523 w 547"/>
                <a:gd name="T47" fmla="*/ 385 h 566"/>
                <a:gd name="T48" fmla="*/ 515 w 547"/>
                <a:gd name="T49" fmla="*/ 381 h 566"/>
                <a:gd name="T50" fmla="*/ 529 w 547"/>
                <a:gd name="T51" fmla="*/ 371 h 566"/>
                <a:gd name="T52" fmla="*/ 521 w 547"/>
                <a:gd name="T53" fmla="*/ 359 h 566"/>
                <a:gd name="T54" fmla="*/ 535 w 547"/>
                <a:gd name="T55" fmla="*/ 359 h 566"/>
                <a:gd name="T56" fmla="*/ 547 w 547"/>
                <a:gd name="T57" fmla="*/ 343 h 566"/>
                <a:gd name="T58" fmla="*/ 541 w 547"/>
                <a:gd name="T59" fmla="*/ 337 h 566"/>
                <a:gd name="T60" fmla="*/ 523 w 547"/>
                <a:gd name="T61" fmla="*/ 335 h 566"/>
                <a:gd name="T62" fmla="*/ 511 w 547"/>
                <a:gd name="T63" fmla="*/ 317 h 566"/>
                <a:gd name="T64" fmla="*/ 489 w 547"/>
                <a:gd name="T65" fmla="*/ 279 h 566"/>
                <a:gd name="T66" fmla="*/ 477 w 547"/>
                <a:gd name="T67" fmla="*/ 275 h 566"/>
                <a:gd name="T68" fmla="*/ 453 w 547"/>
                <a:gd name="T69" fmla="*/ 223 h 566"/>
                <a:gd name="T70" fmla="*/ 417 w 547"/>
                <a:gd name="T71" fmla="*/ 203 h 566"/>
                <a:gd name="T72" fmla="*/ 391 w 547"/>
                <a:gd name="T73" fmla="*/ 167 h 566"/>
                <a:gd name="T74" fmla="*/ 331 w 547"/>
                <a:gd name="T75" fmla="*/ 120 h 566"/>
                <a:gd name="T76" fmla="*/ 301 w 547"/>
                <a:gd name="T77" fmla="*/ 82 h 566"/>
                <a:gd name="T78" fmla="*/ 235 w 547"/>
                <a:gd name="T79" fmla="*/ 40 h 566"/>
                <a:gd name="T80" fmla="*/ 255 w 547"/>
                <a:gd name="T81" fmla="*/ 0 h 566"/>
                <a:gd name="T82" fmla="*/ 133 w 547"/>
                <a:gd name="T83" fmla="*/ 14 h 566"/>
                <a:gd name="T84" fmla="*/ 0 w 547"/>
                <a:gd name="T85" fmla="*/ 30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47" h="566">
                  <a:moveTo>
                    <a:pt x="0" y="30"/>
                  </a:moveTo>
                  <a:lnTo>
                    <a:pt x="73" y="293"/>
                  </a:lnTo>
                  <a:lnTo>
                    <a:pt x="101" y="337"/>
                  </a:lnTo>
                  <a:lnTo>
                    <a:pt x="109" y="371"/>
                  </a:lnTo>
                  <a:lnTo>
                    <a:pt x="99" y="393"/>
                  </a:lnTo>
                  <a:lnTo>
                    <a:pt x="95" y="427"/>
                  </a:lnTo>
                  <a:lnTo>
                    <a:pt x="119" y="528"/>
                  </a:lnTo>
                  <a:lnTo>
                    <a:pt x="139" y="560"/>
                  </a:lnTo>
                  <a:lnTo>
                    <a:pt x="427" y="544"/>
                  </a:lnTo>
                  <a:lnTo>
                    <a:pt x="431" y="566"/>
                  </a:lnTo>
                  <a:lnTo>
                    <a:pt x="449" y="566"/>
                  </a:lnTo>
                  <a:lnTo>
                    <a:pt x="441" y="520"/>
                  </a:lnTo>
                  <a:lnTo>
                    <a:pt x="453" y="506"/>
                  </a:lnTo>
                  <a:lnTo>
                    <a:pt x="495" y="516"/>
                  </a:lnTo>
                  <a:lnTo>
                    <a:pt x="503" y="482"/>
                  </a:lnTo>
                  <a:lnTo>
                    <a:pt x="495" y="480"/>
                  </a:lnTo>
                  <a:lnTo>
                    <a:pt x="505" y="470"/>
                  </a:lnTo>
                  <a:lnTo>
                    <a:pt x="491" y="462"/>
                  </a:lnTo>
                  <a:lnTo>
                    <a:pt x="499" y="451"/>
                  </a:lnTo>
                  <a:lnTo>
                    <a:pt x="497" y="435"/>
                  </a:lnTo>
                  <a:lnTo>
                    <a:pt x="515" y="423"/>
                  </a:lnTo>
                  <a:lnTo>
                    <a:pt x="509" y="407"/>
                  </a:lnTo>
                  <a:lnTo>
                    <a:pt x="517" y="401"/>
                  </a:lnTo>
                  <a:lnTo>
                    <a:pt x="523" y="385"/>
                  </a:lnTo>
                  <a:lnTo>
                    <a:pt x="515" y="381"/>
                  </a:lnTo>
                  <a:lnTo>
                    <a:pt x="529" y="371"/>
                  </a:lnTo>
                  <a:lnTo>
                    <a:pt x="521" y="359"/>
                  </a:lnTo>
                  <a:lnTo>
                    <a:pt x="535" y="359"/>
                  </a:lnTo>
                  <a:lnTo>
                    <a:pt x="547" y="343"/>
                  </a:lnTo>
                  <a:lnTo>
                    <a:pt x="541" y="337"/>
                  </a:lnTo>
                  <a:lnTo>
                    <a:pt x="523" y="335"/>
                  </a:lnTo>
                  <a:lnTo>
                    <a:pt x="511" y="317"/>
                  </a:lnTo>
                  <a:lnTo>
                    <a:pt x="489" y="279"/>
                  </a:lnTo>
                  <a:lnTo>
                    <a:pt x="477" y="275"/>
                  </a:lnTo>
                  <a:lnTo>
                    <a:pt x="453" y="223"/>
                  </a:lnTo>
                  <a:lnTo>
                    <a:pt x="417" y="203"/>
                  </a:lnTo>
                  <a:lnTo>
                    <a:pt x="391" y="167"/>
                  </a:lnTo>
                  <a:lnTo>
                    <a:pt x="331" y="120"/>
                  </a:lnTo>
                  <a:lnTo>
                    <a:pt x="301" y="82"/>
                  </a:lnTo>
                  <a:lnTo>
                    <a:pt x="235" y="40"/>
                  </a:lnTo>
                  <a:lnTo>
                    <a:pt x="255" y="0"/>
                  </a:lnTo>
                  <a:lnTo>
                    <a:pt x="133" y="14"/>
                  </a:lnTo>
                  <a:lnTo>
                    <a:pt x="0" y="3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44" name="Freeform 179">
              <a:extLst>
                <a:ext uri="{FF2B5EF4-FFF2-40B4-BE49-F238E27FC236}">
                  <a16:creationId xmlns:a16="http://schemas.microsoft.com/office/drawing/2014/main" id="{B460855B-446E-4693-9739-9993242C65FD}"/>
                </a:ext>
              </a:extLst>
            </p:cNvPr>
            <p:cNvSpPr>
              <a:spLocks/>
            </p:cNvSpPr>
            <p:nvPr/>
          </p:nvSpPr>
          <p:spPr bwMode="auto">
            <a:xfrm>
              <a:off x="6845300" y="16022638"/>
              <a:ext cx="868363" cy="898525"/>
            </a:xfrm>
            <a:custGeom>
              <a:avLst/>
              <a:gdLst>
                <a:gd name="T0" fmla="*/ 0 w 547"/>
                <a:gd name="T1" fmla="*/ 30 h 566"/>
                <a:gd name="T2" fmla="*/ 73 w 547"/>
                <a:gd name="T3" fmla="*/ 293 h 566"/>
                <a:gd name="T4" fmla="*/ 101 w 547"/>
                <a:gd name="T5" fmla="*/ 337 h 566"/>
                <a:gd name="T6" fmla="*/ 109 w 547"/>
                <a:gd name="T7" fmla="*/ 371 h 566"/>
                <a:gd name="T8" fmla="*/ 99 w 547"/>
                <a:gd name="T9" fmla="*/ 393 h 566"/>
                <a:gd name="T10" fmla="*/ 95 w 547"/>
                <a:gd name="T11" fmla="*/ 427 h 566"/>
                <a:gd name="T12" fmla="*/ 119 w 547"/>
                <a:gd name="T13" fmla="*/ 528 h 566"/>
                <a:gd name="T14" fmla="*/ 139 w 547"/>
                <a:gd name="T15" fmla="*/ 560 h 566"/>
                <a:gd name="T16" fmla="*/ 427 w 547"/>
                <a:gd name="T17" fmla="*/ 544 h 566"/>
                <a:gd name="T18" fmla="*/ 431 w 547"/>
                <a:gd name="T19" fmla="*/ 566 h 566"/>
                <a:gd name="T20" fmla="*/ 449 w 547"/>
                <a:gd name="T21" fmla="*/ 566 h 566"/>
                <a:gd name="T22" fmla="*/ 441 w 547"/>
                <a:gd name="T23" fmla="*/ 520 h 566"/>
                <a:gd name="T24" fmla="*/ 453 w 547"/>
                <a:gd name="T25" fmla="*/ 506 h 566"/>
                <a:gd name="T26" fmla="*/ 495 w 547"/>
                <a:gd name="T27" fmla="*/ 516 h 566"/>
                <a:gd name="T28" fmla="*/ 503 w 547"/>
                <a:gd name="T29" fmla="*/ 482 h 566"/>
                <a:gd name="T30" fmla="*/ 495 w 547"/>
                <a:gd name="T31" fmla="*/ 480 h 566"/>
                <a:gd name="T32" fmla="*/ 505 w 547"/>
                <a:gd name="T33" fmla="*/ 470 h 566"/>
                <a:gd name="T34" fmla="*/ 491 w 547"/>
                <a:gd name="T35" fmla="*/ 462 h 566"/>
                <a:gd name="T36" fmla="*/ 499 w 547"/>
                <a:gd name="T37" fmla="*/ 451 h 566"/>
                <a:gd name="T38" fmla="*/ 497 w 547"/>
                <a:gd name="T39" fmla="*/ 435 h 566"/>
                <a:gd name="T40" fmla="*/ 515 w 547"/>
                <a:gd name="T41" fmla="*/ 423 h 566"/>
                <a:gd name="T42" fmla="*/ 509 w 547"/>
                <a:gd name="T43" fmla="*/ 407 h 566"/>
                <a:gd name="T44" fmla="*/ 517 w 547"/>
                <a:gd name="T45" fmla="*/ 401 h 566"/>
                <a:gd name="T46" fmla="*/ 523 w 547"/>
                <a:gd name="T47" fmla="*/ 385 h 566"/>
                <a:gd name="T48" fmla="*/ 515 w 547"/>
                <a:gd name="T49" fmla="*/ 381 h 566"/>
                <a:gd name="T50" fmla="*/ 529 w 547"/>
                <a:gd name="T51" fmla="*/ 371 h 566"/>
                <a:gd name="T52" fmla="*/ 521 w 547"/>
                <a:gd name="T53" fmla="*/ 359 h 566"/>
                <a:gd name="T54" fmla="*/ 535 w 547"/>
                <a:gd name="T55" fmla="*/ 359 h 566"/>
                <a:gd name="T56" fmla="*/ 547 w 547"/>
                <a:gd name="T57" fmla="*/ 343 h 566"/>
                <a:gd name="T58" fmla="*/ 541 w 547"/>
                <a:gd name="T59" fmla="*/ 337 h 566"/>
                <a:gd name="T60" fmla="*/ 523 w 547"/>
                <a:gd name="T61" fmla="*/ 335 h 566"/>
                <a:gd name="T62" fmla="*/ 511 w 547"/>
                <a:gd name="T63" fmla="*/ 317 h 566"/>
                <a:gd name="T64" fmla="*/ 489 w 547"/>
                <a:gd name="T65" fmla="*/ 279 h 566"/>
                <a:gd name="T66" fmla="*/ 477 w 547"/>
                <a:gd name="T67" fmla="*/ 275 h 566"/>
                <a:gd name="T68" fmla="*/ 453 w 547"/>
                <a:gd name="T69" fmla="*/ 223 h 566"/>
                <a:gd name="T70" fmla="*/ 417 w 547"/>
                <a:gd name="T71" fmla="*/ 203 h 566"/>
                <a:gd name="T72" fmla="*/ 391 w 547"/>
                <a:gd name="T73" fmla="*/ 167 h 566"/>
                <a:gd name="T74" fmla="*/ 331 w 547"/>
                <a:gd name="T75" fmla="*/ 120 h 566"/>
                <a:gd name="T76" fmla="*/ 301 w 547"/>
                <a:gd name="T77" fmla="*/ 82 h 566"/>
                <a:gd name="T78" fmla="*/ 235 w 547"/>
                <a:gd name="T79" fmla="*/ 40 h 566"/>
                <a:gd name="T80" fmla="*/ 255 w 547"/>
                <a:gd name="T81" fmla="*/ 0 h 566"/>
                <a:gd name="T82" fmla="*/ 133 w 547"/>
                <a:gd name="T83" fmla="*/ 14 h 566"/>
                <a:gd name="T84" fmla="*/ 0 w 547"/>
                <a:gd name="T85" fmla="*/ 30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47" h="566">
                  <a:moveTo>
                    <a:pt x="0" y="30"/>
                  </a:moveTo>
                  <a:lnTo>
                    <a:pt x="73" y="293"/>
                  </a:lnTo>
                  <a:lnTo>
                    <a:pt x="101" y="337"/>
                  </a:lnTo>
                  <a:lnTo>
                    <a:pt x="109" y="371"/>
                  </a:lnTo>
                  <a:lnTo>
                    <a:pt x="99" y="393"/>
                  </a:lnTo>
                  <a:lnTo>
                    <a:pt x="95" y="427"/>
                  </a:lnTo>
                  <a:lnTo>
                    <a:pt x="119" y="528"/>
                  </a:lnTo>
                  <a:lnTo>
                    <a:pt x="139" y="560"/>
                  </a:lnTo>
                  <a:lnTo>
                    <a:pt x="427" y="544"/>
                  </a:lnTo>
                  <a:lnTo>
                    <a:pt x="431" y="566"/>
                  </a:lnTo>
                  <a:lnTo>
                    <a:pt x="449" y="566"/>
                  </a:lnTo>
                  <a:lnTo>
                    <a:pt x="441" y="520"/>
                  </a:lnTo>
                  <a:lnTo>
                    <a:pt x="453" y="506"/>
                  </a:lnTo>
                  <a:lnTo>
                    <a:pt x="495" y="516"/>
                  </a:lnTo>
                  <a:lnTo>
                    <a:pt x="503" y="482"/>
                  </a:lnTo>
                  <a:lnTo>
                    <a:pt x="495" y="480"/>
                  </a:lnTo>
                  <a:lnTo>
                    <a:pt x="505" y="470"/>
                  </a:lnTo>
                  <a:lnTo>
                    <a:pt x="491" y="462"/>
                  </a:lnTo>
                  <a:lnTo>
                    <a:pt x="499" y="451"/>
                  </a:lnTo>
                  <a:lnTo>
                    <a:pt x="497" y="435"/>
                  </a:lnTo>
                  <a:lnTo>
                    <a:pt x="515" y="423"/>
                  </a:lnTo>
                  <a:lnTo>
                    <a:pt x="509" y="407"/>
                  </a:lnTo>
                  <a:lnTo>
                    <a:pt x="517" y="401"/>
                  </a:lnTo>
                  <a:lnTo>
                    <a:pt x="523" y="385"/>
                  </a:lnTo>
                  <a:lnTo>
                    <a:pt x="515" y="381"/>
                  </a:lnTo>
                  <a:lnTo>
                    <a:pt x="529" y="371"/>
                  </a:lnTo>
                  <a:lnTo>
                    <a:pt x="521" y="359"/>
                  </a:lnTo>
                  <a:lnTo>
                    <a:pt x="535" y="359"/>
                  </a:lnTo>
                  <a:lnTo>
                    <a:pt x="547" y="343"/>
                  </a:lnTo>
                  <a:lnTo>
                    <a:pt x="541" y="337"/>
                  </a:lnTo>
                  <a:lnTo>
                    <a:pt x="523" y="335"/>
                  </a:lnTo>
                  <a:lnTo>
                    <a:pt x="511" y="317"/>
                  </a:lnTo>
                  <a:lnTo>
                    <a:pt x="489" y="279"/>
                  </a:lnTo>
                  <a:lnTo>
                    <a:pt x="477" y="275"/>
                  </a:lnTo>
                  <a:lnTo>
                    <a:pt x="453" y="223"/>
                  </a:lnTo>
                  <a:lnTo>
                    <a:pt x="417" y="203"/>
                  </a:lnTo>
                  <a:lnTo>
                    <a:pt x="391" y="167"/>
                  </a:lnTo>
                  <a:lnTo>
                    <a:pt x="331" y="120"/>
                  </a:lnTo>
                  <a:lnTo>
                    <a:pt x="301" y="82"/>
                  </a:lnTo>
                  <a:lnTo>
                    <a:pt x="235" y="40"/>
                  </a:lnTo>
                  <a:lnTo>
                    <a:pt x="255" y="0"/>
                  </a:lnTo>
                  <a:lnTo>
                    <a:pt x="133" y="14"/>
                  </a:lnTo>
                  <a:lnTo>
                    <a:pt x="0" y="3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45" name="Freeform 180">
              <a:extLst>
                <a:ext uri="{FF2B5EF4-FFF2-40B4-BE49-F238E27FC236}">
                  <a16:creationId xmlns:a16="http://schemas.microsoft.com/office/drawing/2014/main" id="{A337D042-BBBD-4289-B2B4-72D6D51B11AF}"/>
                </a:ext>
              </a:extLst>
            </p:cNvPr>
            <p:cNvSpPr>
              <a:spLocks/>
            </p:cNvSpPr>
            <p:nvPr/>
          </p:nvSpPr>
          <p:spPr bwMode="auto">
            <a:xfrm>
              <a:off x="6845300" y="16022638"/>
              <a:ext cx="868363" cy="898525"/>
            </a:xfrm>
            <a:custGeom>
              <a:avLst/>
              <a:gdLst>
                <a:gd name="T0" fmla="*/ 0 w 547"/>
                <a:gd name="T1" fmla="*/ 30 h 566"/>
                <a:gd name="T2" fmla="*/ 73 w 547"/>
                <a:gd name="T3" fmla="*/ 293 h 566"/>
                <a:gd name="T4" fmla="*/ 101 w 547"/>
                <a:gd name="T5" fmla="*/ 337 h 566"/>
                <a:gd name="T6" fmla="*/ 109 w 547"/>
                <a:gd name="T7" fmla="*/ 371 h 566"/>
                <a:gd name="T8" fmla="*/ 99 w 547"/>
                <a:gd name="T9" fmla="*/ 393 h 566"/>
                <a:gd name="T10" fmla="*/ 95 w 547"/>
                <a:gd name="T11" fmla="*/ 427 h 566"/>
                <a:gd name="T12" fmla="*/ 119 w 547"/>
                <a:gd name="T13" fmla="*/ 528 h 566"/>
                <a:gd name="T14" fmla="*/ 139 w 547"/>
                <a:gd name="T15" fmla="*/ 560 h 566"/>
                <a:gd name="T16" fmla="*/ 427 w 547"/>
                <a:gd name="T17" fmla="*/ 544 h 566"/>
                <a:gd name="T18" fmla="*/ 431 w 547"/>
                <a:gd name="T19" fmla="*/ 566 h 566"/>
                <a:gd name="T20" fmla="*/ 449 w 547"/>
                <a:gd name="T21" fmla="*/ 566 h 566"/>
                <a:gd name="T22" fmla="*/ 441 w 547"/>
                <a:gd name="T23" fmla="*/ 520 h 566"/>
                <a:gd name="T24" fmla="*/ 453 w 547"/>
                <a:gd name="T25" fmla="*/ 506 h 566"/>
                <a:gd name="T26" fmla="*/ 495 w 547"/>
                <a:gd name="T27" fmla="*/ 516 h 566"/>
                <a:gd name="T28" fmla="*/ 503 w 547"/>
                <a:gd name="T29" fmla="*/ 482 h 566"/>
                <a:gd name="T30" fmla="*/ 495 w 547"/>
                <a:gd name="T31" fmla="*/ 480 h 566"/>
                <a:gd name="T32" fmla="*/ 505 w 547"/>
                <a:gd name="T33" fmla="*/ 470 h 566"/>
                <a:gd name="T34" fmla="*/ 491 w 547"/>
                <a:gd name="T35" fmla="*/ 462 h 566"/>
                <a:gd name="T36" fmla="*/ 499 w 547"/>
                <a:gd name="T37" fmla="*/ 451 h 566"/>
                <a:gd name="T38" fmla="*/ 497 w 547"/>
                <a:gd name="T39" fmla="*/ 435 h 566"/>
                <a:gd name="T40" fmla="*/ 515 w 547"/>
                <a:gd name="T41" fmla="*/ 423 h 566"/>
                <a:gd name="T42" fmla="*/ 509 w 547"/>
                <a:gd name="T43" fmla="*/ 407 h 566"/>
                <a:gd name="T44" fmla="*/ 517 w 547"/>
                <a:gd name="T45" fmla="*/ 401 h 566"/>
                <a:gd name="T46" fmla="*/ 523 w 547"/>
                <a:gd name="T47" fmla="*/ 385 h 566"/>
                <a:gd name="T48" fmla="*/ 515 w 547"/>
                <a:gd name="T49" fmla="*/ 381 h 566"/>
                <a:gd name="T50" fmla="*/ 529 w 547"/>
                <a:gd name="T51" fmla="*/ 371 h 566"/>
                <a:gd name="T52" fmla="*/ 521 w 547"/>
                <a:gd name="T53" fmla="*/ 359 h 566"/>
                <a:gd name="T54" fmla="*/ 535 w 547"/>
                <a:gd name="T55" fmla="*/ 359 h 566"/>
                <a:gd name="T56" fmla="*/ 547 w 547"/>
                <a:gd name="T57" fmla="*/ 343 h 566"/>
                <a:gd name="T58" fmla="*/ 541 w 547"/>
                <a:gd name="T59" fmla="*/ 337 h 566"/>
                <a:gd name="T60" fmla="*/ 523 w 547"/>
                <a:gd name="T61" fmla="*/ 335 h 566"/>
                <a:gd name="T62" fmla="*/ 511 w 547"/>
                <a:gd name="T63" fmla="*/ 317 h 566"/>
                <a:gd name="T64" fmla="*/ 489 w 547"/>
                <a:gd name="T65" fmla="*/ 279 h 566"/>
                <a:gd name="T66" fmla="*/ 477 w 547"/>
                <a:gd name="T67" fmla="*/ 275 h 566"/>
                <a:gd name="T68" fmla="*/ 453 w 547"/>
                <a:gd name="T69" fmla="*/ 223 h 566"/>
                <a:gd name="T70" fmla="*/ 417 w 547"/>
                <a:gd name="T71" fmla="*/ 203 h 566"/>
                <a:gd name="T72" fmla="*/ 391 w 547"/>
                <a:gd name="T73" fmla="*/ 167 h 566"/>
                <a:gd name="T74" fmla="*/ 331 w 547"/>
                <a:gd name="T75" fmla="*/ 120 h 566"/>
                <a:gd name="T76" fmla="*/ 301 w 547"/>
                <a:gd name="T77" fmla="*/ 82 h 566"/>
                <a:gd name="T78" fmla="*/ 235 w 547"/>
                <a:gd name="T79" fmla="*/ 40 h 566"/>
                <a:gd name="T80" fmla="*/ 255 w 547"/>
                <a:gd name="T81" fmla="*/ 0 h 566"/>
                <a:gd name="T82" fmla="*/ 133 w 547"/>
                <a:gd name="T83" fmla="*/ 14 h 566"/>
                <a:gd name="T84" fmla="*/ 0 w 547"/>
                <a:gd name="T85" fmla="*/ 30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47" h="566">
                  <a:moveTo>
                    <a:pt x="0" y="30"/>
                  </a:moveTo>
                  <a:lnTo>
                    <a:pt x="73" y="293"/>
                  </a:lnTo>
                  <a:lnTo>
                    <a:pt x="101" y="337"/>
                  </a:lnTo>
                  <a:lnTo>
                    <a:pt x="109" y="371"/>
                  </a:lnTo>
                  <a:lnTo>
                    <a:pt x="99" y="393"/>
                  </a:lnTo>
                  <a:lnTo>
                    <a:pt x="95" y="427"/>
                  </a:lnTo>
                  <a:lnTo>
                    <a:pt x="119" y="528"/>
                  </a:lnTo>
                  <a:lnTo>
                    <a:pt x="139" y="560"/>
                  </a:lnTo>
                  <a:lnTo>
                    <a:pt x="427" y="544"/>
                  </a:lnTo>
                  <a:lnTo>
                    <a:pt x="431" y="566"/>
                  </a:lnTo>
                  <a:lnTo>
                    <a:pt x="449" y="566"/>
                  </a:lnTo>
                  <a:lnTo>
                    <a:pt x="441" y="520"/>
                  </a:lnTo>
                  <a:lnTo>
                    <a:pt x="453" y="506"/>
                  </a:lnTo>
                  <a:lnTo>
                    <a:pt x="495" y="516"/>
                  </a:lnTo>
                  <a:lnTo>
                    <a:pt x="503" y="482"/>
                  </a:lnTo>
                  <a:lnTo>
                    <a:pt x="495" y="480"/>
                  </a:lnTo>
                  <a:lnTo>
                    <a:pt x="505" y="470"/>
                  </a:lnTo>
                  <a:lnTo>
                    <a:pt x="491" y="462"/>
                  </a:lnTo>
                  <a:lnTo>
                    <a:pt x="499" y="451"/>
                  </a:lnTo>
                  <a:lnTo>
                    <a:pt x="497" y="435"/>
                  </a:lnTo>
                  <a:lnTo>
                    <a:pt x="515" y="423"/>
                  </a:lnTo>
                  <a:lnTo>
                    <a:pt x="509" y="407"/>
                  </a:lnTo>
                  <a:lnTo>
                    <a:pt x="517" y="401"/>
                  </a:lnTo>
                  <a:lnTo>
                    <a:pt x="523" y="385"/>
                  </a:lnTo>
                  <a:lnTo>
                    <a:pt x="515" y="381"/>
                  </a:lnTo>
                  <a:lnTo>
                    <a:pt x="529" y="371"/>
                  </a:lnTo>
                  <a:lnTo>
                    <a:pt x="521" y="359"/>
                  </a:lnTo>
                  <a:lnTo>
                    <a:pt x="535" y="359"/>
                  </a:lnTo>
                  <a:lnTo>
                    <a:pt x="547" y="343"/>
                  </a:lnTo>
                  <a:lnTo>
                    <a:pt x="541" y="337"/>
                  </a:lnTo>
                  <a:lnTo>
                    <a:pt x="523" y="335"/>
                  </a:lnTo>
                  <a:lnTo>
                    <a:pt x="511" y="317"/>
                  </a:lnTo>
                  <a:lnTo>
                    <a:pt x="489" y="279"/>
                  </a:lnTo>
                  <a:lnTo>
                    <a:pt x="477" y="275"/>
                  </a:lnTo>
                  <a:lnTo>
                    <a:pt x="453" y="223"/>
                  </a:lnTo>
                  <a:lnTo>
                    <a:pt x="417" y="203"/>
                  </a:lnTo>
                  <a:lnTo>
                    <a:pt x="391" y="167"/>
                  </a:lnTo>
                  <a:lnTo>
                    <a:pt x="331" y="120"/>
                  </a:lnTo>
                  <a:lnTo>
                    <a:pt x="301" y="82"/>
                  </a:lnTo>
                  <a:lnTo>
                    <a:pt x="235" y="40"/>
                  </a:lnTo>
                  <a:lnTo>
                    <a:pt x="255" y="0"/>
                  </a:lnTo>
                  <a:lnTo>
                    <a:pt x="133" y="14"/>
                  </a:lnTo>
                  <a:lnTo>
                    <a:pt x="0" y="3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46" name="Freeform 181">
              <a:extLst>
                <a:ext uri="{FF2B5EF4-FFF2-40B4-BE49-F238E27FC236}">
                  <a16:creationId xmlns:a16="http://schemas.microsoft.com/office/drawing/2014/main" id="{CB9DF984-75F5-4747-9C78-7F0395456B4D}"/>
                </a:ext>
              </a:extLst>
            </p:cNvPr>
            <p:cNvSpPr>
              <a:spLocks/>
            </p:cNvSpPr>
            <p:nvPr/>
          </p:nvSpPr>
          <p:spPr bwMode="auto">
            <a:xfrm>
              <a:off x="6086475" y="15665451"/>
              <a:ext cx="1357313" cy="461963"/>
            </a:xfrm>
            <a:custGeom>
              <a:avLst/>
              <a:gdLst>
                <a:gd name="T0" fmla="*/ 0 w 855"/>
                <a:gd name="T1" fmla="*/ 291 h 291"/>
                <a:gd name="T2" fmla="*/ 14 w 855"/>
                <a:gd name="T3" fmla="*/ 241 h 291"/>
                <a:gd name="T4" fmla="*/ 8 w 855"/>
                <a:gd name="T5" fmla="*/ 235 h 291"/>
                <a:gd name="T6" fmla="*/ 32 w 855"/>
                <a:gd name="T7" fmla="*/ 215 h 291"/>
                <a:gd name="T8" fmla="*/ 56 w 855"/>
                <a:gd name="T9" fmla="*/ 171 h 291"/>
                <a:gd name="T10" fmla="*/ 50 w 855"/>
                <a:gd name="T11" fmla="*/ 161 h 291"/>
                <a:gd name="T12" fmla="*/ 60 w 855"/>
                <a:gd name="T13" fmla="*/ 139 h 291"/>
                <a:gd name="T14" fmla="*/ 62 w 855"/>
                <a:gd name="T15" fmla="*/ 115 h 291"/>
                <a:gd name="T16" fmla="*/ 76 w 855"/>
                <a:gd name="T17" fmla="*/ 95 h 291"/>
                <a:gd name="T18" fmla="*/ 212 w 855"/>
                <a:gd name="T19" fmla="*/ 87 h 291"/>
                <a:gd name="T20" fmla="*/ 210 w 855"/>
                <a:gd name="T21" fmla="*/ 65 h 291"/>
                <a:gd name="T22" fmla="*/ 252 w 855"/>
                <a:gd name="T23" fmla="*/ 67 h 291"/>
                <a:gd name="T24" fmla="*/ 655 w 855"/>
                <a:gd name="T25" fmla="*/ 29 h 291"/>
                <a:gd name="T26" fmla="*/ 855 w 855"/>
                <a:gd name="T27" fmla="*/ 0 h 291"/>
                <a:gd name="T28" fmla="*/ 851 w 855"/>
                <a:gd name="T29" fmla="*/ 31 h 291"/>
                <a:gd name="T30" fmla="*/ 837 w 855"/>
                <a:gd name="T31" fmla="*/ 39 h 291"/>
                <a:gd name="T32" fmla="*/ 821 w 855"/>
                <a:gd name="T33" fmla="*/ 71 h 291"/>
                <a:gd name="T34" fmla="*/ 805 w 855"/>
                <a:gd name="T35" fmla="*/ 67 h 291"/>
                <a:gd name="T36" fmla="*/ 791 w 855"/>
                <a:gd name="T37" fmla="*/ 77 h 291"/>
                <a:gd name="T38" fmla="*/ 779 w 855"/>
                <a:gd name="T39" fmla="*/ 93 h 291"/>
                <a:gd name="T40" fmla="*/ 765 w 855"/>
                <a:gd name="T41" fmla="*/ 83 h 291"/>
                <a:gd name="T42" fmla="*/ 743 w 855"/>
                <a:gd name="T43" fmla="*/ 103 h 291"/>
                <a:gd name="T44" fmla="*/ 739 w 855"/>
                <a:gd name="T45" fmla="*/ 119 h 291"/>
                <a:gd name="T46" fmla="*/ 641 w 855"/>
                <a:gd name="T47" fmla="*/ 175 h 291"/>
                <a:gd name="T48" fmla="*/ 637 w 855"/>
                <a:gd name="T49" fmla="*/ 199 h 291"/>
                <a:gd name="T50" fmla="*/ 611 w 855"/>
                <a:gd name="T51" fmla="*/ 211 h 291"/>
                <a:gd name="T52" fmla="*/ 611 w 855"/>
                <a:gd name="T53" fmla="*/ 239 h 291"/>
                <a:gd name="T54" fmla="*/ 478 w 855"/>
                <a:gd name="T55" fmla="*/ 255 h 291"/>
                <a:gd name="T56" fmla="*/ 214 w 855"/>
                <a:gd name="T57" fmla="*/ 279 h 291"/>
                <a:gd name="T58" fmla="*/ 0 w 855"/>
                <a:gd name="T59" fmla="*/ 291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55" h="291">
                  <a:moveTo>
                    <a:pt x="0" y="291"/>
                  </a:moveTo>
                  <a:lnTo>
                    <a:pt x="14" y="241"/>
                  </a:lnTo>
                  <a:lnTo>
                    <a:pt x="8" y="235"/>
                  </a:lnTo>
                  <a:lnTo>
                    <a:pt x="32" y="215"/>
                  </a:lnTo>
                  <a:lnTo>
                    <a:pt x="56" y="171"/>
                  </a:lnTo>
                  <a:lnTo>
                    <a:pt x="50" y="161"/>
                  </a:lnTo>
                  <a:lnTo>
                    <a:pt x="60" y="139"/>
                  </a:lnTo>
                  <a:lnTo>
                    <a:pt x="62" y="115"/>
                  </a:lnTo>
                  <a:lnTo>
                    <a:pt x="76" y="95"/>
                  </a:lnTo>
                  <a:lnTo>
                    <a:pt x="212" y="87"/>
                  </a:lnTo>
                  <a:lnTo>
                    <a:pt x="210" y="65"/>
                  </a:lnTo>
                  <a:lnTo>
                    <a:pt x="252" y="67"/>
                  </a:lnTo>
                  <a:lnTo>
                    <a:pt x="655" y="29"/>
                  </a:lnTo>
                  <a:lnTo>
                    <a:pt x="855" y="0"/>
                  </a:lnTo>
                  <a:lnTo>
                    <a:pt x="851" y="31"/>
                  </a:lnTo>
                  <a:lnTo>
                    <a:pt x="837" y="39"/>
                  </a:lnTo>
                  <a:lnTo>
                    <a:pt x="821" y="71"/>
                  </a:lnTo>
                  <a:lnTo>
                    <a:pt x="805" y="67"/>
                  </a:lnTo>
                  <a:lnTo>
                    <a:pt x="791" y="77"/>
                  </a:lnTo>
                  <a:lnTo>
                    <a:pt x="779" y="93"/>
                  </a:lnTo>
                  <a:lnTo>
                    <a:pt x="765" y="83"/>
                  </a:lnTo>
                  <a:lnTo>
                    <a:pt x="743" y="103"/>
                  </a:lnTo>
                  <a:lnTo>
                    <a:pt x="739" y="119"/>
                  </a:lnTo>
                  <a:lnTo>
                    <a:pt x="641" y="175"/>
                  </a:lnTo>
                  <a:lnTo>
                    <a:pt x="637" y="199"/>
                  </a:lnTo>
                  <a:lnTo>
                    <a:pt x="611" y="211"/>
                  </a:lnTo>
                  <a:lnTo>
                    <a:pt x="611" y="239"/>
                  </a:lnTo>
                  <a:lnTo>
                    <a:pt x="478" y="255"/>
                  </a:lnTo>
                  <a:lnTo>
                    <a:pt x="214" y="279"/>
                  </a:lnTo>
                  <a:lnTo>
                    <a:pt x="0" y="29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47" name="Freeform 182">
              <a:extLst>
                <a:ext uri="{FF2B5EF4-FFF2-40B4-BE49-F238E27FC236}">
                  <a16:creationId xmlns:a16="http://schemas.microsoft.com/office/drawing/2014/main" id="{85FF5B5D-12AA-485E-80F4-547A843C2BCB}"/>
                </a:ext>
              </a:extLst>
            </p:cNvPr>
            <p:cNvSpPr>
              <a:spLocks/>
            </p:cNvSpPr>
            <p:nvPr/>
          </p:nvSpPr>
          <p:spPr bwMode="auto">
            <a:xfrm>
              <a:off x="6086475" y="15665451"/>
              <a:ext cx="1357313" cy="461963"/>
            </a:xfrm>
            <a:custGeom>
              <a:avLst/>
              <a:gdLst>
                <a:gd name="T0" fmla="*/ 0 w 855"/>
                <a:gd name="T1" fmla="*/ 291 h 291"/>
                <a:gd name="T2" fmla="*/ 14 w 855"/>
                <a:gd name="T3" fmla="*/ 241 h 291"/>
                <a:gd name="T4" fmla="*/ 8 w 855"/>
                <a:gd name="T5" fmla="*/ 235 h 291"/>
                <a:gd name="T6" fmla="*/ 32 w 855"/>
                <a:gd name="T7" fmla="*/ 215 h 291"/>
                <a:gd name="T8" fmla="*/ 56 w 855"/>
                <a:gd name="T9" fmla="*/ 171 h 291"/>
                <a:gd name="T10" fmla="*/ 50 w 855"/>
                <a:gd name="T11" fmla="*/ 161 h 291"/>
                <a:gd name="T12" fmla="*/ 60 w 855"/>
                <a:gd name="T13" fmla="*/ 139 h 291"/>
                <a:gd name="T14" fmla="*/ 62 w 855"/>
                <a:gd name="T15" fmla="*/ 115 h 291"/>
                <a:gd name="T16" fmla="*/ 76 w 855"/>
                <a:gd name="T17" fmla="*/ 95 h 291"/>
                <a:gd name="T18" fmla="*/ 212 w 855"/>
                <a:gd name="T19" fmla="*/ 87 h 291"/>
                <a:gd name="T20" fmla="*/ 210 w 855"/>
                <a:gd name="T21" fmla="*/ 65 h 291"/>
                <a:gd name="T22" fmla="*/ 252 w 855"/>
                <a:gd name="T23" fmla="*/ 67 h 291"/>
                <a:gd name="T24" fmla="*/ 655 w 855"/>
                <a:gd name="T25" fmla="*/ 29 h 291"/>
                <a:gd name="T26" fmla="*/ 855 w 855"/>
                <a:gd name="T27" fmla="*/ 0 h 291"/>
                <a:gd name="T28" fmla="*/ 851 w 855"/>
                <a:gd name="T29" fmla="*/ 31 h 291"/>
                <a:gd name="T30" fmla="*/ 837 w 855"/>
                <a:gd name="T31" fmla="*/ 39 h 291"/>
                <a:gd name="T32" fmla="*/ 821 w 855"/>
                <a:gd name="T33" fmla="*/ 71 h 291"/>
                <a:gd name="T34" fmla="*/ 805 w 855"/>
                <a:gd name="T35" fmla="*/ 67 h 291"/>
                <a:gd name="T36" fmla="*/ 791 w 855"/>
                <a:gd name="T37" fmla="*/ 77 h 291"/>
                <a:gd name="T38" fmla="*/ 779 w 855"/>
                <a:gd name="T39" fmla="*/ 93 h 291"/>
                <a:gd name="T40" fmla="*/ 765 w 855"/>
                <a:gd name="T41" fmla="*/ 83 h 291"/>
                <a:gd name="T42" fmla="*/ 743 w 855"/>
                <a:gd name="T43" fmla="*/ 103 h 291"/>
                <a:gd name="T44" fmla="*/ 739 w 855"/>
                <a:gd name="T45" fmla="*/ 119 h 291"/>
                <a:gd name="T46" fmla="*/ 641 w 855"/>
                <a:gd name="T47" fmla="*/ 175 h 291"/>
                <a:gd name="T48" fmla="*/ 637 w 855"/>
                <a:gd name="T49" fmla="*/ 199 h 291"/>
                <a:gd name="T50" fmla="*/ 611 w 855"/>
                <a:gd name="T51" fmla="*/ 211 h 291"/>
                <a:gd name="T52" fmla="*/ 611 w 855"/>
                <a:gd name="T53" fmla="*/ 239 h 291"/>
                <a:gd name="T54" fmla="*/ 478 w 855"/>
                <a:gd name="T55" fmla="*/ 255 h 291"/>
                <a:gd name="T56" fmla="*/ 214 w 855"/>
                <a:gd name="T57" fmla="*/ 279 h 291"/>
                <a:gd name="T58" fmla="*/ 0 w 855"/>
                <a:gd name="T59" fmla="*/ 291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55" h="291">
                  <a:moveTo>
                    <a:pt x="0" y="291"/>
                  </a:moveTo>
                  <a:lnTo>
                    <a:pt x="14" y="241"/>
                  </a:lnTo>
                  <a:lnTo>
                    <a:pt x="8" y="235"/>
                  </a:lnTo>
                  <a:lnTo>
                    <a:pt x="32" y="215"/>
                  </a:lnTo>
                  <a:lnTo>
                    <a:pt x="56" y="171"/>
                  </a:lnTo>
                  <a:lnTo>
                    <a:pt x="50" y="161"/>
                  </a:lnTo>
                  <a:lnTo>
                    <a:pt x="60" y="139"/>
                  </a:lnTo>
                  <a:lnTo>
                    <a:pt x="62" y="115"/>
                  </a:lnTo>
                  <a:lnTo>
                    <a:pt x="76" y="95"/>
                  </a:lnTo>
                  <a:lnTo>
                    <a:pt x="212" y="87"/>
                  </a:lnTo>
                  <a:lnTo>
                    <a:pt x="210" y="65"/>
                  </a:lnTo>
                  <a:lnTo>
                    <a:pt x="252" y="67"/>
                  </a:lnTo>
                  <a:lnTo>
                    <a:pt x="655" y="29"/>
                  </a:lnTo>
                  <a:lnTo>
                    <a:pt x="855" y="0"/>
                  </a:lnTo>
                  <a:lnTo>
                    <a:pt x="851" y="31"/>
                  </a:lnTo>
                  <a:lnTo>
                    <a:pt x="837" y="39"/>
                  </a:lnTo>
                  <a:lnTo>
                    <a:pt x="821" y="71"/>
                  </a:lnTo>
                  <a:lnTo>
                    <a:pt x="805" y="67"/>
                  </a:lnTo>
                  <a:lnTo>
                    <a:pt x="791" y="77"/>
                  </a:lnTo>
                  <a:lnTo>
                    <a:pt x="779" y="93"/>
                  </a:lnTo>
                  <a:lnTo>
                    <a:pt x="765" y="83"/>
                  </a:lnTo>
                  <a:lnTo>
                    <a:pt x="743" y="103"/>
                  </a:lnTo>
                  <a:lnTo>
                    <a:pt x="739" y="119"/>
                  </a:lnTo>
                  <a:lnTo>
                    <a:pt x="641" y="175"/>
                  </a:lnTo>
                  <a:lnTo>
                    <a:pt x="637" y="199"/>
                  </a:lnTo>
                  <a:lnTo>
                    <a:pt x="611" y="211"/>
                  </a:lnTo>
                  <a:lnTo>
                    <a:pt x="611" y="239"/>
                  </a:lnTo>
                  <a:lnTo>
                    <a:pt x="478" y="255"/>
                  </a:lnTo>
                  <a:lnTo>
                    <a:pt x="214" y="279"/>
                  </a:lnTo>
                  <a:lnTo>
                    <a:pt x="0" y="29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48" name="Freeform 183">
              <a:extLst>
                <a:ext uri="{FF2B5EF4-FFF2-40B4-BE49-F238E27FC236}">
                  <a16:creationId xmlns:a16="http://schemas.microsoft.com/office/drawing/2014/main" id="{F661ECED-DA4A-4DD1-BF1C-53265BA56C88}"/>
                </a:ext>
              </a:extLst>
            </p:cNvPr>
            <p:cNvSpPr>
              <a:spLocks/>
            </p:cNvSpPr>
            <p:nvPr/>
          </p:nvSpPr>
          <p:spPr bwMode="auto">
            <a:xfrm>
              <a:off x="6086475" y="15665451"/>
              <a:ext cx="1357313" cy="461963"/>
            </a:xfrm>
            <a:custGeom>
              <a:avLst/>
              <a:gdLst>
                <a:gd name="T0" fmla="*/ 0 w 855"/>
                <a:gd name="T1" fmla="*/ 291 h 291"/>
                <a:gd name="T2" fmla="*/ 14 w 855"/>
                <a:gd name="T3" fmla="*/ 241 h 291"/>
                <a:gd name="T4" fmla="*/ 8 w 855"/>
                <a:gd name="T5" fmla="*/ 235 h 291"/>
                <a:gd name="T6" fmla="*/ 32 w 855"/>
                <a:gd name="T7" fmla="*/ 215 h 291"/>
                <a:gd name="T8" fmla="*/ 56 w 855"/>
                <a:gd name="T9" fmla="*/ 171 h 291"/>
                <a:gd name="T10" fmla="*/ 50 w 855"/>
                <a:gd name="T11" fmla="*/ 161 h 291"/>
                <a:gd name="T12" fmla="*/ 60 w 855"/>
                <a:gd name="T13" fmla="*/ 139 h 291"/>
                <a:gd name="T14" fmla="*/ 62 w 855"/>
                <a:gd name="T15" fmla="*/ 115 h 291"/>
                <a:gd name="T16" fmla="*/ 76 w 855"/>
                <a:gd name="T17" fmla="*/ 95 h 291"/>
                <a:gd name="T18" fmla="*/ 212 w 855"/>
                <a:gd name="T19" fmla="*/ 87 h 291"/>
                <a:gd name="T20" fmla="*/ 210 w 855"/>
                <a:gd name="T21" fmla="*/ 65 h 291"/>
                <a:gd name="T22" fmla="*/ 252 w 855"/>
                <a:gd name="T23" fmla="*/ 67 h 291"/>
                <a:gd name="T24" fmla="*/ 655 w 855"/>
                <a:gd name="T25" fmla="*/ 29 h 291"/>
                <a:gd name="T26" fmla="*/ 855 w 855"/>
                <a:gd name="T27" fmla="*/ 0 h 291"/>
                <a:gd name="T28" fmla="*/ 851 w 855"/>
                <a:gd name="T29" fmla="*/ 31 h 291"/>
                <a:gd name="T30" fmla="*/ 837 w 855"/>
                <a:gd name="T31" fmla="*/ 39 h 291"/>
                <a:gd name="T32" fmla="*/ 821 w 855"/>
                <a:gd name="T33" fmla="*/ 71 h 291"/>
                <a:gd name="T34" fmla="*/ 805 w 855"/>
                <a:gd name="T35" fmla="*/ 67 h 291"/>
                <a:gd name="T36" fmla="*/ 791 w 855"/>
                <a:gd name="T37" fmla="*/ 77 h 291"/>
                <a:gd name="T38" fmla="*/ 779 w 855"/>
                <a:gd name="T39" fmla="*/ 93 h 291"/>
                <a:gd name="T40" fmla="*/ 765 w 855"/>
                <a:gd name="T41" fmla="*/ 83 h 291"/>
                <a:gd name="T42" fmla="*/ 743 w 855"/>
                <a:gd name="T43" fmla="*/ 103 h 291"/>
                <a:gd name="T44" fmla="*/ 739 w 855"/>
                <a:gd name="T45" fmla="*/ 119 h 291"/>
                <a:gd name="T46" fmla="*/ 641 w 855"/>
                <a:gd name="T47" fmla="*/ 175 h 291"/>
                <a:gd name="T48" fmla="*/ 637 w 855"/>
                <a:gd name="T49" fmla="*/ 199 h 291"/>
                <a:gd name="T50" fmla="*/ 611 w 855"/>
                <a:gd name="T51" fmla="*/ 211 h 291"/>
                <a:gd name="T52" fmla="*/ 611 w 855"/>
                <a:gd name="T53" fmla="*/ 239 h 291"/>
                <a:gd name="T54" fmla="*/ 478 w 855"/>
                <a:gd name="T55" fmla="*/ 255 h 291"/>
                <a:gd name="T56" fmla="*/ 214 w 855"/>
                <a:gd name="T57" fmla="*/ 279 h 291"/>
                <a:gd name="T58" fmla="*/ 0 w 855"/>
                <a:gd name="T59" fmla="*/ 291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55" h="291">
                  <a:moveTo>
                    <a:pt x="0" y="291"/>
                  </a:moveTo>
                  <a:lnTo>
                    <a:pt x="14" y="241"/>
                  </a:lnTo>
                  <a:lnTo>
                    <a:pt x="8" y="235"/>
                  </a:lnTo>
                  <a:lnTo>
                    <a:pt x="32" y="215"/>
                  </a:lnTo>
                  <a:lnTo>
                    <a:pt x="56" y="171"/>
                  </a:lnTo>
                  <a:lnTo>
                    <a:pt x="50" y="161"/>
                  </a:lnTo>
                  <a:lnTo>
                    <a:pt x="60" y="139"/>
                  </a:lnTo>
                  <a:lnTo>
                    <a:pt x="62" y="115"/>
                  </a:lnTo>
                  <a:lnTo>
                    <a:pt x="76" y="95"/>
                  </a:lnTo>
                  <a:lnTo>
                    <a:pt x="212" y="87"/>
                  </a:lnTo>
                  <a:lnTo>
                    <a:pt x="210" y="65"/>
                  </a:lnTo>
                  <a:lnTo>
                    <a:pt x="252" y="67"/>
                  </a:lnTo>
                  <a:lnTo>
                    <a:pt x="655" y="29"/>
                  </a:lnTo>
                  <a:lnTo>
                    <a:pt x="855" y="0"/>
                  </a:lnTo>
                  <a:lnTo>
                    <a:pt x="851" y="31"/>
                  </a:lnTo>
                  <a:lnTo>
                    <a:pt x="837" y="39"/>
                  </a:lnTo>
                  <a:lnTo>
                    <a:pt x="821" y="71"/>
                  </a:lnTo>
                  <a:lnTo>
                    <a:pt x="805" y="67"/>
                  </a:lnTo>
                  <a:lnTo>
                    <a:pt x="791" y="77"/>
                  </a:lnTo>
                  <a:lnTo>
                    <a:pt x="779" y="93"/>
                  </a:lnTo>
                  <a:lnTo>
                    <a:pt x="765" y="83"/>
                  </a:lnTo>
                  <a:lnTo>
                    <a:pt x="743" y="103"/>
                  </a:lnTo>
                  <a:lnTo>
                    <a:pt x="739" y="119"/>
                  </a:lnTo>
                  <a:lnTo>
                    <a:pt x="641" y="175"/>
                  </a:lnTo>
                  <a:lnTo>
                    <a:pt x="637" y="199"/>
                  </a:lnTo>
                  <a:lnTo>
                    <a:pt x="611" y="211"/>
                  </a:lnTo>
                  <a:lnTo>
                    <a:pt x="611" y="239"/>
                  </a:lnTo>
                  <a:lnTo>
                    <a:pt x="478" y="255"/>
                  </a:lnTo>
                  <a:lnTo>
                    <a:pt x="214" y="279"/>
                  </a:lnTo>
                  <a:lnTo>
                    <a:pt x="0" y="29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49" name="Freeform 184">
              <a:extLst>
                <a:ext uri="{FF2B5EF4-FFF2-40B4-BE49-F238E27FC236}">
                  <a16:creationId xmlns:a16="http://schemas.microsoft.com/office/drawing/2014/main" id="{7E505DE8-C365-4BC3-BF2E-2E7D5AC5A84B}"/>
                </a:ext>
              </a:extLst>
            </p:cNvPr>
            <p:cNvSpPr>
              <a:spLocks/>
            </p:cNvSpPr>
            <p:nvPr/>
          </p:nvSpPr>
          <p:spPr bwMode="auto">
            <a:xfrm>
              <a:off x="6086475" y="15665451"/>
              <a:ext cx="1357313" cy="461963"/>
            </a:xfrm>
            <a:custGeom>
              <a:avLst/>
              <a:gdLst>
                <a:gd name="T0" fmla="*/ 0 w 855"/>
                <a:gd name="T1" fmla="*/ 291 h 291"/>
                <a:gd name="T2" fmla="*/ 14 w 855"/>
                <a:gd name="T3" fmla="*/ 241 h 291"/>
                <a:gd name="T4" fmla="*/ 8 w 855"/>
                <a:gd name="T5" fmla="*/ 235 h 291"/>
                <a:gd name="T6" fmla="*/ 32 w 855"/>
                <a:gd name="T7" fmla="*/ 215 h 291"/>
                <a:gd name="T8" fmla="*/ 56 w 855"/>
                <a:gd name="T9" fmla="*/ 171 h 291"/>
                <a:gd name="T10" fmla="*/ 50 w 855"/>
                <a:gd name="T11" fmla="*/ 161 h 291"/>
                <a:gd name="T12" fmla="*/ 60 w 855"/>
                <a:gd name="T13" fmla="*/ 139 h 291"/>
                <a:gd name="T14" fmla="*/ 62 w 855"/>
                <a:gd name="T15" fmla="*/ 115 h 291"/>
                <a:gd name="T16" fmla="*/ 76 w 855"/>
                <a:gd name="T17" fmla="*/ 95 h 291"/>
                <a:gd name="T18" fmla="*/ 212 w 855"/>
                <a:gd name="T19" fmla="*/ 87 h 291"/>
                <a:gd name="T20" fmla="*/ 210 w 855"/>
                <a:gd name="T21" fmla="*/ 65 h 291"/>
                <a:gd name="T22" fmla="*/ 252 w 855"/>
                <a:gd name="T23" fmla="*/ 67 h 291"/>
                <a:gd name="T24" fmla="*/ 655 w 855"/>
                <a:gd name="T25" fmla="*/ 29 h 291"/>
                <a:gd name="T26" fmla="*/ 855 w 855"/>
                <a:gd name="T27" fmla="*/ 0 h 291"/>
                <a:gd name="T28" fmla="*/ 851 w 855"/>
                <a:gd name="T29" fmla="*/ 31 h 291"/>
                <a:gd name="T30" fmla="*/ 837 w 855"/>
                <a:gd name="T31" fmla="*/ 39 h 291"/>
                <a:gd name="T32" fmla="*/ 821 w 855"/>
                <a:gd name="T33" fmla="*/ 71 h 291"/>
                <a:gd name="T34" fmla="*/ 805 w 855"/>
                <a:gd name="T35" fmla="*/ 67 h 291"/>
                <a:gd name="T36" fmla="*/ 791 w 855"/>
                <a:gd name="T37" fmla="*/ 77 h 291"/>
                <a:gd name="T38" fmla="*/ 779 w 855"/>
                <a:gd name="T39" fmla="*/ 93 h 291"/>
                <a:gd name="T40" fmla="*/ 765 w 855"/>
                <a:gd name="T41" fmla="*/ 83 h 291"/>
                <a:gd name="T42" fmla="*/ 743 w 855"/>
                <a:gd name="T43" fmla="*/ 103 h 291"/>
                <a:gd name="T44" fmla="*/ 739 w 855"/>
                <a:gd name="T45" fmla="*/ 119 h 291"/>
                <a:gd name="T46" fmla="*/ 641 w 855"/>
                <a:gd name="T47" fmla="*/ 175 h 291"/>
                <a:gd name="T48" fmla="*/ 637 w 855"/>
                <a:gd name="T49" fmla="*/ 199 h 291"/>
                <a:gd name="T50" fmla="*/ 611 w 855"/>
                <a:gd name="T51" fmla="*/ 211 h 291"/>
                <a:gd name="T52" fmla="*/ 611 w 855"/>
                <a:gd name="T53" fmla="*/ 239 h 291"/>
                <a:gd name="T54" fmla="*/ 478 w 855"/>
                <a:gd name="T55" fmla="*/ 255 h 291"/>
                <a:gd name="T56" fmla="*/ 214 w 855"/>
                <a:gd name="T57" fmla="*/ 279 h 291"/>
                <a:gd name="T58" fmla="*/ 0 w 855"/>
                <a:gd name="T59" fmla="*/ 291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55" h="291">
                  <a:moveTo>
                    <a:pt x="0" y="291"/>
                  </a:moveTo>
                  <a:lnTo>
                    <a:pt x="14" y="241"/>
                  </a:lnTo>
                  <a:lnTo>
                    <a:pt x="8" y="235"/>
                  </a:lnTo>
                  <a:lnTo>
                    <a:pt x="32" y="215"/>
                  </a:lnTo>
                  <a:lnTo>
                    <a:pt x="56" y="171"/>
                  </a:lnTo>
                  <a:lnTo>
                    <a:pt x="50" y="161"/>
                  </a:lnTo>
                  <a:lnTo>
                    <a:pt x="60" y="139"/>
                  </a:lnTo>
                  <a:lnTo>
                    <a:pt x="62" y="115"/>
                  </a:lnTo>
                  <a:lnTo>
                    <a:pt x="76" y="95"/>
                  </a:lnTo>
                  <a:lnTo>
                    <a:pt x="212" y="87"/>
                  </a:lnTo>
                  <a:lnTo>
                    <a:pt x="210" y="65"/>
                  </a:lnTo>
                  <a:lnTo>
                    <a:pt x="252" y="67"/>
                  </a:lnTo>
                  <a:lnTo>
                    <a:pt x="655" y="29"/>
                  </a:lnTo>
                  <a:lnTo>
                    <a:pt x="855" y="0"/>
                  </a:lnTo>
                  <a:lnTo>
                    <a:pt x="851" y="31"/>
                  </a:lnTo>
                  <a:lnTo>
                    <a:pt x="837" y="39"/>
                  </a:lnTo>
                  <a:lnTo>
                    <a:pt x="821" y="71"/>
                  </a:lnTo>
                  <a:lnTo>
                    <a:pt x="805" y="67"/>
                  </a:lnTo>
                  <a:lnTo>
                    <a:pt x="791" y="77"/>
                  </a:lnTo>
                  <a:lnTo>
                    <a:pt x="779" y="93"/>
                  </a:lnTo>
                  <a:lnTo>
                    <a:pt x="765" y="83"/>
                  </a:lnTo>
                  <a:lnTo>
                    <a:pt x="743" y="103"/>
                  </a:lnTo>
                  <a:lnTo>
                    <a:pt x="739" y="119"/>
                  </a:lnTo>
                  <a:lnTo>
                    <a:pt x="641" y="175"/>
                  </a:lnTo>
                  <a:lnTo>
                    <a:pt x="637" y="199"/>
                  </a:lnTo>
                  <a:lnTo>
                    <a:pt x="611" y="211"/>
                  </a:lnTo>
                  <a:lnTo>
                    <a:pt x="611" y="239"/>
                  </a:lnTo>
                  <a:lnTo>
                    <a:pt x="478" y="255"/>
                  </a:lnTo>
                  <a:lnTo>
                    <a:pt x="214" y="279"/>
                  </a:lnTo>
                  <a:lnTo>
                    <a:pt x="0" y="29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50" name="Freeform 185">
              <a:extLst>
                <a:ext uri="{FF2B5EF4-FFF2-40B4-BE49-F238E27FC236}">
                  <a16:creationId xmlns:a16="http://schemas.microsoft.com/office/drawing/2014/main" id="{A0404B16-238E-453C-AC58-6C1AFA0427C6}"/>
                </a:ext>
              </a:extLst>
            </p:cNvPr>
            <p:cNvSpPr>
              <a:spLocks/>
            </p:cNvSpPr>
            <p:nvPr/>
          </p:nvSpPr>
          <p:spPr bwMode="auto">
            <a:xfrm>
              <a:off x="7883525" y="17975263"/>
              <a:ext cx="60325" cy="38100"/>
            </a:xfrm>
            <a:custGeom>
              <a:avLst/>
              <a:gdLst>
                <a:gd name="T0" fmla="*/ 0 w 38"/>
                <a:gd name="T1" fmla="*/ 22 h 24"/>
                <a:gd name="T2" fmla="*/ 8 w 38"/>
                <a:gd name="T3" fmla="*/ 24 h 24"/>
                <a:gd name="T4" fmla="*/ 38 w 38"/>
                <a:gd name="T5" fmla="*/ 0 h 24"/>
                <a:gd name="T6" fmla="*/ 10 w 38"/>
                <a:gd name="T7" fmla="*/ 18 h 24"/>
                <a:gd name="T8" fmla="*/ 0 w 38"/>
                <a:gd name="T9" fmla="*/ 22 h 24"/>
              </a:gdLst>
              <a:ahLst/>
              <a:cxnLst>
                <a:cxn ang="0">
                  <a:pos x="T0" y="T1"/>
                </a:cxn>
                <a:cxn ang="0">
                  <a:pos x="T2" y="T3"/>
                </a:cxn>
                <a:cxn ang="0">
                  <a:pos x="T4" y="T5"/>
                </a:cxn>
                <a:cxn ang="0">
                  <a:pos x="T6" y="T7"/>
                </a:cxn>
                <a:cxn ang="0">
                  <a:pos x="T8" y="T9"/>
                </a:cxn>
              </a:cxnLst>
              <a:rect l="0" t="0" r="r" b="b"/>
              <a:pathLst>
                <a:path w="38" h="24">
                  <a:moveTo>
                    <a:pt x="0" y="22"/>
                  </a:moveTo>
                  <a:lnTo>
                    <a:pt x="8" y="24"/>
                  </a:lnTo>
                  <a:lnTo>
                    <a:pt x="38" y="0"/>
                  </a:lnTo>
                  <a:lnTo>
                    <a:pt x="10" y="18"/>
                  </a:lnTo>
                  <a:lnTo>
                    <a:pt x="0" y="2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51" name="Freeform 186">
              <a:extLst>
                <a:ext uri="{FF2B5EF4-FFF2-40B4-BE49-F238E27FC236}">
                  <a16:creationId xmlns:a16="http://schemas.microsoft.com/office/drawing/2014/main" id="{D061EFE9-0C67-4A0D-A5F1-8731AE712F1A}"/>
                </a:ext>
              </a:extLst>
            </p:cNvPr>
            <p:cNvSpPr>
              <a:spLocks/>
            </p:cNvSpPr>
            <p:nvPr/>
          </p:nvSpPr>
          <p:spPr bwMode="auto">
            <a:xfrm>
              <a:off x="7883525" y="17975263"/>
              <a:ext cx="60325" cy="38100"/>
            </a:xfrm>
            <a:custGeom>
              <a:avLst/>
              <a:gdLst>
                <a:gd name="T0" fmla="*/ 0 w 38"/>
                <a:gd name="T1" fmla="*/ 22 h 24"/>
                <a:gd name="T2" fmla="*/ 8 w 38"/>
                <a:gd name="T3" fmla="*/ 24 h 24"/>
                <a:gd name="T4" fmla="*/ 38 w 38"/>
                <a:gd name="T5" fmla="*/ 0 h 24"/>
                <a:gd name="T6" fmla="*/ 10 w 38"/>
                <a:gd name="T7" fmla="*/ 18 h 24"/>
                <a:gd name="T8" fmla="*/ 0 w 38"/>
                <a:gd name="T9" fmla="*/ 22 h 24"/>
              </a:gdLst>
              <a:ahLst/>
              <a:cxnLst>
                <a:cxn ang="0">
                  <a:pos x="T0" y="T1"/>
                </a:cxn>
                <a:cxn ang="0">
                  <a:pos x="T2" y="T3"/>
                </a:cxn>
                <a:cxn ang="0">
                  <a:pos x="T4" y="T5"/>
                </a:cxn>
                <a:cxn ang="0">
                  <a:pos x="T6" y="T7"/>
                </a:cxn>
                <a:cxn ang="0">
                  <a:pos x="T8" y="T9"/>
                </a:cxn>
              </a:cxnLst>
              <a:rect l="0" t="0" r="r" b="b"/>
              <a:pathLst>
                <a:path w="38" h="24">
                  <a:moveTo>
                    <a:pt x="0" y="22"/>
                  </a:moveTo>
                  <a:lnTo>
                    <a:pt x="8" y="24"/>
                  </a:lnTo>
                  <a:lnTo>
                    <a:pt x="38" y="0"/>
                  </a:lnTo>
                  <a:lnTo>
                    <a:pt x="10" y="18"/>
                  </a:lnTo>
                  <a:lnTo>
                    <a:pt x="0" y="2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52" name="Freeform 187">
              <a:extLst>
                <a:ext uri="{FF2B5EF4-FFF2-40B4-BE49-F238E27FC236}">
                  <a16:creationId xmlns:a16="http://schemas.microsoft.com/office/drawing/2014/main" id="{71FFD72D-A364-43FC-B701-29381A76B281}"/>
                </a:ext>
              </a:extLst>
            </p:cNvPr>
            <p:cNvSpPr>
              <a:spLocks/>
            </p:cNvSpPr>
            <p:nvPr/>
          </p:nvSpPr>
          <p:spPr bwMode="auto">
            <a:xfrm>
              <a:off x="7883525" y="17975263"/>
              <a:ext cx="60325" cy="38100"/>
            </a:xfrm>
            <a:custGeom>
              <a:avLst/>
              <a:gdLst>
                <a:gd name="T0" fmla="*/ 0 w 38"/>
                <a:gd name="T1" fmla="*/ 22 h 24"/>
                <a:gd name="T2" fmla="*/ 8 w 38"/>
                <a:gd name="T3" fmla="*/ 24 h 24"/>
                <a:gd name="T4" fmla="*/ 38 w 38"/>
                <a:gd name="T5" fmla="*/ 0 h 24"/>
                <a:gd name="T6" fmla="*/ 10 w 38"/>
                <a:gd name="T7" fmla="*/ 18 h 24"/>
                <a:gd name="T8" fmla="*/ 0 w 38"/>
                <a:gd name="T9" fmla="*/ 22 h 24"/>
              </a:gdLst>
              <a:ahLst/>
              <a:cxnLst>
                <a:cxn ang="0">
                  <a:pos x="T0" y="T1"/>
                </a:cxn>
                <a:cxn ang="0">
                  <a:pos x="T2" y="T3"/>
                </a:cxn>
                <a:cxn ang="0">
                  <a:pos x="T4" y="T5"/>
                </a:cxn>
                <a:cxn ang="0">
                  <a:pos x="T6" y="T7"/>
                </a:cxn>
                <a:cxn ang="0">
                  <a:pos x="T8" y="T9"/>
                </a:cxn>
              </a:cxnLst>
              <a:rect l="0" t="0" r="r" b="b"/>
              <a:pathLst>
                <a:path w="38" h="24">
                  <a:moveTo>
                    <a:pt x="0" y="22"/>
                  </a:moveTo>
                  <a:lnTo>
                    <a:pt x="8" y="24"/>
                  </a:lnTo>
                  <a:lnTo>
                    <a:pt x="38" y="0"/>
                  </a:lnTo>
                  <a:lnTo>
                    <a:pt x="10" y="18"/>
                  </a:lnTo>
                  <a:lnTo>
                    <a:pt x="0" y="2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53" name="Freeform 188">
              <a:extLst>
                <a:ext uri="{FF2B5EF4-FFF2-40B4-BE49-F238E27FC236}">
                  <a16:creationId xmlns:a16="http://schemas.microsoft.com/office/drawing/2014/main" id="{7E14EF54-4416-4265-9860-F967A0545707}"/>
                </a:ext>
              </a:extLst>
            </p:cNvPr>
            <p:cNvSpPr>
              <a:spLocks/>
            </p:cNvSpPr>
            <p:nvPr/>
          </p:nvSpPr>
          <p:spPr bwMode="auto">
            <a:xfrm>
              <a:off x="7883525" y="17975263"/>
              <a:ext cx="60325" cy="38100"/>
            </a:xfrm>
            <a:custGeom>
              <a:avLst/>
              <a:gdLst>
                <a:gd name="T0" fmla="*/ 0 w 38"/>
                <a:gd name="T1" fmla="*/ 22 h 24"/>
                <a:gd name="T2" fmla="*/ 8 w 38"/>
                <a:gd name="T3" fmla="*/ 24 h 24"/>
                <a:gd name="T4" fmla="*/ 38 w 38"/>
                <a:gd name="T5" fmla="*/ 0 h 24"/>
                <a:gd name="T6" fmla="*/ 10 w 38"/>
                <a:gd name="T7" fmla="*/ 18 h 24"/>
                <a:gd name="T8" fmla="*/ 0 w 38"/>
                <a:gd name="T9" fmla="*/ 22 h 24"/>
              </a:gdLst>
              <a:ahLst/>
              <a:cxnLst>
                <a:cxn ang="0">
                  <a:pos x="T0" y="T1"/>
                </a:cxn>
                <a:cxn ang="0">
                  <a:pos x="T2" y="T3"/>
                </a:cxn>
                <a:cxn ang="0">
                  <a:pos x="T4" y="T5"/>
                </a:cxn>
                <a:cxn ang="0">
                  <a:pos x="T6" y="T7"/>
                </a:cxn>
                <a:cxn ang="0">
                  <a:pos x="T8" y="T9"/>
                </a:cxn>
              </a:cxnLst>
              <a:rect l="0" t="0" r="r" b="b"/>
              <a:pathLst>
                <a:path w="38" h="24">
                  <a:moveTo>
                    <a:pt x="0" y="22"/>
                  </a:moveTo>
                  <a:lnTo>
                    <a:pt x="8" y="24"/>
                  </a:lnTo>
                  <a:lnTo>
                    <a:pt x="38" y="0"/>
                  </a:lnTo>
                  <a:lnTo>
                    <a:pt x="10" y="18"/>
                  </a:lnTo>
                  <a:lnTo>
                    <a:pt x="0" y="2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54" name="Freeform 189">
              <a:extLst>
                <a:ext uri="{FF2B5EF4-FFF2-40B4-BE49-F238E27FC236}">
                  <a16:creationId xmlns:a16="http://schemas.microsoft.com/office/drawing/2014/main" id="{BAA1D714-E32C-43FD-92A5-7D83049F2F4C}"/>
                </a:ext>
              </a:extLst>
            </p:cNvPr>
            <p:cNvSpPr>
              <a:spLocks/>
            </p:cNvSpPr>
            <p:nvPr/>
          </p:nvSpPr>
          <p:spPr bwMode="auto">
            <a:xfrm>
              <a:off x="7985125" y="17860963"/>
              <a:ext cx="41275" cy="76200"/>
            </a:xfrm>
            <a:custGeom>
              <a:avLst/>
              <a:gdLst>
                <a:gd name="T0" fmla="*/ 0 w 26"/>
                <a:gd name="T1" fmla="*/ 48 h 48"/>
                <a:gd name="T2" fmla="*/ 12 w 26"/>
                <a:gd name="T3" fmla="*/ 32 h 48"/>
                <a:gd name="T4" fmla="*/ 26 w 26"/>
                <a:gd name="T5" fmla="*/ 0 h 48"/>
                <a:gd name="T6" fmla="*/ 18 w 26"/>
                <a:gd name="T7" fmla="*/ 14 h 48"/>
                <a:gd name="T8" fmla="*/ 0 w 26"/>
                <a:gd name="T9" fmla="*/ 48 h 48"/>
              </a:gdLst>
              <a:ahLst/>
              <a:cxnLst>
                <a:cxn ang="0">
                  <a:pos x="T0" y="T1"/>
                </a:cxn>
                <a:cxn ang="0">
                  <a:pos x="T2" y="T3"/>
                </a:cxn>
                <a:cxn ang="0">
                  <a:pos x="T4" y="T5"/>
                </a:cxn>
                <a:cxn ang="0">
                  <a:pos x="T6" y="T7"/>
                </a:cxn>
                <a:cxn ang="0">
                  <a:pos x="T8" y="T9"/>
                </a:cxn>
              </a:cxnLst>
              <a:rect l="0" t="0" r="r" b="b"/>
              <a:pathLst>
                <a:path w="26" h="48">
                  <a:moveTo>
                    <a:pt x="0" y="48"/>
                  </a:moveTo>
                  <a:lnTo>
                    <a:pt x="12" y="32"/>
                  </a:lnTo>
                  <a:lnTo>
                    <a:pt x="26" y="0"/>
                  </a:lnTo>
                  <a:lnTo>
                    <a:pt x="18" y="14"/>
                  </a:lnTo>
                  <a:lnTo>
                    <a:pt x="0" y="4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55" name="Freeform 190">
              <a:extLst>
                <a:ext uri="{FF2B5EF4-FFF2-40B4-BE49-F238E27FC236}">
                  <a16:creationId xmlns:a16="http://schemas.microsoft.com/office/drawing/2014/main" id="{45ECF994-2BF4-4A9C-A491-CAF8E07861B7}"/>
                </a:ext>
              </a:extLst>
            </p:cNvPr>
            <p:cNvSpPr>
              <a:spLocks/>
            </p:cNvSpPr>
            <p:nvPr/>
          </p:nvSpPr>
          <p:spPr bwMode="auto">
            <a:xfrm>
              <a:off x="7985125" y="17860963"/>
              <a:ext cx="41275" cy="76200"/>
            </a:xfrm>
            <a:custGeom>
              <a:avLst/>
              <a:gdLst>
                <a:gd name="T0" fmla="*/ 0 w 26"/>
                <a:gd name="T1" fmla="*/ 48 h 48"/>
                <a:gd name="T2" fmla="*/ 12 w 26"/>
                <a:gd name="T3" fmla="*/ 32 h 48"/>
                <a:gd name="T4" fmla="*/ 26 w 26"/>
                <a:gd name="T5" fmla="*/ 0 h 48"/>
                <a:gd name="T6" fmla="*/ 18 w 26"/>
                <a:gd name="T7" fmla="*/ 14 h 48"/>
                <a:gd name="T8" fmla="*/ 0 w 26"/>
                <a:gd name="T9" fmla="*/ 48 h 48"/>
              </a:gdLst>
              <a:ahLst/>
              <a:cxnLst>
                <a:cxn ang="0">
                  <a:pos x="T0" y="T1"/>
                </a:cxn>
                <a:cxn ang="0">
                  <a:pos x="T2" y="T3"/>
                </a:cxn>
                <a:cxn ang="0">
                  <a:pos x="T4" y="T5"/>
                </a:cxn>
                <a:cxn ang="0">
                  <a:pos x="T6" y="T7"/>
                </a:cxn>
                <a:cxn ang="0">
                  <a:pos x="T8" y="T9"/>
                </a:cxn>
              </a:cxnLst>
              <a:rect l="0" t="0" r="r" b="b"/>
              <a:pathLst>
                <a:path w="26" h="48">
                  <a:moveTo>
                    <a:pt x="0" y="48"/>
                  </a:moveTo>
                  <a:lnTo>
                    <a:pt x="12" y="32"/>
                  </a:lnTo>
                  <a:lnTo>
                    <a:pt x="26" y="0"/>
                  </a:lnTo>
                  <a:lnTo>
                    <a:pt x="18" y="14"/>
                  </a:lnTo>
                  <a:lnTo>
                    <a:pt x="0" y="4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56" name="Freeform 191">
              <a:extLst>
                <a:ext uri="{FF2B5EF4-FFF2-40B4-BE49-F238E27FC236}">
                  <a16:creationId xmlns:a16="http://schemas.microsoft.com/office/drawing/2014/main" id="{B24EBE1F-4C25-440C-AADA-6549362D9716}"/>
                </a:ext>
              </a:extLst>
            </p:cNvPr>
            <p:cNvSpPr>
              <a:spLocks/>
            </p:cNvSpPr>
            <p:nvPr/>
          </p:nvSpPr>
          <p:spPr bwMode="auto">
            <a:xfrm>
              <a:off x="7985125" y="17860963"/>
              <a:ext cx="41275" cy="76200"/>
            </a:xfrm>
            <a:custGeom>
              <a:avLst/>
              <a:gdLst>
                <a:gd name="T0" fmla="*/ 0 w 26"/>
                <a:gd name="T1" fmla="*/ 48 h 48"/>
                <a:gd name="T2" fmla="*/ 12 w 26"/>
                <a:gd name="T3" fmla="*/ 32 h 48"/>
                <a:gd name="T4" fmla="*/ 26 w 26"/>
                <a:gd name="T5" fmla="*/ 0 h 48"/>
                <a:gd name="T6" fmla="*/ 18 w 26"/>
                <a:gd name="T7" fmla="*/ 14 h 48"/>
                <a:gd name="T8" fmla="*/ 0 w 26"/>
                <a:gd name="T9" fmla="*/ 48 h 48"/>
              </a:gdLst>
              <a:ahLst/>
              <a:cxnLst>
                <a:cxn ang="0">
                  <a:pos x="T0" y="T1"/>
                </a:cxn>
                <a:cxn ang="0">
                  <a:pos x="T2" y="T3"/>
                </a:cxn>
                <a:cxn ang="0">
                  <a:pos x="T4" y="T5"/>
                </a:cxn>
                <a:cxn ang="0">
                  <a:pos x="T6" y="T7"/>
                </a:cxn>
                <a:cxn ang="0">
                  <a:pos x="T8" y="T9"/>
                </a:cxn>
              </a:cxnLst>
              <a:rect l="0" t="0" r="r" b="b"/>
              <a:pathLst>
                <a:path w="26" h="48">
                  <a:moveTo>
                    <a:pt x="0" y="48"/>
                  </a:moveTo>
                  <a:lnTo>
                    <a:pt x="12" y="32"/>
                  </a:lnTo>
                  <a:lnTo>
                    <a:pt x="26" y="0"/>
                  </a:lnTo>
                  <a:lnTo>
                    <a:pt x="18" y="14"/>
                  </a:lnTo>
                  <a:lnTo>
                    <a:pt x="0" y="4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57" name="Freeform 192">
              <a:extLst>
                <a:ext uri="{FF2B5EF4-FFF2-40B4-BE49-F238E27FC236}">
                  <a16:creationId xmlns:a16="http://schemas.microsoft.com/office/drawing/2014/main" id="{9E290384-F17A-4151-BBFE-01CF4E7A7CFC}"/>
                </a:ext>
              </a:extLst>
            </p:cNvPr>
            <p:cNvSpPr>
              <a:spLocks/>
            </p:cNvSpPr>
            <p:nvPr/>
          </p:nvSpPr>
          <p:spPr bwMode="auto">
            <a:xfrm>
              <a:off x="7985125" y="17860963"/>
              <a:ext cx="41275" cy="76200"/>
            </a:xfrm>
            <a:custGeom>
              <a:avLst/>
              <a:gdLst>
                <a:gd name="T0" fmla="*/ 0 w 26"/>
                <a:gd name="T1" fmla="*/ 48 h 48"/>
                <a:gd name="T2" fmla="*/ 12 w 26"/>
                <a:gd name="T3" fmla="*/ 32 h 48"/>
                <a:gd name="T4" fmla="*/ 26 w 26"/>
                <a:gd name="T5" fmla="*/ 0 h 48"/>
                <a:gd name="T6" fmla="*/ 18 w 26"/>
                <a:gd name="T7" fmla="*/ 14 h 48"/>
                <a:gd name="T8" fmla="*/ 0 w 26"/>
                <a:gd name="T9" fmla="*/ 48 h 48"/>
              </a:gdLst>
              <a:ahLst/>
              <a:cxnLst>
                <a:cxn ang="0">
                  <a:pos x="T0" y="T1"/>
                </a:cxn>
                <a:cxn ang="0">
                  <a:pos x="T2" y="T3"/>
                </a:cxn>
                <a:cxn ang="0">
                  <a:pos x="T4" y="T5"/>
                </a:cxn>
                <a:cxn ang="0">
                  <a:pos x="T6" y="T7"/>
                </a:cxn>
                <a:cxn ang="0">
                  <a:pos x="T8" y="T9"/>
                </a:cxn>
              </a:cxnLst>
              <a:rect l="0" t="0" r="r" b="b"/>
              <a:pathLst>
                <a:path w="26" h="48">
                  <a:moveTo>
                    <a:pt x="0" y="48"/>
                  </a:moveTo>
                  <a:lnTo>
                    <a:pt x="12" y="32"/>
                  </a:lnTo>
                  <a:lnTo>
                    <a:pt x="26" y="0"/>
                  </a:lnTo>
                  <a:lnTo>
                    <a:pt x="18" y="14"/>
                  </a:lnTo>
                  <a:lnTo>
                    <a:pt x="0" y="4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58" name="Freeform 193">
              <a:extLst>
                <a:ext uri="{FF2B5EF4-FFF2-40B4-BE49-F238E27FC236}">
                  <a16:creationId xmlns:a16="http://schemas.microsoft.com/office/drawing/2014/main" id="{87518B6E-B7DD-439E-9676-EC5E62E77B68}"/>
                </a:ext>
              </a:extLst>
            </p:cNvPr>
            <p:cNvSpPr>
              <a:spLocks/>
            </p:cNvSpPr>
            <p:nvPr/>
          </p:nvSpPr>
          <p:spPr bwMode="auto">
            <a:xfrm>
              <a:off x="6584950" y="16825913"/>
              <a:ext cx="1447800" cy="1095375"/>
            </a:xfrm>
            <a:custGeom>
              <a:avLst/>
              <a:gdLst>
                <a:gd name="T0" fmla="*/ 0 w 912"/>
                <a:gd name="T1" fmla="*/ 66 h 690"/>
                <a:gd name="T2" fmla="*/ 22 w 912"/>
                <a:gd name="T3" fmla="*/ 106 h 690"/>
                <a:gd name="T4" fmla="*/ 20 w 912"/>
                <a:gd name="T5" fmla="*/ 132 h 690"/>
                <a:gd name="T6" fmla="*/ 50 w 912"/>
                <a:gd name="T7" fmla="*/ 112 h 690"/>
                <a:gd name="T8" fmla="*/ 60 w 912"/>
                <a:gd name="T9" fmla="*/ 106 h 690"/>
                <a:gd name="T10" fmla="*/ 76 w 912"/>
                <a:gd name="T11" fmla="*/ 106 h 690"/>
                <a:gd name="T12" fmla="*/ 114 w 912"/>
                <a:gd name="T13" fmla="*/ 108 h 690"/>
                <a:gd name="T14" fmla="*/ 134 w 912"/>
                <a:gd name="T15" fmla="*/ 100 h 690"/>
                <a:gd name="T16" fmla="*/ 166 w 912"/>
                <a:gd name="T17" fmla="*/ 102 h 690"/>
                <a:gd name="T18" fmla="*/ 138 w 912"/>
                <a:gd name="T19" fmla="*/ 110 h 690"/>
                <a:gd name="T20" fmla="*/ 212 w 912"/>
                <a:gd name="T21" fmla="*/ 136 h 690"/>
                <a:gd name="T22" fmla="*/ 219 w 912"/>
                <a:gd name="T23" fmla="*/ 130 h 690"/>
                <a:gd name="T24" fmla="*/ 221 w 912"/>
                <a:gd name="T25" fmla="*/ 140 h 690"/>
                <a:gd name="T26" fmla="*/ 265 w 912"/>
                <a:gd name="T27" fmla="*/ 170 h 690"/>
                <a:gd name="T28" fmla="*/ 251 w 912"/>
                <a:gd name="T29" fmla="*/ 166 h 690"/>
                <a:gd name="T30" fmla="*/ 283 w 912"/>
                <a:gd name="T31" fmla="*/ 180 h 690"/>
                <a:gd name="T32" fmla="*/ 309 w 912"/>
                <a:gd name="T33" fmla="*/ 168 h 690"/>
                <a:gd name="T34" fmla="*/ 347 w 912"/>
                <a:gd name="T35" fmla="*/ 150 h 690"/>
                <a:gd name="T36" fmla="*/ 359 w 912"/>
                <a:gd name="T37" fmla="*/ 142 h 690"/>
                <a:gd name="T38" fmla="*/ 405 w 912"/>
                <a:gd name="T39" fmla="*/ 120 h 690"/>
                <a:gd name="T40" fmla="*/ 459 w 912"/>
                <a:gd name="T41" fmla="*/ 162 h 690"/>
                <a:gd name="T42" fmla="*/ 479 w 912"/>
                <a:gd name="T43" fmla="*/ 184 h 690"/>
                <a:gd name="T44" fmla="*/ 509 w 912"/>
                <a:gd name="T45" fmla="*/ 208 h 690"/>
                <a:gd name="T46" fmla="*/ 549 w 912"/>
                <a:gd name="T47" fmla="*/ 220 h 690"/>
                <a:gd name="T48" fmla="*/ 577 w 912"/>
                <a:gd name="T49" fmla="*/ 276 h 690"/>
                <a:gd name="T50" fmla="*/ 571 w 912"/>
                <a:gd name="T51" fmla="*/ 387 h 690"/>
                <a:gd name="T52" fmla="*/ 591 w 912"/>
                <a:gd name="T53" fmla="*/ 379 h 690"/>
                <a:gd name="T54" fmla="*/ 581 w 912"/>
                <a:gd name="T55" fmla="*/ 359 h 690"/>
                <a:gd name="T56" fmla="*/ 599 w 912"/>
                <a:gd name="T57" fmla="*/ 367 h 690"/>
                <a:gd name="T58" fmla="*/ 611 w 912"/>
                <a:gd name="T59" fmla="*/ 365 h 690"/>
                <a:gd name="T60" fmla="*/ 593 w 912"/>
                <a:gd name="T61" fmla="*/ 423 h 690"/>
                <a:gd name="T62" fmla="*/ 607 w 912"/>
                <a:gd name="T63" fmla="*/ 437 h 690"/>
                <a:gd name="T64" fmla="*/ 639 w 912"/>
                <a:gd name="T65" fmla="*/ 491 h 690"/>
                <a:gd name="T66" fmla="*/ 661 w 912"/>
                <a:gd name="T67" fmla="*/ 503 h 690"/>
                <a:gd name="T68" fmla="*/ 659 w 912"/>
                <a:gd name="T69" fmla="*/ 487 h 690"/>
                <a:gd name="T70" fmla="*/ 667 w 912"/>
                <a:gd name="T71" fmla="*/ 491 h 690"/>
                <a:gd name="T72" fmla="*/ 679 w 912"/>
                <a:gd name="T73" fmla="*/ 533 h 690"/>
                <a:gd name="T74" fmla="*/ 705 w 912"/>
                <a:gd name="T75" fmla="*/ 559 h 690"/>
                <a:gd name="T76" fmla="*/ 749 w 912"/>
                <a:gd name="T77" fmla="*/ 605 h 690"/>
                <a:gd name="T78" fmla="*/ 804 w 912"/>
                <a:gd name="T79" fmla="*/ 662 h 690"/>
                <a:gd name="T80" fmla="*/ 832 w 912"/>
                <a:gd name="T81" fmla="*/ 676 h 690"/>
                <a:gd name="T82" fmla="*/ 804 w 912"/>
                <a:gd name="T83" fmla="*/ 672 h 690"/>
                <a:gd name="T84" fmla="*/ 836 w 912"/>
                <a:gd name="T85" fmla="*/ 684 h 690"/>
                <a:gd name="T86" fmla="*/ 870 w 912"/>
                <a:gd name="T87" fmla="*/ 672 h 690"/>
                <a:gd name="T88" fmla="*/ 898 w 912"/>
                <a:gd name="T89" fmla="*/ 650 h 690"/>
                <a:gd name="T90" fmla="*/ 904 w 912"/>
                <a:gd name="T91" fmla="*/ 591 h 690"/>
                <a:gd name="T92" fmla="*/ 904 w 912"/>
                <a:gd name="T93" fmla="*/ 483 h 690"/>
                <a:gd name="T94" fmla="*/ 795 w 912"/>
                <a:gd name="T95" fmla="*/ 291 h 690"/>
                <a:gd name="T96" fmla="*/ 781 w 912"/>
                <a:gd name="T97" fmla="*/ 238 h 690"/>
                <a:gd name="T98" fmla="*/ 673 w 912"/>
                <a:gd name="T99" fmla="*/ 30 h 690"/>
                <a:gd name="T100" fmla="*/ 659 w 912"/>
                <a:gd name="T101" fmla="*/ 10 h 690"/>
                <a:gd name="T102" fmla="*/ 605 w 912"/>
                <a:gd name="T103" fmla="*/ 14 h 690"/>
                <a:gd name="T104" fmla="*/ 593 w 912"/>
                <a:gd name="T105" fmla="*/ 60 h 690"/>
                <a:gd name="T106" fmla="*/ 303 w 912"/>
                <a:gd name="T107" fmla="*/ 54 h 690"/>
                <a:gd name="T108" fmla="*/ 2 w 912"/>
                <a:gd name="T109" fmla="*/ 46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12" h="690">
                  <a:moveTo>
                    <a:pt x="2" y="46"/>
                  </a:moveTo>
                  <a:lnTo>
                    <a:pt x="0" y="66"/>
                  </a:lnTo>
                  <a:lnTo>
                    <a:pt x="28" y="90"/>
                  </a:lnTo>
                  <a:lnTo>
                    <a:pt x="22" y="106"/>
                  </a:lnTo>
                  <a:lnTo>
                    <a:pt x="30" y="114"/>
                  </a:lnTo>
                  <a:lnTo>
                    <a:pt x="20" y="132"/>
                  </a:lnTo>
                  <a:lnTo>
                    <a:pt x="40" y="124"/>
                  </a:lnTo>
                  <a:lnTo>
                    <a:pt x="50" y="112"/>
                  </a:lnTo>
                  <a:lnTo>
                    <a:pt x="50" y="98"/>
                  </a:lnTo>
                  <a:lnTo>
                    <a:pt x="60" y="106"/>
                  </a:lnTo>
                  <a:lnTo>
                    <a:pt x="68" y="94"/>
                  </a:lnTo>
                  <a:lnTo>
                    <a:pt x="76" y="106"/>
                  </a:lnTo>
                  <a:lnTo>
                    <a:pt x="54" y="122"/>
                  </a:lnTo>
                  <a:lnTo>
                    <a:pt x="114" y="108"/>
                  </a:lnTo>
                  <a:lnTo>
                    <a:pt x="126" y="96"/>
                  </a:lnTo>
                  <a:lnTo>
                    <a:pt x="134" y="100"/>
                  </a:lnTo>
                  <a:lnTo>
                    <a:pt x="156" y="94"/>
                  </a:lnTo>
                  <a:lnTo>
                    <a:pt x="166" y="102"/>
                  </a:lnTo>
                  <a:lnTo>
                    <a:pt x="126" y="106"/>
                  </a:lnTo>
                  <a:lnTo>
                    <a:pt x="138" y="110"/>
                  </a:lnTo>
                  <a:lnTo>
                    <a:pt x="184" y="120"/>
                  </a:lnTo>
                  <a:lnTo>
                    <a:pt x="212" y="136"/>
                  </a:lnTo>
                  <a:lnTo>
                    <a:pt x="204" y="114"/>
                  </a:lnTo>
                  <a:lnTo>
                    <a:pt x="219" y="130"/>
                  </a:lnTo>
                  <a:lnTo>
                    <a:pt x="239" y="134"/>
                  </a:lnTo>
                  <a:lnTo>
                    <a:pt x="221" y="140"/>
                  </a:lnTo>
                  <a:lnTo>
                    <a:pt x="253" y="156"/>
                  </a:lnTo>
                  <a:lnTo>
                    <a:pt x="265" y="170"/>
                  </a:lnTo>
                  <a:lnTo>
                    <a:pt x="263" y="184"/>
                  </a:lnTo>
                  <a:lnTo>
                    <a:pt x="251" y="166"/>
                  </a:lnTo>
                  <a:lnTo>
                    <a:pt x="259" y="190"/>
                  </a:lnTo>
                  <a:lnTo>
                    <a:pt x="283" y="180"/>
                  </a:lnTo>
                  <a:lnTo>
                    <a:pt x="299" y="178"/>
                  </a:lnTo>
                  <a:lnTo>
                    <a:pt x="309" y="168"/>
                  </a:lnTo>
                  <a:lnTo>
                    <a:pt x="313" y="176"/>
                  </a:lnTo>
                  <a:lnTo>
                    <a:pt x="347" y="150"/>
                  </a:lnTo>
                  <a:lnTo>
                    <a:pt x="367" y="150"/>
                  </a:lnTo>
                  <a:lnTo>
                    <a:pt x="359" y="142"/>
                  </a:lnTo>
                  <a:lnTo>
                    <a:pt x="375" y="122"/>
                  </a:lnTo>
                  <a:lnTo>
                    <a:pt x="405" y="120"/>
                  </a:lnTo>
                  <a:lnTo>
                    <a:pt x="439" y="136"/>
                  </a:lnTo>
                  <a:lnTo>
                    <a:pt x="459" y="162"/>
                  </a:lnTo>
                  <a:lnTo>
                    <a:pt x="477" y="166"/>
                  </a:lnTo>
                  <a:lnTo>
                    <a:pt x="479" y="184"/>
                  </a:lnTo>
                  <a:lnTo>
                    <a:pt x="501" y="194"/>
                  </a:lnTo>
                  <a:lnTo>
                    <a:pt x="509" y="208"/>
                  </a:lnTo>
                  <a:lnTo>
                    <a:pt x="521" y="218"/>
                  </a:lnTo>
                  <a:lnTo>
                    <a:pt x="549" y="220"/>
                  </a:lnTo>
                  <a:lnTo>
                    <a:pt x="561" y="238"/>
                  </a:lnTo>
                  <a:lnTo>
                    <a:pt x="577" y="276"/>
                  </a:lnTo>
                  <a:lnTo>
                    <a:pt x="567" y="345"/>
                  </a:lnTo>
                  <a:lnTo>
                    <a:pt x="571" y="387"/>
                  </a:lnTo>
                  <a:lnTo>
                    <a:pt x="589" y="399"/>
                  </a:lnTo>
                  <a:lnTo>
                    <a:pt x="591" y="379"/>
                  </a:lnTo>
                  <a:lnTo>
                    <a:pt x="579" y="373"/>
                  </a:lnTo>
                  <a:lnTo>
                    <a:pt x="581" y="359"/>
                  </a:lnTo>
                  <a:lnTo>
                    <a:pt x="587" y="363"/>
                  </a:lnTo>
                  <a:lnTo>
                    <a:pt x="599" y="367"/>
                  </a:lnTo>
                  <a:lnTo>
                    <a:pt x="603" y="381"/>
                  </a:lnTo>
                  <a:lnTo>
                    <a:pt x="611" y="365"/>
                  </a:lnTo>
                  <a:lnTo>
                    <a:pt x="619" y="379"/>
                  </a:lnTo>
                  <a:lnTo>
                    <a:pt x="593" y="423"/>
                  </a:lnTo>
                  <a:lnTo>
                    <a:pt x="593" y="431"/>
                  </a:lnTo>
                  <a:lnTo>
                    <a:pt x="607" y="437"/>
                  </a:lnTo>
                  <a:lnTo>
                    <a:pt x="621" y="473"/>
                  </a:lnTo>
                  <a:lnTo>
                    <a:pt x="639" y="491"/>
                  </a:lnTo>
                  <a:lnTo>
                    <a:pt x="649" y="503"/>
                  </a:lnTo>
                  <a:lnTo>
                    <a:pt x="661" y="503"/>
                  </a:lnTo>
                  <a:lnTo>
                    <a:pt x="647" y="483"/>
                  </a:lnTo>
                  <a:lnTo>
                    <a:pt x="659" y="487"/>
                  </a:lnTo>
                  <a:lnTo>
                    <a:pt x="673" y="483"/>
                  </a:lnTo>
                  <a:lnTo>
                    <a:pt x="667" y="491"/>
                  </a:lnTo>
                  <a:lnTo>
                    <a:pt x="673" y="509"/>
                  </a:lnTo>
                  <a:lnTo>
                    <a:pt x="679" y="533"/>
                  </a:lnTo>
                  <a:lnTo>
                    <a:pt x="699" y="543"/>
                  </a:lnTo>
                  <a:lnTo>
                    <a:pt x="705" y="559"/>
                  </a:lnTo>
                  <a:lnTo>
                    <a:pt x="725" y="605"/>
                  </a:lnTo>
                  <a:lnTo>
                    <a:pt x="749" y="605"/>
                  </a:lnTo>
                  <a:lnTo>
                    <a:pt x="769" y="618"/>
                  </a:lnTo>
                  <a:lnTo>
                    <a:pt x="804" y="662"/>
                  </a:lnTo>
                  <a:lnTo>
                    <a:pt x="830" y="666"/>
                  </a:lnTo>
                  <a:lnTo>
                    <a:pt x="832" y="676"/>
                  </a:lnTo>
                  <a:lnTo>
                    <a:pt x="826" y="682"/>
                  </a:lnTo>
                  <a:lnTo>
                    <a:pt x="804" y="672"/>
                  </a:lnTo>
                  <a:lnTo>
                    <a:pt x="810" y="690"/>
                  </a:lnTo>
                  <a:lnTo>
                    <a:pt x="836" y="684"/>
                  </a:lnTo>
                  <a:lnTo>
                    <a:pt x="858" y="684"/>
                  </a:lnTo>
                  <a:lnTo>
                    <a:pt x="870" y="672"/>
                  </a:lnTo>
                  <a:lnTo>
                    <a:pt x="888" y="672"/>
                  </a:lnTo>
                  <a:lnTo>
                    <a:pt x="898" y="650"/>
                  </a:lnTo>
                  <a:lnTo>
                    <a:pt x="894" y="624"/>
                  </a:lnTo>
                  <a:lnTo>
                    <a:pt x="904" y="591"/>
                  </a:lnTo>
                  <a:lnTo>
                    <a:pt x="912" y="593"/>
                  </a:lnTo>
                  <a:lnTo>
                    <a:pt x="904" y="483"/>
                  </a:lnTo>
                  <a:lnTo>
                    <a:pt x="894" y="451"/>
                  </a:lnTo>
                  <a:lnTo>
                    <a:pt x="795" y="291"/>
                  </a:lnTo>
                  <a:lnTo>
                    <a:pt x="771" y="238"/>
                  </a:lnTo>
                  <a:lnTo>
                    <a:pt x="781" y="238"/>
                  </a:lnTo>
                  <a:lnTo>
                    <a:pt x="717" y="136"/>
                  </a:lnTo>
                  <a:lnTo>
                    <a:pt x="673" y="30"/>
                  </a:lnTo>
                  <a:lnTo>
                    <a:pt x="671" y="10"/>
                  </a:lnTo>
                  <a:lnTo>
                    <a:pt x="659" y="10"/>
                  </a:lnTo>
                  <a:lnTo>
                    <a:pt x="617" y="0"/>
                  </a:lnTo>
                  <a:lnTo>
                    <a:pt x="605" y="14"/>
                  </a:lnTo>
                  <a:lnTo>
                    <a:pt x="613" y="60"/>
                  </a:lnTo>
                  <a:lnTo>
                    <a:pt x="593" y="60"/>
                  </a:lnTo>
                  <a:lnTo>
                    <a:pt x="591" y="38"/>
                  </a:lnTo>
                  <a:lnTo>
                    <a:pt x="303" y="54"/>
                  </a:lnTo>
                  <a:lnTo>
                    <a:pt x="283" y="22"/>
                  </a:lnTo>
                  <a:lnTo>
                    <a:pt x="2" y="4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59" name="Freeform 194">
              <a:extLst>
                <a:ext uri="{FF2B5EF4-FFF2-40B4-BE49-F238E27FC236}">
                  <a16:creationId xmlns:a16="http://schemas.microsoft.com/office/drawing/2014/main" id="{4ACD861E-809A-45D8-B1F4-4AE953529BC0}"/>
                </a:ext>
              </a:extLst>
            </p:cNvPr>
            <p:cNvSpPr>
              <a:spLocks/>
            </p:cNvSpPr>
            <p:nvPr/>
          </p:nvSpPr>
          <p:spPr bwMode="auto">
            <a:xfrm>
              <a:off x="6584950" y="16825913"/>
              <a:ext cx="1447800" cy="1095375"/>
            </a:xfrm>
            <a:custGeom>
              <a:avLst/>
              <a:gdLst>
                <a:gd name="T0" fmla="*/ 0 w 912"/>
                <a:gd name="T1" fmla="*/ 66 h 690"/>
                <a:gd name="T2" fmla="*/ 22 w 912"/>
                <a:gd name="T3" fmla="*/ 106 h 690"/>
                <a:gd name="T4" fmla="*/ 20 w 912"/>
                <a:gd name="T5" fmla="*/ 132 h 690"/>
                <a:gd name="T6" fmla="*/ 50 w 912"/>
                <a:gd name="T7" fmla="*/ 112 h 690"/>
                <a:gd name="T8" fmla="*/ 60 w 912"/>
                <a:gd name="T9" fmla="*/ 106 h 690"/>
                <a:gd name="T10" fmla="*/ 76 w 912"/>
                <a:gd name="T11" fmla="*/ 106 h 690"/>
                <a:gd name="T12" fmla="*/ 114 w 912"/>
                <a:gd name="T13" fmla="*/ 108 h 690"/>
                <a:gd name="T14" fmla="*/ 134 w 912"/>
                <a:gd name="T15" fmla="*/ 100 h 690"/>
                <a:gd name="T16" fmla="*/ 166 w 912"/>
                <a:gd name="T17" fmla="*/ 102 h 690"/>
                <a:gd name="T18" fmla="*/ 138 w 912"/>
                <a:gd name="T19" fmla="*/ 110 h 690"/>
                <a:gd name="T20" fmla="*/ 212 w 912"/>
                <a:gd name="T21" fmla="*/ 136 h 690"/>
                <a:gd name="T22" fmla="*/ 219 w 912"/>
                <a:gd name="T23" fmla="*/ 130 h 690"/>
                <a:gd name="T24" fmla="*/ 221 w 912"/>
                <a:gd name="T25" fmla="*/ 140 h 690"/>
                <a:gd name="T26" fmla="*/ 265 w 912"/>
                <a:gd name="T27" fmla="*/ 170 h 690"/>
                <a:gd name="T28" fmla="*/ 251 w 912"/>
                <a:gd name="T29" fmla="*/ 166 h 690"/>
                <a:gd name="T30" fmla="*/ 283 w 912"/>
                <a:gd name="T31" fmla="*/ 180 h 690"/>
                <a:gd name="T32" fmla="*/ 309 w 912"/>
                <a:gd name="T33" fmla="*/ 168 h 690"/>
                <a:gd name="T34" fmla="*/ 347 w 912"/>
                <a:gd name="T35" fmla="*/ 150 h 690"/>
                <a:gd name="T36" fmla="*/ 359 w 912"/>
                <a:gd name="T37" fmla="*/ 142 h 690"/>
                <a:gd name="T38" fmla="*/ 405 w 912"/>
                <a:gd name="T39" fmla="*/ 120 h 690"/>
                <a:gd name="T40" fmla="*/ 459 w 912"/>
                <a:gd name="T41" fmla="*/ 162 h 690"/>
                <a:gd name="T42" fmla="*/ 479 w 912"/>
                <a:gd name="T43" fmla="*/ 184 h 690"/>
                <a:gd name="T44" fmla="*/ 509 w 912"/>
                <a:gd name="T45" fmla="*/ 208 h 690"/>
                <a:gd name="T46" fmla="*/ 549 w 912"/>
                <a:gd name="T47" fmla="*/ 220 h 690"/>
                <a:gd name="T48" fmla="*/ 577 w 912"/>
                <a:gd name="T49" fmla="*/ 276 h 690"/>
                <a:gd name="T50" fmla="*/ 571 w 912"/>
                <a:gd name="T51" fmla="*/ 387 h 690"/>
                <a:gd name="T52" fmla="*/ 591 w 912"/>
                <a:gd name="T53" fmla="*/ 379 h 690"/>
                <a:gd name="T54" fmla="*/ 581 w 912"/>
                <a:gd name="T55" fmla="*/ 359 h 690"/>
                <a:gd name="T56" fmla="*/ 599 w 912"/>
                <a:gd name="T57" fmla="*/ 367 h 690"/>
                <a:gd name="T58" fmla="*/ 611 w 912"/>
                <a:gd name="T59" fmla="*/ 365 h 690"/>
                <a:gd name="T60" fmla="*/ 593 w 912"/>
                <a:gd name="T61" fmla="*/ 423 h 690"/>
                <a:gd name="T62" fmla="*/ 607 w 912"/>
                <a:gd name="T63" fmla="*/ 437 h 690"/>
                <a:gd name="T64" fmla="*/ 639 w 912"/>
                <a:gd name="T65" fmla="*/ 491 h 690"/>
                <a:gd name="T66" fmla="*/ 661 w 912"/>
                <a:gd name="T67" fmla="*/ 503 h 690"/>
                <a:gd name="T68" fmla="*/ 659 w 912"/>
                <a:gd name="T69" fmla="*/ 487 h 690"/>
                <a:gd name="T70" fmla="*/ 667 w 912"/>
                <a:gd name="T71" fmla="*/ 491 h 690"/>
                <a:gd name="T72" fmla="*/ 679 w 912"/>
                <a:gd name="T73" fmla="*/ 533 h 690"/>
                <a:gd name="T74" fmla="*/ 705 w 912"/>
                <a:gd name="T75" fmla="*/ 559 h 690"/>
                <a:gd name="T76" fmla="*/ 749 w 912"/>
                <a:gd name="T77" fmla="*/ 605 h 690"/>
                <a:gd name="T78" fmla="*/ 804 w 912"/>
                <a:gd name="T79" fmla="*/ 662 h 690"/>
                <a:gd name="T80" fmla="*/ 832 w 912"/>
                <a:gd name="T81" fmla="*/ 676 h 690"/>
                <a:gd name="T82" fmla="*/ 804 w 912"/>
                <a:gd name="T83" fmla="*/ 672 h 690"/>
                <a:gd name="T84" fmla="*/ 836 w 912"/>
                <a:gd name="T85" fmla="*/ 684 h 690"/>
                <a:gd name="T86" fmla="*/ 870 w 912"/>
                <a:gd name="T87" fmla="*/ 672 h 690"/>
                <a:gd name="T88" fmla="*/ 898 w 912"/>
                <a:gd name="T89" fmla="*/ 650 h 690"/>
                <a:gd name="T90" fmla="*/ 904 w 912"/>
                <a:gd name="T91" fmla="*/ 591 h 690"/>
                <a:gd name="T92" fmla="*/ 904 w 912"/>
                <a:gd name="T93" fmla="*/ 483 h 690"/>
                <a:gd name="T94" fmla="*/ 795 w 912"/>
                <a:gd name="T95" fmla="*/ 291 h 690"/>
                <a:gd name="T96" fmla="*/ 781 w 912"/>
                <a:gd name="T97" fmla="*/ 238 h 690"/>
                <a:gd name="T98" fmla="*/ 673 w 912"/>
                <a:gd name="T99" fmla="*/ 30 h 690"/>
                <a:gd name="T100" fmla="*/ 659 w 912"/>
                <a:gd name="T101" fmla="*/ 10 h 690"/>
                <a:gd name="T102" fmla="*/ 605 w 912"/>
                <a:gd name="T103" fmla="*/ 14 h 690"/>
                <a:gd name="T104" fmla="*/ 593 w 912"/>
                <a:gd name="T105" fmla="*/ 60 h 690"/>
                <a:gd name="T106" fmla="*/ 303 w 912"/>
                <a:gd name="T107" fmla="*/ 54 h 690"/>
                <a:gd name="T108" fmla="*/ 2 w 912"/>
                <a:gd name="T109" fmla="*/ 46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12" h="690">
                  <a:moveTo>
                    <a:pt x="2" y="46"/>
                  </a:moveTo>
                  <a:lnTo>
                    <a:pt x="0" y="66"/>
                  </a:lnTo>
                  <a:lnTo>
                    <a:pt x="28" y="90"/>
                  </a:lnTo>
                  <a:lnTo>
                    <a:pt x="22" y="106"/>
                  </a:lnTo>
                  <a:lnTo>
                    <a:pt x="30" y="114"/>
                  </a:lnTo>
                  <a:lnTo>
                    <a:pt x="20" y="132"/>
                  </a:lnTo>
                  <a:lnTo>
                    <a:pt x="40" y="124"/>
                  </a:lnTo>
                  <a:lnTo>
                    <a:pt x="50" y="112"/>
                  </a:lnTo>
                  <a:lnTo>
                    <a:pt x="50" y="98"/>
                  </a:lnTo>
                  <a:lnTo>
                    <a:pt x="60" y="106"/>
                  </a:lnTo>
                  <a:lnTo>
                    <a:pt x="68" y="94"/>
                  </a:lnTo>
                  <a:lnTo>
                    <a:pt x="76" y="106"/>
                  </a:lnTo>
                  <a:lnTo>
                    <a:pt x="54" y="122"/>
                  </a:lnTo>
                  <a:lnTo>
                    <a:pt x="114" y="108"/>
                  </a:lnTo>
                  <a:lnTo>
                    <a:pt x="126" y="96"/>
                  </a:lnTo>
                  <a:lnTo>
                    <a:pt x="134" y="100"/>
                  </a:lnTo>
                  <a:lnTo>
                    <a:pt x="156" y="94"/>
                  </a:lnTo>
                  <a:lnTo>
                    <a:pt x="166" y="102"/>
                  </a:lnTo>
                  <a:lnTo>
                    <a:pt x="126" y="106"/>
                  </a:lnTo>
                  <a:lnTo>
                    <a:pt x="138" y="110"/>
                  </a:lnTo>
                  <a:lnTo>
                    <a:pt x="184" y="120"/>
                  </a:lnTo>
                  <a:lnTo>
                    <a:pt x="212" y="136"/>
                  </a:lnTo>
                  <a:lnTo>
                    <a:pt x="204" y="114"/>
                  </a:lnTo>
                  <a:lnTo>
                    <a:pt x="219" y="130"/>
                  </a:lnTo>
                  <a:lnTo>
                    <a:pt x="239" y="134"/>
                  </a:lnTo>
                  <a:lnTo>
                    <a:pt x="221" y="140"/>
                  </a:lnTo>
                  <a:lnTo>
                    <a:pt x="253" y="156"/>
                  </a:lnTo>
                  <a:lnTo>
                    <a:pt x="265" y="170"/>
                  </a:lnTo>
                  <a:lnTo>
                    <a:pt x="263" y="184"/>
                  </a:lnTo>
                  <a:lnTo>
                    <a:pt x="251" y="166"/>
                  </a:lnTo>
                  <a:lnTo>
                    <a:pt x="259" y="190"/>
                  </a:lnTo>
                  <a:lnTo>
                    <a:pt x="283" y="180"/>
                  </a:lnTo>
                  <a:lnTo>
                    <a:pt x="299" y="178"/>
                  </a:lnTo>
                  <a:lnTo>
                    <a:pt x="309" y="168"/>
                  </a:lnTo>
                  <a:lnTo>
                    <a:pt x="313" y="176"/>
                  </a:lnTo>
                  <a:lnTo>
                    <a:pt x="347" y="150"/>
                  </a:lnTo>
                  <a:lnTo>
                    <a:pt x="367" y="150"/>
                  </a:lnTo>
                  <a:lnTo>
                    <a:pt x="359" y="142"/>
                  </a:lnTo>
                  <a:lnTo>
                    <a:pt x="375" y="122"/>
                  </a:lnTo>
                  <a:lnTo>
                    <a:pt x="405" y="120"/>
                  </a:lnTo>
                  <a:lnTo>
                    <a:pt x="439" y="136"/>
                  </a:lnTo>
                  <a:lnTo>
                    <a:pt x="459" y="162"/>
                  </a:lnTo>
                  <a:lnTo>
                    <a:pt x="477" y="166"/>
                  </a:lnTo>
                  <a:lnTo>
                    <a:pt x="479" y="184"/>
                  </a:lnTo>
                  <a:lnTo>
                    <a:pt x="501" y="194"/>
                  </a:lnTo>
                  <a:lnTo>
                    <a:pt x="509" y="208"/>
                  </a:lnTo>
                  <a:lnTo>
                    <a:pt x="521" y="218"/>
                  </a:lnTo>
                  <a:lnTo>
                    <a:pt x="549" y="220"/>
                  </a:lnTo>
                  <a:lnTo>
                    <a:pt x="561" y="238"/>
                  </a:lnTo>
                  <a:lnTo>
                    <a:pt x="577" y="276"/>
                  </a:lnTo>
                  <a:lnTo>
                    <a:pt x="567" y="345"/>
                  </a:lnTo>
                  <a:lnTo>
                    <a:pt x="571" y="387"/>
                  </a:lnTo>
                  <a:lnTo>
                    <a:pt x="589" y="399"/>
                  </a:lnTo>
                  <a:lnTo>
                    <a:pt x="591" y="379"/>
                  </a:lnTo>
                  <a:lnTo>
                    <a:pt x="579" y="373"/>
                  </a:lnTo>
                  <a:lnTo>
                    <a:pt x="581" y="359"/>
                  </a:lnTo>
                  <a:lnTo>
                    <a:pt x="587" y="363"/>
                  </a:lnTo>
                  <a:lnTo>
                    <a:pt x="599" y="367"/>
                  </a:lnTo>
                  <a:lnTo>
                    <a:pt x="603" y="381"/>
                  </a:lnTo>
                  <a:lnTo>
                    <a:pt x="611" y="365"/>
                  </a:lnTo>
                  <a:lnTo>
                    <a:pt x="619" y="379"/>
                  </a:lnTo>
                  <a:lnTo>
                    <a:pt x="593" y="423"/>
                  </a:lnTo>
                  <a:lnTo>
                    <a:pt x="593" y="431"/>
                  </a:lnTo>
                  <a:lnTo>
                    <a:pt x="607" y="437"/>
                  </a:lnTo>
                  <a:lnTo>
                    <a:pt x="621" y="473"/>
                  </a:lnTo>
                  <a:lnTo>
                    <a:pt x="639" y="491"/>
                  </a:lnTo>
                  <a:lnTo>
                    <a:pt x="649" y="503"/>
                  </a:lnTo>
                  <a:lnTo>
                    <a:pt x="661" y="503"/>
                  </a:lnTo>
                  <a:lnTo>
                    <a:pt x="647" y="483"/>
                  </a:lnTo>
                  <a:lnTo>
                    <a:pt x="659" y="487"/>
                  </a:lnTo>
                  <a:lnTo>
                    <a:pt x="673" y="483"/>
                  </a:lnTo>
                  <a:lnTo>
                    <a:pt x="667" y="491"/>
                  </a:lnTo>
                  <a:lnTo>
                    <a:pt x="673" y="509"/>
                  </a:lnTo>
                  <a:lnTo>
                    <a:pt x="679" y="533"/>
                  </a:lnTo>
                  <a:lnTo>
                    <a:pt x="699" y="543"/>
                  </a:lnTo>
                  <a:lnTo>
                    <a:pt x="705" y="559"/>
                  </a:lnTo>
                  <a:lnTo>
                    <a:pt x="725" y="605"/>
                  </a:lnTo>
                  <a:lnTo>
                    <a:pt x="749" y="605"/>
                  </a:lnTo>
                  <a:lnTo>
                    <a:pt x="769" y="618"/>
                  </a:lnTo>
                  <a:lnTo>
                    <a:pt x="804" y="662"/>
                  </a:lnTo>
                  <a:lnTo>
                    <a:pt x="830" y="666"/>
                  </a:lnTo>
                  <a:lnTo>
                    <a:pt x="832" y="676"/>
                  </a:lnTo>
                  <a:lnTo>
                    <a:pt x="826" y="682"/>
                  </a:lnTo>
                  <a:lnTo>
                    <a:pt x="804" y="672"/>
                  </a:lnTo>
                  <a:lnTo>
                    <a:pt x="810" y="690"/>
                  </a:lnTo>
                  <a:lnTo>
                    <a:pt x="836" y="684"/>
                  </a:lnTo>
                  <a:lnTo>
                    <a:pt x="858" y="684"/>
                  </a:lnTo>
                  <a:lnTo>
                    <a:pt x="870" y="672"/>
                  </a:lnTo>
                  <a:lnTo>
                    <a:pt x="888" y="672"/>
                  </a:lnTo>
                  <a:lnTo>
                    <a:pt x="898" y="650"/>
                  </a:lnTo>
                  <a:lnTo>
                    <a:pt x="894" y="624"/>
                  </a:lnTo>
                  <a:lnTo>
                    <a:pt x="904" y="591"/>
                  </a:lnTo>
                  <a:lnTo>
                    <a:pt x="912" y="593"/>
                  </a:lnTo>
                  <a:lnTo>
                    <a:pt x="904" y="483"/>
                  </a:lnTo>
                  <a:lnTo>
                    <a:pt x="894" y="451"/>
                  </a:lnTo>
                  <a:lnTo>
                    <a:pt x="795" y="291"/>
                  </a:lnTo>
                  <a:lnTo>
                    <a:pt x="771" y="238"/>
                  </a:lnTo>
                  <a:lnTo>
                    <a:pt x="781" y="238"/>
                  </a:lnTo>
                  <a:lnTo>
                    <a:pt x="717" y="136"/>
                  </a:lnTo>
                  <a:lnTo>
                    <a:pt x="673" y="30"/>
                  </a:lnTo>
                  <a:lnTo>
                    <a:pt x="671" y="10"/>
                  </a:lnTo>
                  <a:lnTo>
                    <a:pt x="659" y="10"/>
                  </a:lnTo>
                  <a:lnTo>
                    <a:pt x="617" y="0"/>
                  </a:lnTo>
                  <a:lnTo>
                    <a:pt x="605" y="14"/>
                  </a:lnTo>
                  <a:lnTo>
                    <a:pt x="613" y="60"/>
                  </a:lnTo>
                  <a:lnTo>
                    <a:pt x="593" y="60"/>
                  </a:lnTo>
                  <a:lnTo>
                    <a:pt x="591" y="38"/>
                  </a:lnTo>
                  <a:lnTo>
                    <a:pt x="303" y="54"/>
                  </a:lnTo>
                  <a:lnTo>
                    <a:pt x="283" y="22"/>
                  </a:lnTo>
                  <a:lnTo>
                    <a:pt x="2" y="4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60" name="Freeform 195">
              <a:extLst>
                <a:ext uri="{FF2B5EF4-FFF2-40B4-BE49-F238E27FC236}">
                  <a16:creationId xmlns:a16="http://schemas.microsoft.com/office/drawing/2014/main" id="{A8374A3F-1265-4990-9D8F-F0F469512D76}"/>
                </a:ext>
              </a:extLst>
            </p:cNvPr>
            <p:cNvSpPr>
              <a:spLocks/>
            </p:cNvSpPr>
            <p:nvPr/>
          </p:nvSpPr>
          <p:spPr bwMode="auto">
            <a:xfrm>
              <a:off x="6584950" y="16825913"/>
              <a:ext cx="1447800" cy="1095375"/>
            </a:xfrm>
            <a:custGeom>
              <a:avLst/>
              <a:gdLst>
                <a:gd name="T0" fmla="*/ 0 w 912"/>
                <a:gd name="T1" fmla="*/ 66 h 690"/>
                <a:gd name="T2" fmla="*/ 22 w 912"/>
                <a:gd name="T3" fmla="*/ 106 h 690"/>
                <a:gd name="T4" fmla="*/ 20 w 912"/>
                <a:gd name="T5" fmla="*/ 132 h 690"/>
                <a:gd name="T6" fmla="*/ 50 w 912"/>
                <a:gd name="T7" fmla="*/ 112 h 690"/>
                <a:gd name="T8" fmla="*/ 60 w 912"/>
                <a:gd name="T9" fmla="*/ 106 h 690"/>
                <a:gd name="T10" fmla="*/ 76 w 912"/>
                <a:gd name="T11" fmla="*/ 106 h 690"/>
                <a:gd name="T12" fmla="*/ 114 w 912"/>
                <a:gd name="T13" fmla="*/ 108 h 690"/>
                <a:gd name="T14" fmla="*/ 134 w 912"/>
                <a:gd name="T15" fmla="*/ 100 h 690"/>
                <a:gd name="T16" fmla="*/ 166 w 912"/>
                <a:gd name="T17" fmla="*/ 102 h 690"/>
                <a:gd name="T18" fmla="*/ 138 w 912"/>
                <a:gd name="T19" fmla="*/ 110 h 690"/>
                <a:gd name="T20" fmla="*/ 212 w 912"/>
                <a:gd name="T21" fmla="*/ 136 h 690"/>
                <a:gd name="T22" fmla="*/ 219 w 912"/>
                <a:gd name="T23" fmla="*/ 130 h 690"/>
                <a:gd name="T24" fmla="*/ 221 w 912"/>
                <a:gd name="T25" fmla="*/ 140 h 690"/>
                <a:gd name="T26" fmla="*/ 265 w 912"/>
                <a:gd name="T27" fmla="*/ 170 h 690"/>
                <a:gd name="T28" fmla="*/ 251 w 912"/>
                <a:gd name="T29" fmla="*/ 166 h 690"/>
                <a:gd name="T30" fmla="*/ 283 w 912"/>
                <a:gd name="T31" fmla="*/ 180 h 690"/>
                <a:gd name="T32" fmla="*/ 309 w 912"/>
                <a:gd name="T33" fmla="*/ 168 h 690"/>
                <a:gd name="T34" fmla="*/ 347 w 912"/>
                <a:gd name="T35" fmla="*/ 150 h 690"/>
                <a:gd name="T36" fmla="*/ 359 w 912"/>
                <a:gd name="T37" fmla="*/ 142 h 690"/>
                <a:gd name="T38" fmla="*/ 405 w 912"/>
                <a:gd name="T39" fmla="*/ 120 h 690"/>
                <a:gd name="T40" fmla="*/ 459 w 912"/>
                <a:gd name="T41" fmla="*/ 162 h 690"/>
                <a:gd name="T42" fmla="*/ 479 w 912"/>
                <a:gd name="T43" fmla="*/ 184 h 690"/>
                <a:gd name="T44" fmla="*/ 509 w 912"/>
                <a:gd name="T45" fmla="*/ 208 h 690"/>
                <a:gd name="T46" fmla="*/ 549 w 912"/>
                <a:gd name="T47" fmla="*/ 220 h 690"/>
                <a:gd name="T48" fmla="*/ 577 w 912"/>
                <a:gd name="T49" fmla="*/ 276 h 690"/>
                <a:gd name="T50" fmla="*/ 571 w 912"/>
                <a:gd name="T51" fmla="*/ 387 h 690"/>
                <a:gd name="T52" fmla="*/ 591 w 912"/>
                <a:gd name="T53" fmla="*/ 379 h 690"/>
                <a:gd name="T54" fmla="*/ 581 w 912"/>
                <a:gd name="T55" fmla="*/ 359 h 690"/>
                <a:gd name="T56" fmla="*/ 599 w 912"/>
                <a:gd name="T57" fmla="*/ 367 h 690"/>
                <a:gd name="T58" fmla="*/ 611 w 912"/>
                <a:gd name="T59" fmla="*/ 365 h 690"/>
                <a:gd name="T60" fmla="*/ 593 w 912"/>
                <a:gd name="T61" fmla="*/ 423 h 690"/>
                <a:gd name="T62" fmla="*/ 607 w 912"/>
                <a:gd name="T63" fmla="*/ 437 h 690"/>
                <a:gd name="T64" fmla="*/ 639 w 912"/>
                <a:gd name="T65" fmla="*/ 491 h 690"/>
                <a:gd name="T66" fmla="*/ 661 w 912"/>
                <a:gd name="T67" fmla="*/ 503 h 690"/>
                <a:gd name="T68" fmla="*/ 659 w 912"/>
                <a:gd name="T69" fmla="*/ 487 h 690"/>
                <a:gd name="T70" fmla="*/ 667 w 912"/>
                <a:gd name="T71" fmla="*/ 491 h 690"/>
                <a:gd name="T72" fmla="*/ 679 w 912"/>
                <a:gd name="T73" fmla="*/ 533 h 690"/>
                <a:gd name="T74" fmla="*/ 705 w 912"/>
                <a:gd name="T75" fmla="*/ 559 h 690"/>
                <a:gd name="T76" fmla="*/ 749 w 912"/>
                <a:gd name="T77" fmla="*/ 605 h 690"/>
                <a:gd name="T78" fmla="*/ 804 w 912"/>
                <a:gd name="T79" fmla="*/ 662 h 690"/>
                <a:gd name="T80" fmla="*/ 832 w 912"/>
                <a:gd name="T81" fmla="*/ 676 h 690"/>
                <a:gd name="T82" fmla="*/ 804 w 912"/>
                <a:gd name="T83" fmla="*/ 672 h 690"/>
                <a:gd name="T84" fmla="*/ 836 w 912"/>
                <a:gd name="T85" fmla="*/ 684 h 690"/>
                <a:gd name="T86" fmla="*/ 870 w 912"/>
                <a:gd name="T87" fmla="*/ 672 h 690"/>
                <a:gd name="T88" fmla="*/ 898 w 912"/>
                <a:gd name="T89" fmla="*/ 650 h 690"/>
                <a:gd name="T90" fmla="*/ 904 w 912"/>
                <a:gd name="T91" fmla="*/ 591 h 690"/>
                <a:gd name="T92" fmla="*/ 904 w 912"/>
                <a:gd name="T93" fmla="*/ 483 h 690"/>
                <a:gd name="T94" fmla="*/ 795 w 912"/>
                <a:gd name="T95" fmla="*/ 291 h 690"/>
                <a:gd name="T96" fmla="*/ 781 w 912"/>
                <a:gd name="T97" fmla="*/ 238 h 690"/>
                <a:gd name="T98" fmla="*/ 673 w 912"/>
                <a:gd name="T99" fmla="*/ 30 h 690"/>
                <a:gd name="T100" fmla="*/ 659 w 912"/>
                <a:gd name="T101" fmla="*/ 10 h 690"/>
                <a:gd name="T102" fmla="*/ 605 w 912"/>
                <a:gd name="T103" fmla="*/ 14 h 690"/>
                <a:gd name="T104" fmla="*/ 593 w 912"/>
                <a:gd name="T105" fmla="*/ 60 h 690"/>
                <a:gd name="T106" fmla="*/ 303 w 912"/>
                <a:gd name="T107" fmla="*/ 54 h 690"/>
                <a:gd name="T108" fmla="*/ 2 w 912"/>
                <a:gd name="T109" fmla="*/ 46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12" h="690">
                  <a:moveTo>
                    <a:pt x="2" y="46"/>
                  </a:moveTo>
                  <a:lnTo>
                    <a:pt x="0" y="66"/>
                  </a:lnTo>
                  <a:lnTo>
                    <a:pt x="28" y="90"/>
                  </a:lnTo>
                  <a:lnTo>
                    <a:pt x="22" y="106"/>
                  </a:lnTo>
                  <a:lnTo>
                    <a:pt x="30" y="114"/>
                  </a:lnTo>
                  <a:lnTo>
                    <a:pt x="20" y="132"/>
                  </a:lnTo>
                  <a:lnTo>
                    <a:pt x="40" y="124"/>
                  </a:lnTo>
                  <a:lnTo>
                    <a:pt x="50" y="112"/>
                  </a:lnTo>
                  <a:lnTo>
                    <a:pt x="50" y="98"/>
                  </a:lnTo>
                  <a:lnTo>
                    <a:pt x="60" y="106"/>
                  </a:lnTo>
                  <a:lnTo>
                    <a:pt x="68" y="94"/>
                  </a:lnTo>
                  <a:lnTo>
                    <a:pt x="76" y="106"/>
                  </a:lnTo>
                  <a:lnTo>
                    <a:pt x="54" y="122"/>
                  </a:lnTo>
                  <a:lnTo>
                    <a:pt x="114" y="108"/>
                  </a:lnTo>
                  <a:lnTo>
                    <a:pt x="126" y="96"/>
                  </a:lnTo>
                  <a:lnTo>
                    <a:pt x="134" y="100"/>
                  </a:lnTo>
                  <a:lnTo>
                    <a:pt x="156" y="94"/>
                  </a:lnTo>
                  <a:lnTo>
                    <a:pt x="166" y="102"/>
                  </a:lnTo>
                  <a:lnTo>
                    <a:pt x="126" y="106"/>
                  </a:lnTo>
                  <a:lnTo>
                    <a:pt x="138" y="110"/>
                  </a:lnTo>
                  <a:lnTo>
                    <a:pt x="184" y="120"/>
                  </a:lnTo>
                  <a:lnTo>
                    <a:pt x="212" y="136"/>
                  </a:lnTo>
                  <a:lnTo>
                    <a:pt x="204" y="114"/>
                  </a:lnTo>
                  <a:lnTo>
                    <a:pt x="219" y="130"/>
                  </a:lnTo>
                  <a:lnTo>
                    <a:pt x="239" y="134"/>
                  </a:lnTo>
                  <a:lnTo>
                    <a:pt x="221" y="140"/>
                  </a:lnTo>
                  <a:lnTo>
                    <a:pt x="253" y="156"/>
                  </a:lnTo>
                  <a:lnTo>
                    <a:pt x="265" y="170"/>
                  </a:lnTo>
                  <a:lnTo>
                    <a:pt x="263" y="184"/>
                  </a:lnTo>
                  <a:lnTo>
                    <a:pt x="251" y="166"/>
                  </a:lnTo>
                  <a:lnTo>
                    <a:pt x="259" y="190"/>
                  </a:lnTo>
                  <a:lnTo>
                    <a:pt x="283" y="180"/>
                  </a:lnTo>
                  <a:lnTo>
                    <a:pt x="299" y="178"/>
                  </a:lnTo>
                  <a:lnTo>
                    <a:pt x="309" y="168"/>
                  </a:lnTo>
                  <a:lnTo>
                    <a:pt x="313" y="176"/>
                  </a:lnTo>
                  <a:lnTo>
                    <a:pt x="347" y="150"/>
                  </a:lnTo>
                  <a:lnTo>
                    <a:pt x="367" y="150"/>
                  </a:lnTo>
                  <a:lnTo>
                    <a:pt x="359" y="142"/>
                  </a:lnTo>
                  <a:lnTo>
                    <a:pt x="375" y="122"/>
                  </a:lnTo>
                  <a:lnTo>
                    <a:pt x="405" y="120"/>
                  </a:lnTo>
                  <a:lnTo>
                    <a:pt x="439" y="136"/>
                  </a:lnTo>
                  <a:lnTo>
                    <a:pt x="459" y="162"/>
                  </a:lnTo>
                  <a:lnTo>
                    <a:pt x="477" y="166"/>
                  </a:lnTo>
                  <a:lnTo>
                    <a:pt x="479" y="184"/>
                  </a:lnTo>
                  <a:lnTo>
                    <a:pt x="501" y="194"/>
                  </a:lnTo>
                  <a:lnTo>
                    <a:pt x="509" y="208"/>
                  </a:lnTo>
                  <a:lnTo>
                    <a:pt x="521" y="218"/>
                  </a:lnTo>
                  <a:lnTo>
                    <a:pt x="549" y="220"/>
                  </a:lnTo>
                  <a:lnTo>
                    <a:pt x="561" y="238"/>
                  </a:lnTo>
                  <a:lnTo>
                    <a:pt x="577" y="276"/>
                  </a:lnTo>
                  <a:lnTo>
                    <a:pt x="567" y="345"/>
                  </a:lnTo>
                  <a:lnTo>
                    <a:pt x="571" y="387"/>
                  </a:lnTo>
                  <a:lnTo>
                    <a:pt x="589" y="399"/>
                  </a:lnTo>
                  <a:lnTo>
                    <a:pt x="591" y="379"/>
                  </a:lnTo>
                  <a:lnTo>
                    <a:pt x="579" y="373"/>
                  </a:lnTo>
                  <a:lnTo>
                    <a:pt x="581" y="359"/>
                  </a:lnTo>
                  <a:lnTo>
                    <a:pt x="587" y="363"/>
                  </a:lnTo>
                  <a:lnTo>
                    <a:pt x="599" y="367"/>
                  </a:lnTo>
                  <a:lnTo>
                    <a:pt x="603" y="381"/>
                  </a:lnTo>
                  <a:lnTo>
                    <a:pt x="611" y="365"/>
                  </a:lnTo>
                  <a:lnTo>
                    <a:pt x="619" y="379"/>
                  </a:lnTo>
                  <a:lnTo>
                    <a:pt x="593" y="423"/>
                  </a:lnTo>
                  <a:lnTo>
                    <a:pt x="593" y="431"/>
                  </a:lnTo>
                  <a:lnTo>
                    <a:pt x="607" y="437"/>
                  </a:lnTo>
                  <a:lnTo>
                    <a:pt x="621" y="473"/>
                  </a:lnTo>
                  <a:lnTo>
                    <a:pt x="639" y="491"/>
                  </a:lnTo>
                  <a:lnTo>
                    <a:pt x="649" y="503"/>
                  </a:lnTo>
                  <a:lnTo>
                    <a:pt x="661" y="503"/>
                  </a:lnTo>
                  <a:lnTo>
                    <a:pt x="647" y="483"/>
                  </a:lnTo>
                  <a:lnTo>
                    <a:pt x="659" y="487"/>
                  </a:lnTo>
                  <a:lnTo>
                    <a:pt x="673" y="483"/>
                  </a:lnTo>
                  <a:lnTo>
                    <a:pt x="667" y="491"/>
                  </a:lnTo>
                  <a:lnTo>
                    <a:pt x="673" y="509"/>
                  </a:lnTo>
                  <a:lnTo>
                    <a:pt x="679" y="533"/>
                  </a:lnTo>
                  <a:lnTo>
                    <a:pt x="699" y="543"/>
                  </a:lnTo>
                  <a:lnTo>
                    <a:pt x="705" y="559"/>
                  </a:lnTo>
                  <a:lnTo>
                    <a:pt x="725" y="605"/>
                  </a:lnTo>
                  <a:lnTo>
                    <a:pt x="749" y="605"/>
                  </a:lnTo>
                  <a:lnTo>
                    <a:pt x="769" y="618"/>
                  </a:lnTo>
                  <a:lnTo>
                    <a:pt x="804" y="662"/>
                  </a:lnTo>
                  <a:lnTo>
                    <a:pt x="830" y="666"/>
                  </a:lnTo>
                  <a:lnTo>
                    <a:pt x="832" y="676"/>
                  </a:lnTo>
                  <a:lnTo>
                    <a:pt x="826" y="682"/>
                  </a:lnTo>
                  <a:lnTo>
                    <a:pt x="804" y="672"/>
                  </a:lnTo>
                  <a:lnTo>
                    <a:pt x="810" y="690"/>
                  </a:lnTo>
                  <a:lnTo>
                    <a:pt x="836" y="684"/>
                  </a:lnTo>
                  <a:lnTo>
                    <a:pt x="858" y="684"/>
                  </a:lnTo>
                  <a:lnTo>
                    <a:pt x="870" y="672"/>
                  </a:lnTo>
                  <a:lnTo>
                    <a:pt x="888" y="672"/>
                  </a:lnTo>
                  <a:lnTo>
                    <a:pt x="898" y="650"/>
                  </a:lnTo>
                  <a:lnTo>
                    <a:pt x="894" y="624"/>
                  </a:lnTo>
                  <a:lnTo>
                    <a:pt x="904" y="591"/>
                  </a:lnTo>
                  <a:lnTo>
                    <a:pt x="912" y="593"/>
                  </a:lnTo>
                  <a:lnTo>
                    <a:pt x="904" y="483"/>
                  </a:lnTo>
                  <a:lnTo>
                    <a:pt x="894" y="451"/>
                  </a:lnTo>
                  <a:lnTo>
                    <a:pt x="795" y="291"/>
                  </a:lnTo>
                  <a:lnTo>
                    <a:pt x="771" y="238"/>
                  </a:lnTo>
                  <a:lnTo>
                    <a:pt x="781" y="238"/>
                  </a:lnTo>
                  <a:lnTo>
                    <a:pt x="717" y="136"/>
                  </a:lnTo>
                  <a:lnTo>
                    <a:pt x="673" y="30"/>
                  </a:lnTo>
                  <a:lnTo>
                    <a:pt x="671" y="10"/>
                  </a:lnTo>
                  <a:lnTo>
                    <a:pt x="659" y="10"/>
                  </a:lnTo>
                  <a:lnTo>
                    <a:pt x="617" y="0"/>
                  </a:lnTo>
                  <a:lnTo>
                    <a:pt x="605" y="14"/>
                  </a:lnTo>
                  <a:lnTo>
                    <a:pt x="613" y="60"/>
                  </a:lnTo>
                  <a:lnTo>
                    <a:pt x="593" y="60"/>
                  </a:lnTo>
                  <a:lnTo>
                    <a:pt x="591" y="38"/>
                  </a:lnTo>
                  <a:lnTo>
                    <a:pt x="303" y="54"/>
                  </a:lnTo>
                  <a:lnTo>
                    <a:pt x="283" y="22"/>
                  </a:lnTo>
                  <a:lnTo>
                    <a:pt x="2" y="4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61" name="Freeform 196">
              <a:extLst>
                <a:ext uri="{FF2B5EF4-FFF2-40B4-BE49-F238E27FC236}">
                  <a16:creationId xmlns:a16="http://schemas.microsoft.com/office/drawing/2014/main" id="{678BD25C-676E-4287-A023-BBF877707879}"/>
                </a:ext>
              </a:extLst>
            </p:cNvPr>
            <p:cNvSpPr>
              <a:spLocks/>
            </p:cNvSpPr>
            <p:nvPr/>
          </p:nvSpPr>
          <p:spPr bwMode="auto">
            <a:xfrm>
              <a:off x="6584950" y="16825913"/>
              <a:ext cx="1447800" cy="1095375"/>
            </a:xfrm>
            <a:custGeom>
              <a:avLst/>
              <a:gdLst>
                <a:gd name="T0" fmla="*/ 0 w 912"/>
                <a:gd name="T1" fmla="*/ 66 h 690"/>
                <a:gd name="T2" fmla="*/ 22 w 912"/>
                <a:gd name="T3" fmla="*/ 106 h 690"/>
                <a:gd name="T4" fmla="*/ 20 w 912"/>
                <a:gd name="T5" fmla="*/ 132 h 690"/>
                <a:gd name="T6" fmla="*/ 50 w 912"/>
                <a:gd name="T7" fmla="*/ 112 h 690"/>
                <a:gd name="T8" fmla="*/ 60 w 912"/>
                <a:gd name="T9" fmla="*/ 106 h 690"/>
                <a:gd name="T10" fmla="*/ 76 w 912"/>
                <a:gd name="T11" fmla="*/ 106 h 690"/>
                <a:gd name="T12" fmla="*/ 114 w 912"/>
                <a:gd name="T13" fmla="*/ 108 h 690"/>
                <a:gd name="T14" fmla="*/ 134 w 912"/>
                <a:gd name="T15" fmla="*/ 100 h 690"/>
                <a:gd name="T16" fmla="*/ 166 w 912"/>
                <a:gd name="T17" fmla="*/ 102 h 690"/>
                <a:gd name="T18" fmla="*/ 138 w 912"/>
                <a:gd name="T19" fmla="*/ 110 h 690"/>
                <a:gd name="T20" fmla="*/ 212 w 912"/>
                <a:gd name="T21" fmla="*/ 136 h 690"/>
                <a:gd name="T22" fmla="*/ 219 w 912"/>
                <a:gd name="T23" fmla="*/ 130 h 690"/>
                <a:gd name="T24" fmla="*/ 221 w 912"/>
                <a:gd name="T25" fmla="*/ 140 h 690"/>
                <a:gd name="T26" fmla="*/ 265 w 912"/>
                <a:gd name="T27" fmla="*/ 170 h 690"/>
                <a:gd name="T28" fmla="*/ 251 w 912"/>
                <a:gd name="T29" fmla="*/ 166 h 690"/>
                <a:gd name="T30" fmla="*/ 283 w 912"/>
                <a:gd name="T31" fmla="*/ 180 h 690"/>
                <a:gd name="T32" fmla="*/ 309 w 912"/>
                <a:gd name="T33" fmla="*/ 168 h 690"/>
                <a:gd name="T34" fmla="*/ 347 w 912"/>
                <a:gd name="T35" fmla="*/ 150 h 690"/>
                <a:gd name="T36" fmla="*/ 359 w 912"/>
                <a:gd name="T37" fmla="*/ 142 h 690"/>
                <a:gd name="T38" fmla="*/ 405 w 912"/>
                <a:gd name="T39" fmla="*/ 120 h 690"/>
                <a:gd name="T40" fmla="*/ 459 w 912"/>
                <a:gd name="T41" fmla="*/ 162 h 690"/>
                <a:gd name="T42" fmla="*/ 479 w 912"/>
                <a:gd name="T43" fmla="*/ 184 h 690"/>
                <a:gd name="T44" fmla="*/ 509 w 912"/>
                <a:gd name="T45" fmla="*/ 208 h 690"/>
                <a:gd name="T46" fmla="*/ 549 w 912"/>
                <a:gd name="T47" fmla="*/ 220 h 690"/>
                <a:gd name="T48" fmla="*/ 577 w 912"/>
                <a:gd name="T49" fmla="*/ 276 h 690"/>
                <a:gd name="T50" fmla="*/ 571 w 912"/>
                <a:gd name="T51" fmla="*/ 387 h 690"/>
                <a:gd name="T52" fmla="*/ 591 w 912"/>
                <a:gd name="T53" fmla="*/ 379 h 690"/>
                <a:gd name="T54" fmla="*/ 581 w 912"/>
                <a:gd name="T55" fmla="*/ 359 h 690"/>
                <a:gd name="T56" fmla="*/ 599 w 912"/>
                <a:gd name="T57" fmla="*/ 367 h 690"/>
                <a:gd name="T58" fmla="*/ 611 w 912"/>
                <a:gd name="T59" fmla="*/ 365 h 690"/>
                <a:gd name="T60" fmla="*/ 593 w 912"/>
                <a:gd name="T61" fmla="*/ 423 h 690"/>
                <a:gd name="T62" fmla="*/ 607 w 912"/>
                <a:gd name="T63" fmla="*/ 437 h 690"/>
                <a:gd name="T64" fmla="*/ 639 w 912"/>
                <a:gd name="T65" fmla="*/ 491 h 690"/>
                <a:gd name="T66" fmla="*/ 661 w 912"/>
                <a:gd name="T67" fmla="*/ 503 h 690"/>
                <a:gd name="T68" fmla="*/ 659 w 912"/>
                <a:gd name="T69" fmla="*/ 487 h 690"/>
                <a:gd name="T70" fmla="*/ 667 w 912"/>
                <a:gd name="T71" fmla="*/ 491 h 690"/>
                <a:gd name="T72" fmla="*/ 679 w 912"/>
                <a:gd name="T73" fmla="*/ 533 h 690"/>
                <a:gd name="T74" fmla="*/ 705 w 912"/>
                <a:gd name="T75" fmla="*/ 559 h 690"/>
                <a:gd name="T76" fmla="*/ 749 w 912"/>
                <a:gd name="T77" fmla="*/ 605 h 690"/>
                <a:gd name="T78" fmla="*/ 804 w 912"/>
                <a:gd name="T79" fmla="*/ 662 h 690"/>
                <a:gd name="T80" fmla="*/ 832 w 912"/>
                <a:gd name="T81" fmla="*/ 676 h 690"/>
                <a:gd name="T82" fmla="*/ 804 w 912"/>
                <a:gd name="T83" fmla="*/ 672 h 690"/>
                <a:gd name="T84" fmla="*/ 836 w 912"/>
                <a:gd name="T85" fmla="*/ 684 h 690"/>
                <a:gd name="T86" fmla="*/ 870 w 912"/>
                <a:gd name="T87" fmla="*/ 672 h 690"/>
                <a:gd name="T88" fmla="*/ 898 w 912"/>
                <a:gd name="T89" fmla="*/ 650 h 690"/>
                <a:gd name="T90" fmla="*/ 904 w 912"/>
                <a:gd name="T91" fmla="*/ 591 h 690"/>
                <a:gd name="T92" fmla="*/ 904 w 912"/>
                <a:gd name="T93" fmla="*/ 483 h 690"/>
                <a:gd name="T94" fmla="*/ 795 w 912"/>
                <a:gd name="T95" fmla="*/ 291 h 690"/>
                <a:gd name="T96" fmla="*/ 781 w 912"/>
                <a:gd name="T97" fmla="*/ 238 h 690"/>
                <a:gd name="T98" fmla="*/ 673 w 912"/>
                <a:gd name="T99" fmla="*/ 30 h 690"/>
                <a:gd name="T100" fmla="*/ 659 w 912"/>
                <a:gd name="T101" fmla="*/ 10 h 690"/>
                <a:gd name="T102" fmla="*/ 605 w 912"/>
                <a:gd name="T103" fmla="*/ 14 h 690"/>
                <a:gd name="T104" fmla="*/ 593 w 912"/>
                <a:gd name="T105" fmla="*/ 60 h 690"/>
                <a:gd name="T106" fmla="*/ 303 w 912"/>
                <a:gd name="T107" fmla="*/ 54 h 690"/>
                <a:gd name="T108" fmla="*/ 2 w 912"/>
                <a:gd name="T109" fmla="*/ 46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12" h="690">
                  <a:moveTo>
                    <a:pt x="2" y="46"/>
                  </a:moveTo>
                  <a:lnTo>
                    <a:pt x="0" y="66"/>
                  </a:lnTo>
                  <a:lnTo>
                    <a:pt x="28" y="90"/>
                  </a:lnTo>
                  <a:lnTo>
                    <a:pt x="22" y="106"/>
                  </a:lnTo>
                  <a:lnTo>
                    <a:pt x="30" y="114"/>
                  </a:lnTo>
                  <a:lnTo>
                    <a:pt x="20" y="132"/>
                  </a:lnTo>
                  <a:lnTo>
                    <a:pt x="40" y="124"/>
                  </a:lnTo>
                  <a:lnTo>
                    <a:pt x="50" y="112"/>
                  </a:lnTo>
                  <a:lnTo>
                    <a:pt x="50" y="98"/>
                  </a:lnTo>
                  <a:lnTo>
                    <a:pt x="60" y="106"/>
                  </a:lnTo>
                  <a:lnTo>
                    <a:pt x="68" y="94"/>
                  </a:lnTo>
                  <a:lnTo>
                    <a:pt x="76" y="106"/>
                  </a:lnTo>
                  <a:lnTo>
                    <a:pt x="54" y="122"/>
                  </a:lnTo>
                  <a:lnTo>
                    <a:pt x="114" y="108"/>
                  </a:lnTo>
                  <a:lnTo>
                    <a:pt x="126" y="96"/>
                  </a:lnTo>
                  <a:lnTo>
                    <a:pt x="134" y="100"/>
                  </a:lnTo>
                  <a:lnTo>
                    <a:pt x="156" y="94"/>
                  </a:lnTo>
                  <a:lnTo>
                    <a:pt x="166" y="102"/>
                  </a:lnTo>
                  <a:lnTo>
                    <a:pt x="126" y="106"/>
                  </a:lnTo>
                  <a:lnTo>
                    <a:pt x="138" y="110"/>
                  </a:lnTo>
                  <a:lnTo>
                    <a:pt x="184" y="120"/>
                  </a:lnTo>
                  <a:lnTo>
                    <a:pt x="212" y="136"/>
                  </a:lnTo>
                  <a:lnTo>
                    <a:pt x="204" y="114"/>
                  </a:lnTo>
                  <a:lnTo>
                    <a:pt x="219" y="130"/>
                  </a:lnTo>
                  <a:lnTo>
                    <a:pt x="239" y="134"/>
                  </a:lnTo>
                  <a:lnTo>
                    <a:pt x="221" y="140"/>
                  </a:lnTo>
                  <a:lnTo>
                    <a:pt x="253" y="156"/>
                  </a:lnTo>
                  <a:lnTo>
                    <a:pt x="265" y="170"/>
                  </a:lnTo>
                  <a:lnTo>
                    <a:pt x="263" y="184"/>
                  </a:lnTo>
                  <a:lnTo>
                    <a:pt x="251" y="166"/>
                  </a:lnTo>
                  <a:lnTo>
                    <a:pt x="259" y="190"/>
                  </a:lnTo>
                  <a:lnTo>
                    <a:pt x="283" y="180"/>
                  </a:lnTo>
                  <a:lnTo>
                    <a:pt x="299" y="178"/>
                  </a:lnTo>
                  <a:lnTo>
                    <a:pt x="309" y="168"/>
                  </a:lnTo>
                  <a:lnTo>
                    <a:pt x="313" y="176"/>
                  </a:lnTo>
                  <a:lnTo>
                    <a:pt x="347" y="150"/>
                  </a:lnTo>
                  <a:lnTo>
                    <a:pt x="367" y="150"/>
                  </a:lnTo>
                  <a:lnTo>
                    <a:pt x="359" y="142"/>
                  </a:lnTo>
                  <a:lnTo>
                    <a:pt x="375" y="122"/>
                  </a:lnTo>
                  <a:lnTo>
                    <a:pt x="405" y="120"/>
                  </a:lnTo>
                  <a:lnTo>
                    <a:pt x="439" y="136"/>
                  </a:lnTo>
                  <a:lnTo>
                    <a:pt x="459" y="162"/>
                  </a:lnTo>
                  <a:lnTo>
                    <a:pt x="477" y="166"/>
                  </a:lnTo>
                  <a:lnTo>
                    <a:pt x="479" y="184"/>
                  </a:lnTo>
                  <a:lnTo>
                    <a:pt x="501" y="194"/>
                  </a:lnTo>
                  <a:lnTo>
                    <a:pt x="509" y="208"/>
                  </a:lnTo>
                  <a:lnTo>
                    <a:pt x="521" y="218"/>
                  </a:lnTo>
                  <a:lnTo>
                    <a:pt x="549" y="220"/>
                  </a:lnTo>
                  <a:lnTo>
                    <a:pt x="561" y="238"/>
                  </a:lnTo>
                  <a:lnTo>
                    <a:pt x="577" y="276"/>
                  </a:lnTo>
                  <a:lnTo>
                    <a:pt x="567" y="345"/>
                  </a:lnTo>
                  <a:lnTo>
                    <a:pt x="571" y="387"/>
                  </a:lnTo>
                  <a:lnTo>
                    <a:pt x="589" y="399"/>
                  </a:lnTo>
                  <a:lnTo>
                    <a:pt x="591" y="379"/>
                  </a:lnTo>
                  <a:lnTo>
                    <a:pt x="579" y="373"/>
                  </a:lnTo>
                  <a:lnTo>
                    <a:pt x="581" y="359"/>
                  </a:lnTo>
                  <a:lnTo>
                    <a:pt x="587" y="363"/>
                  </a:lnTo>
                  <a:lnTo>
                    <a:pt x="599" y="367"/>
                  </a:lnTo>
                  <a:lnTo>
                    <a:pt x="603" y="381"/>
                  </a:lnTo>
                  <a:lnTo>
                    <a:pt x="611" y="365"/>
                  </a:lnTo>
                  <a:lnTo>
                    <a:pt x="619" y="379"/>
                  </a:lnTo>
                  <a:lnTo>
                    <a:pt x="593" y="423"/>
                  </a:lnTo>
                  <a:lnTo>
                    <a:pt x="593" y="431"/>
                  </a:lnTo>
                  <a:lnTo>
                    <a:pt x="607" y="437"/>
                  </a:lnTo>
                  <a:lnTo>
                    <a:pt x="621" y="473"/>
                  </a:lnTo>
                  <a:lnTo>
                    <a:pt x="639" y="491"/>
                  </a:lnTo>
                  <a:lnTo>
                    <a:pt x="649" y="503"/>
                  </a:lnTo>
                  <a:lnTo>
                    <a:pt x="661" y="503"/>
                  </a:lnTo>
                  <a:lnTo>
                    <a:pt x="647" y="483"/>
                  </a:lnTo>
                  <a:lnTo>
                    <a:pt x="659" y="487"/>
                  </a:lnTo>
                  <a:lnTo>
                    <a:pt x="673" y="483"/>
                  </a:lnTo>
                  <a:lnTo>
                    <a:pt x="667" y="491"/>
                  </a:lnTo>
                  <a:lnTo>
                    <a:pt x="673" y="509"/>
                  </a:lnTo>
                  <a:lnTo>
                    <a:pt x="679" y="533"/>
                  </a:lnTo>
                  <a:lnTo>
                    <a:pt x="699" y="543"/>
                  </a:lnTo>
                  <a:lnTo>
                    <a:pt x="705" y="559"/>
                  </a:lnTo>
                  <a:lnTo>
                    <a:pt x="725" y="605"/>
                  </a:lnTo>
                  <a:lnTo>
                    <a:pt x="749" y="605"/>
                  </a:lnTo>
                  <a:lnTo>
                    <a:pt x="769" y="618"/>
                  </a:lnTo>
                  <a:lnTo>
                    <a:pt x="804" y="662"/>
                  </a:lnTo>
                  <a:lnTo>
                    <a:pt x="830" y="666"/>
                  </a:lnTo>
                  <a:lnTo>
                    <a:pt x="832" y="676"/>
                  </a:lnTo>
                  <a:lnTo>
                    <a:pt x="826" y="682"/>
                  </a:lnTo>
                  <a:lnTo>
                    <a:pt x="804" y="672"/>
                  </a:lnTo>
                  <a:lnTo>
                    <a:pt x="810" y="690"/>
                  </a:lnTo>
                  <a:lnTo>
                    <a:pt x="836" y="684"/>
                  </a:lnTo>
                  <a:lnTo>
                    <a:pt x="858" y="684"/>
                  </a:lnTo>
                  <a:lnTo>
                    <a:pt x="870" y="672"/>
                  </a:lnTo>
                  <a:lnTo>
                    <a:pt x="888" y="672"/>
                  </a:lnTo>
                  <a:lnTo>
                    <a:pt x="898" y="650"/>
                  </a:lnTo>
                  <a:lnTo>
                    <a:pt x="894" y="624"/>
                  </a:lnTo>
                  <a:lnTo>
                    <a:pt x="904" y="591"/>
                  </a:lnTo>
                  <a:lnTo>
                    <a:pt x="912" y="593"/>
                  </a:lnTo>
                  <a:lnTo>
                    <a:pt x="904" y="483"/>
                  </a:lnTo>
                  <a:lnTo>
                    <a:pt x="894" y="451"/>
                  </a:lnTo>
                  <a:lnTo>
                    <a:pt x="795" y="291"/>
                  </a:lnTo>
                  <a:lnTo>
                    <a:pt x="771" y="238"/>
                  </a:lnTo>
                  <a:lnTo>
                    <a:pt x="781" y="238"/>
                  </a:lnTo>
                  <a:lnTo>
                    <a:pt x="717" y="136"/>
                  </a:lnTo>
                  <a:lnTo>
                    <a:pt x="673" y="30"/>
                  </a:lnTo>
                  <a:lnTo>
                    <a:pt x="671" y="10"/>
                  </a:lnTo>
                  <a:lnTo>
                    <a:pt x="659" y="10"/>
                  </a:lnTo>
                  <a:lnTo>
                    <a:pt x="617" y="0"/>
                  </a:lnTo>
                  <a:lnTo>
                    <a:pt x="605" y="14"/>
                  </a:lnTo>
                  <a:lnTo>
                    <a:pt x="613" y="60"/>
                  </a:lnTo>
                  <a:lnTo>
                    <a:pt x="593" y="60"/>
                  </a:lnTo>
                  <a:lnTo>
                    <a:pt x="591" y="38"/>
                  </a:lnTo>
                  <a:lnTo>
                    <a:pt x="303" y="54"/>
                  </a:lnTo>
                  <a:lnTo>
                    <a:pt x="283" y="22"/>
                  </a:lnTo>
                  <a:lnTo>
                    <a:pt x="2" y="4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62" name="Freeform 197">
              <a:extLst>
                <a:ext uri="{FF2B5EF4-FFF2-40B4-BE49-F238E27FC236}">
                  <a16:creationId xmlns:a16="http://schemas.microsoft.com/office/drawing/2014/main" id="{FFF578B7-8A36-477A-BF90-C90555D4E219}"/>
                </a:ext>
              </a:extLst>
            </p:cNvPr>
            <p:cNvSpPr>
              <a:spLocks/>
            </p:cNvSpPr>
            <p:nvPr/>
          </p:nvSpPr>
          <p:spPr bwMode="auto">
            <a:xfrm>
              <a:off x="7780338" y="18007013"/>
              <a:ext cx="73025" cy="47625"/>
            </a:xfrm>
            <a:custGeom>
              <a:avLst/>
              <a:gdLst>
                <a:gd name="T0" fmla="*/ 0 w 46"/>
                <a:gd name="T1" fmla="*/ 30 h 30"/>
                <a:gd name="T2" fmla="*/ 4 w 46"/>
                <a:gd name="T3" fmla="*/ 12 h 30"/>
                <a:gd name="T4" fmla="*/ 18 w 46"/>
                <a:gd name="T5" fmla="*/ 12 h 30"/>
                <a:gd name="T6" fmla="*/ 22 w 46"/>
                <a:gd name="T7" fmla="*/ 0 h 30"/>
                <a:gd name="T8" fmla="*/ 46 w 46"/>
                <a:gd name="T9" fmla="*/ 12 h 30"/>
                <a:gd name="T10" fmla="*/ 22 w 46"/>
                <a:gd name="T11" fmla="*/ 20 h 30"/>
                <a:gd name="T12" fmla="*/ 10 w 46"/>
                <a:gd name="T13" fmla="*/ 16 h 30"/>
                <a:gd name="T14" fmla="*/ 12 w 46"/>
                <a:gd name="T15" fmla="*/ 24 h 30"/>
                <a:gd name="T16" fmla="*/ 0 w 46"/>
                <a:gd name="T17"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30">
                  <a:moveTo>
                    <a:pt x="0" y="30"/>
                  </a:moveTo>
                  <a:lnTo>
                    <a:pt x="4" y="12"/>
                  </a:lnTo>
                  <a:lnTo>
                    <a:pt x="18" y="12"/>
                  </a:lnTo>
                  <a:lnTo>
                    <a:pt x="22" y="0"/>
                  </a:lnTo>
                  <a:lnTo>
                    <a:pt x="46" y="12"/>
                  </a:lnTo>
                  <a:lnTo>
                    <a:pt x="22" y="20"/>
                  </a:lnTo>
                  <a:lnTo>
                    <a:pt x="10" y="16"/>
                  </a:lnTo>
                  <a:lnTo>
                    <a:pt x="12" y="24"/>
                  </a:lnTo>
                  <a:lnTo>
                    <a:pt x="0" y="3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63" name="Freeform 198">
              <a:extLst>
                <a:ext uri="{FF2B5EF4-FFF2-40B4-BE49-F238E27FC236}">
                  <a16:creationId xmlns:a16="http://schemas.microsoft.com/office/drawing/2014/main" id="{A3451C01-162E-44F8-8FE7-19962734DD90}"/>
                </a:ext>
              </a:extLst>
            </p:cNvPr>
            <p:cNvSpPr>
              <a:spLocks/>
            </p:cNvSpPr>
            <p:nvPr/>
          </p:nvSpPr>
          <p:spPr bwMode="auto">
            <a:xfrm>
              <a:off x="7780338" y="18007013"/>
              <a:ext cx="73025" cy="47625"/>
            </a:xfrm>
            <a:custGeom>
              <a:avLst/>
              <a:gdLst>
                <a:gd name="T0" fmla="*/ 0 w 46"/>
                <a:gd name="T1" fmla="*/ 30 h 30"/>
                <a:gd name="T2" fmla="*/ 4 w 46"/>
                <a:gd name="T3" fmla="*/ 12 h 30"/>
                <a:gd name="T4" fmla="*/ 18 w 46"/>
                <a:gd name="T5" fmla="*/ 12 h 30"/>
                <a:gd name="T6" fmla="*/ 22 w 46"/>
                <a:gd name="T7" fmla="*/ 0 h 30"/>
                <a:gd name="T8" fmla="*/ 46 w 46"/>
                <a:gd name="T9" fmla="*/ 12 h 30"/>
                <a:gd name="T10" fmla="*/ 22 w 46"/>
                <a:gd name="T11" fmla="*/ 20 h 30"/>
                <a:gd name="T12" fmla="*/ 10 w 46"/>
                <a:gd name="T13" fmla="*/ 16 h 30"/>
                <a:gd name="T14" fmla="*/ 12 w 46"/>
                <a:gd name="T15" fmla="*/ 24 h 30"/>
                <a:gd name="T16" fmla="*/ 0 w 46"/>
                <a:gd name="T17"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30">
                  <a:moveTo>
                    <a:pt x="0" y="30"/>
                  </a:moveTo>
                  <a:lnTo>
                    <a:pt x="4" y="12"/>
                  </a:lnTo>
                  <a:lnTo>
                    <a:pt x="18" y="12"/>
                  </a:lnTo>
                  <a:lnTo>
                    <a:pt x="22" y="0"/>
                  </a:lnTo>
                  <a:lnTo>
                    <a:pt x="46" y="12"/>
                  </a:lnTo>
                  <a:lnTo>
                    <a:pt x="22" y="20"/>
                  </a:lnTo>
                  <a:lnTo>
                    <a:pt x="10" y="16"/>
                  </a:lnTo>
                  <a:lnTo>
                    <a:pt x="12" y="24"/>
                  </a:lnTo>
                  <a:lnTo>
                    <a:pt x="0" y="3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64" name="Freeform 199">
              <a:extLst>
                <a:ext uri="{FF2B5EF4-FFF2-40B4-BE49-F238E27FC236}">
                  <a16:creationId xmlns:a16="http://schemas.microsoft.com/office/drawing/2014/main" id="{29D24E64-4E54-474E-A67C-82789CE0A9C2}"/>
                </a:ext>
              </a:extLst>
            </p:cNvPr>
            <p:cNvSpPr>
              <a:spLocks/>
            </p:cNvSpPr>
            <p:nvPr/>
          </p:nvSpPr>
          <p:spPr bwMode="auto">
            <a:xfrm>
              <a:off x="7780338" y="18007013"/>
              <a:ext cx="73025" cy="47625"/>
            </a:xfrm>
            <a:custGeom>
              <a:avLst/>
              <a:gdLst>
                <a:gd name="T0" fmla="*/ 0 w 46"/>
                <a:gd name="T1" fmla="*/ 30 h 30"/>
                <a:gd name="T2" fmla="*/ 4 w 46"/>
                <a:gd name="T3" fmla="*/ 12 h 30"/>
                <a:gd name="T4" fmla="*/ 18 w 46"/>
                <a:gd name="T5" fmla="*/ 12 h 30"/>
                <a:gd name="T6" fmla="*/ 22 w 46"/>
                <a:gd name="T7" fmla="*/ 0 h 30"/>
                <a:gd name="T8" fmla="*/ 46 w 46"/>
                <a:gd name="T9" fmla="*/ 12 h 30"/>
                <a:gd name="T10" fmla="*/ 22 w 46"/>
                <a:gd name="T11" fmla="*/ 20 h 30"/>
                <a:gd name="T12" fmla="*/ 10 w 46"/>
                <a:gd name="T13" fmla="*/ 16 h 30"/>
                <a:gd name="T14" fmla="*/ 12 w 46"/>
                <a:gd name="T15" fmla="*/ 24 h 30"/>
                <a:gd name="T16" fmla="*/ 0 w 46"/>
                <a:gd name="T17"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30">
                  <a:moveTo>
                    <a:pt x="0" y="30"/>
                  </a:moveTo>
                  <a:lnTo>
                    <a:pt x="4" y="12"/>
                  </a:lnTo>
                  <a:lnTo>
                    <a:pt x="18" y="12"/>
                  </a:lnTo>
                  <a:lnTo>
                    <a:pt x="22" y="0"/>
                  </a:lnTo>
                  <a:lnTo>
                    <a:pt x="46" y="12"/>
                  </a:lnTo>
                  <a:lnTo>
                    <a:pt x="22" y="20"/>
                  </a:lnTo>
                  <a:lnTo>
                    <a:pt x="10" y="16"/>
                  </a:lnTo>
                  <a:lnTo>
                    <a:pt x="12" y="24"/>
                  </a:lnTo>
                  <a:lnTo>
                    <a:pt x="0" y="3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65" name="Freeform 200">
              <a:extLst>
                <a:ext uri="{FF2B5EF4-FFF2-40B4-BE49-F238E27FC236}">
                  <a16:creationId xmlns:a16="http://schemas.microsoft.com/office/drawing/2014/main" id="{76B8C395-1E5C-4C66-AD60-95CFA222C7FB}"/>
                </a:ext>
              </a:extLst>
            </p:cNvPr>
            <p:cNvSpPr>
              <a:spLocks/>
            </p:cNvSpPr>
            <p:nvPr/>
          </p:nvSpPr>
          <p:spPr bwMode="auto">
            <a:xfrm>
              <a:off x="7780338" y="18007013"/>
              <a:ext cx="73025" cy="47625"/>
            </a:xfrm>
            <a:custGeom>
              <a:avLst/>
              <a:gdLst>
                <a:gd name="T0" fmla="*/ 0 w 46"/>
                <a:gd name="T1" fmla="*/ 30 h 30"/>
                <a:gd name="T2" fmla="*/ 4 w 46"/>
                <a:gd name="T3" fmla="*/ 12 h 30"/>
                <a:gd name="T4" fmla="*/ 18 w 46"/>
                <a:gd name="T5" fmla="*/ 12 h 30"/>
                <a:gd name="T6" fmla="*/ 22 w 46"/>
                <a:gd name="T7" fmla="*/ 0 h 30"/>
                <a:gd name="T8" fmla="*/ 46 w 46"/>
                <a:gd name="T9" fmla="*/ 12 h 30"/>
                <a:gd name="T10" fmla="*/ 22 w 46"/>
                <a:gd name="T11" fmla="*/ 20 h 30"/>
                <a:gd name="T12" fmla="*/ 10 w 46"/>
                <a:gd name="T13" fmla="*/ 16 h 30"/>
                <a:gd name="T14" fmla="*/ 12 w 46"/>
                <a:gd name="T15" fmla="*/ 24 h 30"/>
                <a:gd name="T16" fmla="*/ 0 w 46"/>
                <a:gd name="T17"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30">
                  <a:moveTo>
                    <a:pt x="0" y="30"/>
                  </a:moveTo>
                  <a:lnTo>
                    <a:pt x="4" y="12"/>
                  </a:lnTo>
                  <a:lnTo>
                    <a:pt x="18" y="12"/>
                  </a:lnTo>
                  <a:lnTo>
                    <a:pt x="22" y="0"/>
                  </a:lnTo>
                  <a:lnTo>
                    <a:pt x="46" y="12"/>
                  </a:lnTo>
                  <a:lnTo>
                    <a:pt x="22" y="20"/>
                  </a:lnTo>
                  <a:lnTo>
                    <a:pt x="10" y="16"/>
                  </a:lnTo>
                  <a:lnTo>
                    <a:pt x="12" y="24"/>
                  </a:lnTo>
                  <a:lnTo>
                    <a:pt x="0" y="3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66" name="Freeform 201">
              <a:extLst>
                <a:ext uri="{FF2B5EF4-FFF2-40B4-BE49-F238E27FC236}">
                  <a16:creationId xmlns:a16="http://schemas.microsoft.com/office/drawing/2014/main" id="{45EC548D-B430-4962-8B0B-CFC8C365BE2B}"/>
                </a:ext>
              </a:extLst>
            </p:cNvPr>
            <p:cNvSpPr>
              <a:spLocks/>
            </p:cNvSpPr>
            <p:nvPr/>
          </p:nvSpPr>
          <p:spPr bwMode="auto">
            <a:xfrm>
              <a:off x="3481388" y="17510126"/>
              <a:ext cx="44450" cy="31750"/>
            </a:xfrm>
            <a:custGeom>
              <a:avLst/>
              <a:gdLst>
                <a:gd name="T0" fmla="*/ 0 w 28"/>
                <a:gd name="T1" fmla="*/ 0 h 20"/>
                <a:gd name="T2" fmla="*/ 10 w 28"/>
                <a:gd name="T3" fmla="*/ 20 h 20"/>
                <a:gd name="T4" fmla="*/ 28 w 28"/>
                <a:gd name="T5" fmla="*/ 12 h 20"/>
                <a:gd name="T6" fmla="*/ 20 w 28"/>
                <a:gd name="T7" fmla="*/ 0 h 20"/>
                <a:gd name="T8" fmla="*/ 0 w 28"/>
                <a:gd name="T9" fmla="*/ 0 h 20"/>
              </a:gdLst>
              <a:ahLst/>
              <a:cxnLst>
                <a:cxn ang="0">
                  <a:pos x="T0" y="T1"/>
                </a:cxn>
                <a:cxn ang="0">
                  <a:pos x="T2" y="T3"/>
                </a:cxn>
                <a:cxn ang="0">
                  <a:pos x="T4" y="T5"/>
                </a:cxn>
                <a:cxn ang="0">
                  <a:pos x="T6" y="T7"/>
                </a:cxn>
                <a:cxn ang="0">
                  <a:pos x="T8" y="T9"/>
                </a:cxn>
              </a:cxnLst>
              <a:rect l="0" t="0" r="r" b="b"/>
              <a:pathLst>
                <a:path w="28" h="20">
                  <a:moveTo>
                    <a:pt x="0" y="0"/>
                  </a:moveTo>
                  <a:lnTo>
                    <a:pt x="10" y="20"/>
                  </a:lnTo>
                  <a:lnTo>
                    <a:pt x="28" y="12"/>
                  </a:lnTo>
                  <a:lnTo>
                    <a:pt x="20" y="0"/>
                  </a:lnTo>
                  <a:lnTo>
                    <a:pt x="0" y="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67" name="Freeform 202">
              <a:extLst>
                <a:ext uri="{FF2B5EF4-FFF2-40B4-BE49-F238E27FC236}">
                  <a16:creationId xmlns:a16="http://schemas.microsoft.com/office/drawing/2014/main" id="{151D7808-D7A4-4CDD-B362-275773BF6F0B}"/>
                </a:ext>
              </a:extLst>
            </p:cNvPr>
            <p:cNvSpPr>
              <a:spLocks/>
            </p:cNvSpPr>
            <p:nvPr/>
          </p:nvSpPr>
          <p:spPr bwMode="auto">
            <a:xfrm>
              <a:off x="3481388" y="17510126"/>
              <a:ext cx="44450" cy="31750"/>
            </a:xfrm>
            <a:custGeom>
              <a:avLst/>
              <a:gdLst>
                <a:gd name="T0" fmla="*/ 0 w 28"/>
                <a:gd name="T1" fmla="*/ 0 h 20"/>
                <a:gd name="T2" fmla="*/ 10 w 28"/>
                <a:gd name="T3" fmla="*/ 20 h 20"/>
                <a:gd name="T4" fmla="*/ 28 w 28"/>
                <a:gd name="T5" fmla="*/ 12 h 20"/>
                <a:gd name="T6" fmla="*/ 20 w 28"/>
                <a:gd name="T7" fmla="*/ 0 h 20"/>
                <a:gd name="T8" fmla="*/ 0 w 28"/>
                <a:gd name="T9" fmla="*/ 0 h 20"/>
              </a:gdLst>
              <a:ahLst/>
              <a:cxnLst>
                <a:cxn ang="0">
                  <a:pos x="T0" y="T1"/>
                </a:cxn>
                <a:cxn ang="0">
                  <a:pos x="T2" y="T3"/>
                </a:cxn>
                <a:cxn ang="0">
                  <a:pos x="T4" y="T5"/>
                </a:cxn>
                <a:cxn ang="0">
                  <a:pos x="T6" y="T7"/>
                </a:cxn>
                <a:cxn ang="0">
                  <a:pos x="T8" y="T9"/>
                </a:cxn>
              </a:cxnLst>
              <a:rect l="0" t="0" r="r" b="b"/>
              <a:pathLst>
                <a:path w="28" h="20">
                  <a:moveTo>
                    <a:pt x="0" y="0"/>
                  </a:moveTo>
                  <a:lnTo>
                    <a:pt x="10" y="20"/>
                  </a:lnTo>
                  <a:lnTo>
                    <a:pt x="28" y="12"/>
                  </a:lnTo>
                  <a:lnTo>
                    <a:pt x="20" y="0"/>
                  </a:lnTo>
                  <a:lnTo>
                    <a:pt x="0" y="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68" name="Freeform 203">
              <a:extLst>
                <a:ext uri="{FF2B5EF4-FFF2-40B4-BE49-F238E27FC236}">
                  <a16:creationId xmlns:a16="http://schemas.microsoft.com/office/drawing/2014/main" id="{965055EF-8E4E-4669-8A54-027AB271D424}"/>
                </a:ext>
              </a:extLst>
            </p:cNvPr>
            <p:cNvSpPr>
              <a:spLocks/>
            </p:cNvSpPr>
            <p:nvPr/>
          </p:nvSpPr>
          <p:spPr bwMode="auto">
            <a:xfrm>
              <a:off x="3481388" y="17510126"/>
              <a:ext cx="44450" cy="31750"/>
            </a:xfrm>
            <a:custGeom>
              <a:avLst/>
              <a:gdLst>
                <a:gd name="T0" fmla="*/ 0 w 28"/>
                <a:gd name="T1" fmla="*/ 0 h 20"/>
                <a:gd name="T2" fmla="*/ 10 w 28"/>
                <a:gd name="T3" fmla="*/ 20 h 20"/>
                <a:gd name="T4" fmla="*/ 28 w 28"/>
                <a:gd name="T5" fmla="*/ 12 h 20"/>
                <a:gd name="T6" fmla="*/ 20 w 28"/>
                <a:gd name="T7" fmla="*/ 0 h 20"/>
                <a:gd name="T8" fmla="*/ 0 w 28"/>
                <a:gd name="T9" fmla="*/ 0 h 20"/>
              </a:gdLst>
              <a:ahLst/>
              <a:cxnLst>
                <a:cxn ang="0">
                  <a:pos x="T0" y="T1"/>
                </a:cxn>
                <a:cxn ang="0">
                  <a:pos x="T2" y="T3"/>
                </a:cxn>
                <a:cxn ang="0">
                  <a:pos x="T4" y="T5"/>
                </a:cxn>
                <a:cxn ang="0">
                  <a:pos x="T6" y="T7"/>
                </a:cxn>
                <a:cxn ang="0">
                  <a:pos x="T8" y="T9"/>
                </a:cxn>
              </a:cxnLst>
              <a:rect l="0" t="0" r="r" b="b"/>
              <a:pathLst>
                <a:path w="28" h="20">
                  <a:moveTo>
                    <a:pt x="0" y="0"/>
                  </a:moveTo>
                  <a:lnTo>
                    <a:pt x="10" y="20"/>
                  </a:lnTo>
                  <a:lnTo>
                    <a:pt x="28" y="12"/>
                  </a:lnTo>
                  <a:lnTo>
                    <a:pt x="20" y="0"/>
                  </a:lnTo>
                  <a:lnTo>
                    <a:pt x="0" y="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69" name="Freeform 204">
              <a:extLst>
                <a:ext uri="{FF2B5EF4-FFF2-40B4-BE49-F238E27FC236}">
                  <a16:creationId xmlns:a16="http://schemas.microsoft.com/office/drawing/2014/main" id="{62F8C843-E7DD-435E-9BFB-540E8798DFA3}"/>
                </a:ext>
              </a:extLst>
            </p:cNvPr>
            <p:cNvSpPr>
              <a:spLocks/>
            </p:cNvSpPr>
            <p:nvPr/>
          </p:nvSpPr>
          <p:spPr bwMode="auto">
            <a:xfrm>
              <a:off x="3481388" y="17510126"/>
              <a:ext cx="44450" cy="31750"/>
            </a:xfrm>
            <a:custGeom>
              <a:avLst/>
              <a:gdLst>
                <a:gd name="T0" fmla="*/ 0 w 28"/>
                <a:gd name="T1" fmla="*/ 0 h 20"/>
                <a:gd name="T2" fmla="*/ 10 w 28"/>
                <a:gd name="T3" fmla="*/ 20 h 20"/>
                <a:gd name="T4" fmla="*/ 28 w 28"/>
                <a:gd name="T5" fmla="*/ 12 h 20"/>
                <a:gd name="T6" fmla="*/ 20 w 28"/>
                <a:gd name="T7" fmla="*/ 0 h 20"/>
                <a:gd name="T8" fmla="*/ 0 w 28"/>
                <a:gd name="T9" fmla="*/ 0 h 20"/>
              </a:gdLst>
              <a:ahLst/>
              <a:cxnLst>
                <a:cxn ang="0">
                  <a:pos x="T0" y="T1"/>
                </a:cxn>
                <a:cxn ang="0">
                  <a:pos x="T2" y="T3"/>
                </a:cxn>
                <a:cxn ang="0">
                  <a:pos x="T4" y="T5"/>
                </a:cxn>
                <a:cxn ang="0">
                  <a:pos x="T6" y="T7"/>
                </a:cxn>
                <a:cxn ang="0">
                  <a:pos x="T8" y="T9"/>
                </a:cxn>
              </a:cxnLst>
              <a:rect l="0" t="0" r="r" b="b"/>
              <a:pathLst>
                <a:path w="28" h="20">
                  <a:moveTo>
                    <a:pt x="0" y="0"/>
                  </a:moveTo>
                  <a:lnTo>
                    <a:pt x="10" y="20"/>
                  </a:lnTo>
                  <a:lnTo>
                    <a:pt x="28" y="12"/>
                  </a:lnTo>
                  <a:lnTo>
                    <a:pt x="20" y="0"/>
                  </a:lnTo>
                  <a:lnTo>
                    <a:pt x="0" y="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06">
              <a:extLst>
                <a:ext uri="{FF2B5EF4-FFF2-40B4-BE49-F238E27FC236}">
                  <a16:creationId xmlns:a16="http://schemas.microsoft.com/office/drawing/2014/main" id="{54912152-6502-401B-9879-B292D6C76A12}"/>
                </a:ext>
              </a:extLst>
            </p:cNvPr>
            <p:cNvSpPr>
              <a:spLocks/>
            </p:cNvSpPr>
            <p:nvPr/>
          </p:nvSpPr>
          <p:spPr bwMode="auto">
            <a:xfrm>
              <a:off x="2971800" y="17241838"/>
              <a:ext cx="92075" cy="77788"/>
            </a:xfrm>
            <a:custGeom>
              <a:avLst/>
              <a:gdLst>
                <a:gd name="T0" fmla="*/ 0 w 58"/>
                <a:gd name="T1" fmla="*/ 27 h 49"/>
                <a:gd name="T2" fmla="*/ 22 w 58"/>
                <a:gd name="T3" fmla="*/ 49 h 49"/>
                <a:gd name="T4" fmla="*/ 34 w 58"/>
                <a:gd name="T5" fmla="*/ 47 h 49"/>
                <a:gd name="T6" fmla="*/ 54 w 58"/>
                <a:gd name="T7" fmla="*/ 37 h 49"/>
                <a:gd name="T8" fmla="*/ 58 w 58"/>
                <a:gd name="T9" fmla="*/ 8 h 49"/>
                <a:gd name="T10" fmla="*/ 46 w 58"/>
                <a:gd name="T11" fmla="*/ 0 h 49"/>
                <a:gd name="T12" fmla="*/ 30 w 58"/>
                <a:gd name="T13" fmla="*/ 0 h 49"/>
                <a:gd name="T14" fmla="*/ 0 w 58"/>
                <a:gd name="T15" fmla="*/ 27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9">
                  <a:moveTo>
                    <a:pt x="0" y="27"/>
                  </a:moveTo>
                  <a:lnTo>
                    <a:pt x="22" y="49"/>
                  </a:lnTo>
                  <a:lnTo>
                    <a:pt x="34" y="47"/>
                  </a:lnTo>
                  <a:lnTo>
                    <a:pt x="54" y="37"/>
                  </a:lnTo>
                  <a:lnTo>
                    <a:pt x="58" y="8"/>
                  </a:lnTo>
                  <a:lnTo>
                    <a:pt x="46" y="0"/>
                  </a:lnTo>
                  <a:lnTo>
                    <a:pt x="30" y="0"/>
                  </a:lnTo>
                  <a:lnTo>
                    <a:pt x="0" y="2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 name="Freeform 207">
              <a:extLst>
                <a:ext uri="{FF2B5EF4-FFF2-40B4-BE49-F238E27FC236}">
                  <a16:creationId xmlns:a16="http://schemas.microsoft.com/office/drawing/2014/main" id="{C3EC1E87-073F-4793-9C8E-D6161455D802}"/>
                </a:ext>
              </a:extLst>
            </p:cNvPr>
            <p:cNvSpPr>
              <a:spLocks/>
            </p:cNvSpPr>
            <p:nvPr/>
          </p:nvSpPr>
          <p:spPr bwMode="auto">
            <a:xfrm>
              <a:off x="2971800" y="17241838"/>
              <a:ext cx="92075" cy="77788"/>
            </a:xfrm>
            <a:custGeom>
              <a:avLst/>
              <a:gdLst>
                <a:gd name="T0" fmla="*/ 0 w 58"/>
                <a:gd name="T1" fmla="*/ 27 h 49"/>
                <a:gd name="T2" fmla="*/ 22 w 58"/>
                <a:gd name="T3" fmla="*/ 49 h 49"/>
                <a:gd name="T4" fmla="*/ 34 w 58"/>
                <a:gd name="T5" fmla="*/ 47 h 49"/>
                <a:gd name="T6" fmla="*/ 54 w 58"/>
                <a:gd name="T7" fmla="*/ 37 h 49"/>
                <a:gd name="T8" fmla="*/ 58 w 58"/>
                <a:gd name="T9" fmla="*/ 8 h 49"/>
                <a:gd name="T10" fmla="*/ 46 w 58"/>
                <a:gd name="T11" fmla="*/ 0 h 49"/>
                <a:gd name="T12" fmla="*/ 30 w 58"/>
                <a:gd name="T13" fmla="*/ 0 h 49"/>
                <a:gd name="T14" fmla="*/ 0 w 58"/>
                <a:gd name="T15" fmla="*/ 27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9">
                  <a:moveTo>
                    <a:pt x="0" y="27"/>
                  </a:moveTo>
                  <a:lnTo>
                    <a:pt x="22" y="49"/>
                  </a:lnTo>
                  <a:lnTo>
                    <a:pt x="34" y="47"/>
                  </a:lnTo>
                  <a:lnTo>
                    <a:pt x="54" y="37"/>
                  </a:lnTo>
                  <a:lnTo>
                    <a:pt x="58" y="8"/>
                  </a:lnTo>
                  <a:lnTo>
                    <a:pt x="46" y="0"/>
                  </a:lnTo>
                  <a:lnTo>
                    <a:pt x="30" y="0"/>
                  </a:lnTo>
                  <a:lnTo>
                    <a:pt x="0" y="2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208">
              <a:extLst>
                <a:ext uri="{FF2B5EF4-FFF2-40B4-BE49-F238E27FC236}">
                  <a16:creationId xmlns:a16="http://schemas.microsoft.com/office/drawing/2014/main" id="{E5343CDB-0077-415A-866E-76DB374B95A8}"/>
                </a:ext>
              </a:extLst>
            </p:cNvPr>
            <p:cNvSpPr>
              <a:spLocks/>
            </p:cNvSpPr>
            <p:nvPr/>
          </p:nvSpPr>
          <p:spPr bwMode="auto">
            <a:xfrm>
              <a:off x="2971800" y="17241838"/>
              <a:ext cx="92075" cy="77788"/>
            </a:xfrm>
            <a:custGeom>
              <a:avLst/>
              <a:gdLst>
                <a:gd name="T0" fmla="*/ 0 w 58"/>
                <a:gd name="T1" fmla="*/ 27 h 49"/>
                <a:gd name="T2" fmla="*/ 22 w 58"/>
                <a:gd name="T3" fmla="*/ 49 h 49"/>
                <a:gd name="T4" fmla="*/ 34 w 58"/>
                <a:gd name="T5" fmla="*/ 47 h 49"/>
                <a:gd name="T6" fmla="*/ 54 w 58"/>
                <a:gd name="T7" fmla="*/ 37 h 49"/>
                <a:gd name="T8" fmla="*/ 58 w 58"/>
                <a:gd name="T9" fmla="*/ 8 h 49"/>
                <a:gd name="T10" fmla="*/ 46 w 58"/>
                <a:gd name="T11" fmla="*/ 0 h 49"/>
                <a:gd name="T12" fmla="*/ 30 w 58"/>
                <a:gd name="T13" fmla="*/ 0 h 49"/>
                <a:gd name="T14" fmla="*/ 0 w 58"/>
                <a:gd name="T15" fmla="*/ 27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9">
                  <a:moveTo>
                    <a:pt x="0" y="27"/>
                  </a:moveTo>
                  <a:lnTo>
                    <a:pt x="22" y="49"/>
                  </a:lnTo>
                  <a:lnTo>
                    <a:pt x="34" y="47"/>
                  </a:lnTo>
                  <a:lnTo>
                    <a:pt x="54" y="37"/>
                  </a:lnTo>
                  <a:lnTo>
                    <a:pt x="58" y="8"/>
                  </a:lnTo>
                  <a:lnTo>
                    <a:pt x="46" y="0"/>
                  </a:lnTo>
                  <a:lnTo>
                    <a:pt x="30" y="0"/>
                  </a:lnTo>
                  <a:lnTo>
                    <a:pt x="0" y="2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Freeform 209">
              <a:extLst>
                <a:ext uri="{FF2B5EF4-FFF2-40B4-BE49-F238E27FC236}">
                  <a16:creationId xmlns:a16="http://schemas.microsoft.com/office/drawing/2014/main" id="{789DBCB7-86D6-4AC2-9003-945728430EB6}"/>
                </a:ext>
              </a:extLst>
            </p:cNvPr>
            <p:cNvSpPr>
              <a:spLocks/>
            </p:cNvSpPr>
            <p:nvPr/>
          </p:nvSpPr>
          <p:spPr bwMode="auto">
            <a:xfrm>
              <a:off x="2971800" y="17241838"/>
              <a:ext cx="92075" cy="77788"/>
            </a:xfrm>
            <a:custGeom>
              <a:avLst/>
              <a:gdLst>
                <a:gd name="T0" fmla="*/ 0 w 58"/>
                <a:gd name="T1" fmla="*/ 27 h 49"/>
                <a:gd name="T2" fmla="*/ 22 w 58"/>
                <a:gd name="T3" fmla="*/ 49 h 49"/>
                <a:gd name="T4" fmla="*/ 34 w 58"/>
                <a:gd name="T5" fmla="*/ 47 h 49"/>
                <a:gd name="T6" fmla="*/ 54 w 58"/>
                <a:gd name="T7" fmla="*/ 37 h 49"/>
                <a:gd name="T8" fmla="*/ 58 w 58"/>
                <a:gd name="T9" fmla="*/ 8 h 49"/>
                <a:gd name="T10" fmla="*/ 46 w 58"/>
                <a:gd name="T11" fmla="*/ 0 h 49"/>
                <a:gd name="T12" fmla="*/ 30 w 58"/>
                <a:gd name="T13" fmla="*/ 0 h 49"/>
                <a:gd name="T14" fmla="*/ 0 w 58"/>
                <a:gd name="T15" fmla="*/ 27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9">
                  <a:moveTo>
                    <a:pt x="0" y="27"/>
                  </a:moveTo>
                  <a:lnTo>
                    <a:pt x="22" y="49"/>
                  </a:lnTo>
                  <a:lnTo>
                    <a:pt x="34" y="47"/>
                  </a:lnTo>
                  <a:lnTo>
                    <a:pt x="54" y="37"/>
                  </a:lnTo>
                  <a:lnTo>
                    <a:pt x="58" y="8"/>
                  </a:lnTo>
                  <a:lnTo>
                    <a:pt x="46" y="0"/>
                  </a:lnTo>
                  <a:lnTo>
                    <a:pt x="30" y="0"/>
                  </a:lnTo>
                  <a:lnTo>
                    <a:pt x="0" y="2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210">
              <a:extLst>
                <a:ext uri="{FF2B5EF4-FFF2-40B4-BE49-F238E27FC236}">
                  <a16:creationId xmlns:a16="http://schemas.microsoft.com/office/drawing/2014/main" id="{8969CFDF-A836-4E59-AACB-127537EB2E06}"/>
                </a:ext>
              </a:extLst>
            </p:cNvPr>
            <p:cNvSpPr>
              <a:spLocks/>
            </p:cNvSpPr>
            <p:nvPr/>
          </p:nvSpPr>
          <p:spPr bwMode="auto">
            <a:xfrm>
              <a:off x="3259138" y="17351376"/>
              <a:ext cx="107950" cy="92075"/>
            </a:xfrm>
            <a:custGeom>
              <a:avLst/>
              <a:gdLst>
                <a:gd name="T0" fmla="*/ 0 w 68"/>
                <a:gd name="T1" fmla="*/ 16 h 58"/>
                <a:gd name="T2" fmla="*/ 16 w 68"/>
                <a:gd name="T3" fmla="*/ 48 h 58"/>
                <a:gd name="T4" fmla="*/ 32 w 68"/>
                <a:gd name="T5" fmla="*/ 48 h 58"/>
                <a:gd name="T6" fmla="*/ 32 w 68"/>
                <a:gd name="T7" fmla="*/ 38 h 58"/>
                <a:gd name="T8" fmla="*/ 52 w 68"/>
                <a:gd name="T9" fmla="*/ 58 h 58"/>
                <a:gd name="T10" fmla="*/ 68 w 68"/>
                <a:gd name="T11" fmla="*/ 54 h 58"/>
                <a:gd name="T12" fmla="*/ 64 w 68"/>
                <a:gd name="T13" fmla="*/ 34 h 58"/>
                <a:gd name="T14" fmla="*/ 50 w 68"/>
                <a:gd name="T15" fmla="*/ 30 h 58"/>
                <a:gd name="T16" fmla="*/ 36 w 68"/>
                <a:gd name="T17" fmla="*/ 0 h 58"/>
                <a:gd name="T18" fmla="*/ 0 w 68"/>
                <a:gd name="T19" fmla="*/ 1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58">
                  <a:moveTo>
                    <a:pt x="0" y="16"/>
                  </a:moveTo>
                  <a:lnTo>
                    <a:pt x="16" y="48"/>
                  </a:lnTo>
                  <a:lnTo>
                    <a:pt x="32" y="48"/>
                  </a:lnTo>
                  <a:lnTo>
                    <a:pt x="32" y="38"/>
                  </a:lnTo>
                  <a:lnTo>
                    <a:pt x="52" y="58"/>
                  </a:lnTo>
                  <a:lnTo>
                    <a:pt x="68" y="54"/>
                  </a:lnTo>
                  <a:lnTo>
                    <a:pt x="64" y="34"/>
                  </a:lnTo>
                  <a:lnTo>
                    <a:pt x="50" y="30"/>
                  </a:lnTo>
                  <a:lnTo>
                    <a:pt x="36" y="0"/>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5" name="Freeform 211">
              <a:extLst>
                <a:ext uri="{FF2B5EF4-FFF2-40B4-BE49-F238E27FC236}">
                  <a16:creationId xmlns:a16="http://schemas.microsoft.com/office/drawing/2014/main" id="{0D64B435-199B-479C-9290-E7CF13EFB429}"/>
                </a:ext>
              </a:extLst>
            </p:cNvPr>
            <p:cNvSpPr>
              <a:spLocks/>
            </p:cNvSpPr>
            <p:nvPr/>
          </p:nvSpPr>
          <p:spPr bwMode="auto">
            <a:xfrm>
              <a:off x="3259138" y="17351376"/>
              <a:ext cx="107950" cy="92075"/>
            </a:xfrm>
            <a:custGeom>
              <a:avLst/>
              <a:gdLst>
                <a:gd name="T0" fmla="*/ 0 w 68"/>
                <a:gd name="T1" fmla="*/ 16 h 58"/>
                <a:gd name="T2" fmla="*/ 16 w 68"/>
                <a:gd name="T3" fmla="*/ 48 h 58"/>
                <a:gd name="T4" fmla="*/ 32 w 68"/>
                <a:gd name="T5" fmla="*/ 48 h 58"/>
                <a:gd name="T6" fmla="*/ 32 w 68"/>
                <a:gd name="T7" fmla="*/ 38 h 58"/>
                <a:gd name="T8" fmla="*/ 52 w 68"/>
                <a:gd name="T9" fmla="*/ 58 h 58"/>
                <a:gd name="T10" fmla="*/ 68 w 68"/>
                <a:gd name="T11" fmla="*/ 54 h 58"/>
                <a:gd name="T12" fmla="*/ 64 w 68"/>
                <a:gd name="T13" fmla="*/ 34 h 58"/>
                <a:gd name="T14" fmla="*/ 50 w 68"/>
                <a:gd name="T15" fmla="*/ 30 h 58"/>
                <a:gd name="T16" fmla="*/ 36 w 68"/>
                <a:gd name="T17" fmla="*/ 0 h 58"/>
                <a:gd name="T18" fmla="*/ 0 w 68"/>
                <a:gd name="T19" fmla="*/ 1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58">
                  <a:moveTo>
                    <a:pt x="0" y="16"/>
                  </a:moveTo>
                  <a:lnTo>
                    <a:pt x="16" y="48"/>
                  </a:lnTo>
                  <a:lnTo>
                    <a:pt x="32" y="48"/>
                  </a:lnTo>
                  <a:lnTo>
                    <a:pt x="32" y="38"/>
                  </a:lnTo>
                  <a:lnTo>
                    <a:pt x="52" y="58"/>
                  </a:lnTo>
                  <a:lnTo>
                    <a:pt x="68" y="54"/>
                  </a:lnTo>
                  <a:lnTo>
                    <a:pt x="64" y="34"/>
                  </a:lnTo>
                  <a:lnTo>
                    <a:pt x="50" y="30"/>
                  </a:lnTo>
                  <a:lnTo>
                    <a:pt x="36" y="0"/>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212">
              <a:extLst>
                <a:ext uri="{FF2B5EF4-FFF2-40B4-BE49-F238E27FC236}">
                  <a16:creationId xmlns:a16="http://schemas.microsoft.com/office/drawing/2014/main" id="{7EBFCCC3-C624-43B8-9021-FA07FEAF1A43}"/>
                </a:ext>
              </a:extLst>
            </p:cNvPr>
            <p:cNvSpPr>
              <a:spLocks/>
            </p:cNvSpPr>
            <p:nvPr/>
          </p:nvSpPr>
          <p:spPr bwMode="auto">
            <a:xfrm>
              <a:off x="3259138" y="17351376"/>
              <a:ext cx="107950" cy="92075"/>
            </a:xfrm>
            <a:custGeom>
              <a:avLst/>
              <a:gdLst>
                <a:gd name="T0" fmla="*/ 0 w 68"/>
                <a:gd name="T1" fmla="*/ 16 h 58"/>
                <a:gd name="T2" fmla="*/ 16 w 68"/>
                <a:gd name="T3" fmla="*/ 48 h 58"/>
                <a:gd name="T4" fmla="*/ 32 w 68"/>
                <a:gd name="T5" fmla="*/ 48 h 58"/>
                <a:gd name="T6" fmla="*/ 32 w 68"/>
                <a:gd name="T7" fmla="*/ 38 h 58"/>
                <a:gd name="T8" fmla="*/ 52 w 68"/>
                <a:gd name="T9" fmla="*/ 58 h 58"/>
                <a:gd name="T10" fmla="*/ 68 w 68"/>
                <a:gd name="T11" fmla="*/ 54 h 58"/>
                <a:gd name="T12" fmla="*/ 64 w 68"/>
                <a:gd name="T13" fmla="*/ 34 h 58"/>
                <a:gd name="T14" fmla="*/ 50 w 68"/>
                <a:gd name="T15" fmla="*/ 30 h 58"/>
                <a:gd name="T16" fmla="*/ 36 w 68"/>
                <a:gd name="T17" fmla="*/ 0 h 58"/>
                <a:gd name="T18" fmla="*/ 0 w 68"/>
                <a:gd name="T19" fmla="*/ 1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58">
                  <a:moveTo>
                    <a:pt x="0" y="16"/>
                  </a:moveTo>
                  <a:lnTo>
                    <a:pt x="16" y="48"/>
                  </a:lnTo>
                  <a:lnTo>
                    <a:pt x="32" y="48"/>
                  </a:lnTo>
                  <a:lnTo>
                    <a:pt x="32" y="38"/>
                  </a:lnTo>
                  <a:lnTo>
                    <a:pt x="52" y="58"/>
                  </a:lnTo>
                  <a:lnTo>
                    <a:pt x="68" y="54"/>
                  </a:lnTo>
                  <a:lnTo>
                    <a:pt x="64" y="34"/>
                  </a:lnTo>
                  <a:lnTo>
                    <a:pt x="50" y="30"/>
                  </a:lnTo>
                  <a:lnTo>
                    <a:pt x="36" y="0"/>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213">
              <a:extLst>
                <a:ext uri="{FF2B5EF4-FFF2-40B4-BE49-F238E27FC236}">
                  <a16:creationId xmlns:a16="http://schemas.microsoft.com/office/drawing/2014/main" id="{013C75F1-0DC1-4DF2-8C8C-2C345BEDCAA4}"/>
                </a:ext>
              </a:extLst>
            </p:cNvPr>
            <p:cNvSpPr>
              <a:spLocks/>
            </p:cNvSpPr>
            <p:nvPr/>
          </p:nvSpPr>
          <p:spPr bwMode="auto">
            <a:xfrm>
              <a:off x="3259138" y="17351376"/>
              <a:ext cx="107950" cy="92075"/>
            </a:xfrm>
            <a:custGeom>
              <a:avLst/>
              <a:gdLst>
                <a:gd name="T0" fmla="*/ 0 w 68"/>
                <a:gd name="T1" fmla="*/ 16 h 58"/>
                <a:gd name="T2" fmla="*/ 16 w 68"/>
                <a:gd name="T3" fmla="*/ 48 h 58"/>
                <a:gd name="T4" fmla="*/ 32 w 68"/>
                <a:gd name="T5" fmla="*/ 48 h 58"/>
                <a:gd name="T6" fmla="*/ 32 w 68"/>
                <a:gd name="T7" fmla="*/ 38 h 58"/>
                <a:gd name="T8" fmla="*/ 52 w 68"/>
                <a:gd name="T9" fmla="*/ 58 h 58"/>
                <a:gd name="T10" fmla="*/ 68 w 68"/>
                <a:gd name="T11" fmla="*/ 54 h 58"/>
                <a:gd name="T12" fmla="*/ 64 w 68"/>
                <a:gd name="T13" fmla="*/ 34 h 58"/>
                <a:gd name="T14" fmla="*/ 50 w 68"/>
                <a:gd name="T15" fmla="*/ 30 h 58"/>
                <a:gd name="T16" fmla="*/ 36 w 68"/>
                <a:gd name="T17" fmla="*/ 0 h 58"/>
                <a:gd name="T18" fmla="*/ 0 w 68"/>
                <a:gd name="T19" fmla="*/ 1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58">
                  <a:moveTo>
                    <a:pt x="0" y="16"/>
                  </a:moveTo>
                  <a:lnTo>
                    <a:pt x="16" y="48"/>
                  </a:lnTo>
                  <a:lnTo>
                    <a:pt x="32" y="48"/>
                  </a:lnTo>
                  <a:lnTo>
                    <a:pt x="32" y="38"/>
                  </a:lnTo>
                  <a:lnTo>
                    <a:pt x="52" y="58"/>
                  </a:lnTo>
                  <a:lnTo>
                    <a:pt x="68" y="54"/>
                  </a:lnTo>
                  <a:lnTo>
                    <a:pt x="64" y="34"/>
                  </a:lnTo>
                  <a:lnTo>
                    <a:pt x="50" y="30"/>
                  </a:lnTo>
                  <a:lnTo>
                    <a:pt x="36" y="0"/>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14">
              <a:extLst>
                <a:ext uri="{FF2B5EF4-FFF2-40B4-BE49-F238E27FC236}">
                  <a16:creationId xmlns:a16="http://schemas.microsoft.com/office/drawing/2014/main" id="{22C06D79-5844-456E-93D3-E37C49AC7EDD}"/>
                </a:ext>
              </a:extLst>
            </p:cNvPr>
            <p:cNvSpPr>
              <a:spLocks/>
            </p:cNvSpPr>
            <p:nvPr/>
          </p:nvSpPr>
          <p:spPr bwMode="auto">
            <a:xfrm>
              <a:off x="3433763" y="17446626"/>
              <a:ext cx="111125" cy="31750"/>
            </a:xfrm>
            <a:custGeom>
              <a:avLst/>
              <a:gdLst>
                <a:gd name="T0" fmla="*/ 0 w 70"/>
                <a:gd name="T1" fmla="*/ 16 h 20"/>
                <a:gd name="T2" fmla="*/ 8 w 70"/>
                <a:gd name="T3" fmla="*/ 0 h 20"/>
                <a:gd name="T4" fmla="*/ 70 w 70"/>
                <a:gd name="T5" fmla="*/ 6 h 20"/>
                <a:gd name="T6" fmla="*/ 56 w 70"/>
                <a:gd name="T7" fmla="*/ 20 h 20"/>
                <a:gd name="T8" fmla="*/ 0 w 70"/>
                <a:gd name="T9" fmla="*/ 16 h 20"/>
              </a:gdLst>
              <a:ahLst/>
              <a:cxnLst>
                <a:cxn ang="0">
                  <a:pos x="T0" y="T1"/>
                </a:cxn>
                <a:cxn ang="0">
                  <a:pos x="T2" y="T3"/>
                </a:cxn>
                <a:cxn ang="0">
                  <a:pos x="T4" y="T5"/>
                </a:cxn>
                <a:cxn ang="0">
                  <a:pos x="T6" y="T7"/>
                </a:cxn>
                <a:cxn ang="0">
                  <a:pos x="T8" y="T9"/>
                </a:cxn>
              </a:cxnLst>
              <a:rect l="0" t="0" r="r" b="b"/>
              <a:pathLst>
                <a:path w="70" h="20">
                  <a:moveTo>
                    <a:pt x="0" y="16"/>
                  </a:moveTo>
                  <a:lnTo>
                    <a:pt x="8" y="0"/>
                  </a:lnTo>
                  <a:lnTo>
                    <a:pt x="70" y="6"/>
                  </a:lnTo>
                  <a:lnTo>
                    <a:pt x="56" y="20"/>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215">
              <a:extLst>
                <a:ext uri="{FF2B5EF4-FFF2-40B4-BE49-F238E27FC236}">
                  <a16:creationId xmlns:a16="http://schemas.microsoft.com/office/drawing/2014/main" id="{6C23E177-770F-48CC-BA64-D8ABF62A0518}"/>
                </a:ext>
              </a:extLst>
            </p:cNvPr>
            <p:cNvSpPr>
              <a:spLocks/>
            </p:cNvSpPr>
            <p:nvPr/>
          </p:nvSpPr>
          <p:spPr bwMode="auto">
            <a:xfrm>
              <a:off x="3433763" y="17446626"/>
              <a:ext cx="111125" cy="31750"/>
            </a:xfrm>
            <a:custGeom>
              <a:avLst/>
              <a:gdLst>
                <a:gd name="T0" fmla="*/ 0 w 70"/>
                <a:gd name="T1" fmla="*/ 16 h 20"/>
                <a:gd name="T2" fmla="*/ 8 w 70"/>
                <a:gd name="T3" fmla="*/ 0 h 20"/>
                <a:gd name="T4" fmla="*/ 70 w 70"/>
                <a:gd name="T5" fmla="*/ 6 h 20"/>
                <a:gd name="T6" fmla="*/ 56 w 70"/>
                <a:gd name="T7" fmla="*/ 20 h 20"/>
                <a:gd name="T8" fmla="*/ 0 w 70"/>
                <a:gd name="T9" fmla="*/ 16 h 20"/>
              </a:gdLst>
              <a:ahLst/>
              <a:cxnLst>
                <a:cxn ang="0">
                  <a:pos x="T0" y="T1"/>
                </a:cxn>
                <a:cxn ang="0">
                  <a:pos x="T2" y="T3"/>
                </a:cxn>
                <a:cxn ang="0">
                  <a:pos x="T4" y="T5"/>
                </a:cxn>
                <a:cxn ang="0">
                  <a:pos x="T6" y="T7"/>
                </a:cxn>
                <a:cxn ang="0">
                  <a:pos x="T8" y="T9"/>
                </a:cxn>
              </a:cxnLst>
              <a:rect l="0" t="0" r="r" b="b"/>
              <a:pathLst>
                <a:path w="70" h="20">
                  <a:moveTo>
                    <a:pt x="0" y="16"/>
                  </a:moveTo>
                  <a:lnTo>
                    <a:pt x="8" y="0"/>
                  </a:lnTo>
                  <a:lnTo>
                    <a:pt x="70" y="6"/>
                  </a:lnTo>
                  <a:lnTo>
                    <a:pt x="56" y="20"/>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3" name="Freeform 216">
              <a:extLst>
                <a:ext uri="{FF2B5EF4-FFF2-40B4-BE49-F238E27FC236}">
                  <a16:creationId xmlns:a16="http://schemas.microsoft.com/office/drawing/2014/main" id="{7E0B1CCF-B439-484C-9067-EA206E10FEA1}"/>
                </a:ext>
              </a:extLst>
            </p:cNvPr>
            <p:cNvSpPr>
              <a:spLocks/>
            </p:cNvSpPr>
            <p:nvPr/>
          </p:nvSpPr>
          <p:spPr bwMode="auto">
            <a:xfrm>
              <a:off x="3433763" y="17446626"/>
              <a:ext cx="111125" cy="31750"/>
            </a:xfrm>
            <a:custGeom>
              <a:avLst/>
              <a:gdLst>
                <a:gd name="T0" fmla="*/ 0 w 70"/>
                <a:gd name="T1" fmla="*/ 16 h 20"/>
                <a:gd name="T2" fmla="*/ 8 w 70"/>
                <a:gd name="T3" fmla="*/ 0 h 20"/>
                <a:gd name="T4" fmla="*/ 70 w 70"/>
                <a:gd name="T5" fmla="*/ 6 h 20"/>
                <a:gd name="T6" fmla="*/ 56 w 70"/>
                <a:gd name="T7" fmla="*/ 20 h 20"/>
                <a:gd name="T8" fmla="*/ 0 w 70"/>
                <a:gd name="T9" fmla="*/ 16 h 20"/>
              </a:gdLst>
              <a:ahLst/>
              <a:cxnLst>
                <a:cxn ang="0">
                  <a:pos x="T0" y="T1"/>
                </a:cxn>
                <a:cxn ang="0">
                  <a:pos x="T2" y="T3"/>
                </a:cxn>
                <a:cxn ang="0">
                  <a:pos x="T4" y="T5"/>
                </a:cxn>
                <a:cxn ang="0">
                  <a:pos x="T6" y="T7"/>
                </a:cxn>
                <a:cxn ang="0">
                  <a:pos x="T8" y="T9"/>
                </a:cxn>
              </a:cxnLst>
              <a:rect l="0" t="0" r="r" b="b"/>
              <a:pathLst>
                <a:path w="70" h="20">
                  <a:moveTo>
                    <a:pt x="0" y="16"/>
                  </a:moveTo>
                  <a:lnTo>
                    <a:pt x="8" y="0"/>
                  </a:lnTo>
                  <a:lnTo>
                    <a:pt x="70" y="6"/>
                  </a:lnTo>
                  <a:lnTo>
                    <a:pt x="56" y="20"/>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4" name="Freeform 217">
              <a:extLst>
                <a:ext uri="{FF2B5EF4-FFF2-40B4-BE49-F238E27FC236}">
                  <a16:creationId xmlns:a16="http://schemas.microsoft.com/office/drawing/2014/main" id="{CD9F0928-07C6-4F1C-81E8-29085038119B}"/>
                </a:ext>
              </a:extLst>
            </p:cNvPr>
            <p:cNvSpPr>
              <a:spLocks/>
            </p:cNvSpPr>
            <p:nvPr/>
          </p:nvSpPr>
          <p:spPr bwMode="auto">
            <a:xfrm>
              <a:off x="3433763" y="17446626"/>
              <a:ext cx="111125" cy="31750"/>
            </a:xfrm>
            <a:custGeom>
              <a:avLst/>
              <a:gdLst>
                <a:gd name="T0" fmla="*/ 0 w 70"/>
                <a:gd name="T1" fmla="*/ 16 h 20"/>
                <a:gd name="T2" fmla="*/ 8 w 70"/>
                <a:gd name="T3" fmla="*/ 0 h 20"/>
                <a:gd name="T4" fmla="*/ 70 w 70"/>
                <a:gd name="T5" fmla="*/ 6 h 20"/>
                <a:gd name="T6" fmla="*/ 56 w 70"/>
                <a:gd name="T7" fmla="*/ 20 h 20"/>
                <a:gd name="T8" fmla="*/ 0 w 70"/>
                <a:gd name="T9" fmla="*/ 16 h 20"/>
              </a:gdLst>
              <a:ahLst/>
              <a:cxnLst>
                <a:cxn ang="0">
                  <a:pos x="T0" y="T1"/>
                </a:cxn>
                <a:cxn ang="0">
                  <a:pos x="T2" y="T3"/>
                </a:cxn>
                <a:cxn ang="0">
                  <a:pos x="T4" y="T5"/>
                </a:cxn>
                <a:cxn ang="0">
                  <a:pos x="T6" y="T7"/>
                </a:cxn>
                <a:cxn ang="0">
                  <a:pos x="T8" y="T9"/>
                </a:cxn>
              </a:cxnLst>
              <a:rect l="0" t="0" r="r" b="b"/>
              <a:pathLst>
                <a:path w="70" h="20">
                  <a:moveTo>
                    <a:pt x="0" y="16"/>
                  </a:moveTo>
                  <a:lnTo>
                    <a:pt x="8" y="0"/>
                  </a:lnTo>
                  <a:lnTo>
                    <a:pt x="70" y="6"/>
                  </a:lnTo>
                  <a:lnTo>
                    <a:pt x="56" y="20"/>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5" name="Freeform 218">
              <a:extLst>
                <a:ext uri="{FF2B5EF4-FFF2-40B4-BE49-F238E27FC236}">
                  <a16:creationId xmlns:a16="http://schemas.microsoft.com/office/drawing/2014/main" id="{97ED39A2-1086-4AA6-BC09-1502EFC86EE0}"/>
                </a:ext>
              </a:extLst>
            </p:cNvPr>
            <p:cNvSpPr>
              <a:spLocks/>
            </p:cNvSpPr>
            <p:nvPr/>
          </p:nvSpPr>
          <p:spPr bwMode="auto">
            <a:xfrm>
              <a:off x="3548063" y="17478376"/>
              <a:ext cx="139700" cy="85725"/>
            </a:xfrm>
            <a:custGeom>
              <a:avLst/>
              <a:gdLst>
                <a:gd name="T0" fmla="*/ 0 w 88"/>
                <a:gd name="T1" fmla="*/ 16 h 54"/>
                <a:gd name="T2" fmla="*/ 12 w 88"/>
                <a:gd name="T3" fmla="*/ 0 h 54"/>
                <a:gd name="T4" fmla="*/ 24 w 88"/>
                <a:gd name="T5" fmla="*/ 16 h 54"/>
                <a:gd name="T6" fmla="*/ 52 w 88"/>
                <a:gd name="T7" fmla="*/ 12 h 54"/>
                <a:gd name="T8" fmla="*/ 88 w 88"/>
                <a:gd name="T9" fmla="*/ 36 h 54"/>
                <a:gd name="T10" fmla="*/ 74 w 88"/>
                <a:gd name="T11" fmla="*/ 46 h 54"/>
                <a:gd name="T12" fmla="*/ 36 w 88"/>
                <a:gd name="T13" fmla="*/ 54 h 54"/>
                <a:gd name="T14" fmla="*/ 26 w 88"/>
                <a:gd name="T15" fmla="*/ 32 h 54"/>
                <a:gd name="T16" fmla="*/ 12 w 88"/>
                <a:gd name="T17" fmla="*/ 32 h 54"/>
                <a:gd name="T18" fmla="*/ 0 w 88"/>
                <a:gd name="T19" fmla="*/ 1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54">
                  <a:moveTo>
                    <a:pt x="0" y="16"/>
                  </a:moveTo>
                  <a:lnTo>
                    <a:pt x="12" y="0"/>
                  </a:lnTo>
                  <a:lnTo>
                    <a:pt x="24" y="16"/>
                  </a:lnTo>
                  <a:lnTo>
                    <a:pt x="52" y="12"/>
                  </a:lnTo>
                  <a:lnTo>
                    <a:pt x="88" y="36"/>
                  </a:lnTo>
                  <a:lnTo>
                    <a:pt x="74" y="46"/>
                  </a:lnTo>
                  <a:lnTo>
                    <a:pt x="36" y="54"/>
                  </a:lnTo>
                  <a:lnTo>
                    <a:pt x="26" y="32"/>
                  </a:lnTo>
                  <a:lnTo>
                    <a:pt x="12" y="32"/>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6" name="Freeform 219">
              <a:extLst>
                <a:ext uri="{FF2B5EF4-FFF2-40B4-BE49-F238E27FC236}">
                  <a16:creationId xmlns:a16="http://schemas.microsoft.com/office/drawing/2014/main" id="{3066D855-51CF-4E0E-BCF4-213BCDAF1AC8}"/>
                </a:ext>
              </a:extLst>
            </p:cNvPr>
            <p:cNvSpPr>
              <a:spLocks/>
            </p:cNvSpPr>
            <p:nvPr/>
          </p:nvSpPr>
          <p:spPr bwMode="auto">
            <a:xfrm>
              <a:off x="3548063" y="17478376"/>
              <a:ext cx="139700" cy="85725"/>
            </a:xfrm>
            <a:custGeom>
              <a:avLst/>
              <a:gdLst>
                <a:gd name="T0" fmla="*/ 0 w 88"/>
                <a:gd name="T1" fmla="*/ 16 h 54"/>
                <a:gd name="T2" fmla="*/ 12 w 88"/>
                <a:gd name="T3" fmla="*/ 0 h 54"/>
                <a:gd name="T4" fmla="*/ 24 w 88"/>
                <a:gd name="T5" fmla="*/ 16 h 54"/>
                <a:gd name="T6" fmla="*/ 52 w 88"/>
                <a:gd name="T7" fmla="*/ 12 h 54"/>
                <a:gd name="T8" fmla="*/ 88 w 88"/>
                <a:gd name="T9" fmla="*/ 36 h 54"/>
                <a:gd name="T10" fmla="*/ 74 w 88"/>
                <a:gd name="T11" fmla="*/ 46 h 54"/>
                <a:gd name="T12" fmla="*/ 36 w 88"/>
                <a:gd name="T13" fmla="*/ 54 h 54"/>
                <a:gd name="T14" fmla="*/ 26 w 88"/>
                <a:gd name="T15" fmla="*/ 32 h 54"/>
                <a:gd name="T16" fmla="*/ 12 w 88"/>
                <a:gd name="T17" fmla="*/ 32 h 54"/>
                <a:gd name="T18" fmla="*/ 0 w 88"/>
                <a:gd name="T19" fmla="*/ 1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54">
                  <a:moveTo>
                    <a:pt x="0" y="16"/>
                  </a:moveTo>
                  <a:lnTo>
                    <a:pt x="12" y="0"/>
                  </a:lnTo>
                  <a:lnTo>
                    <a:pt x="24" y="16"/>
                  </a:lnTo>
                  <a:lnTo>
                    <a:pt x="52" y="12"/>
                  </a:lnTo>
                  <a:lnTo>
                    <a:pt x="88" y="36"/>
                  </a:lnTo>
                  <a:lnTo>
                    <a:pt x="74" y="46"/>
                  </a:lnTo>
                  <a:lnTo>
                    <a:pt x="36" y="54"/>
                  </a:lnTo>
                  <a:lnTo>
                    <a:pt x="26" y="32"/>
                  </a:lnTo>
                  <a:lnTo>
                    <a:pt x="12" y="32"/>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7" name="Freeform 220">
              <a:extLst>
                <a:ext uri="{FF2B5EF4-FFF2-40B4-BE49-F238E27FC236}">
                  <a16:creationId xmlns:a16="http://schemas.microsoft.com/office/drawing/2014/main" id="{CC8C3E67-12F9-4598-9072-ABE88916F9E5}"/>
                </a:ext>
              </a:extLst>
            </p:cNvPr>
            <p:cNvSpPr>
              <a:spLocks/>
            </p:cNvSpPr>
            <p:nvPr/>
          </p:nvSpPr>
          <p:spPr bwMode="auto">
            <a:xfrm>
              <a:off x="3548063" y="17478376"/>
              <a:ext cx="139700" cy="85725"/>
            </a:xfrm>
            <a:custGeom>
              <a:avLst/>
              <a:gdLst>
                <a:gd name="T0" fmla="*/ 0 w 88"/>
                <a:gd name="T1" fmla="*/ 16 h 54"/>
                <a:gd name="T2" fmla="*/ 12 w 88"/>
                <a:gd name="T3" fmla="*/ 0 h 54"/>
                <a:gd name="T4" fmla="*/ 24 w 88"/>
                <a:gd name="T5" fmla="*/ 16 h 54"/>
                <a:gd name="T6" fmla="*/ 52 w 88"/>
                <a:gd name="T7" fmla="*/ 12 h 54"/>
                <a:gd name="T8" fmla="*/ 88 w 88"/>
                <a:gd name="T9" fmla="*/ 36 h 54"/>
                <a:gd name="T10" fmla="*/ 74 w 88"/>
                <a:gd name="T11" fmla="*/ 46 h 54"/>
                <a:gd name="T12" fmla="*/ 36 w 88"/>
                <a:gd name="T13" fmla="*/ 54 h 54"/>
                <a:gd name="T14" fmla="*/ 26 w 88"/>
                <a:gd name="T15" fmla="*/ 32 h 54"/>
                <a:gd name="T16" fmla="*/ 12 w 88"/>
                <a:gd name="T17" fmla="*/ 32 h 54"/>
                <a:gd name="T18" fmla="*/ 0 w 88"/>
                <a:gd name="T19" fmla="*/ 1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54">
                  <a:moveTo>
                    <a:pt x="0" y="16"/>
                  </a:moveTo>
                  <a:lnTo>
                    <a:pt x="12" y="0"/>
                  </a:lnTo>
                  <a:lnTo>
                    <a:pt x="24" y="16"/>
                  </a:lnTo>
                  <a:lnTo>
                    <a:pt x="52" y="12"/>
                  </a:lnTo>
                  <a:lnTo>
                    <a:pt x="88" y="36"/>
                  </a:lnTo>
                  <a:lnTo>
                    <a:pt x="74" y="46"/>
                  </a:lnTo>
                  <a:lnTo>
                    <a:pt x="36" y="54"/>
                  </a:lnTo>
                  <a:lnTo>
                    <a:pt x="26" y="32"/>
                  </a:lnTo>
                  <a:lnTo>
                    <a:pt x="12" y="32"/>
                  </a:lnTo>
                  <a:lnTo>
                    <a:pt x="0" y="1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8" name="Freeform 221">
              <a:extLst>
                <a:ext uri="{FF2B5EF4-FFF2-40B4-BE49-F238E27FC236}">
                  <a16:creationId xmlns:a16="http://schemas.microsoft.com/office/drawing/2014/main" id="{614E8018-E4C9-488E-9A8D-87AAEB57CDCC}"/>
                </a:ext>
              </a:extLst>
            </p:cNvPr>
            <p:cNvSpPr>
              <a:spLocks/>
            </p:cNvSpPr>
            <p:nvPr/>
          </p:nvSpPr>
          <p:spPr bwMode="auto">
            <a:xfrm>
              <a:off x="3548063" y="17478376"/>
              <a:ext cx="139700" cy="85725"/>
            </a:xfrm>
            <a:custGeom>
              <a:avLst/>
              <a:gdLst>
                <a:gd name="T0" fmla="*/ 0 w 88"/>
                <a:gd name="T1" fmla="*/ 16 h 54"/>
                <a:gd name="T2" fmla="*/ 12 w 88"/>
                <a:gd name="T3" fmla="*/ 0 h 54"/>
                <a:gd name="T4" fmla="*/ 24 w 88"/>
                <a:gd name="T5" fmla="*/ 16 h 54"/>
                <a:gd name="T6" fmla="*/ 52 w 88"/>
                <a:gd name="T7" fmla="*/ 12 h 54"/>
                <a:gd name="T8" fmla="*/ 88 w 88"/>
                <a:gd name="T9" fmla="*/ 36 h 54"/>
                <a:gd name="T10" fmla="*/ 74 w 88"/>
                <a:gd name="T11" fmla="*/ 46 h 54"/>
                <a:gd name="T12" fmla="*/ 36 w 88"/>
                <a:gd name="T13" fmla="*/ 54 h 54"/>
                <a:gd name="T14" fmla="*/ 26 w 88"/>
                <a:gd name="T15" fmla="*/ 32 h 54"/>
                <a:gd name="T16" fmla="*/ 12 w 88"/>
                <a:gd name="T17" fmla="*/ 32 h 54"/>
                <a:gd name="T18" fmla="*/ 0 w 88"/>
                <a:gd name="T19" fmla="*/ 1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54">
                  <a:moveTo>
                    <a:pt x="0" y="16"/>
                  </a:moveTo>
                  <a:lnTo>
                    <a:pt x="12" y="0"/>
                  </a:lnTo>
                  <a:lnTo>
                    <a:pt x="24" y="16"/>
                  </a:lnTo>
                  <a:lnTo>
                    <a:pt x="52" y="12"/>
                  </a:lnTo>
                  <a:lnTo>
                    <a:pt x="88" y="36"/>
                  </a:lnTo>
                  <a:lnTo>
                    <a:pt x="74" y="46"/>
                  </a:lnTo>
                  <a:lnTo>
                    <a:pt x="36" y="54"/>
                  </a:lnTo>
                  <a:lnTo>
                    <a:pt x="26" y="32"/>
                  </a:lnTo>
                  <a:lnTo>
                    <a:pt x="12" y="32"/>
                  </a:lnTo>
                  <a:lnTo>
                    <a:pt x="0" y="1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9" name="Freeform 222">
              <a:extLst>
                <a:ext uri="{FF2B5EF4-FFF2-40B4-BE49-F238E27FC236}">
                  <a16:creationId xmlns:a16="http://schemas.microsoft.com/office/drawing/2014/main" id="{29CB6FF8-D118-4328-A22D-CDB2D41E1E7C}"/>
                </a:ext>
              </a:extLst>
            </p:cNvPr>
            <p:cNvSpPr>
              <a:spLocks/>
            </p:cNvSpPr>
            <p:nvPr/>
          </p:nvSpPr>
          <p:spPr bwMode="auto">
            <a:xfrm>
              <a:off x="3671888" y="17630776"/>
              <a:ext cx="231775" cy="261938"/>
            </a:xfrm>
            <a:custGeom>
              <a:avLst/>
              <a:gdLst>
                <a:gd name="T0" fmla="*/ 0 w 146"/>
                <a:gd name="T1" fmla="*/ 64 h 165"/>
                <a:gd name="T2" fmla="*/ 20 w 146"/>
                <a:gd name="T3" fmla="*/ 111 h 165"/>
                <a:gd name="T4" fmla="*/ 16 w 146"/>
                <a:gd name="T5" fmla="*/ 149 h 165"/>
                <a:gd name="T6" fmla="*/ 46 w 146"/>
                <a:gd name="T7" fmla="*/ 165 h 165"/>
                <a:gd name="T8" fmla="*/ 64 w 146"/>
                <a:gd name="T9" fmla="*/ 139 h 165"/>
                <a:gd name="T10" fmla="*/ 126 w 146"/>
                <a:gd name="T11" fmla="*/ 113 h 165"/>
                <a:gd name="T12" fmla="*/ 146 w 146"/>
                <a:gd name="T13" fmla="*/ 92 h 165"/>
                <a:gd name="T14" fmla="*/ 96 w 146"/>
                <a:gd name="T15" fmla="*/ 34 h 165"/>
                <a:gd name="T16" fmla="*/ 24 w 146"/>
                <a:gd name="T17" fmla="*/ 0 h 165"/>
                <a:gd name="T18" fmla="*/ 16 w 146"/>
                <a:gd name="T19" fmla="*/ 10 h 165"/>
                <a:gd name="T20" fmla="*/ 26 w 146"/>
                <a:gd name="T21" fmla="*/ 34 h 165"/>
                <a:gd name="T22" fmla="*/ 0 w 146"/>
                <a:gd name="T23" fmla="*/ 64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 h="165">
                  <a:moveTo>
                    <a:pt x="0" y="64"/>
                  </a:moveTo>
                  <a:lnTo>
                    <a:pt x="20" y="111"/>
                  </a:lnTo>
                  <a:lnTo>
                    <a:pt x="16" y="149"/>
                  </a:lnTo>
                  <a:lnTo>
                    <a:pt x="46" y="165"/>
                  </a:lnTo>
                  <a:lnTo>
                    <a:pt x="64" y="139"/>
                  </a:lnTo>
                  <a:lnTo>
                    <a:pt x="126" y="113"/>
                  </a:lnTo>
                  <a:lnTo>
                    <a:pt x="146" y="92"/>
                  </a:lnTo>
                  <a:lnTo>
                    <a:pt x="96" y="34"/>
                  </a:lnTo>
                  <a:lnTo>
                    <a:pt x="24" y="0"/>
                  </a:lnTo>
                  <a:lnTo>
                    <a:pt x="16" y="10"/>
                  </a:lnTo>
                  <a:lnTo>
                    <a:pt x="26" y="34"/>
                  </a:lnTo>
                  <a:lnTo>
                    <a:pt x="0" y="6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223">
              <a:extLst>
                <a:ext uri="{FF2B5EF4-FFF2-40B4-BE49-F238E27FC236}">
                  <a16:creationId xmlns:a16="http://schemas.microsoft.com/office/drawing/2014/main" id="{09548038-5BDA-4A1A-9E15-7E2D80D2CCE2}"/>
                </a:ext>
              </a:extLst>
            </p:cNvPr>
            <p:cNvSpPr>
              <a:spLocks/>
            </p:cNvSpPr>
            <p:nvPr/>
          </p:nvSpPr>
          <p:spPr bwMode="auto">
            <a:xfrm>
              <a:off x="3671888" y="17630776"/>
              <a:ext cx="231775" cy="261938"/>
            </a:xfrm>
            <a:custGeom>
              <a:avLst/>
              <a:gdLst>
                <a:gd name="T0" fmla="*/ 0 w 146"/>
                <a:gd name="T1" fmla="*/ 64 h 165"/>
                <a:gd name="T2" fmla="*/ 20 w 146"/>
                <a:gd name="T3" fmla="*/ 111 h 165"/>
                <a:gd name="T4" fmla="*/ 16 w 146"/>
                <a:gd name="T5" fmla="*/ 149 h 165"/>
                <a:gd name="T6" fmla="*/ 46 w 146"/>
                <a:gd name="T7" fmla="*/ 165 h 165"/>
                <a:gd name="T8" fmla="*/ 64 w 146"/>
                <a:gd name="T9" fmla="*/ 139 h 165"/>
                <a:gd name="T10" fmla="*/ 126 w 146"/>
                <a:gd name="T11" fmla="*/ 113 h 165"/>
                <a:gd name="T12" fmla="*/ 146 w 146"/>
                <a:gd name="T13" fmla="*/ 92 h 165"/>
                <a:gd name="T14" fmla="*/ 96 w 146"/>
                <a:gd name="T15" fmla="*/ 34 h 165"/>
                <a:gd name="T16" fmla="*/ 24 w 146"/>
                <a:gd name="T17" fmla="*/ 0 h 165"/>
                <a:gd name="T18" fmla="*/ 16 w 146"/>
                <a:gd name="T19" fmla="*/ 10 h 165"/>
                <a:gd name="T20" fmla="*/ 26 w 146"/>
                <a:gd name="T21" fmla="*/ 34 h 165"/>
                <a:gd name="T22" fmla="*/ 0 w 146"/>
                <a:gd name="T23" fmla="*/ 64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 h="165">
                  <a:moveTo>
                    <a:pt x="0" y="64"/>
                  </a:moveTo>
                  <a:lnTo>
                    <a:pt x="20" y="111"/>
                  </a:lnTo>
                  <a:lnTo>
                    <a:pt x="16" y="149"/>
                  </a:lnTo>
                  <a:lnTo>
                    <a:pt x="46" y="165"/>
                  </a:lnTo>
                  <a:lnTo>
                    <a:pt x="64" y="139"/>
                  </a:lnTo>
                  <a:lnTo>
                    <a:pt x="126" y="113"/>
                  </a:lnTo>
                  <a:lnTo>
                    <a:pt x="146" y="92"/>
                  </a:lnTo>
                  <a:lnTo>
                    <a:pt x="96" y="34"/>
                  </a:lnTo>
                  <a:lnTo>
                    <a:pt x="24" y="0"/>
                  </a:lnTo>
                  <a:lnTo>
                    <a:pt x="16" y="10"/>
                  </a:lnTo>
                  <a:lnTo>
                    <a:pt x="26" y="34"/>
                  </a:lnTo>
                  <a:lnTo>
                    <a:pt x="0" y="6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1" name="Freeform 224">
              <a:extLst>
                <a:ext uri="{FF2B5EF4-FFF2-40B4-BE49-F238E27FC236}">
                  <a16:creationId xmlns:a16="http://schemas.microsoft.com/office/drawing/2014/main" id="{207F7B42-728C-4132-9F61-E565218BC825}"/>
                </a:ext>
              </a:extLst>
            </p:cNvPr>
            <p:cNvSpPr>
              <a:spLocks/>
            </p:cNvSpPr>
            <p:nvPr/>
          </p:nvSpPr>
          <p:spPr bwMode="auto">
            <a:xfrm>
              <a:off x="3671888" y="17630776"/>
              <a:ext cx="231775" cy="261938"/>
            </a:xfrm>
            <a:custGeom>
              <a:avLst/>
              <a:gdLst>
                <a:gd name="T0" fmla="*/ 0 w 146"/>
                <a:gd name="T1" fmla="*/ 64 h 165"/>
                <a:gd name="T2" fmla="*/ 20 w 146"/>
                <a:gd name="T3" fmla="*/ 111 h 165"/>
                <a:gd name="T4" fmla="*/ 16 w 146"/>
                <a:gd name="T5" fmla="*/ 149 h 165"/>
                <a:gd name="T6" fmla="*/ 46 w 146"/>
                <a:gd name="T7" fmla="*/ 165 h 165"/>
                <a:gd name="T8" fmla="*/ 64 w 146"/>
                <a:gd name="T9" fmla="*/ 139 h 165"/>
                <a:gd name="T10" fmla="*/ 126 w 146"/>
                <a:gd name="T11" fmla="*/ 113 h 165"/>
                <a:gd name="T12" fmla="*/ 146 w 146"/>
                <a:gd name="T13" fmla="*/ 92 h 165"/>
                <a:gd name="T14" fmla="*/ 96 w 146"/>
                <a:gd name="T15" fmla="*/ 34 h 165"/>
                <a:gd name="T16" fmla="*/ 24 w 146"/>
                <a:gd name="T17" fmla="*/ 0 h 165"/>
                <a:gd name="T18" fmla="*/ 16 w 146"/>
                <a:gd name="T19" fmla="*/ 10 h 165"/>
                <a:gd name="T20" fmla="*/ 26 w 146"/>
                <a:gd name="T21" fmla="*/ 34 h 165"/>
                <a:gd name="T22" fmla="*/ 0 w 146"/>
                <a:gd name="T23" fmla="*/ 64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 h="165">
                  <a:moveTo>
                    <a:pt x="0" y="64"/>
                  </a:moveTo>
                  <a:lnTo>
                    <a:pt x="20" y="111"/>
                  </a:lnTo>
                  <a:lnTo>
                    <a:pt x="16" y="149"/>
                  </a:lnTo>
                  <a:lnTo>
                    <a:pt x="46" y="165"/>
                  </a:lnTo>
                  <a:lnTo>
                    <a:pt x="64" y="139"/>
                  </a:lnTo>
                  <a:lnTo>
                    <a:pt x="126" y="113"/>
                  </a:lnTo>
                  <a:lnTo>
                    <a:pt x="146" y="92"/>
                  </a:lnTo>
                  <a:lnTo>
                    <a:pt x="96" y="34"/>
                  </a:lnTo>
                  <a:lnTo>
                    <a:pt x="24" y="0"/>
                  </a:lnTo>
                  <a:lnTo>
                    <a:pt x="16" y="10"/>
                  </a:lnTo>
                  <a:lnTo>
                    <a:pt x="26" y="34"/>
                  </a:lnTo>
                  <a:lnTo>
                    <a:pt x="0" y="64"/>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225">
              <a:extLst>
                <a:ext uri="{FF2B5EF4-FFF2-40B4-BE49-F238E27FC236}">
                  <a16:creationId xmlns:a16="http://schemas.microsoft.com/office/drawing/2014/main" id="{434C1022-29EB-413E-848D-3E78E6D4478B}"/>
                </a:ext>
              </a:extLst>
            </p:cNvPr>
            <p:cNvSpPr>
              <a:spLocks/>
            </p:cNvSpPr>
            <p:nvPr/>
          </p:nvSpPr>
          <p:spPr bwMode="auto">
            <a:xfrm>
              <a:off x="3671888" y="17630776"/>
              <a:ext cx="231775" cy="261938"/>
            </a:xfrm>
            <a:custGeom>
              <a:avLst/>
              <a:gdLst>
                <a:gd name="T0" fmla="*/ 0 w 146"/>
                <a:gd name="T1" fmla="*/ 64 h 165"/>
                <a:gd name="T2" fmla="*/ 20 w 146"/>
                <a:gd name="T3" fmla="*/ 111 h 165"/>
                <a:gd name="T4" fmla="*/ 16 w 146"/>
                <a:gd name="T5" fmla="*/ 149 h 165"/>
                <a:gd name="T6" fmla="*/ 46 w 146"/>
                <a:gd name="T7" fmla="*/ 165 h 165"/>
                <a:gd name="T8" fmla="*/ 64 w 146"/>
                <a:gd name="T9" fmla="*/ 139 h 165"/>
                <a:gd name="T10" fmla="*/ 126 w 146"/>
                <a:gd name="T11" fmla="*/ 113 h 165"/>
                <a:gd name="T12" fmla="*/ 146 w 146"/>
                <a:gd name="T13" fmla="*/ 92 h 165"/>
                <a:gd name="T14" fmla="*/ 96 w 146"/>
                <a:gd name="T15" fmla="*/ 34 h 165"/>
                <a:gd name="T16" fmla="*/ 24 w 146"/>
                <a:gd name="T17" fmla="*/ 0 h 165"/>
                <a:gd name="T18" fmla="*/ 16 w 146"/>
                <a:gd name="T19" fmla="*/ 10 h 165"/>
                <a:gd name="T20" fmla="*/ 26 w 146"/>
                <a:gd name="T21" fmla="*/ 34 h 165"/>
                <a:gd name="T22" fmla="*/ 0 w 146"/>
                <a:gd name="T23" fmla="*/ 64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 h="165">
                  <a:moveTo>
                    <a:pt x="0" y="64"/>
                  </a:moveTo>
                  <a:lnTo>
                    <a:pt x="20" y="111"/>
                  </a:lnTo>
                  <a:lnTo>
                    <a:pt x="16" y="149"/>
                  </a:lnTo>
                  <a:lnTo>
                    <a:pt x="46" y="165"/>
                  </a:lnTo>
                  <a:lnTo>
                    <a:pt x="64" y="139"/>
                  </a:lnTo>
                  <a:lnTo>
                    <a:pt x="126" y="113"/>
                  </a:lnTo>
                  <a:lnTo>
                    <a:pt x="146" y="92"/>
                  </a:lnTo>
                  <a:lnTo>
                    <a:pt x="96" y="34"/>
                  </a:lnTo>
                  <a:lnTo>
                    <a:pt x="24" y="0"/>
                  </a:lnTo>
                  <a:lnTo>
                    <a:pt x="16" y="10"/>
                  </a:lnTo>
                  <a:lnTo>
                    <a:pt x="26" y="34"/>
                  </a:lnTo>
                  <a:lnTo>
                    <a:pt x="0" y="64"/>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3" name="Freeform 226">
              <a:extLst>
                <a:ext uri="{FF2B5EF4-FFF2-40B4-BE49-F238E27FC236}">
                  <a16:creationId xmlns:a16="http://schemas.microsoft.com/office/drawing/2014/main" id="{C1E1C420-C358-4439-99E5-C2509DD2C07E}"/>
                </a:ext>
              </a:extLst>
            </p:cNvPr>
            <p:cNvSpPr>
              <a:spLocks/>
            </p:cNvSpPr>
            <p:nvPr/>
          </p:nvSpPr>
          <p:spPr bwMode="auto">
            <a:xfrm>
              <a:off x="908050" y="14098588"/>
              <a:ext cx="1262063" cy="2166938"/>
            </a:xfrm>
            <a:custGeom>
              <a:avLst/>
              <a:gdLst>
                <a:gd name="T0" fmla="*/ 18 w 795"/>
                <a:gd name="T1" fmla="*/ 247 h 1365"/>
                <a:gd name="T2" fmla="*/ 28 w 795"/>
                <a:gd name="T3" fmla="*/ 275 h 1365"/>
                <a:gd name="T4" fmla="*/ 4 w 795"/>
                <a:gd name="T5" fmla="*/ 384 h 1365"/>
                <a:gd name="T6" fmla="*/ 20 w 795"/>
                <a:gd name="T7" fmla="*/ 416 h 1365"/>
                <a:gd name="T8" fmla="*/ 82 w 795"/>
                <a:gd name="T9" fmla="*/ 554 h 1365"/>
                <a:gd name="T10" fmla="*/ 88 w 795"/>
                <a:gd name="T11" fmla="*/ 552 h 1365"/>
                <a:gd name="T12" fmla="*/ 92 w 795"/>
                <a:gd name="T13" fmla="*/ 520 h 1365"/>
                <a:gd name="T14" fmla="*/ 102 w 795"/>
                <a:gd name="T15" fmla="*/ 516 h 1365"/>
                <a:gd name="T16" fmla="*/ 112 w 795"/>
                <a:gd name="T17" fmla="*/ 524 h 1365"/>
                <a:gd name="T18" fmla="*/ 94 w 795"/>
                <a:gd name="T19" fmla="*/ 542 h 1365"/>
                <a:gd name="T20" fmla="*/ 102 w 795"/>
                <a:gd name="T21" fmla="*/ 552 h 1365"/>
                <a:gd name="T22" fmla="*/ 118 w 795"/>
                <a:gd name="T23" fmla="*/ 612 h 1365"/>
                <a:gd name="T24" fmla="*/ 108 w 795"/>
                <a:gd name="T25" fmla="*/ 608 h 1365"/>
                <a:gd name="T26" fmla="*/ 86 w 795"/>
                <a:gd name="T27" fmla="*/ 586 h 1365"/>
                <a:gd name="T28" fmla="*/ 92 w 795"/>
                <a:gd name="T29" fmla="*/ 562 h 1365"/>
                <a:gd name="T30" fmla="*/ 82 w 795"/>
                <a:gd name="T31" fmla="*/ 564 h 1365"/>
                <a:gd name="T32" fmla="*/ 68 w 795"/>
                <a:gd name="T33" fmla="*/ 588 h 1365"/>
                <a:gd name="T34" fmla="*/ 72 w 795"/>
                <a:gd name="T35" fmla="*/ 644 h 1365"/>
                <a:gd name="T36" fmla="*/ 86 w 795"/>
                <a:gd name="T37" fmla="*/ 668 h 1365"/>
                <a:gd name="T38" fmla="*/ 114 w 795"/>
                <a:gd name="T39" fmla="*/ 693 h 1365"/>
                <a:gd name="T40" fmla="*/ 104 w 795"/>
                <a:gd name="T41" fmla="*/ 719 h 1365"/>
                <a:gd name="T42" fmla="*/ 88 w 795"/>
                <a:gd name="T43" fmla="*/ 723 h 1365"/>
                <a:gd name="T44" fmla="*/ 86 w 795"/>
                <a:gd name="T45" fmla="*/ 759 h 1365"/>
                <a:gd name="T46" fmla="*/ 124 w 795"/>
                <a:gd name="T47" fmla="*/ 839 h 1365"/>
                <a:gd name="T48" fmla="*/ 156 w 795"/>
                <a:gd name="T49" fmla="*/ 889 h 1365"/>
                <a:gd name="T50" fmla="*/ 150 w 795"/>
                <a:gd name="T51" fmla="*/ 921 h 1365"/>
                <a:gd name="T52" fmla="*/ 170 w 795"/>
                <a:gd name="T53" fmla="*/ 939 h 1365"/>
                <a:gd name="T54" fmla="*/ 162 w 795"/>
                <a:gd name="T55" fmla="*/ 959 h 1365"/>
                <a:gd name="T56" fmla="*/ 150 w 795"/>
                <a:gd name="T57" fmla="*/ 1006 h 1365"/>
                <a:gd name="T58" fmla="*/ 164 w 795"/>
                <a:gd name="T59" fmla="*/ 1024 h 1365"/>
                <a:gd name="T60" fmla="*/ 262 w 795"/>
                <a:gd name="T61" fmla="*/ 1058 h 1365"/>
                <a:gd name="T62" fmla="*/ 301 w 795"/>
                <a:gd name="T63" fmla="*/ 1112 h 1365"/>
                <a:gd name="T64" fmla="*/ 347 w 795"/>
                <a:gd name="T65" fmla="*/ 1130 h 1365"/>
                <a:gd name="T66" fmla="*/ 349 w 795"/>
                <a:gd name="T67" fmla="*/ 1162 h 1365"/>
                <a:gd name="T68" fmla="*/ 379 w 795"/>
                <a:gd name="T69" fmla="*/ 1170 h 1365"/>
                <a:gd name="T70" fmla="*/ 419 w 795"/>
                <a:gd name="T71" fmla="*/ 1224 h 1365"/>
                <a:gd name="T72" fmla="*/ 443 w 795"/>
                <a:gd name="T73" fmla="*/ 1272 h 1365"/>
                <a:gd name="T74" fmla="*/ 443 w 795"/>
                <a:gd name="T75" fmla="*/ 1347 h 1365"/>
                <a:gd name="T76" fmla="*/ 725 w 795"/>
                <a:gd name="T77" fmla="*/ 1365 h 1365"/>
                <a:gd name="T78" fmla="*/ 709 w 795"/>
                <a:gd name="T79" fmla="*/ 1332 h 1365"/>
                <a:gd name="T80" fmla="*/ 717 w 795"/>
                <a:gd name="T81" fmla="*/ 1290 h 1365"/>
                <a:gd name="T82" fmla="*/ 763 w 795"/>
                <a:gd name="T83" fmla="*/ 1214 h 1365"/>
                <a:gd name="T84" fmla="*/ 795 w 795"/>
                <a:gd name="T85" fmla="*/ 1194 h 1365"/>
                <a:gd name="T86" fmla="*/ 775 w 795"/>
                <a:gd name="T87" fmla="*/ 1168 h 1365"/>
                <a:gd name="T88" fmla="*/ 763 w 795"/>
                <a:gd name="T89" fmla="*/ 1094 h 1365"/>
                <a:gd name="T90" fmla="*/ 387 w 795"/>
                <a:gd name="T91" fmla="*/ 526 h 1365"/>
                <a:gd name="T92" fmla="*/ 359 w 795"/>
                <a:gd name="T93" fmla="*/ 468 h 1365"/>
                <a:gd name="T94" fmla="*/ 453 w 795"/>
                <a:gd name="T95" fmla="*/ 105 h 1365"/>
                <a:gd name="T96" fmla="*/ 76 w 795"/>
                <a:gd name="T97" fmla="*/ 0 h 1365"/>
                <a:gd name="T98" fmla="*/ 66 w 795"/>
                <a:gd name="T99" fmla="*/ 21 h 1365"/>
                <a:gd name="T100" fmla="*/ 68 w 795"/>
                <a:gd name="T101" fmla="*/ 69 h 1365"/>
                <a:gd name="T102" fmla="*/ 0 w 795"/>
                <a:gd name="T103" fmla="*/ 181 h 1365"/>
                <a:gd name="T104" fmla="*/ 18 w 795"/>
                <a:gd name="T105" fmla="*/ 247 h 1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95" h="1365">
                  <a:moveTo>
                    <a:pt x="18" y="247"/>
                  </a:moveTo>
                  <a:lnTo>
                    <a:pt x="28" y="275"/>
                  </a:lnTo>
                  <a:lnTo>
                    <a:pt x="4" y="384"/>
                  </a:lnTo>
                  <a:lnTo>
                    <a:pt x="20" y="416"/>
                  </a:lnTo>
                  <a:lnTo>
                    <a:pt x="82" y="554"/>
                  </a:lnTo>
                  <a:lnTo>
                    <a:pt x="88" y="552"/>
                  </a:lnTo>
                  <a:lnTo>
                    <a:pt x="92" y="520"/>
                  </a:lnTo>
                  <a:lnTo>
                    <a:pt x="102" y="516"/>
                  </a:lnTo>
                  <a:lnTo>
                    <a:pt x="112" y="524"/>
                  </a:lnTo>
                  <a:lnTo>
                    <a:pt x="94" y="542"/>
                  </a:lnTo>
                  <a:lnTo>
                    <a:pt x="102" y="552"/>
                  </a:lnTo>
                  <a:lnTo>
                    <a:pt x="118" y="612"/>
                  </a:lnTo>
                  <a:lnTo>
                    <a:pt x="108" y="608"/>
                  </a:lnTo>
                  <a:lnTo>
                    <a:pt x="86" y="586"/>
                  </a:lnTo>
                  <a:lnTo>
                    <a:pt x="92" y="562"/>
                  </a:lnTo>
                  <a:lnTo>
                    <a:pt x="82" y="564"/>
                  </a:lnTo>
                  <a:lnTo>
                    <a:pt x="68" y="588"/>
                  </a:lnTo>
                  <a:lnTo>
                    <a:pt x="72" y="644"/>
                  </a:lnTo>
                  <a:lnTo>
                    <a:pt x="86" y="668"/>
                  </a:lnTo>
                  <a:lnTo>
                    <a:pt x="114" y="693"/>
                  </a:lnTo>
                  <a:lnTo>
                    <a:pt x="104" y="719"/>
                  </a:lnTo>
                  <a:lnTo>
                    <a:pt x="88" y="723"/>
                  </a:lnTo>
                  <a:lnTo>
                    <a:pt x="86" y="759"/>
                  </a:lnTo>
                  <a:lnTo>
                    <a:pt x="124" y="839"/>
                  </a:lnTo>
                  <a:lnTo>
                    <a:pt x="156" y="889"/>
                  </a:lnTo>
                  <a:lnTo>
                    <a:pt x="150" y="921"/>
                  </a:lnTo>
                  <a:lnTo>
                    <a:pt x="170" y="939"/>
                  </a:lnTo>
                  <a:lnTo>
                    <a:pt x="162" y="959"/>
                  </a:lnTo>
                  <a:lnTo>
                    <a:pt x="150" y="1006"/>
                  </a:lnTo>
                  <a:lnTo>
                    <a:pt x="164" y="1024"/>
                  </a:lnTo>
                  <a:lnTo>
                    <a:pt x="262" y="1058"/>
                  </a:lnTo>
                  <a:lnTo>
                    <a:pt x="301" y="1112"/>
                  </a:lnTo>
                  <a:lnTo>
                    <a:pt x="347" y="1130"/>
                  </a:lnTo>
                  <a:lnTo>
                    <a:pt x="349" y="1162"/>
                  </a:lnTo>
                  <a:lnTo>
                    <a:pt x="379" y="1170"/>
                  </a:lnTo>
                  <a:lnTo>
                    <a:pt x="419" y="1224"/>
                  </a:lnTo>
                  <a:lnTo>
                    <a:pt x="443" y="1272"/>
                  </a:lnTo>
                  <a:lnTo>
                    <a:pt x="443" y="1347"/>
                  </a:lnTo>
                  <a:lnTo>
                    <a:pt x="725" y="1365"/>
                  </a:lnTo>
                  <a:lnTo>
                    <a:pt x="709" y="1332"/>
                  </a:lnTo>
                  <a:lnTo>
                    <a:pt x="717" y="1290"/>
                  </a:lnTo>
                  <a:lnTo>
                    <a:pt x="763" y="1214"/>
                  </a:lnTo>
                  <a:lnTo>
                    <a:pt x="795" y="1194"/>
                  </a:lnTo>
                  <a:lnTo>
                    <a:pt x="775" y="1168"/>
                  </a:lnTo>
                  <a:lnTo>
                    <a:pt x="763" y="1094"/>
                  </a:lnTo>
                  <a:lnTo>
                    <a:pt x="387" y="526"/>
                  </a:lnTo>
                  <a:lnTo>
                    <a:pt x="359" y="468"/>
                  </a:lnTo>
                  <a:lnTo>
                    <a:pt x="453" y="105"/>
                  </a:lnTo>
                  <a:lnTo>
                    <a:pt x="76" y="0"/>
                  </a:lnTo>
                  <a:lnTo>
                    <a:pt x="66" y="21"/>
                  </a:lnTo>
                  <a:lnTo>
                    <a:pt x="68" y="69"/>
                  </a:lnTo>
                  <a:lnTo>
                    <a:pt x="0" y="181"/>
                  </a:lnTo>
                  <a:lnTo>
                    <a:pt x="18" y="24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227">
              <a:extLst>
                <a:ext uri="{FF2B5EF4-FFF2-40B4-BE49-F238E27FC236}">
                  <a16:creationId xmlns:a16="http://schemas.microsoft.com/office/drawing/2014/main" id="{BBD2536A-5155-4894-B3BE-0B26AC7B7224}"/>
                </a:ext>
              </a:extLst>
            </p:cNvPr>
            <p:cNvSpPr>
              <a:spLocks/>
            </p:cNvSpPr>
            <p:nvPr/>
          </p:nvSpPr>
          <p:spPr bwMode="auto">
            <a:xfrm>
              <a:off x="908050" y="14098588"/>
              <a:ext cx="1262063" cy="2166938"/>
            </a:xfrm>
            <a:custGeom>
              <a:avLst/>
              <a:gdLst>
                <a:gd name="T0" fmla="*/ 18 w 795"/>
                <a:gd name="T1" fmla="*/ 247 h 1365"/>
                <a:gd name="T2" fmla="*/ 28 w 795"/>
                <a:gd name="T3" fmla="*/ 275 h 1365"/>
                <a:gd name="T4" fmla="*/ 4 w 795"/>
                <a:gd name="T5" fmla="*/ 384 h 1365"/>
                <a:gd name="T6" fmla="*/ 20 w 795"/>
                <a:gd name="T7" fmla="*/ 416 h 1365"/>
                <a:gd name="T8" fmla="*/ 82 w 795"/>
                <a:gd name="T9" fmla="*/ 554 h 1365"/>
                <a:gd name="T10" fmla="*/ 88 w 795"/>
                <a:gd name="T11" fmla="*/ 552 h 1365"/>
                <a:gd name="T12" fmla="*/ 92 w 795"/>
                <a:gd name="T13" fmla="*/ 520 h 1365"/>
                <a:gd name="T14" fmla="*/ 102 w 795"/>
                <a:gd name="T15" fmla="*/ 516 h 1365"/>
                <a:gd name="T16" fmla="*/ 112 w 795"/>
                <a:gd name="T17" fmla="*/ 524 h 1365"/>
                <a:gd name="T18" fmla="*/ 94 w 795"/>
                <a:gd name="T19" fmla="*/ 542 h 1365"/>
                <a:gd name="T20" fmla="*/ 102 w 795"/>
                <a:gd name="T21" fmla="*/ 552 h 1365"/>
                <a:gd name="T22" fmla="*/ 118 w 795"/>
                <a:gd name="T23" fmla="*/ 612 h 1365"/>
                <a:gd name="T24" fmla="*/ 108 w 795"/>
                <a:gd name="T25" fmla="*/ 608 h 1365"/>
                <a:gd name="T26" fmla="*/ 86 w 795"/>
                <a:gd name="T27" fmla="*/ 586 h 1365"/>
                <a:gd name="T28" fmla="*/ 92 w 795"/>
                <a:gd name="T29" fmla="*/ 562 h 1365"/>
                <a:gd name="T30" fmla="*/ 82 w 795"/>
                <a:gd name="T31" fmla="*/ 564 h 1365"/>
                <a:gd name="T32" fmla="*/ 68 w 795"/>
                <a:gd name="T33" fmla="*/ 588 h 1365"/>
                <a:gd name="T34" fmla="*/ 72 w 795"/>
                <a:gd name="T35" fmla="*/ 644 h 1365"/>
                <a:gd name="T36" fmla="*/ 86 w 795"/>
                <a:gd name="T37" fmla="*/ 668 h 1365"/>
                <a:gd name="T38" fmla="*/ 114 w 795"/>
                <a:gd name="T39" fmla="*/ 693 h 1365"/>
                <a:gd name="T40" fmla="*/ 104 w 795"/>
                <a:gd name="T41" fmla="*/ 719 h 1365"/>
                <a:gd name="T42" fmla="*/ 88 w 795"/>
                <a:gd name="T43" fmla="*/ 723 h 1365"/>
                <a:gd name="T44" fmla="*/ 86 w 795"/>
                <a:gd name="T45" fmla="*/ 759 h 1365"/>
                <a:gd name="T46" fmla="*/ 124 w 795"/>
                <a:gd name="T47" fmla="*/ 839 h 1365"/>
                <a:gd name="T48" fmla="*/ 156 w 795"/>
                <a:gd name="T49" fmla="*/ 889 h 1365"/>
                <a:gd name="T50" fmla="*/ 150 w 795"/>
                <a:gd name="T51" fmla="*/ 921 h 1365"/>
                <a:gd name="T52" fmla="*/ 170 w 795"/>
                <a:gd name="T53" fmla="*/ 939 h 1365"/>
                <a:gd name="T54" fmla="*/ 162 w 795"/>
                <a:gd name="T55" fmla="*/ 959 h 1365"/>
                <a:gd name="T56" fmla="*/ 150 w 795"/>
                <a:gd name="T57" fmla="*/ 1006 h 1365"/>
                <a:gd name="T58" fmla="*/ 164 w 795"/>
                <a:gd name="T59" fmla="*/ 1024 h 1365"/>
                <a:gd name="T60" fmla="*/ 262 w 795"/>
                <a:gd name="T61" fmla="*/ 1058 h 1365"/>
                <a:gd name="T62" fmla="*/ 301 w 795"/>
                <a:gd name="T63" fmla="*/ 1112 h 1365"/>
                <a:gd name="T64" fmla="*/ 347 w 795"/>
                <a:gd name="T65" fmla="*/ 1130 h 1365"/>
                <a:gd name="T66" fmla="*/ 349 w 795"/>
                <a:gd name="T67" fmla="*/ 1162 h 1365"/>
                <a:gd name="T68" fmla="*/ 379 w 795"/>
                <a:gd name="T69" fmla="*/ 1170 h 1365"/>
                <a:gd name="T70" fmla="*/ 419 w 795"/>
                <a:gd name="T71" fmla="*/ 1224 h 1365"/>
                <a:gd name="T72" fmla="*/ 443 w 795"/>
                <a:gd name="T73" fmla="*/ 1272 h 1365"/>
                <a:gd name="T74" fmla="*/ 443 w 795"/>
                <a:gd name="T75" fmla="*/ 1347 h 1365"/>
                <a:gd name="T76" fmla="*/ 725 w 795"/>
                <a:gd name="T77" fmla="*/ 1365 h 1365"/>
                <a:gd name="T78" fmla="*/ 709 w 795"/>
                <a:gd name="T79" fmla="*/ 1332 h 1365"/>
                <a:gd name="T80" fmla="*/ 717 w 795"/>
                <a:gd name="T81" fmla="*/ 1290 h 1365"/>
                <a:gd name="T82" fmla="*/ 763 w 795"/>
                <a:gd name="T83" fmla="*/ 1214 h 1365"/>
                <a:gd name="T84" fmla="*/ 795 w 795"/>
                <a:gd name="T85" fmla="*/ 1194 h 1365"/>
                <a:gd name="T86" fmla="*/ 775 w 795"/>
                <a:gd name="T87" fmla="*/ 1168 h 1365"/>
                <a:gd name="T88" fmla="*/ 763 w 795"/>
                <a:gd name="T89" fmla="*/ 1094 h 1365"/>
                <a:gd name="T90" fmla="*/ 387 w 795"/>
                <a:gd name="T91" fmla="*/ 526 h 1365"/>
                <a:gd name="T92" fmla="*/ 359 w 795"/>
                <a:gd name="T93" fmla="*/ 468 h 1365"/>
                <a:gd name="T94" fmla="*/ 453 w 795"/>
                <a:gd name="T95" fmla="*/ 105 h 1365"/>
                <a:gd name="T96" fmla="*/ 76 w 795"/>
                <a:gd name="T97" fmla="*/ 0 h 1365"/>
                <a:gd name="T98" fmla="*/ 66 w 795"/>
                <a:gd name="T99" fmla="*/ 21 h 1365"/>
                <a:gd name="T100" fmla="*/ 68 w 795"/>
                <a:gd name="T101" fmla="*/ 69 h 1365"/>
                <a:gd name="T102" fmla="*/ 0 w 795"/>
                <a:gd name="T103" fmla="*/ 181 h 1365"/>
                <a:gd name="T104" fmla="*/ 18 w 795"/>
                <a:gd name="T105" fmla="*/ 247 h 1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95" h="1365">
                  <a:moveTo>
                    <a:pt x="18" y="247"/>
                  </a:moveTo>
                  <a:lnTo>
                    <a:pt x="28" y="275"/>
                  </a:lnTo>
                  <a:lnTo>
                    <a:pt x="4" y="384"/>
                  </a:lnTo>
                  <a:lnTo>
                    <a:pt x="20" y="416"/>
                  </a:lnTo>
                  <a:lnTo>
                    <a:pt x="82" y="554"/>
                  </a:lnTo>
                  <a:lnTo>
                    <a:pt x="88" y="552"/>
                  </a:lnTo>
                  <a:lnTo>
                    <a:pt x="92" y="520"/>
                  </a:lnTo>
                  <a:lnTo>
                    <a:pt x="102" y="516"/>
                  </a:lnTo>
                  <a:lnTo>
                    <a:pt x="112" y="524"/>
                  </a:lnTo>
                  <a:lnTo>
                    <a:pt x="94" y="542"/>
                  </a:lnTo>
                  <a:lnTo>
                    <a:pt x="102" y="552"/>
                  </a:lnTo>
                  <a:lnTo>
                    <a:pt x="118" y="612"/>
                  </a:lnTo>
                  <a:lnTo>
                    <a:pt x="108" y="608"/>
                  </a:lnTo>
                  <a:lnTo>
                    <a:pt x="86" y="586"/>
                  </a:lnTo>
                  <a:lnTo>
                    <a:pt x="92" y="562"/>
                  </a:lnTo>
                  <a:lnTo>
                    <a:pt x="82" y="564"/>
                  </a:lnTo>
                  <a:lnTo>
                    <a:pt x="68" y="588"/>
                  </a:lnTo>
                  <a:lnTo>
                    <a:pt x="72" y="644"/>
                  </a:lnTo>
                  <a:lnTo>
                    <a:pt x="86" y="668"/>
                  </a:lnTo>
                  <a:lnTo>
                    <a:pt x="114" y="693"/>
                  </a:lnTo>
                  <a:lnTo>
                    <a:pt x="104" y="719"/>
                  </a:lnTo>
                  <a:lnTo>
                    <a:pt x="88" y="723"/>
                  </a:lnTo>
                  <a:lnTo>
                    <a:pt x="86" y="759"/>
                  </a:lnTo>
                  <a:lnTo>
                    <a:pt x="124" y="839"/>
                  </a:lnTo>
                  <a:lnTo>
                    <a:pt x="156" y="889"/>
                  </a:lnTo>
                  <a:lnTo>
                    <a:pt x="150" y="921"/>
                  </a:lnTo>
                  <a:lnTo>
                    <a:pt x="170" y="939"/>
                  </a:lnTo>
                  <a:lnTo>
                    <a:pt x="162" y="959"/>
                  </a:lnTo>
                  <a:lnTo>
                    <a:pt x="150" y="1006"/>
                  </a:lnTo>
                  <a:lnTo>
                    <a:pt x="164" y="1024"/>
                  </a:lnTo>
                  <a:lnTo>
                    <a:pt x="262" y="1058"/>
                  </a:lnTo>
                  <a:lnTo>
                    <a:pt x="301" y="1112"/>
                  </a:lnTo>
                  <a:lnTo>
                    <a:pt x="347" y="1130"/>
                  </a:lnTo>
                  <a:lnTo>
                    <a:pt x="349" y="1162"/>
                  </a:lnTo>
                  <a:lnTo>
                    <a:pt x="379" y="1170"/>
                  </a:lnTo>
                  <a:lnTo>
                    <a:pt x="419" y="1224"/>
                  </a:lnTo>
                  <a:lnTo>
                    <a:pt x="443" y="1272"/>
                  </a:lnTo>
                  <a:lnTo>
                    <a:pt x="443" y="1347"/>
                  </a:lnTo>
                  <a:lnTo>
                    <a:pt x="725" y="1365"/>
                  </a:lnTo>
                  <a:lnTo>
                    <a:pt x="709" y="1332"/>
                  </a:lnTo>
                  <a:lnTo>
                    <a:pt x="717" y="1290"/>
                  </a:lnTo>
                  <a:lnTo>
                    <a:pt x="763" y="1214"/>
                  </a:lnTo>
                  <a:lnTo>
                    <a:pt x="795" y="1194"/>
                  </a:lnTo>
                  <a:lnTo>
                    <a:pt x="775" y="1168"/>
                  </a:lnTo>
                  <a:lnTo>
                    <a:pt x="763" y="1094"/>
                  </a:lnTo>
                  <a:lnTo>
                    <a:pt x="387" y="526"/>
                  </a:lnTo>
                  <a:lnTo>
                    <a:pt x="359" y="468"/>
                  </a:lnTo>
                  <a:lnTo>
                    <a:pt x="453" y="105"/>
                  </a:lnTo>
                  <a:lnTo>
                    <a:pt x="76" y="0"/>
                  </a:lnTo>
                  <a:lnTo>
                    <a:pt x="66" y="21"/>
                  </a:lnTo>
                  <a:lnTo>
                    <a:pt x="68" y="69"/>
                  </a:lnTo>
                  <a:lnTo>
                    <a:pt x="0" y="181"/>
                  </a:lnTo>
                  <a:lnTo>
                    <a:pt x="18" y="24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5" name="Freeform 228">
              <a:extLst>
                <a:ext uri="{FF2B5EF4-FFF2-40B4-BE49-F238E27FC236}">
                  <a16:creationId xmlns:a16="http://schemas.microsoft.com/office/drawing/2014/main" id="{3719413A-B6D4-4A77-A0FD-626A5CF4C9F7}"/>
                </a:ext>
              </a:extLst>
            </p:cNvPr>
            <p:cNvSpPr>
              <a:spLocks/>
            </p:cNvSpPr>
            <p:nvPr/>
          </p:nvSpPr>
          <p:spPr bwMode="auto">
            <a:xfrm>
              <a:off x="908050" y="14098588"/>
              <a:ext cx="1262063" cy="2166938"/>
            </a:xfrm>
            <a:custGeom>
              <a:avLst/>
              <a:gdLst>
                <a:gd name="T0" fmla="*/ 18 w 795"/>
                <a:gd name="T1" fmla="*/ 247 h 1365"/>
                <a:gd name="T2" fmla="*/ 28 w 795"/>
                <a:gd name="T3" fmla="*/ 275 h 1365"/>
                <a:gd name="T4" fmla="*/ 4 w 795"/>
                <a:gd name="T5" fmla="*/ 384 h 1365"/>
                <a:gd name="T6" fmla="*/ 20 w 795"/>
                <a:gd name="T7" fmla="*/ 416 h 1365"/>
                <a:gd name="T8" fmla="*/ 82 w 795"/>
                <a:gd name="T9" fmla="*/ 554 h 1365"/>
                <a:gd name="T10" fmla="*/ 88 w 795"/>
                <a:gd name="T11" fmla="*/ 552 h 1365"/>
                <a:gd name="T12" fmla="*/ 92 w 795"/>
                <a:gd name="T13" fmla="*/ 520 h 1365"/>
                <a:gd name="T14" fmla="*/ 102 w 795"/>
                <a:gd name="T15" fmla="*/ 516 h 1365"/>
                <a:gd name="T16" fmla="*/ 112 w 795"/>
                <a:gd name="T17" fmla="*/ 524 h 1365"/>
                <a:gd name="T18" fmla="*/ 94 w 795"/>
                <a:gd name="T19" fmla="*/ 542 h 1365"/>
                <a:gd name="T20" fmla="*/ 102 w 795"/>
                <a:gd name="T21" fmla="*/ 552 h 1365"/>
                <a:gd name="T22" fmla="*/ 118 w 795"/>
                <a:gd name="T23" fmla="*/ 612 h 1365"/>
                <a:gd name="T24" fmla="*/ 108 w 795"/>
                <a:gd name="T25" fmla="*/ 608 h 1365"/>
                <a:gd name="T26" fmla="*/ 86 w 795"/>
                <a:gd name="T27" fmla="*/ 586 h 1365"/>
                <a:gd name="T28" fmla="*/ 92 w 795"/>
                <a:gd name="T29" fmla="*/ 562 h 1365"/>
                <a:gd name="T30" fmla="*/ 82 w 795"/>
                <a:gd name="T31" fmla="*/ 564 h 1365"/>
                <a:gd name="T32" fmla="*/ 68 w 795"/>
                <a:gd name="T33" fmla="*/ 588 h 1365"/>
                <a:gd name="T34" fmla="*/ 72 w 795"/>
                <a:gd name="T35" fmla="*/ 644 h 1365"/>
                <a:gd name="T36" fmla="*/ 86 w 795"/>
                <a:gd name="T37" fmla="*/ 668 h 1365"/>
                <a:gd name="T38" fmla="*/ 114 w 795"/>
                <a:gd name="T39" fmla="*/ 693 h 1365"/>
                <a:gd name="T40" fmla="*/ 104 w 795"/>
                <a:gd name="T41" fmla="*/ 719 h 1365"/>
                <a:gd name="T42" fmla="*/ 88 w 795"/>
                <a:gd name="T43" fmla="*/ 723 h 1365"/>
                <a:gd name="T44" fmla="*/ 86 w 795"/>
                <a:gd name="T45" fmla="*/ 759 h 1365"/>
                <a:gd name="T46" fmla="*/ 124 w 795"/>
                <a:gd name="T47" fmla="*/ 839 h 1365"/>
                <a:gd name="T48" fmla="*/ 156 w 795"/>
                <a:gd name="T49" fmla="*/ 889 h 1365"/>
                <a:gd name="T50" fmla="*/ 150 w 795"/>
                <a:gd name="T51" fmla="*/ 921 h 1365"/>
                <a:gd name="T52" fmla="*/ 170 w 795"/>
                <a:gd name="T53" fmla="*/ 939 h 1365"/>
                <a:gd name="T54" fmla="*/ 162 w 795"/>
                <a:gd name="T55" fmla="*/ 959 h 1365"/>
                <a:gd name="T56" fmla="*/ 150 w 795"/>
                <a:gd name="T57" fmla="*/ 1006 h 1365"/>
                <a:gd name="T58" fmla="*/ 164 w 795"/>
                <a:gd name="T59" fmla="*/ 1024 h 1365"/>
                <a:gd name="T60" fmla="*/ 262 w 795"/>
                <a:gd name="T61" fmla="*/ 1058 h 1365"/>
                <a:gd name="T62" fmla="*/ 301 w 795"/>
                <a:gd name="T63" fmla="*/ 1112 h 1365"/>
                <a:gd name="T64" fmla="*/ 347 w 795"/>
                <a:gd name="T65" fmla="*/ 1130 h 1365"/>
                <a:gd name="T66" fmla="*/ 349 w 795"/>
                <a:gd name="T67" fmla="*/ 1162 h 1365"/>
                <a:gd name="T68" fmla="*/ 379 w 795"/>
                <a:gd name="T69" fmla="*/ 1170 h 1365"/>
                <a:gd name="T70" fmla="*/ 419 w 795"/>
                <a:gd name="T71" fmla="*/ 1224 h 1365"/>
                <a:gd name="T72" fmla="*/ 443 w 795"/>
                <a:gd name="T73" fmla="*/ 1272 h 1365"/>
                <a:gd name="T74" fmla="*/ 443 w 795"/>
                <a:gd name="T75" fmla="*/ 1347 h 1365"/>
                <a:gd name="T76" fmla="*/ 725 w 795"/>
                <a:gd name="T77" fmla="*/ 1365 h 1365"/>
                <a:gd name="T78" fmla="*/ 709 w 795"/>
                <a:gd name="T79" fmla="*/ 1332 h 1365"/>
                <a:gd name="T80" fmla="*/ 717 w 795"/>
                <a:gd name="T81" fmla="*/ 1290 h 1365"/>
                <a:gd name="T82" fmla="*/ 763 w 795"/>
                <a:gd name="T83" fmla="*/ 1214 h 1365"/>
                <a:gd name="T84" fmla="*/ 795 w 795"/>
                <a:gd name="T85" fmla="*/ 1194 h 1365"/>
                <a:gd name="T86" fmla="*/ 775 w 795"/>
                <a:gd name="T87" fmla="*/ 1168 h 1365"/>
                <a:gd name="T88" fmla="*/ 763 w 795"/>
                <a:gd name="T89" fmla="*/ 1094 h 1365"/>
                <a:gd name="T90" fmla="*/ 387 w 795"/>
                <a:gd name="T91" fmla="*/ 526 h 1365"/>
                <a:gd name="T92" fmla="*/ 359 w 795"/>
                <a:gd name="T93" fmla="*/ 468 h 1365"/>
                <a:gd name="T94" fmla="*/ 453 w 795"/>
                <a:gd name="T95" fmla="*/ 105 h 1365"/>
                <a:gd name="T96" fmla="*/ 76 w 795"/>
                <a:gd name="T97" fmla="*/ 0 h 1365"/>
                <a:gd name="T98" fmla="*/ 66 w 795"/>
                <a:gd name="T99" fmla="*/ 21 h 1365"/>
                <a:gd name="T100" fmla="*/ 68 w 795"/>
                <a:gd name="T101" fmla="*/ 69 h 1365"/>
                <a:gd name="T102" fmla="*/ 0 w 795"/>
                <a:gd name="T103" fmla="*/ 181 h 1365"/>
                <a:gd name="T104" fmla="*/ 18 w 795"/>
                <a:gd name="T105" fmla="*/ 247 h 1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95" h="1365">
                  <a:moveTo>
                    <a:pt x="18" y="247"/>
                  </a:moveTo>
                  <a:lnTo>
                    <a:pt x="28" y="275"/>
                  </a:lnTo>
                  <a:lnTo>
                    <a:pt x="4" y="384"/>
                  </a:lnTo>
                  <a:lnTo>
                    <a:pt x="20" y="416"/>
                  </a:lnTo>
                  <a:lnTo>
                    <a:pt x="82" y="554"/>
                  </a:lnTo>
                  <a:lnTo>
                    <a:pt x="88" y="552"/>
                  </a:lnTo>
                  <a:lnTo>
                    <a:pt x="92" y="520"/>
                  </a:lnTo>
                  <a:lnTo>
                    <a:pt x="102" y="516"/>
                  </a:lnTo>
                  <a:lnTo>
                    <a:pt x="112" y="524"/>
                  </a:lnTo>
                  <a:lnTo>
                    <a:pt x="94" y="542"/>
                  </a:lnTo>
                  <a:lnTo>
                    <a:pt x="102" y="552"/>
                  </a:lnTo>
                  <a:lnTo>
                    <a:pt x="118" y="612"/>
                  </a:lnTo>
                  <a:lnTo>
                    <a:pt x="108" y="608"/>
                  </a:lnTo>
                  <a:lnTo>
                    <a:pt x="86" y="586"/>
                  </a:lnTo>
                  <a:lnTo>
                    <a:pt x="92" y="562"/>
                  </a:lnTo>
                  <a:lnTo>
                    <a:pt x="82" y="564"/>
                  </a:lnTo>
                  <a:lnTo>
                    <a:pt x="68" y="588"/>
                  </a:lnTo>
                  <a:lnTo>
                    <a:pt x="72" y="644"/>
                  </a:lnTo>
                  <a:lnTo>
                    <a:pt x="86" y="668"/>
                  </a:lnTo>
                  <a:lnTo>
                    <a:pt x="114" y="693"/>
                  </a:lnTo>
                  <a:lnTo>
                    <a:pt x="104" y="719"/>
                  </a:lnTo>
                  <a:lnTo>
                    <a:pt x="88" y="723"/>
                  </a:lnTo>
                  <a:lnTo>
                    <a:pt x="86" y="759"/>
                  </a:lnTo>
                  <a:lnTo>
                    <a:pt x="124" y="839"/>
                  </a:lnTo>
                  <a:lnTo>
                    <a:pt x="156" y="889"/>
                  </a:lnTo>
                  <a:lnTo>
                    <a:pt x="150" y="921"/>
                  </a:lnTo>
                  <a:lnTo>
                    <a:pt x="170" y="939"/>
                  </a:lnTo>
                  <a:lnTo>
                    <a:pt x="162" y="959"/>
                  </a:lnTo>
                  <a:lnTo>
                    <a:pt x="150" y="1006"/>
                  </a:lnTo>
                  <a:lnTo>
                    <a:pt x="164" y="1024"/>
                  </a:lnTo>
                  <a:lnTo>
                    <a:pt x="262" y="1058"/>
                  </a:lnTo>
                  <a:lnTo>
                    <a:pt x="301" y="1112"/>
                  </a:lnTo>
                  <a:lnTo>
                    <a:pt x="347" y="1130"/>
                  </a:lnTo>
                  <a:lnTo>
                    <a:pt x="349" y="1162"/>
                  </a:lnTo>
                  <a:lnTo>
                    <a:pt x="379" y="1170"/>
                  </a:lnTo>
                  <a:lnTo>
                    <a:pt x="419" y="1224"/>
                  </a:lnTo>
                  <a:lnTo>
                    <a:pt x="443" y="1272"/>
                  </a:lnTo>
                  <a:lnTo>
                    <a:pt x="443" y="1347"/>
                  </a:lnTo>
                  <a:lnTo>
                    <a:pt x="725" y="1365"/>
                  </a:lnTo>
                  <a:lnTo>
                    <a:pt x="709" y="1332"/>
                  </a:lnTo>
                  <a:lnTo>
                    <a:pt x="717" y="1290"/>
                  </a:lnTo>
                  <a:lnTo>
                    <a:pt x="763" y="1214"/>
                  </a:lnTo>
                  <a:lnTo>
                    <a:pt x="795" y="1194"/>
                  </a:lnTo>
                  <a:lnTo>
                    <a:pt x="775" y="1168"/>
                  </a:lnTo>
                  <a:lnTo>
                    <a:pt x="763" y="1094"/>
                  </a:lnTo>
                  <a:lnTo>
                    <a:pt x="387" y="526"/>
                  </a:lnTo>
                  <a:lnTo>
                    <a:pt x="359" y="468"/>
                  </a:lnTo>
                  <a:lnTo>
                    <a:pt x="453" y="105"/>
                  </a:lnTo>
                  <a:lnTo>
                    <a:pt x="76" y="0"/>
                  </a:lnTo>
                  <a:lnTo>
                    <a:pt x="66" y="21"/>
                  </a:lnTo>
                  <a:lnTo>
                    <a:pt x="68" y="69"/>
                  </a:lnTo>
                  <a:lnTo>
                    <a:pt x="0" y="181"/>
                  </a:lnTo>
                  <a:lnTo>
                    <a:pt x="18" y="24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229">
              <a:extLst>
                <a:ext uri="{FF2B5EF4-FFF2-40B4-BE49-F238E27FC236}">
                  <a16:creationId xmlns:a16="http://schemas.microsoft.com/office/drawing/2014/main" id="{8B76E8B0-2B6A-4D8C-B06A-CF332AA3491D}"/>
                </a:ext>
              </a:extLst>
            </p:cNvPr>
            <p:cNvSpPr>
              <a:spLocks/>
            </p:cNvSpPr>
            <p:nvPr/>
          </p:nvSpPr>
          <p:spPr bwMode="auto">
            <a:xfrm>
              <a:off x="908050" y="14098588"/>
              <a:ext cx="1262063" cy="2166938"/>
            </a:xfrm>
            <a:custGeom>
              <a:avLst/>
              <a:gdLst>
                <a:gd name="T0" fmla="*/ 18 w 795"/>
                <a:gd name="T1" fmla="*/ 247 h 1365"/>
                <a:gd name="T2" fmla="*/ 28 w 795"/>
                <a:gd name="T3" fmla="*/ 275 h 1365"/>
                <a:gd name="T4" fmla="*/ 4 w 795"/>
                <a:gd name="T5" fmla="*/ 384 h 1365"/>
                <a:gd name="T6" fmla="*/ 20 w 795"/>
                <a:gd name="T7" fmla="*/ 416 h 1365"/>
                <a:gd name="T8" fmla="*/ 82 w 795"/>
                <a:gd name="T9" fmla="*/ 554 h 1365"/>
                <a:gd name="T10" fmla="*/ 88 w 795"/>
                <a:gd name="T11" fmla="*/ 552 h 1365"/>
                <a:gd name="T12" fmla="*/ 92 w 795"/>
                <a:gd name="T13" fmla="*/ 520 h 1365"/>
                <a:gd name="T14" fmla="*/ 102 w 795"/>
                <a:gd name="T15" fmla="*/ 516 h 1365"/>
                <a:gd name="T16" fmla="*/ 112 w 795"/>
                <a:gd name="T17" fmla="*/ 524 h 1365"/>
                <a:gd name="T18" fmla="*/ 94 w 795"/>
                <a:gd name="T19" fmla="*/ 542 h 1365"/>
                <a:gd name="T20" fmla="*/ 102 w 795"/>
                <a:gd name="T21" fmla="*/ 552 h 1365"/>
                <a:gd name="T22" fmla="*/ 118 w 795"/>
                <a:gd name="T23" fmla="*/ 612 h 1365"/>
                <a:gd name="T24" fmla="*/ 108 w 795"/>
                <a:gd name="T25" fmla="*/ 608 h 1365"/>
                <a:gd name="T26" fmla="*/ 86 w 795"/>
                <a:gd name="T27" fmla="*/ 586 h 1365"/>
                <a:gd name="T28" fmla="*/ 92 w 795"/>
                <a:gd name="T29" fmla="*/ 562 h 1365"/>
                <a:gd name="T30" fmla="*/ 82 w 795"/>
                <a:gd name="T31" fmla="*/ 564 h 1365"/>
                <a:gd name="T32" fmla="*/ 68 w 795"/>
                <a:gd name="T33" fmla="*/ 588 h 1365"/>
                <a:gd name="T34" fmla="*/ 72 w 795"/>
                <a:gd name="T35" fmla="*/ 644 h 1365"/>
                <a:gd name="T36" fmla="*/ 86 w 795"/>
                <a:gd name="T37" fmla="*/ 668 h 1365"/>
                <a:gd name="T38" fmla="*/ 114 w 795"/>
                <a:gd name="T39" fmla="*/ 693 h 1365"/>
                <a:gd name="T40" fmla="*/ 104 w 795"/>
                <a:gd name="T41" fmla="*/ 719 h 1365"/>
                <a:gd name="T42" fmla="*/ 88 w 795"/>
                <a:gd name="T43" fmla="*/ 723 h 1365"/>
                <a:gd name="T44" fmla="*/ 86 w 795"/>
                <a:gd name="T45" fmla="*/ 759 h 1365"/>
                <a:gd name="T46" fmla="*/ 124 w 795"/>
                <a:gd name="T47" fmla="*/ 839 h 1365"/>
                <a:gd name="T48" fmla="*/ 156 w 795"/>
                <a:gd name="T49" fmla="*/ 889 h 1365"/>
                <a:gd name="T50" fmla="*/ 150 w 795"/>
                <a:gd name="T51" fmla="*/ 921 h 1365"/>
                <a:gd name="T52" fmla="*/ 170 w 795"/>
                <a:gd name="T53" fmla="*/ 939 h 1365"/>
                <a:gd name="T54" fmla="*/ 162 w 795"/>
                <a:gd name="T55" fmla="*/ 959 h 1365"/>
                <a:gd name="T56" fmla="*/ 150 w 795"/>
                <a:gd name="T57" fmla="*/ 1006 h 1365"/>
                <a:gd name="T58" fmla="*/ 164 w 795"/>
                <a:gd name="T59" fmla="*/ 1024 h 1365"/>
                <a:gd name="T60" fmla="*/ 262 w 795"/>
                <a:gd name="T61" fmla="*/ 1058 h 1365"/>
                <a:gd name="T62" fmla="*/ 301 w 795"/>
                <a:gd name="T63" fmla="*/ 1112 h 1365"/>
                <a:gd name="T64" fmla="*/ 347 w 795"/>
                <a:gd name="T65" fmla="*/ 1130 h 1365"/>
                <a:gd name="T66" fmla="*/ 349 w 795"/>
                <a:gd name="T67" fmla="*/ 1162 h 1365"/>
                <a:gd name="T68" fmla="*/ 379 w 795"/>
                <a:gd name="T69" fmla="*/ 1170 h 1365"/>
                <a:gd name="T70" fmla="*/ 419 w 795"/>
                <a:gd name="T71" fmla="*/ 1224 h 1365"/>
                <a:gd name="T72" fmla="*/ 443 w 795"/>
                <a:gd name="T73" fmla="*/ 1272 h 1365"/>
                <a:gd name="T74" fmla="*/ 443 w 795"/>
                <a:gd name="T75" fmla="*/ 1347 h 1365"/>
                <a:gd name="T76" fmla="*/ 725 w 795"/>
                <a:gd name="T77" fmla="*/ 1365 h 1365"/>
                <a:gd name="T78" fmla="*/ 709 w 795"/>
                <a:gd name="T79" fmla="*/ 1332 h 1365"/>
                <a:gd name="T80" fmla="*/ 717 w 795"/>
                <a:gd name="T81" fmla="*/ 1290 h 1365"/>
                <a:gd name="T82" fmla="*/ 763 w 795"/>
                <a:gd name="T83" fmla="*/ 1214 h 1365"/>
                <a:gd name="T84" fmla="*/ 795 w 795"/>
                <a:gd name="T85" fmla="*/ 1194 h 1365"/>
                <a:gd name="T86" fmla="*/ 775 w 795"/>
                <a:gd name="T87" fmla="*/ 1168 h 1365"/>
                <a:gd name="T88" fmla="*/ 763 w 795"/>
                <a:gd name="T89" fmla="*/ 1094 h 1365"/>
                <a:gd name="T90" fmla="*/ 387 w 795"/>
                <a:gd name="T91" fmla="*/ 526 h 1365"/>
                <a:gd name="T92" fmla="*/ 359 w 795"/>
                <a:gd name="T93" fmla="*/ 468 h 1365"/>
                <a:gd name="T94" fmla="*/ 453 w 795"/>
                <a:gd name="T95" fmla="*/ 105 h 1365"/>
                <a:gd name="T96" fmla="*/ 76 w 795"/>
                <a:gd name="T97" fmla="*/ 0 h 1365"/>
                <a:gd name="T98" fmla="*/ 66 w 795"/>
                <a:gd name="T99" fmla="*/ 21 h 1365"/>
                <a:gd name="T100" fmla="*/ 68 w 795"/>
                <a:gd name="T101" fmla="*/ 69 h 1365"/>
                <a:gd name="T102" fmla="*/ 0 w 795"/>
                <a:gd name="T103" fmla="*/ 181 h 1365"/>
                <a:gd name="T104" fmla="*/ 18 w 795"/>
                <a:gd name="T105" fmla="*/ 247 h 1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95" h="1365">
                  <a:moveTo>
                    <a:pt x="18" y="247"/>
                  </a:moveTo>
                  <a:lnTo>
                    <a:pt x="28" y="275"/>
                  </a:lnTo>
                  <a:lnTo>
                    <a:pt x="4" y="384"/>
                  </a:lnTo>
                  <a:lnTo>
                    <a:pt x="20" y="416"/>
                  </a:lnTo>
                  <a:lnTo>
                    <a:pt x="82" y="554"/>
                  </a:lnTo>
                  <a:lnTo>
                    <a:pt x="88" y="552"/>
                  </a:lnTo>
                  <a:lnTo>
                    <a:pt x="92" y="520"/>
                  </a:lnTo>
                  <a:lnTo>
                    <a:pt x="102" y="516"/>
                  </a:lnTo>
                  <a:lnTo>
                    <a:pt x="112" y="524"/>
                  </a:lnTo>
                  <a:lnTo>
                    <a:pt x="94" y="542"/>
                  </a:lnTo>
                  <a:lnTo>
                    <a:pt x="102" y="552"/>
                  </a:lnTo>
                  <a:lnTo>
                    <a:pt x="118" y="612"/>
                  </a:lnTo>
                  <a:lnTo>
                    <a:pt x="108" y="608"/>
                  </a:lnTo>
                  <a:lnTo>
                    <a:pt x="86" y="586"/>
                  </a:lnTo>
                  <a:lnTo>
                    <a:pt x="92" y="562"/>
                  </a:lnTo>
                  <a:lnTo>
                    <a:pt x="82" y="564"/>
                  </a:lnTo>
                  <a:lnTo>
                    <a:pt x="68" y="588"/>
                  </a:lnTo>
                  <a:lnTo>
                    <a:pt x="72" y="644"/>
                  </a:lnTo>
                  <a:lnTo>
                    <a:pt x="86" y="668"/>
                  </a:lnTo>
                  <a:lnTo>
                    <a:pt x="114" y="693"/>
                  </a:lnTo>
                  <a:lnTo>
                    <a:pt x="104" y="719"/>
                  </a:lnTo>
                  <a:lnTo>
                    <a:pt x="88" y="723"/>
                  </a:lnTo>
                  <a:lnTo>
                    <a:pt x="86" y="759"/>
                  </a:lnTo>
                  <a:lnTo>
                    <a:pt x="124" y="839"/>
                  </a:lnTo>
                  <a:lnTo>
                    <a:pt x="156" y="889"/>
                  </a:lnTo>
                  <a:lnTo>
                    <a:pt x="150" y="921"/>
                  </a:lnTo>
                  <a:lnTo>
                    <a:pt x="170" y="939"/>
                  </a:lnTo>
                  <a:lnTo>
                    <a:pt x="162" y="959"/>
                  </a:lnTo>
                  <a:lnTo>
                    <a:pt x="150" y="1006"/>
                  </a:lnTo>
                  <a:lnTo>
                    <a:pt x="164" y="1024"/>
                  </a:lnTo>
                  <a:lnTo>
                    <a:pt x="262" y="1058"/>
                  </a:lnTo>
                  <a:lnTo>
                    <a:pt x="301" y="1112"/>
                  </a:lnTo>
                  <a:lnTo>
                    <a:pt x="347" y="1130"/>
                  </a:lnTo>
                  <a:lnTo>
                    <a:pt x="349" y="1162"/>
                  </a:lnTo>
                  <a:lnTo>
                    <a:pt x="379" y="1170"/>
                  </a:lnTo>
                  <a:lnTo>
                    <a:pt x="419" y="1224"/>
                  </a:lnTo>
                  <a:lnTo>
                    <a:pt x="443" y="1272"/>
                  </a:lnTo>
                  <a:lnTo>
                    <a:pt x="443" y="1347"/>
                  </a:lnTo>
                  <a:lnTo>
                    <a:pt x="725" y="1365"/>
                  </a:lnTo>
                  <a:lnTo>
                    <a:pt x="709" y="1332"/>
                  </a:lnTo>
                  <a:lnTo>
                    <a:pt x="717" y="1290"/>
                  </a:lnTo>
                  <a:lnTo>
                    <a:pt x="763" y="1214"/>
                  </a:lnTo>
                  <a:lnTo>
                    <a:pt x="795" y="1194"/>
                  </a:lnTo>
                  <a:lnTo>
                    <a:pt x="775" y="1168"/>
                  </a:lnTo>
                  <a:lnTo>
                    <a:pt x="763" y="1094"/>
                  </a:lnTo>
                  <a:lnTo>
                    <a:pt x="387" y="526"/>
                  </a:lnTo>
                  <a:lnTo>
                    <a:pt x="359" y="468"/>
                  </a:lnTo>
                  <a:lnTo>
                    <a:pt x="453" y="105"/>
                  </a:lnTo>
                  <a:lnTo>
                    <a:pt x="76" y="0"/>
                  </a:lnTo>
                  <a:lnTo>
                    <a:pt x="66" y="21"/>
                  </a:lnTo>
                  <a:lnTo>
                    <a:pt x="68" y="69"/>
                  </a:lnTo>
                  <a:lnTo>
                    <a:pt x="0" y="181"/>
                  </a:lnTo>
                  <a:lnTo>
                    <a:pt x="18" y="24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7" name="Freeform 230">
              <a:extLst>
                <a:ext uri="{FF2B5EF4-FFF2-40B4-BE49-F238E27FC236}">
                  <a16:creationId xmlns:a16="http://schemas.microsoft.com/office/drawing/2014/main" id="{CDD26466-382A-4D4F-B446-C906BB19EE6D}"/>
                </a:ext>
              </a:extLst>
            </p:cNvPr>
            <p:cNvSpPr>
              <a:spLocks/>
            </p:cNvSpPr>
            <p:nvPr/>
          </p:nvSpPr>
          <p:spPr bwMode="auto">
            <a:xfrm>
              <a:off x="1477963" y="14265276"/>
              <a:ext cx="1014413" cy="1570038"/>
            </a:xfrm>
            <a:custGeom>
              <a:avLst/>
              <a:gdLst>
                <a:gd name="T0" fmla="*/ 0 w 639"/>
                <a:gd name="T1" fmla="*/ 363 h 989"/>
                <a:gd name="T2" fmla="*/ 28 w 639"/>
                <a:gd name="T3" fmla="*/ 421 h 989"/>
                <a:gd name="T4" fmla="*/ 406 w 639"/>
                <a:gd name="T5" fmla="*/ 989 h 989"/>
                <a:gd name="T6" fmla="*/ 418 w 639"/>
                <a:gd name="T7" fmla="*/ 856 h 989"/>
                <a:gd name="T8" fmla="*/ 442 w 639"/>
                <a:gd name="T9" fmla="*/ 848 h 989"/>
                <a:gd name="T10" fmla="*/ 482 w 639"/>
                <a:gd name="T11" fmla="*/ 870 h 989"/>
                <a:gd name="T12" fmla="*/ 515 w 639"/>
                <a:gd name="T13" fmla="*/ 754 h 989"/>
                <a:gd name="T14" fmla="*/ 639 w 639"/>
                <a:gd name="T15" fmla="*/ 130 h 989"/>
                <a:gd name="T16" fmla="*/ 364 w 639"/>
                <a:gd name="T17" fmla="*/ 70 h 989"/>
                <a:gd name="T18" fmla="*/ 94 w 639"/>
                <a:gd name="T19" fmla="*/ 0 h 989"/>
                <a:gd name="T20" fmla="*/ 0 w 639"/>
                <a:gd name="T21" fmla="*/ 363 h 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9" h="989">
                  <a:moveTo>
                    <a:pt x="0" y="363"/>
                  </a:moveTo>
                  <a:lnTo>
                    <a:pt x="28" y="421"/>
                  </a:lnTo>
                  <a:lnTo>
                    <a:pt x="406" y="989"/>
                  </a:lnTo>
                  <a:lnTo>
                    <a:pt x="418" y="856"/>
                  </a:lnTo>
                  <a:lnTo>
                    <a:pt x="442" y="848"/>
                  </a:lnTo>
                  <a:lnTo>
                    <a:pt x="482" y="870"/>
                  </a:lnTo>
                  <a:lnTo>
                    <a:pt x="515" y="754"/>
                  </a:lnTo>
                  <a:lnTo>
                    <a:pt x="639" y="130"/>
                  </a:lnTo>
                  <a:lnTo>
                    <a:pt x="364" y="70"/>
                  </a:lnTo>
                  <a:lnTo>
                    <a:pt x="94" y="0"/>
                  </a:lnTo>
                  <a:lnTo>
                    <a:pt x="0" y="36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8" name="Freeform 231">
              <a:extLst>
                <a:ext uri="{FF2B5EF4-FFF2-40B4-BE49-F238E27FC236}">
                  <a16:creationId xmlns:a16="http://schemas.microsoft.com/office/drawing/2014/main" id="{363C57D7-3AD1-496A-87B8-2840BBE9753B}"/>
                </a:ext>
              </a:extLst>
            </p:cNvPr>
            <p:cNvSpPr>
              <a:spLocks/>
            </p:cNvSpPr>
            <p:nvPr/>
          </p:nvSpPr>
          <p:spPr bwMode="auto">
            <a:xfrm>
              <a:off x="1477963" y="14265276"/>
              <a:ext cx="1014413" cy="1570038"/>
            </a:xfrm>
            <a:custGeom>
              <a:avLst/>
              <a:gdLst>
                <a:gd name="T0" fmla="*/ 0 w 639"/>
                <a:gd name="T1" fmla="*/ 363 h 989"/>
                <a:gd name="T2" fmla="*/ 28 w 639"/>
                <a:gd name="T3" fmla="*/ 421 h 989"/>
                <a:gd name="T4" fmla="*/ 406 w 639"/>
                <a:gd name="T5" fmla="*/ 989 h 989"/>
                <a:gd name="T6" fmla="*/ 418 w 639"/>
                <a:gd name="T7" fmla="*/ 856 h 989"/>
                <a:gd name="T8" fmla="*/ 442 w 639"/>
                <a:gd name="T9" fmla="*/ 848 h 989"/>
                <a:gd name="T10" fmla="*/ 482 w 639"/>
                <a:gd name="T11" fmla="*/ 870 h 989"/>
                <a:gd name="T12" fmla="*/ 515 w 639"/>
                <a:gd name="T13" fmla="*/ 754 h 989"/>
                <a:gd name="T14" fmla="*/ 639 w 639"/>
                <a:gd name="T15" fmla="*/ 130 h 989"/>
                <a:gd name="T16" fmla="*/ 364 w 639"/>
                <a:gd name="T17" fmla="*/ 70 h 989"/>
                <a:gd name="T18" fmla="*/ 94 w 639"/>
                <a:gd name="T19" fmla="*/ 0 h 989"/>
                <a:gd name="T20" fmla="*/ 0 w 639"/>
                <a:gd name="T21" fmla="*/ 363 h 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9" h="989">
                  <a:moveTo>
                    <a:pt x="0" y="363"/>
                  </a:moveTo>
                  <a:lnTo>
                    <a:pt x="28" y="421"/>
                  </a:lnTo>
                  <a:lnTo>
                    <a:pt x="406" y="989"/>
                  </a:lnTo>
                  <a:lnTo>
                    <a:pt x="418" y="856"/>
                  </a:lnTo>
                  <a:lnTo>
                    <a:pt x="442" y="848"/>
                  </a:lnTo>
                  <a:lnTo>
                    <a:pt x="482" y="870"/>
                  </a:lnTo>
                  <a:lnTo>
                    <a:pt x="515" y="754"/>
                  </a:lnTo>
                  <a:lnTo>
                    <a:pt x="639" y="130"/>
                  </a:lnTo>
                  <a:lnTo>
                    <a:pt x="364" y="70"/>
                  </a:lnTo>
                  <a:lnTo>
                    <a:pt x="94" y="0"/>
                  </a:lnTo>
                  <a:lnTo>
                    <a:pt x="0" y="36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9" name="Freeform 232">
              <a:extLst>
                <a:ext uri="{FF2B5EF4-FFF2-40B4-BE49-F238E27FC236}">
                  <a16:creationId xmlns:a16="http://schemas.microsoft.com/office/drawing/2014/main" id="{3A064370-03C3-4066-99D8-E8295618CE07}"/>
                </a:ext>
              </a:extLst>
            </p:cNvPr>
            <p:cNvSpPr>
              <a:spLocks/>
            </p:cNvSpPr>
            <p:nvPr/>
          </p:nvSpPr>
          <p:spPr bwMode="auto">
            <a:xfrm>
              <a:off x="1477963" y="14265276"/>
              <a:ext cx="1014413" cy="1570038"/>
            </a:xfrm>
            <a:custGeom>
              <a:avLst/>
              <a:gdLst>
                <a:gd name="T0" fmla="*/ 0 w 639"/>
                <a:gd name="T1" fmla="*/ 363 h 989"/>
                <a:gd name="T2" fmla="*/ 28 w 639"/>
                <a:gd name="T3" fmla="*/ 421 h 989"/>
                <a:gd name="T4" fmla="*/ 406 w 639"/>
                <a:gd name="T5" fmla="*/ 989 h 989"/>
                <a:gd name="T6" fmla="*/ 418 w 639"/>
                <a:gd name="T7" fmla="*/ 856 h 989"/>
                <a:gd name="T8" fmla="*/ 442 w 639"/>
                <a:gd name="T9" fmla="*/ 848 h 989"/>
                <a:gd name="T10" fmla="*/ 482 w 639"/>
                <a:gd name="T11" fmla="*/ 870 h 989"/>
                <a:gd name="T12" fmla="*/ 515 w 639"/>
                <a:gd name="T13" fmla="*/ 754 h 989"/>
                <a:gd name="T14" fmla="*/ 639 w 639"/>
                <a:gd name="T15" fmla="*/ 130 h 989"/>
                <a:gd name="T16" fmla="*/ 364 w 639"/>
                <a:gd name="T17" fmla="*/ 70 h 989"/>
                <a:gd name="T18" fmla="*/ 94 w 639"/>
                <a:gd name="T19" fmla="*/ 0 h 989"/>
                <a:gd name="T20" fmla="*/ 0 w 639"/>
                <a:gd name="T21" fmla="*/ 363 h 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9" h="989">
                  <a:moveTo>
                    <a:pt x="0" y="363"/>
                  </a:moveTo>
                  <a:lnTo>
                    <a:pt x="28" y="421"/>
                  </a:lnTo>
                  <a:lnTo>
                    <a:pt x="406" y="989"/>
                  </a:lnTo>
                  <a:lnTo>
                    <a:pt x="418" y="856"/>
                  </a:lnTo>
                  <a:lnTo>
                    <a:pt x="442" y="848"/>
                  </a:lnTo>
                  <a:lnTo>
                    <a:pt x="482" y="870"/>
                  </a:lnTo>
                  <a:lnTo>
                    <a:pt x="515" y="754"/>
                  </a:lnTo>
                  <a:lnTo>
                    <a:pt x="639" y="130"/>
                  </a:lnTo>
                  <a:lnTo>
                    <a:pt x="364" y="70"/>
                  </a:lnTo>
                  <a:lnTo>
                    <a:pt x="94" y="0"/>
                  </a:lnTo>
                  <a:lnTo>
                    <a:pt x="0" y="363"/>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0" name="Freeform 233">
              <a:extLst>
                <a:ext uri="{FF2B5EF4-FFF2-40B4-BE49-F238E27FC236}">
                  <a16:creationId xmlns:a16="http://schemas.microsoft.com/office/drawing/2014/main" id="{2D6BE0AE-ACDD-4430-802D-BFEB33B4A1FC}"/>
                </a:ext>
              </a:extLst>
            </p:cNvPr>
            <p:cNvSpPr>
              <a:spLocks/>
            </p:cNvSpPr>
            <p:nvPr/>
          </p:nvSpPr>
          <p:spPr bwMode="auto">
            <a:xfrm>
              <a:off x="1477963" y="14265276"/>
              <a:ext cx="1014413" cy="1570038"/>
            </a:xfrm>
            <a:custGeom>
              <a:avLst/>
              <a:gdLst>
                <a:gd name="T0" fmla="*/ 0 w 639"/>
                <a:gd name="T1" fmla="*/ 363 h 989"/>
                <a:gd name="T2" fmla="*/ 28 w 639"/>
                <a:gd name="T3" fmla="*/ 421 h 989"/>
                <a:gd name="T4" fmla="*/ 406 w 639"/>
                <a:gd name="T5" fmla="*/ 989 h 989"/>
                <a:gd name="T6" fmla="*/ 418 w 639"/>
                <a:gd name="T7" fmla="*/ 856 h 989"/>
                <a:gd name="T8" fmla="*/ 442 w 639"/>
                <a:gd name="T9" fmla="*/ 848 h 989"/>
                <a:gd name="T10" fmla="*/ 482 w 639"/>
                <a:gd name="T11" fmla="*/ 870 h 989"/>
                <a:gd name="T12" fmla="*/ 515 w 639"/>
                <a:gd name="T13" fmla="*/ 754 h 989"/>
                <a:gd name="T14" fmla="*/ 639 w 639"/>
                <a:gd name="T15" fmla="*/ 130 h 989"/>
                <a:gd name="T16" fmla="*/ 364 w 639"/>
                <a:gd name="T17" fmla="*/ 70 h 989"/>
                <a:gd name="T18" fmla="*/ 94 w 639"/>
                <a:gd name="T19" fmla="*/ 0 h 989"/>
                <a:gd name="T20" fmla="*/ 0 w 639"/>
                <a:gd name="T21" fmla="*/ 363 h 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9" h="989">
                  <a:moveTo>
                    <a:pt x="0" y="363"/>
                  </a:moveTo>
                  <a:lnTo>
                    <a:pt x="28" y="421"/>
                  </a:lnTo>
                  <a:lnTo>
                    <a:pt x="406" y="989"/>
                  </a:lnTo>
                  <a:lnTo>
                    <a:pt x="418" y="856"/>
                  </a:lnTo>
                  <a:lnTo>
                    <a:pt x="442" y="848"/>
                  </a:lnTo>
                  <a:lnTo>
                    <a:pt x="482" y="870"/>
                  </a:lnTo>
                  <a:lnTo>
                    <a:pt x="515" y="754"/>
                  </a:lnTo>
                  <a:lnTo>
                    <a:pt x="639" y="130"/>
                  </a:lnTo>
                  <a:lnTo>
                    <a:pt x="364" y="70"/>
                  </a:lnTo>
                  <a:lnTo>
                    <a:pt x="94" y="0"/>
                  </a:lnTo>
                  <a:lnTo>
                    <a:pt x="0" y="363"/>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1" name="Freeform 234">
              <a:extLst>
                <a:ext uri="{FF2B5EF4-FFF2-40B4-BE49-F238E27FC236}">
                  <a16:creationId xmlns:a16="http://schemas.microsoft.com/office/drawing/2014/main" id="{8A023BEB-2C66-4ACB-AEC7-9BFC317D8D70}"/>
                </a:ext>
              </a:extLst>
            </p:cNvPr>
            <p:cNvSpPr>
              <a:spLocks/>
            </p:cNvSpPr>
            <p:nvPr/>
          </p:nvSpPr>
          <p:spPr bwMode="auto">
            <a:xfrm>
              <a:off x="8461375" y="14309726"/>
              <a:ext cx="273050" cy="257175"/>
            </a:xfrm>
            <a:custGeom>
              <a:avLst/>
              <a:gdLst>
                <a:gd name="T0" fmla="*/ 0 w 172"/>
                <a:gd name="T1" fmla="*/ 32 h 162"/>
                <a:gd name="T2" fmla="*/ 14 w 172"/>
                <a:gd name="T3" fmla="*/ 118 h 162"/>
                <a:gd name="T4" fmla="*/ 14 w 172"/>
                <a:gd name="T5" fmla="*/ 162 h 162"/>
                <a:gd name="T6" fmla="*/ 28 w 172"/>
                <a:gd name="T7" fmla="*/ 158 h 162"/>
                <a:gd name="T8" fmla="*/ 36 w 172"/>
                <a:gd name="T9" fmla="*/ 146 h 162"/>
                <a:gd name="T10" fmla="*/ 60 w 172"/>
                <a:gd name="T11" fmla="*/ 136 h 162"/>
                <a:gd name="T12" fmla="*/ 72 w 172"/>
                <a:gd name="T13" fmla="*/ 114 h 162"/>
                <a:gd name="T14" fmla="*/ 78 w 172"/>
                <a:gd name="T15" fmla="*/ 118 h 162"/>
                <a:gd name="T16" fmla="*/ 98 w 172"/>
                <a:gd name="T17" fmla="*/ 110 h 162"/>
                <a:gd name="T18" fmla="*/ 124 w 172"/>
                <a:gd name="T19" fmla="*/ 106 h 162"/>
                <a:gd name="T20" fmla="*/ 124 w 172"/>
                <a:gd name="T21" fmla="*/ 96 h 162"/>
                <a:gd name="T22" fmla="*/ 132 w 172"/>
                <a:gd name="T23" fmla="*/ 102 h 162"/>
                <a:gd name="T24" fmla="*/ 142 w 172"/>
                <a:gd name="T25" fmla="*/ 94 h 162"/>
                <a:gd name="T26" fmla="*/ 154 w 172"/>
                <a:gd name="T27" fmla="*/ 90 h 162"/>
                <a:gd name="T28" fmla="*/ 172 w 172"/>
                <a:gd name="T29" fmla="*/ 82 h 162"/>
                <a:gd name="T30" fmla="*/ 156 w 172"/>
                <a:gd name="T31" fmla="*/ 0 h 162"/>
                <a:gd name="T32" fmla="*/ 0 w 172"/>
                <a:gd name="T33" fmla="*/ 3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162">
                  <a:moveTo>
                    <a:pt x="0" y="32"/>
                  </a:moveTo>
                  <a:lnTo>
                    <a:pt x="14" y="118"/>
                  </a:lnTo>
                  <a:lnTo>
                    <a:pt x="14" y="162"/>
                  </a:lnTo>
                  <a:lnTo>
                    <a:pt x="28" y="158"/>
                  </a:lnTo>
                  <a:lnTo>
                    <a:pt x="36" y="146"/>
                  </a:lnTo>
                  <a:lnTo>
                    <a:pt x="60" y="136"/>
                  </a:lnTo>
                  <a:lnTo>
                    <a:pt x="72" y="114"/>
                  </a:lnTo>
                  <a:lnTo>
                    <a:pt x="78" y="118"/>
                  </a:lnTo>
                  <a:lnTo>
                    <a:pt x="98" y="110"/>
                  </a:lnTo>
                  <a:lnTo>
                    <a:pt x="124" y="106"/>
                  </a:lnTo>
                  <a:lnTo>
                    <a:pt x="124" y="96"/>
                  </a:lnTo>
                  <a:lnTo>
                    <a:pt x="132" y="102"/>
                  </a:lnTo>
                  <a:lnTo>
                    <a:pt x="142" y="94"/>
                  </a:lnTo>
                  <a:lnTo>
                    <a:pt x="154" y="90"/>
                  </a:lnTo>
                  <a:lnTo>
                    <a:pt x="172" y="82"/>
                  </a:lnTo>
                  <a:lnTo>
                    <a:pt x="156" y="0"/>
                  </a:lnTo>
                  <a:lnTo>
                    <a:pt x="0" y="3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2" name="Freeform 235">
              <a:extLst>
                <a:ext uri="{FF2B5EF4-FFF2-40B4-BE49-F238E27FC236}">
                  <a16:creationId xmlns:a16="http://schemas.microsoft.com/office/drawing/2014/main" id="{6D4DDD34-82D6-4E35-95E6-314D50CE0027}"/>
                </a:ext>
              </a:extLst>
            </p:cNvPr>
            <p:cNvSpPr>
              <a:spLocks/>
            </p:cNvSpPr>
            <p:nvPr/>
          </p:nvSpPr>
          <p:spPr bwMode="auto">
            <a:xfrm>
              <a:off x="8461375" y="14309726"/>
              <a:ext cx="273050" cy="257175"/>
            </a:xfrm>
            <a:custGeom>
              <a:avLst/>
              <a:gdLst>
                <a:gd name="T0" fmla="*/ 0 w 172"/>
                <a:gd name="T1" fmla="*/ 32 h 162"/>
                <a:gd name="T2" fmla="*/ 14 w 172"/>
                <a:gd name="T3" fmla="*/ 118 h 162"/>
                <a:gd name="T4" fmla="*/ 14 w 172"/>
                <a:gd name="T5" fmla="*/ 162 h 162"/>
                <a:gd name="T6" fmla="*/ 28 w 172"/>
                <a:gd name="T7" fmla="*/ 158 h 162"/>
                <a:gd name="T8" fmla="*/ 36 w 172"/>
                <a:gd name="T9" fmla="*/ 146 h 162"/>
                <a:gd name="T10" fmla="*/ 60 w 172"/>
                <a:gd name="T11" fmla="*/ 136 h 162"/>
                <a:gd name="T12" fmla="*/ 72 w 172"/>
                <a:gd name="T13" fmla="*/ 114 h 162"/>
                <a:gd name="T14" fmla="*/ 78 w 172"/>
                <a:gd name="T15" fmla="*/ 118 h 162"/>
                <a:gd name="T16" fmla="*/ 98 w 172"/>
                <a:gd name="T17" fmla="*/ 110 h 162"/>
                <a:gd name="T18" fmla="*/ 124 w 172"/>
                <a:gd name="T19" fmla="*/ 106 h 162"/>
                <a:gd name="T20" fmla="*/ 124 w 172"/>
                <a:gd name="T21" fmla="*/ 96 h 162"/>
                <a:gd name="T22" fmla="*/ 132 w 172"/>
                <a:gd name="T23" fmla="*/ 102 h 162"/>
                <a:gd name="T24" fmla="*/ 142 w 172"/>
                <a:gd name="T25" fmla="*/ 94 h 162"/>
                <a:gd name="T26" fmla="*/ 154 w 172"/>
                <a:gd name="T27" fmla="*/ 90 h 162"/>
                <a:gd name="T28" fmla="*/ 172 w 172"/>
                <a:gd name="T29" fmla="*/ 82 h 162"/>
                <a:gd name="T30" fmla="*/ 156 w 172"/>
                <a:gd name="T31" fmla="*/ 0 h 162"/>
                <a:gd name="T32" fmla="*/ 0 w 172"/>
                <a:gd name="T33" fmla="*/ 3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162">
                  <a:moveTo>
                    <a:pt x="0" y="32"/>
                  </a:moveTo>
                  <a:lnTo>
                    <a:pt x="14" y="118"/>
                  </a:lnTo>
                  <a:lnTo>
                    <a:pt x="14" y="162"/>
                  </a:lnTo>
                  <a:lnTo>
                    <a:pt x="28" y="158"/>
                  </a:lnTo>
                  <a:lnTo>
                    <a:pt x="36" y="146"/>
                  </a:lnTo>
                  <a:lnTo>
                    <a:pt x="60" y="136"/>
                  </a:lnTo>
                  <a:lnTo>
                    <a:pt x="72" y="114"/>
                  </a:lnTo>
                  <a:lnTo>
                    <a:pt x="78" y="118"/>
                  </a:lnTo>
                  <a:lnTo>
                    <a:pt x="98" y="110"/>
                  </a:lnTo>
                  <a:lnTo>
                    <a:pt x="124" y="106"/>
                  </a:lnTo>
                  <a:lnTo>
                    <a:pt x="124" y="96"/>
                  </a:lnTo>
                  <a:lnTo>
                    <a:pt x="132" y="102"/>
                  </a:lnTo>
                  <a:lnTo>
                    <a:pt x="142" y="94"/>
                  </a:lnTo>
                  <a:lnTo>
                    <a:pt x="154" y="90"/>
                  </a:lnTo>
                  <a:lnTo>
                    <a:pt x="172" y="82"/>
                  </a:lnTo>
                  <a:lnTo>
                    <a:pt x="156" y="0"/>
                  </a:lnTo>
                  <a:lnTo>
                    <a:pt x="0" y="3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3" name="Freeform 236">
              <a:extLst>
                <a:ext uri="{FF2B5EF4-FFF2-40B4-BE49-F238E27FC236}">
                  <a16:creationId xmlns:a16="http://schemas.microsoft.com/office/drawing/2014/main" id="{859B44F4-A267-49A2-B89A-137311DDBE90}"/>
                </a:ext>
              </a:extLst>
            </p:cNvPr>
            <p:cNvSpPr>
              <a:spLocks/>
            </p:cNvSpPr>
            <p:nvPr/>
          </p:nvSpPr>
          <p:spPr bwMode="auto">
            <a:xfrm>
              <a:off x="8461375" y="14297026"/>
              <a:ext cx="273050" cy="257175"/>
            </a:xfrm>
            <a:custGeom>
              <a:avLst/>
              <a:gdLst>
                <a:gd name="T0" fmla="*/ 0 w 172"/>
                <a:gd name="T1" fmla="*/ 32 h 162"/>
                <a:gd name="T2" fmla="*/ 14 w 172"/>
                <a:gd name="T3" fmla="*/ 118 h 162"/>
                <a:gd name="T4" fmla="*/ 14 w 172"/>
                <a:gd name="T5" fmla="*/ 162 h 162"/>
                <a:gd name="T6" fmla="*/ 28 w 172"/>
                <a:gd name="T7" fmla="*/ 158 h 162"/>
                <a:gd name="T8" fmla="*/ 36 w 172"/>
                <a:gd name="T9" fmla="*/ 146 h 162"/>
                <a:gd name="T10" fmla="*/ 60 w 172"/>
                <a:gd name="T11" fmla="*/ 136 h 162"/>
                <a:gd name="T12" fmla="*/ 72 w 172"/>
                <a:gd name="T13" fmla="*/ 114 h 162"/>
                <a:gd name="T14" fmla="*/ 78 w 172"/>
                <a:gd name="T15" fmla="*/ 118 h 162"/>
                <a:gd name="T16" fmla="*/ 98 w 172"/>
                <a:gd name="T17" fmla="*/ 110 h 162"/>
                <a:gd name="T18" fmla="*/ 124 w 172"/>
                <a:gd name="T19" fmla="*/ 106 h 162"/>
                <a:gd name="T20" fmla="*/ 124 w 172"/>
                <a:gd name="T21" fmla="*/ 96 h 162"/>
                <a:gd name="T22" fmla="*/ 132 w 172"/>
                <a:gd name="T23" fmla="*/ 102 h 162"/>
                <a:gd name="T24" fmla="*/ 142 w 172"/>
                <a:gd name="T25" fmla="*/ 94 h 162"/>
                <a:gd name="T26" fmla="*/ 154 w 172"/>
                <a:gd name="T27" fmla="*/ 90 h 162"/>
                <a:gd name="T28" fmla="*/ 172 w 172"/>
                <a:gd name="T29" fmla="*/ 82 h 162"/>
                <a:gd name="T30" fmla="*/ 156 w 172"/>
                <a:gd name="T31" fmla="*/ 0 h 162"/>
                <a:gd name="T32" fmla="*/ 0 w 172"/>
                <a:gd name="T33" fmla="*/ 3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162">
                  <a:moveTo>
                    <a:pt x="0" y="32"/>
                  </a:moveTo>
                  <a:lnTo>
                    <a:pt x="14" y="118"/>
                  </a:lnTo>
                  <a:lnTo>
                    <a:pt x="14" y="162"/>
                  </a:lnTo>
                  <a:lnTo>
                    <a:pt x="28" y="158"/>
                  </a:lnTo>
                  <a:lnTo>
                    <a:pt x="36" y="146"/>
                  </a:lnTo>
                  <a:lnTo>
                    <a:pt x="60" y="136"/>
                  </a:lnTo>
                  <a:lnTo>
                    <a:pt x="72" y="114"/>
                  </a:lnTo>
                  <a:lnTo>
                    <a:pt x="78" y="118"/>
                  </a:lnTo>
                  <a:lnTo>
                    <a:pt x="98" y="110"/>
                  </a:lnTo>
                  <a:lnTo>
                    <a:pt x="124" y="106"/>
                  </a:lnTo>
                  <a:lnTo>
                    <a:pt x="124" y="96"/>
                  </a:lnTo>
                  <a:lnTo>
                    <a:pt x="132" y="102"/>
                  </a:lnTo>
                  <a:lnTo>
                    <a:pt x="142" y="94"/>
                  </a:lnTo>
                  <a:lnTo>
                    <a:pt x="154" y="90"/>
                  </a:lnTo>
                  <a:lnTo>
                    <a:pt x="172" y="82"/>
                  </a:lnTo>
                  <a:lnTo>
                    <a:pt x="156" y="0"/>
                  </a:lnTo>
                  <a:lnTo>
                    <a:pt x="0" y="3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4" name="Freeform 237">
              <a:extLst>
                <a:ext uri="{FF2B5EF4-FFF2-40B4-BE49-F238E27FC236}">
                  <a16:creationId xmlns:a16="http://schemas.microsoft.com/office/drawing/2014/main" id="{3E3F9806-097C-4669-BD16-F6228D4E4A57}"/>
                </a:ext>
              </a:extLst>
            </p:cNvPr>
            <p:cNvSpPr>
              <a:spLocks/>
            </p:cNvSpPr>
            <p:nvPr/>
          </p:nvSpPr>
          <p:spPr bwMode="auto">
            <a:xfrm>
              <a:off x="8461375" y="14297026"/>
              <a:ext cx="273050" cy="257175"/>
            </a:xfrm>
            <a:custGeom>
              <a:avLst/>
              <a:gdLst>
                <a:gd name="T0" fmla="*/ 0 w 172"/>
                <a:gd name="T1" fmla="*/ 32 h 162"/>
                <a:gd name="T2" fmla="*/ 14 w 172"/>
                <a:gd name="T3" fmla="*/ 118 h 162"/>
                <a:gd name="T4" fmla="*/ 14 w 172"/>
                <a:gd name="T5" fmla="*/ 162 h 162"/>
                <a:gd name="T6" fmla="*/ 28 w 172"/>
                <a:gd name="T7" fmla="*/ 158 h 162"/>
                <a:gd name="T8" fmla="*/ 36 w 172"/>
                <a:gd name="T9" fmla="*/ 146 h 162"/>
                <a:gd name="T10" fmla="*/ 60 w 172"/>
                <a:gd name="T11" fmla="*/ 136 h 162"/>
                <a:gd name="T12" fmla="*/ 72 w 172"/>
                <a:gd name="T13" fmla="*/ 114 h 162"/>
                <a:gd name="T14" fmla="*/ 78 w 172"/>
                <a:gd name="T15" fmla="*/ 118 h 162"/>
                <a:gd name="T16" fmla="*/ 98 w 172"/>
                <a:gd name="T17" fmla="*/ 110 h 162"/>
                <a:gd name="T18" fmla="*/ 124 w 172"/>
                <a:gd name="T19" fmla="*/ 106 h 162"/>
                <a:gd name="T20" fmla="*/ 124 w 172"/>
                <a:gd name="T21" fmla="*/ 96 h 162"/>
                <a:gd name="T22" fmla="*/ 132 w 172"/>
                <a:gd name="T23" fmla="*/ 102 h 162"/>
                <a:gd name="T24" fmla="*/ 142 w 172"/>
                <a:gd name="T25" fmla="*/ 94 h 162"/>
                <a:gd name="T26" fmla="*/ 154 w 172"/>
                <a:gd name="T27" fmla="*/ 90 h 162"/>
                <a:gd name="T28" fmla="*/ 172 w 172"/>
                <a:gd name="T29" fmla="*/ 82 h 162"/>
                <a:gd name="T30" fmla="*/ 156 w 172"/>
                <a:gd name="T31" fmla="*/ 0 h 162"/>
                <a:gd name="T32" fmla="*/ 0 w 172"/>
                <a:gd name="T33" fmla="*/ 3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162">
                  <a:moveTo>
                    <a:pt x="0" y="32"/>
                  </a:moveTo>
                  <a:lnTo>
                    <a:pt x="14" y="118"/>
                  </a:lnTo>
                  <a:lnTo>
                    <a:pt x="14" y="162"/>
                  </a:lnTo>
                  <a:lnTo>
                    <a:pt x="28" y="158"/>
                  </a:lnTo>
                  <a:lnTo>
                    <a:pt x="36" y="146"/>
                  </a:lnTo>
                  <a:lnTo>
                    <a:pt x="60" y="136"/>
                  </a:lnTo>
                  <a:lnTo>
                    <a:pt x="72" y="114"/>
                  </a:lnTo>
                  <a:lnTo>
                    <a:pt x="78" y="118"/>
                  </a:lnTo>
                  <a:lnTo>
                    <a:pt x="98" y="110"/>
                  </a:lnTo>
                  <a:lnTo>
                    <a:pt x="124" y="106"/>
                  </a:lnTo>
                  <a:lnTo>
                    <a:pt x="124" y="96"/>
                  </a:lnTo>
                  <a:lnTo>
                    <a:pt x="132" y="102"/>
                  </a:lnTo>
                  <a:lnTo>
                    <a:pt x="142" y="94"/>
                  </a:lnTo>
                  <a:lnTo>
                    <a:pt x="154" y="90"/>
                  </a:lnTo>
                  <a:lnTo>
                    <a:pt x="172" y="82"/>
                  </a:lnTo>
                  <a:lnTo>
                    <a:pt x="156" y="0"/>
                  </a:lnTo>
                  <a:lnTo>
                    <a:pt x="0" y="3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5" name="Freeform 238">
              <a:extLst>
                <a:ext uri="{FF2B5EF4-FFF2-40B4-BE49-F238E27FC236}">
                  <a16:creationId xmlns:a16="http://schemas.microsoft.com/office/drawing/2014/main" id="{9021D750-19F2-4FE8-BAED-B26FB419E69D}"/>
                </a:ext>
              </a:extLst>
            </p:cNvPr>
            <p:cNvSpPr>
              <a:spLocks/>
            </p:cNvSpPr>
            <p:nvPr/>
          </p:nvSpPr>
          <p:spPr bwMode="auto">
            <a:xfrm>
              <a:off x="7551738" y="13765213"/>
              <a:ext cx="941388" cy="842963"/>
            </a:xfrm>
            <a:custGeom>
              <a:avLst/>
              <a:gdLst>
                <a:gd name="T0" fmla="*/ 0 w 593"/>
                <a:gd name="T1" fmla="*/ 457 h 531"/>
                <a:gd name="T2" fmla="*/ 20 w 593"/>
                <a:gd name="T3" fmla="*/ 487 h 531"/>
                <a:gd name="T4" fmla="*/ 407 w 593"/>
                <a:gd name="T5" fmla="*/ 413 h 531"/>
                <a:gd name="T6" fmla="*/ 433 w 593"/>
                <a:gd name="T7" fmla="*/ 427 h 531"/>
                <a:gd name="T8" fmla="*/ 449 w 593"/>
                <a:gd name="T9" fmla="*/ 457 h 531"/>
                <a:gd name="T10" fmla="*/ 487 w 593"/>
                <a:gd name="T11" fmla="*/ 477 h 531"/>
                <a:gd name="T12" fmla="*/ 573 w 593"/>
                <a:gd name="T13" fmla="*/ 507 h 531"/>
                <a:gd name="T14" fmla="*/ 573 w 593"/>
                <a:gd name="T15" fmla="*/ 519 h 531"/>
                <a:gd name="T16" fmla="*/ 579 w 593"/>
                <a:gd name="T17" fmla="*/ 531 h 531"/>
                <a:gd name="T18" fmla="*/ 585 w 593"/>
                <a:gd name="T19" fmla="*/ 523 h 531"/>
                <a:gd name="T20" fmla="*/ 593 w 593"/>
                <a:gd name="T21" fmla="*/ 499 h 531"/>
                <a:gd name="T22" fmla="*/ 593 w 593"/>
                <a:gd name="T23" fmla="*/ 453 h 531"/>
                <a:gd name="T24" fmla="*/ 579 w 593"/>
                <a:gd name="T25" fmla="*/ 369 h 531"/>
                <a:gd name="T26" fmla="*/ 579 w 593"/>
                <a:gd name="T27" fmla="*/ 277 h 531"/>
                <a:gd name="T28" fmla="*/ 563 w 593"/>
                <a:gd name="T29" fmla="*/ 206 h 531"/>
                <a:gd name="T30" fmla="*/ 537 w 593"/>
                <a:gd name="T31" fmla="*/ 148 h 531"/>
                <a:gd name="T32" fmla="*/ 531 w 593"/>
                <a:gd name="T33" fmla="*/ 90 h 531"/>
                <a:gd name="T34" fmla="*/ 505 w 593"/>
                <a:gd name="T35" fmla="*/ 0 h 531"/>
                <a:gd name="T36" fmla="*/ 387 w 593"/>
                <a:gd name="T37" fmla="*/ 30 h 531"/>
                <a:gd name="T38" fmla="*/ 377 w 593"/>
                <a:gd name="T39" fmla="*/ 28 h 531"/>
                <a:gd name="T40" fmla="*/ 341 w 593"/>
                <a:gd name="T41" fmla="*/ 58 h 531"/>
                <a:gd name="T42" fmla="*/ 309 w 593"/>
                <a:gd name="T43" fmla="*/ 104 h 531"/>
                <a:gd name="T44" fmla="*/ 305 w 593"/>
                <a:gd name="T45" fmla="*/ 124 h 531"/>
                <a:gd name="T46" fmla="*/ 291 w 593"/>
                <a:gd name="T47" fmla="*/ 146 h 531"/>
                <a:gd name="T48" fmla="*/ 265 w 593"/>
                <a:gd name="T49" fmla="*/ 170 h 531"/>
                <a:gd name="T50" fmla="*/ 275 w 593"/>
                <a:gd name="T51" fmla="*/ 186 h 531"/>
                <a:gd name="T52" fmla="*/ 279 w 593"/>
                <a:gd name="T53" fmla="*/ 174 h 531"/>
                <a:gd name="T54" fmla="*/ 287 w 593"/>
                <a:gd name="T55" fmla="*/ 178 h 531"/>
                <a:gd name="T56" fmla="*/ 281 w 593"/>
                <a:gd name="T57" fmla="*/ 184 h 531"/>
                <a:gd name="T58" fmla="*/ 287 w 593"/>
                <a:gd name="T59" fmla="*/ 186 h 531"/>
                <a:gd name="T60" fmla="*/ 283 w 593"/>
                <a:gd name="T61" fmla="*/ 196 h 531"/>
                <a:gd name="T62" fmla="*/ 279 w 593"/>
                <a:gd name="T63" fmla="*/ 196 h 531"/>
                <a:gd name="T64" fmla="*/ 277 w 593"/>
                <a:gd name="T65" fmla="*/ 204 h 531"/>
                <a:gd name="T66" fmla="*/ 291 w 593"/>
                <a:gd name="T67" fmla="*/ 221 h 531"/>
                <a:gd name="T68" fmla="*/ 291 w 593"/>
                <a:gd name="T69" fmla="*/ 235 h 531"/>
                <a:gd name="T70" fmla="*/ 273 w 593"/>
                <a:gd name="T71" fmla="*/ 245 h 531"/>
                <a:gd name="T72" fmla="*/ 253 w 593"/>
                <a:gd name="T73" fmla="*/ 273 h 531"/>
                <a:gd name="T74" fmla="*/ 233 w 593"/>
                <a:gd name="T75" fmla="*/ 289 h 531"/>
                <a:gd name="T76" fmla="*/ 195 w 593"/>
                <a:gd name="T77" fmla="*/ 291 h 531"/>
                <a:gd name="T78" fmla="*/ 180 w 593"/>
                <a:gd name="T79" fmla="*/ 301 h 531"/>
                <a:gd name="T80" fmla="*/ 160 w 593"/>
                <a:gd name="T81" fmla="*/ 291 h 531"/>
                <a:gd name="T82" fmla="*/ 94 w 593"/>
                <a:gd name="T83" fmla="*/ 299 h 531"/>
                <a:gd name="T84" fmla="*/ 46 w 593"/>
                <a:gd name="T85" fmla="*/ 317 h 531"/>
                <a:gd name="T86" fmla="*/ 50 w 593"/>
                <a:gd name="T87" fmla="*/ 335 h 531"/>
                <a:gd name="T88" fmla="*/ 46 w 593"/>
                <a:gd name="T89" fmla="*/ 343 h 531"/>
                <a:gd name="T90" fmla="*/ 50 w 593"/>
                <a:gd name="T91" fmla="*/ 343 h 531"/>
                <a:gd name="T92" fmla="*/ 58 w 593"/>
                <a:gd name="T93" fmla="*/ 361 h 531"/>
                <a:gd name="T94" fmla="*/ 64 w 593"/>
                <a:gd name="T95" fmla="*/ 359 h 531"/>
                <a:gd name="T96" fmla="*/ 70 w 593"/>
                <a:gd name="T97" fmla="*/ 375 h 531"/>
                <a:gd name="T98" fmla="*/ 70 w 593"/>
                <a:gd name="T99" fmla="*/ 381 h 531"/>
                <a:gd name="T100" fmla="*/ 58 w 593"/>
                <a:gd name="T101" fmla="*/ 389 h 531"/>
                <a:gd name="T102" fmla="*/ 52 w 593"/>
                <a:gd name="T103" fmla="*/ 407 h 531"/>
                <a:gd name="T104" fmla="*/ 0 w 593"/>
                <a:gd name="T105" fmla="*/ 457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93" h="531">
                  <a:moveTo>
                    <a:pt x="0" y="457"/>
                  </a:moveTo>
                  <a:lnTo>
                    <a:pt x="20" y="487"/>
                  </a:lnTo>
                  <a:lnTo>
                    <a:pt x="407" y="413"/>
                  </a:lnTo>
                  <a:lnTo>
                    <a:pt x="433" y="427"/>
                  </a:lnTo>
                  <a:lnTo>
                    <a:pt x="449" y="457"/>
                  </a:lnTo>
                  <a:lnTo>
                    <a:pt x="487" y="477"/>
                  </a:lnTo>
                  <a:lnTo>
                    <a:pt x="573" y="507"/>
                  </a:lnTo>
                  <a:lnTo>
                    <a:pt x="573" y="519"/>
                  </a:lnTo>
                  <a:lnTo>
                    <a:pt x="579" y="531"/>
                  </a:lnTo>
                  <a:lnTo>
                    <a:pt x="585" y="523"/>
                  </a:lnTo>
                  <a:lnTo>
                    <a:pt x="593" y="499"/>
                  </a:lnTo>
                  <a:lnTo>
                    <a:pt x="593" y="453"/>
                  </a:lnTo>
                  <a:lnTo>
                    <a:pt x="579" y="369"/>
                  </a:lnTo>
                  <a:lnTo>
                    <a:pt x="579" y="277"/>
                  </a:lnTo>
                  <a:lnTo>
                    <a:pt x="563" y="206"/>
                  </a:lnTo>
                  <a:lnTo>
                    <a:pt x="537" y="148"/>
                  </a:lnTo>
                  <a:lnTo>
                    <a:pt x="531" y="90"/>
                  </a:lnTo>
                  <a:lnTo>
                    <a:pt x="505" y="0"/>
                  </a:lnTo>
                  <a:lnTo>
                    <a:pt x="387" y="30"/>
                  </a:lnTo>
                  <a:lnTo>
                    <a:pt x="377" y="28"/>
                  </a:lnTo>
                  <a:lnTo>
                    <a:pt x="341" y="58"/>
                  </a:lnTo>
                  <a:lnTo>
                    <a:pt x="309" y="104"/>
                  </a:lnTo>
                  <a:lnTo>
                    <a:pt x="305" y="124"/>
                  </a:lnTo>
                  <a:lnTo>
                    <a:pt x="291" y="146"/>
                  </a:lnTo>
                  <a:lnTo>
                    <a:pt x="265" y="170"/>
                  </a:lnTo>
                  <a:lnTo>
                    <a:pt x="275" y="186"/>
                  </a:lnTo>
                  <a:lnTo>
                    <a:pt x="279" y="174"/>
                  </a:lnTo>
                  <a:lnTo>
                    <a:pt x="287" y="178"/>
                  </a:lnTo>
                  <a:lnTo>
                    <a:pt x="281" y="184"/>
                  </a:lnTo>
                  <a:lnTo>
                    <a:pt x="287" y="186"/>
                  </a:lnTo>
                  <a:lnTo>
                    <a:pt x="283" y="196"/>
                  </a:lnTo>
                  <a:lnTo>
                    <a:pt x="279" y="196"/>
                  </a:lnTo>
                  <a:lnTo>
                    <a:pt x="277" y="204"/>
                  </a:lnTo>
                  <a:lnTo>
                    <a:pt x="291" y="221"/>
                  </a:lnTo>
                  <a:lnTo>
                    <a:pt x="291" y="235"/>
                  </a:lnTo>
                  <a:lnTo>
                    <a:pt x="273" y="245"/>
                  </a:lnTo>
                  <a:lnTo>
                    <a:pt x="253" y="273"/>
                  </a:lnTo>
                  <a:lnTo>
                    <a:pt x="233" y="289"/>
                  </a:lnTo>
                  <a:lnTo>
                    <a:pt x="195" y="291"/>
                  </a:lnTo>
                  <a:lnTo>
                    <a:pt x="180" y="301"/>
                  </a:lnTo>
                  <a:lnTo>
                    <a:pt x="160" y="291"/>
                  </a:lnTo>
                  <a:lnTo>
                    <a:pt x="94" y="299"/>
                  </a:lnTo>
                  <a:lnTo>
                    <a:pt x="46" y="317"/>
                  </a:lnTo>
                  <a:lnTo>
                    <a:pt x="50" y="335"/>
                  </a:lnTo>
                  <a:lnTo>
                    <a:pt x="46" y="343"/>
                  </a:lnTo>
                  <a:lnTo>
                    <a:pt x="50" y="343"/>
                  </a:lnTo>
                  <a:lnTo>
                    <a:pt x="58" y="361"/>
                  </a:lnTo>
                  <a:lnTo>
                    <a:pt x="64" y="359"/>
                  </a:lnTo>
                  <a:lnTo>
                    <a:pt x="70" y="375"/>
                  </a:lnTo>
                  <a:lnTo>
                    <a:pt x="70" y="381"/>
                  </a:lnTo>
                  <a:lnTo>
                    <a:pt x="58" y="389"/>
                  </a:lnTo>
                  <a:lnTo>
                    <a:pt x="52" y="407"/>
                  </a:lnTo>
                  <a:lnTo>
                    <a:pt x="0" y="45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6" name="Freeform 239">
              <a:extLst>
                <a:ext uri="{FF2B5EF4-FFF2-40B4-BE49-F238E27FC236}">
                  <a16:creationId xmlns:a16="http://schemas.microsoft.com/office/drawing/2014/main" id="{EFAA48CD-DF0A-4A20-A15C-98CDB5FE0EA4}"/>
                </a:ext>
              </a:extLst>
            </p:cNvPr>
            <p:cNvSpPr>
              <a:spLocks/>
            </p:cNvSpPr>
            <p:nvPr/>
          </p:nvSpPr>
          <p:spPr bwMode="auto">
            <a:xfrm>
              <a:off x="7551738" y="13765213"/>
              <a:ext cx="941388" cy="842963"/>
            </a:xfrm>
            <a:custGeom>
              <a:avLst/>
              <a:gdLst>
                <a:gd name="T0" fmla="*/ 0 w 593"/>
                <a:gd name="T1" fmla="*/ 457 h 531"/>
                <a:gd name="T2" fmla="*/ 20 w 593"/>
                <a:gd name="T3" fmla="*/ 487 h 531"/>
                <a:gd name="T4" fmla="*/ 407 w 593"/>
                <a:gd name="T5" fmla="*/ 413 h 531"/>
                <a:gd name="T6" fmla="*/ 433 w 593"/>
                <a:gd name="T7" fmla="*/ 427 h 531"/>
                <a:gd name="T8" fmla="*/ 449 w 593"/>
                <a:gd name="T9" fmla="*/ 457 h 531"/>
                <a:gd name="T10" fmla="*/ 487 w 593"/>
                <a:gd name="T11" fmla="*/ 477 h 531"/>
                <a:gd name="T12" fmla="*/ 573 w 593"/>
                <a:gd name="T13" fmla="*/ 507 h 531"/>
                <a:gd name="T14" fmla="*/ 573 w 593"/>
                <a:gd name="T15" fmla="*/ 519 h 531"/>
                <a:gd name="T16" fmla="*/ 579 w 593"/>
                <a:gd name="T17" fmla="*/ 531 h 531"/>
                <a:gd name="T18" fmla="*/ 585 w 593"/>
                <a:gd name="T19" fmla="*/ 523 h 531"/>
                <a:gd name="T20" fmla="*/ 593 w 593"/>
                <a:gd name="T21" fmla="*/ 499 h 531"/>
                <a:gd name="T22" fmla="*/ 593 w 593"/>
                <a:gd name="T23" fmla="*/ 453 h 531"/>
                <a:gd name="T24" fmla="*/ 579 w 593"/>
                <a:gd name="T25" fmla="*/ 369 h 531"/>
                <a:gd name="T26" fmla="*/ 579 w 593"/>
                <a:gd name="T27" fmla="*/ 277 h 531"/>
                <a:gd name="T28" fmla="*/ 563 w 593"/>
                <a:gd name="T29" fmla="*/ 206 h 531"/>
                <a:gd name="T30" fmla="*/ 537 w 593"/>
                <a:gd name="T31" fmla="*/ 148 h 531"/>
                <a:gd name="T32" fmla="*/ 531 w 593"/>
                <a:gd name="T33" fmla="*/ 90 h 531"/>
                <a:gd name="T34" fmla="*/ 505 w 593"/>
                <a:gd name="T35" fmla="*/ 0 h 531"/>
                <a:gd name="T36" fmla="*/ 387 w 593"/>
                <a:gd name="T37" fmla="*/ 30 h 531"/>
                <a:gd name="T38" fmla="*/ 377 w 593"/>
                <a:gd name="T39" fmla="*/ 28 h 531"/>
                <a:gd name="T40" fmla="*/ 341 w 593"/>
                <a:gd name="T41" fmla="*/ 58 h 531"/>
                <a:gd name="T42" fmla="*/ 309 w 593"/>
                <a:gd name="T43" fmla="*/ 104 h 531"/>
                <a:gd name="T44" fmla="*/ 305 w 593"/>
                <a:gd name="T45" fmla="*/ 124 h 531"/>
                <a:gd name="T46" fmla="*/ 291 w 593"/>
                <a:gd name="T47" fmla="*/ 146 h 531"/>
                <a:gd name="T48" fmla="*/ 265 w 593"/>
                <a:gd name="T49" fmla="*/ 170 h 531"/>
                <a:gd name="T50" fmla="*/ 275 w 593"/>
                <a:gd name="T51" fmla="*/ 186 h 531"/>
                <a:gd name="T52" fmla="*/ 279 w 593"/>
                <a:gd name="T53" fmla="*/ 174 h 531"/>
                <a:gd name="T54" fmla="*/ 287 w 593"/>
                <a:gd name="T55" fmla="*/ 178 h 531"/>
                <a:gd name="T56" fmla="*/ 281 w 593"/>
                <a:gd name="T57" fmla="*/ 184 h 531"/>
                <a:gd name="T58" fmla="*/ 287 w 593"/>
                <a:gd name="T59" fmla="*/ 186 h 531"/>
                <a:gd name="T60" fmla="*/ 283 w 593"/>
                <a:gd name="T61" fmla="*/ 196 h 531"/>
                <a:gd name="T62" fmla="*/ 279 w 593"/>
                <a:gd name="T63" fmla="*/ 196 h 531"/>
                <a:gd name="T64" fmla="*/ 277 w 593"/>
                <a:gd name="T65" fmla="*/ 204 h 531"/>
                <a:gd name="T66" fmla="*/ 291 w 593"/>
                <a:gd name="T67" fmla="*/ 221 h 531"/>
                <a:gd name="T68" fmla="*/ 291 w 593"/>
                <a:gd name="T69" fmla="*/ 235 h 531"/>
                <a:gd name="T70" fmla="*/ 273 w 593"/>
                <a:gd name="T71" fmla="*/ 245 h 531"/>
                <a:gd name="T72" fmla="*/ 253 w 593"/>
                <a:gd name="T73" fmla="*/ 273 h 531"/>
                <a:gd name="T74" fmla="*/ 233 w 593"/>
                <a:gd name="T75" fmla="*/ 289 h 531"/>
                <a:gd name="T76" fmla="*/ 195 w 593"/>
                <a:gd name="T77" fmla="*/ 291 h 531"/>
                <a:gd name="T78" fmla="*/ 180 w 593"/>
                <a:gd name="T79" fmla="*/ 301 h 531"/>
                <a:gd name="T80" fmla="*/ 160 w 593"/>
                <a:gd name="T81" fmla="*/ 291 h 531"/>
                <a:gd name="T82" fmla="*/ 94 w 593"/>
                <a:gd name="T83" fmla="*/ 299 h 531"/>
                <a:gd name="T84" fmla="*/ 46 w 593"/>
                <a:gd name="T85" fmla="*/ 317 h 531"/>
                <a:gd name="T86" fmla="*/ 50 w 593"/>
                <a:gd name="T87" fmla="*/ 335 h 531"/>
                <a:gd name="T88" fmla="*/ 46 w 593"/>
                <a:gd name="T89" fmla="*/ 343 h 531"/>
                <a:gd name="T90" fmla="*/ 50 w 593"/>
                <a:gd name="T91" fmla="*/ 343 h 531"/>
                <a:gd name="T92" fmla="*/ 58 w 593"/>
                <a:gd name="T93" fmla="*/ 361 h 531"/>
                <a:gd name="T94" fmla="*/ 64 w 593"/>
                <a:gd name="T95" fmla="*/ 359 h 531"/>
                <a:gd name="T96" fmla="*/ 70 w 593"/>
                <a:gd name="T97" fmla="*/ 375 h 531"/>
                <a:gd name="T98" fmla="*/ 70 w 593"/>
                <a:gd name="T99" fmla="*/ 381 h 531"/>
                <a:gd name="T100" fmla="*/ 58 w 593"/>
                <a:gd name="T101" fmla="*/ 389 h 531"/>
                <a:gd name="T102" fmla="*/ 52 w 593"/>
                <a:gd name="T103" fmla="*/ 407 h 531"/>
                <a:gd name="T104" fmla="*/ 0 w 593"/>
                <a:gd name="T105" fmla="*/ 457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93" h="531">
                  <a:moveTo>
                    <a:pt x="0" y="457"/>
                  </a:moveTo>
                  <a:lnTo>
                    <a:pt x="20" y="487"/>
                  </a:lnTo>
                  <a:lnTo>
                    <a:pt x="407" y="413"/>
                  </a:lnTo>
                  <a:lnTo>
                    <a:pt x="433" y="427"/>
                  </a:lnTo>
                  <a:lnTo>
                    <a:pt x="449" y="457"/>
                  </a:lnTo>
                  <a:lnTo>
                    <a:pt x="487" y="477"/>
                  </a:lnTo>
                  <a:lnTo>
                    <a:pt x="573" y="507"/>
                  </a:lnTo>
                  <a:lnTo>
                    <a:pt x="573" y="519"/>
                  </a:lnTo>
                  <a:lnTo>
                    <a:pt x="579" y="531"/>
                  </a:lnTo>
                  <a:lnTo>
                    <a:pt x="585" y="523"/>
                  </a:lnTo>
                  <a:lnTo>
                    <a:pt x="593" y="499"/>
                  </a:lnTo>
                  <a:lnTo>
                    <a:pt x="593" y="453"/>
                  </a:lnTo>
                  <a:lnTo>
                    <a:pt x="579" y="369"/>
                  </a:lnTo>
                  <a:lnTo>
                    <a:pt x="579" y="277"/>
                  </a:lnTo>
                  <a:lnTo>
                    <a:pt x="563" y="206"/>
                  </a:lnTo>
                  <a:lnTo>
                    <a:pt x="537" y="148"/>
                  </a:lnTo>
                  <a:lnTo>
                    <a:pt x="531" y="90"/>
                  </a:lnTo>
                  <a:lnTo>
                    <a:pt x="505" y="0"/>
                  </a:lnTo>
                  <a:lnTo>
                    <a:pt x="387" y="30"/>
                  </a:lnTo>
                  <a:lnTo>
                    <a:pt x="377" y="28"/>
                  </a:lnTo>
                  <a:lnTo>
                    <a:pt x="341" y="58"/>
                  </a:lnTo>
                  <a:lnTo>
                    <a:pt x="309" y="104"/>
                  </a:lnTo>
                  <a:lnTo>
                    <a:pt x="305" y="124"/>
                  </a:lnTo>
                  <a:lnTo>
                    <a:pt x="291" y="146"/>
                  </a:lnTo>
                  <a:lnTo>
                    <a:pt x="265" y="170"/>
                  </a:lnTo>
                  <a:lnTo>
                    <a:pt x="275" y="186"/>
                  </a:lnTo>
                  <a:lnTo>
                    <a:pt x="279" y="174"/>
                  </a:lnTo>
                  <a:lnTo>
                    <a:pt x="287" y="178"/>
                  </a:lnTo>
                  <a:lnTo>
                    <a:pt x="281" y="184"/>
                  </a:lnTo>
                  <a:lnTo>
                    <a:pt x="287" y="186"/>
                  </a:lnTo>
                  <a:lnTo>
                    <a:pt x="283" y="196"/>
                  </a:lnTo>
                  <a:lnTo>
                    <a:pt x="279" y="196"/>
                  </a:lnTo>
                  <a:lnTo>
                    <a:pt x="277" y="204"/>
                  </a:lnTo>
                  <a:lnTo>
                    <a:pt x="291" y="221"/>
                  </a:lnTo>
                  <a:lnTo>
                    <a:pt x="291" y="235"/>
                  </a:lnTo>
                  <a:lnTo>
                    <a:pt x="273" y="245"/>
                  </a:lnTo>
                  <a:lnTo>
                    <a:pt x="253" y="273"/>
                  </a:lnTo>
                  <a:lnTo>
                    <a:pt x="233" y="289"/>
                  </a:lnTo>
                  <a:lnTo>
                    <a:pt x="195" y="291"/>
                  </a:lnTo>
                  <a:lnTo>
                    <a:pt x="180" y="301"/>
                  </a:lnTo>
                  <a:lnTo>
                    <a:pt x="160" y="291"/>
                  </a:lnTo>
                  <a:lnTo>
                    <a:pt x="94" y="299"/>
                  </a:lnTo>
                  <a:lnTo>
                    <a:pt x="46" y="317"/>
                  </a:lnTo>
                  <a:lnTo>
                    <a:pt x="50" y="335"/>
                  </a:lnTo>
                  <a:lnTo>
                    <a:pt x="46" y="343"/>
                  </a:lnTo>
                  <a:lnTo>
                    <a:pt x="50" y="343"/>
                  </a:lnTo>
                  <a:lnTo>
                    <a:pt x="58" y="361"/>
                  </a:lnTo>
                  <a:lnTo>
                    <a:pt x="64" y="359"/>
                  </a:lnTo>
                  <a:lnTo>
                    <a:pt x="70" y="375"/>
                  </a:lnTo>
                  <a:lnTo>
                    <a:pt x="70" y="381"/>
                  </a:lnTo>
                  <a:lnTo>
                    <a:pt x="58" y="389"/>
                  </a:lnTo>
                  <a:lnTo>
                    <a:pt x="52" y="407"/>
                  </a:lnTo>
                  <a:lnTo>
                    <a:pt x="0" y="45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7" name="Freeform 240">
              <a:extLst>
                <a:ext uri="{FF2B5EF4-FFF2-40B4-BE49-F238E27FC236}">
                  <a16:creationId xmlns:a16="http://schemas.microsoft.com/office/drawing/2014/main" id="{20C9E5F6-F31F-4B5D-9899-E29798F39ECF}"/>
                </a:ext>
              </a:extLst>
            </p:cNvPr>
            <p:cNvSpPr>
              <a:spLocks/>
            </p:cNvSpPr>
            <p:nvPr/>
          </p:nvSpPr>
          <p:spPr bwMode="auto">
            <a:xfrm>
              <a:off x="7551738" y="13765213"/>
              <a:ext cx="941388" cy="842963"/>
            </a:xfrm>
            <a:custGeom>
              <a:avLst/>
              <a:gdLst>
                <a:gd name="T0" fmla="*/ 0 w 593"/>
                <a:gd name="T1" fmla="*/ 457 h 531"/>
                <a:gd name="T2" fmla="*/ 20 w 593"/>
                <a:gd name="T3" fmla="*/ 487 h 531"/>
                <a:gd name="T4" fmla="*/ 407 w 593"/>
                <a:gd name="T5" fmla="*/ 413 h 531"/>
                <a:gd name="T6" fmla="*/ 433 w 593"/>
                <a:gd name="T7" fmla="*/ 427 h 531"/>
                <a:gd name="T8" fmla="*/ 449 w 593"/>
                <a:gd name="T9" fmla="*/ 457 h 531"/>
                <a:gd name="T10" fmla="*/ 487 w 593"/>
                <a:gd name="T11" fmla="*/ 477 h 531"/>
                <a:gd name="T12" fmla="*/ 573 w 593"/>
                <a:gd name="T13" fmla="*/ 507 h 531"/>
                <a:gd name="T14" fmla="*/ 573 w 593"/>
                <a:gd name="T15" fmla="*/ 519 h 531"/>
                <a:gd name="T16" fmla="*/ 579 w 593"/>
                <a:gd name="T17" fmla="*/ 531 h 531"/>
                <a:gd name="T18" fmla="*/ 585 w 593"/>
                <a:gd name="T19" fmla="*/ 523 h 531"/>
                <a:gd name="T20" fmla="*/ 593 w 593"/>
                <a:gd name="T21" fmla="*/ 499 h 531"/>
                <a:gd name="T22" fmla="*/ 593 w 593"/>
                <a:gd name="T23" fmla="*/ 453 h 531"/>
                <a:gd name="T24" fmla="*/ 579 w 593"/>
                <a:gd name="T25" fmla="*/ 369 h 531"/>
                <a:gd name="T26" fmla="*/ 579 w 593"/>
                <a:gd name="T27" fmla="*/ 277 h 531"/>
                <a:gd name="T28" fmla="*/ 563 w 593"/>
                <a:gd name="T29" fmla="*/ 206 h 531"/>
                <a:gd name="T30" fmla="*/ 537 w 593"/>
                <a:gd name="T31" fmla="*/ 148 h 531"/>
                <a:gd name="T32" fmla="*/ 531 w 593"/>
                <a:gd name="T33" fmla="*/ 90 h 531"/>
                <a:gd name="T34" fmla="*/ 505 w 593"/>
                <a:gd name="T35" fmla="*/ 0 h 531"/>
                <a:gd name="T36" fmla="*/ 387 w 593"/>
                <a:gd name="T37" fmla="*/ 30 h 531"/>
                <a:gd name="T38" fmla="*/ 377 w 593"/>
                <a:gd name="T39" fmla="*/ 28 h 531"/>
                <a:gd name="T40" fmla="*/ 341 w 593"/>
                <a:gd name="T41" fmla="*/ 58 h 531"/>
                <a:gd name="T42" fmla="*/ 309 w 593"/>
                <a:gd name="T43" fmla="*/ 104 h 531"/>
                <a:gd name="T44" fmla="*/ 305 w 593"/>
                <a:gd name="T45" fmla="*/ 124 h 531"/>
                <a:gd name="T46" fmla="*/ 291 w 593"/>
                <a:gd name="T47" fmla="*/ 146 h 531"/>
                <a:gd name="T48" fmla="*/ 265 w 593"/>
                <a:gd name="T49" fmla="*/ 170 h 531"/>
                <a:gd name="T50" fmla="*/ 275 w 593"/>
                <a:gd name="T51" fmla="*/ 186 h 531"/>
                <a:gd name="T52" fmla="*/ 279 w 593"/>
                <a:gd name="T53" fmla="*/ 174 h 531"/>
                <a:gd name="T54" fmla="*/ 287 w 593"/>
                <a:gd name="T55" fmla="*/ 178 h 531"/>
                <a:gd name="T56" fmla="*/ 281 w 593"/>
                <a:gd name="T57" fmla="*/ 184 h 531"/>
                <a:gd name="T58" fmla="*/ 287 w 593"/>
                <a:gd name="T59" fmla="*/ 186 h 531"/>
                <a:gd name="T60" fmla="*/ 283 w 593"/>
                <a:gd name="T61" fmla="*/ 196 h 531"/>
                <a:gd name="T62" fmla="*/ 279 w 593"/>
                <a:gd name="T63" fmla="*/ 196 h 531"/>
                <a:gd name="T64" fmla="*/ 277 w 593"/>
                <a:gd name="T65" fmla="*/ 204 h 531"/>
                <a:gd name="T66" fmla="*/ 291 w 593"/>
                <a:gd name="T67" fmla="*/ 221 h 531"/>
                <a:gd name="T68" fmla="*/ 291 w 593"/>
                <a:gd name="T69" fmla="*/ 235 h 531"/>
                <a:gd name="T70" fmla="*/ 273 w 593"/>
                <a:gd name="T71" fmla="*/ 245 h 531"/>
                <a:gd name="T72" fmla="*/ 253 w 593"/>
                <a:gd name="T73" fmla="*/ 273 h 531"/>
                <a:gd name="T74" fmla="*/ 233 w 593"/>
                <a:gd name="T75" fmla="*/ 289 h 531"/>
                <a:gd name="T76" fmla="*/ 195 w 593"/>
                <a:gd name="T77" fmla="*/ 291 h 531"/>
                <a:gd name="T78" fmla="*/ 180 w 593"/>
                <a:gd name="T79" fmla="*/ 301 h 531"/>
                <a:gd name="T80" fmla="*/ 160 w 593"/>
                <a:gd name="T81" fmla="*/ 291 h 531"/>
                <a:gd name="T82" fmla="*/ 94 w 593"/>
                <a:gd name="T83" fmla="*/ 299 h 531"/>
                <a:gd name="T84" fmla="*/ 46 w 593"/>
                <a:gd name="T85" fmla="*/ 317 h 531"/>
                <a:gd name="T86" fmla="*/ 50 w 593"/>
                <a:gd name="T87" fmla="*/ 335 h 531"/>
                <a:gd name="T88" fmla="*/ 46 w 593"/>
                <a:gd name="T89" fmla="*/ 343 h 531"/>
                <a:gd name="T90" fmla="*/ 50 w 593"/>
                <a:gd name="T91" fmla="*/ 343 h 531"/>
                <a:gd name="T92" fmla="*/ 58 w 593"/>
                <a:gd name="T93" fmla="*/ 361 h 531"/>
                <a:gd name="T94" fmla="*/ 64 w 593"/>
                <a:gd name="T95" fmla="*/ 359 h 531"/>
                <a:gd name="T96" fmla="*/ 70 w 593"/>
                <a:gd name="T97" fmla="*/ 375 h 531"/>
                <a:gd name="T98" fmla="*/ 70 w 593"/>
                <a:gd name="T99" fmla="*/ 381 h 531"/>
                <a:gd name="T100" fmla="*/ 58 w 593"/>
                <a:gd name="T101" fmla="*/ 389 h 531"/>
                <a:gd name="T102" fmla="*/ 52 w 593"/>
                <a:gd name="T103" fmla="*/ 407 h 531"/>
                <a:gd name="T104" fmla="*/ 0 w 593"/>
                <a:gd name="T105" fmla="*/ 457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93" h="531">
                  <a:moveTo>
                    <a:pt x="0" y="457"/>
                  </a:moveTo>
                  <a:lnTo>
                    <a:pt x="20" y="487"/>
                  </a:lnTo>
                  <a:lnTo>
                    <a:pt x="407" y="413"/>
                  </a:lnTo>
                  <a:lnTo>
                    <a:pt x="433" y="427"/>
                  </a:lnTo>
                  <a:lnTo>
                    <a:pt x="449" y="457"/>
                  </a:lnTo>
                  <a:lnTo>
                    <a:pt x="487" y="477"/>
                  </a:lnTo>
                  <a:lnTo>
                    <a:pt x="573" y="507"/>
                  </a:lnTo>
                  <a:lnTo>
                    <a:pt x="573" y="519"/>
                  </a:lnTo>
                  <a:lnTo>
                    <a:pt x="579" y="531"/>
                  </a:lnTo>
                  <a:lnTo>
                    <a:pt x="585" y="523"/>
                  </a:lnTo>
                  <a:lnTo>
                    <a:pt x="593" y="499"/>
                  </a:lnTo>
                  <a:lnTo>
                    <a:pt x="593" y="453"/>
                  </a:lnTo>
                  <a:lnTo>
                    <a:pt x="579" y="369"/>
                  </a:lnTo>
                  <a:lnTo>
                    <a:pt x="579" y="277"/>
                  </a:lnTo>
                  <a:lnTo>
                    <a:pt x="563" y="206"/>
                  </a:lnTo>
                  <a:lnTo>
                    <a:pt x="537" y="148"/>
                  </a:lnTo>
                  <a:lnTo>
                    <a:pt x="531" y="90"/>
                  </a:lnTo>
                  <a:lnTo>
                    <a:pt x="505" y="0"/>
                  </a:lnTo>
                  <a:lnTo>
                    <a:pt x="387" y="30"/>
                  </a:lnTo>
                  <a:lnTo>
                    <a:pt x="377" y="28"/>
                  </a:lnTo>
                  <a:lnTo>
                    <a:pt x="341" y="58"/>
                  </a:lnTo>
                  <a:lnTo>
                    <a:pt x="309" y="104"/>
                  </a:lnTo>
                  <a:lnTo>
                    <a:pt x="305" y="124"/>
                  </a:lnTo>
                  <a:lnTo>
                    <a:pt x="291" y="146"/>
                  </a:lnTo>
                  <a:lnTo>
                    <a:pt x="265" y="170"/>
                  </a:lnTo>
                  <a:lnTo>
                    <a:pt x="275" y="186"/>
                  </a:lnTo>
                  <a:lnTo>
                    <a:pt x="279" y="174"/>
                  </a:lnTo>
                  <a:lnTo>
                    <a:pt x="287" y="178"/>
                  </a:lnTo>
                  <a:lnTo>
                    <a:pt x="281" y="184"/>
                  </a:lnTo>
                  <a:lnTo>
                    <a:pt x="287" y="186"/>
                  </a:lnTo>
                  <a:lnTo>
                    <a:pt x="283" y="196"/>
                  </a:lnTo>
                  <a:lnTo>
                    <a:pt x="279" y="196"/>
                  </a:lnTo>
                  <a:lnTo>
                    <a:pt x="277" y="204"/>
                  </a:lnTo>
                  <a:lnTo>
                    <a:pt x="291" y="221"/>
                  </a:lnTo>
                  <a:lnTo>
                    <a:pt x="291" y="235"/>
                  </a:lnTo>
                  <a:lnTo>
                    <a:pt x="273" y="245"/>
                  </a:lnTo>
                  <a:lnTo>
                    <a:pt x="253" y="273"/>
                  </a:lnTo>
                  <a:lnTo>
                    <a:pt x="233" y="289"/>
                  </a:lnTo>
                  <a:lnTo>
                    <a:pt x="195" y="291"/>
                  </a:lnTo>
                  <a:lnTo>
                    <a:pt x="180" y="301"/>
                  </a:lnTo>
                  <a:lnTo>
                    <a:pt x="160" y="291"/>
                  </a:lnTo>
                  <a:lnTo>
                    <a:pt x="94" y="299"/>
                  </a:lnTo>
                  <a:lnTo>
                    <a:pt x="46" y="317"/>
                  </a:lnTo>
                  <a:lnTo>
                    <a:pt x="50" y="335"/>
                  </a:lnTo>
                  <a:lnTo>
                    <a:pt x="46" y="343"/>
                  </a:lnTo>
                  <a:lnTo>
                    <a:pt x="50" y="343"/>
                  </a:lnTo>
                  <a:lnTo>
                    <a:pt x="58" y="361"/>
                  </a:lnTo>
                  <a:lnTo>
                    <a:pt x="64" y="359"/>
                  </a:lnTo>
                  <a:lnTo>
                    <a:pt x="70" y="375"/>
                  </a:lnTo>
                  <a:lnTo>
                    <a:pt x="70" y="381"/>
                  </a:lnTo>
                  <a:lnTo>
                    <a:pt x="58" y="389"/>
                  </a:lnTo>
                  <a:lnTo>
                    <a:pt x="52" y="407"/>
                  </a:lnTo>
                  <a:lnTo>
                    <a:pt x="0" y="45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8" name="Freeform 241">
              <a:extLst>
                <a:ext uri="{FF2B5EF4-FFF2-40B4-BE49-F238E27FC236}">
                  <a16:creationId xmlns:a16="http://schemas.microsoft.com/office/drawing/2014/main" id="{0C5DB7F0-0C15-4732-8F85-253167C71D74}"/>
                </a:ext>
              </a:extLst>
            </p:cNvPr>
            <p:cNvSpPr>
              <a:spLocks/>
            </p:cNvSpPr>
            <p:nvPr/>
          </p:nvSpPr>
          <p:spPr bwMode="auto">
            <a:xfrm>
              <a:off x="7551738" y="13765213"/>
              <a:ext cx="941388" cy="842963"/>
            </a:xfrm>
            <a:custGeom>
              <a:avLst/>
              <a:gdLst>
                <a:gd name="T0" fmla="*/ 0 w 593"/>
                <a:gd name="T1" fmla="*/ 457 h 531"/>
                <a:gd name="T2" fmla="*/ 20 w 593"/>
                <a:gd name="T3" fmla="*/ 487 h 531"/>
                <a:gd name="T4" fmla="*/ 407 w 593"/>
                <a:gd name="T5" fmla="*/ 413 h 531"/>
                <a:gd name="T6" fmla="*/ 433 w 593"/>
                <a:gd name="T7" fmla="*/ 427 h 531"/>
                <a:gd name="T8" fmla="*/ 449 w 593"/>
                <a:gd name="T9" fmla="*/ 457 h 531"/>
                <a:gd name="T10" fmla="*/ 487 w 593"/>
                <a:gd name="T11" fmla="*/ 477 h 531"/>
                <a:gd name="T12" fmla="*/ 573 w 593"/>
                <a:gd name="T13" fmla="*/ 507 h 531"/>
                <a:gd name="T14" fmla="*/ 573 w 593"/>
                <a:gd name="T15" fmla="*/ 519 h 531"/>
                <a:gd name="T16" fmla="*/ 579 w 593"/>
                <a:gd name="T17" fmla="*/ 531 h 531"/>
                <a:gd name="T18" fmla="*/ 585 w 593"/>
                <a:gd name="T19" fmla="*/ 523 h 531"/>
                <a:gd name="T20" fmla="*/ 593 w 593"/>
                <a:gd name="T21" fmla="*/ 499 h 531"/>
                <a:gd name="T22" fmla="*/ 593 w 593"/>
                <a:gd name="T23" fmla="*/ 453 h 531"/>
                <a:gd name="T24" fmla="*/ 579 w 593"/>
                <a:gd name="T25" fmla="*/ 369 h 531"/>
                <a:gd name="T26" fmla="*/ 579 w 593"/>
                <a:gd name="T27" fmla="*/ 277 h 531"/>
                <a:gd name="T28" fmla="*/ 563 w 593"/>
                <a:gd name="T29" fmla="*/ 206 h 531"/>
                <a:gd name="T30" fmla="*/ 537 w 593"/>
                <a:gd name="T31" fmla="*/ 148 h 531"/>
                <a:gd name="T32" fmla="*/ 531 w 593"/>
                <a:gd name="T33" fmla="*/ 90 h 531"/>
                <a:gd name="T34" fmla="*/ 505 w 593"/>
                <a:gd name="T35" fmla="*/ 0 h 531"/>
                <a:gd name="T36" fmla="*/ 387 w 593"/>
                <a:gd name="T37" fmla="*/ 30 h 531"/>
                <a:gd name="T38" fmla="*/ 377 w 593"/>
                <a:gd name="T39" fmla="*/ 28 h 531"/>
                <a:gd name="T40" fmla="*/ 341 w 593"/>
                <a:gd name="T41" fmla="*/ 58 h 531"/>
                <a:gd name="T42" fmla="*/ 309 w 593"/>
                <a:gd name="T43" fmla="*/ 104 h 531"/>
                <a:gd name="T44" fmla="*/ 305 w 593"/>
                <a:gd name="T45" fmla="*/ 124 h 531"/>
                <a:gd name="T46" fmla="*/ 291 w 593"/>
                <a:gd name="T47" fmla="*/ 146 h 531"/>
                <a:gd name="T48" fmla="*/ 265 w 593"/>
                <a:gd name="T49" fmla="*/ 170 h 531"/>
                <a:gd name="T50" fmla="*/ 275 w 593"/>
                <a:gd name="T51" fmla="*/ 186 h 531"/>
                <a:gd name="T52" fmla="*/ 279 w 593"/>
                <a:gd name="T53" fmla="*/ 174 h 531"/>
                <a:gd name="T54" fmla="*/ 287 w 593"/>
                <a:gd name="T55" fmla="*/ 178 h 531"/>
                <a:gd name="T56" fmla="*/ 281 w 593"/>
                <a:gd name="T57" fmla="*/ 184 h 531"/>
                <a:gd name="T58" fmla="*/ 287 w 593"/>
                <a:gd name="T59" fmla="*/ 186 h 531"/>
                <a:gd name="T60" fmla="*/ 283 w 593"/>
                <a:gd name="T61" fmla="*/ 196 h 531"/>
                <a:gd name="T62" fmla="*/ 279 w 593"/>
                <a:gd name="T63" fmla="*/ 196 h 531"/>
                <a:gd name="T64" fmla="*/ 277 w 593"/>
                <a:gd name="T65" fmla="*/ 204 h 531"/>
                <a:gd name="T66" fmla="*/ 291 w 593"/>
                <a:gd name="T67" fmla="*/ 221 h 531"/>
                <a:gd name="T68" fmla="*/ 291 w 593"/>
                <a:gd name="T69" fmla="*/ 235 h 531"/>
                <a:gd name="T70" fmla="*/ 273 w 593"/>
                <a:gd name="T71" fmla="*/ 245 h 531"/>
                <a:gd name="T72" fmla="*/ 253 w 593"/>
                <a:gd name="T73" fmla="*/ 273 h 531"/>
                <a:gd name="T74" fmla="*/ 233 w 593"/>
                <a:gd name="T75" fmla="*/ 289 h 531"/>
                <a:gd name="T76" fmla="*/ 195 w 593"/>
                <a:gd name="T77" fmla="*/ 291 h 531"/>
                <a:gd name="T78" fmla="*/ 180 w 593"/>
                <a:gd name="T79" fmla="*/ 301 h 531"/>
                <a:gd name="T80" fmla="*/ 160 w 593"/>
                <a:gd name="T81" fmla="*/ 291 h 531"/>
                <a:gd name="T82" fmla="*/ 94 w 593"/>
                <a:gd name="T83" fmla="*/ 299 h 531"/>
                <a:gd name="T84" fmla="*/ 46 w 593"/>
                <a:gd name="T85" fmla="*/ 317 h 531"/>
                <a:gd name="T86" fmla="*/ 50 w 593"/>
                <a:gd name="T87" fmla="*/ 335 h 531"/>
                <a:gd name="T88" fmla="*/ 46 w 593"/>
                <a:gd name="T89" fmla="*/ 343 h 531"/>
                <a:gd name="T90" fmla="*/ 50 w 593"/>
                <a:gd name="T91" fmla="*/ 343 h 531"/>
                <a:gd name="T92" fmla="*/ 58 w 593"/>
                <a:gd name="T93" fmla="*/ 361 h 531"/>
                <a:gd name="T94" fmla="*/ 64 w 593"/>
                <a:gd name="T95" fmla="*/ 359 h 531"/>
                <a:gd name="T96" fmla="*/ 70 w 593"/>
                <a:gd name="T97" fmla="*/ 375 h 531"/>
                <a:gd name="T98" fmla="*/ 70 w 593"/>
                <a:gd name="T99" fmla="*/ 381 h 531"/>
                <a:gd name="T100" fmla="*/ 58 w 593"/>
                <a:gd name="T101" fmla="*/ 389 h 531"/>
                <a:gd name="T102" fmla="*/ 52 w 593"/>
                <a:gd name="T103" fmla="*/ 407 h 531"/>
                <a:gd name="T104" fmla="*/ 0 w 593"/>
                <a:gd name="T105" fmla="*/ 457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93" h="531">
                  <a:moveTo>
                    <a:pt x="0" y="457"/>
                  </a:moveTo>
                  <a:lnTo>
                    <a:pt x="20" y="487"/>
                  </a:lnTo>
                  <a:lnTo>
                    <a:pt x="407" y="413"/>
                  </a:lnTo>
                  <a:lnTo>
                    <a:pt x="433" y="427"/>
                  </a:lnTo>
                  <a:lnTo>
                    <a:pt x="449" y="457"/>
                  </a:lnTo>
                  <a:lnTo>
                    <a:pt x="487" y="477"/>
                  </a:lnTo>
                  <a:lnTo>
                    <a:pt x="573" y="507"/>
                  </a:lnTo>
                  <a:lnTo>
                    <a:pt x="573" y="519"/>
                  </a:lnTo>
                  <a:lnTo>
                    <a:pt x="579" y="531"/>
                  </a:lnTo>
                  <a:lnTo>
                    <a:pt x="585" y="523"/>
                  </a:lnTo>
                  <a:lnTo>
                    <a:pt x="593" y="499"/>
                  </a:lnTo>
                  <a:lnTo>
                    <a:pt x="593" y="453"/>
                  </a:lnTo>
                  <a:lnTo>
                    <a:pt x="579" y="369"/>
                  </a:lnTo>
                  <a:lnTo>
                    <a:pt x="579" y="277"/>
                  </a:lnTo>
                  <a:lnTo>
                    <a:pt x="563" y="206"/>
                  </a:lnTo>
                  <a:lnTo>
                    <a:pt x="537" y="148"/>
                  </a:lnTo>
                  <a:lnTo>
                    <a:pt x="531" y="90"/>
                  </a:lnTo>
                  <a:lnTo>
                    <a:pt x="505" y="0"/>
                  </a:lnTo>
                  <a:lnTo>
                    <a:pt x="387" y="30"/>
                  </a:lnTo>
                  <a:lnTo>
                    <a:pt x="377" y="28"/>
                  </a:lnTo>
                  <a:lnTo>
                    <a:pt x="341" y="58"/>
                  </a:lnTo>
                  <a:lnTo>
                    <a:pt x="309" y="104"/>
                  </a:lnTo>
                  <a:lnTo>
                    <a:pt x="305" y="124"/>
                  </a:lnTo>
                  <a:lnTo>
                    <a:pt x="291" y="146"/>
                  </a:lnTo>
                  <a:lnTo>
                    <a:pt x="265" y="170"/>
                  </a:lnTo>
                  <a:lnTo>
                    <a:pt x="275" y="186"/>
                  </a:lnTo>
                  <a:lnTo>
                    <a:pt x="279" y="174"/>
                  </a:lnTo>
                  <a:lnTo>
                    <a:pt x="287" y="178"/>
                  </a:lnTo>
                  <a:lnTo>
                    <a:pt x="281" y="184"/>
                  </a:lnTo>
                  <a:lnTo>
                    <a:pt x="287" y="186"/>
                  </a:lnTo>
                  <a:lnTo>
                    <a:pt x="283" y="196"/>
                  </a:lnTo>
                  <a:lnTo>
                    <a:pt x="279" y="196"/>
                  </a:lnTo>
                  <a:lnTo>
                    <a:pt x="277" y="204"/>
                  </a:lnTo>
                  <a:lnTo>
                    <a:pt x="291" y="221"/>
                  </a:lnTo>
                  <a:lnTo>
                    <a:pt x="291" y="235"/>
                  </a:lnTo>
                  <a:lnTo>
                    <a:pt x="273" y="245"/>
                  </a:lnTo>
                  <a:lnTo>
                    <a:pt x="253" y="273"/>
                  </a:lnTo>
                  <a:lnTo>
                    <a:pt x="233" y="289"/>
                  </a:lnTo>
                  <a:lnTo>
                    <a:pt x="195" y="291"/>
                  </a:lnTo>
                  <a:lnTo>
                    <a:pt x="180" y="301"/>
                  </a:lnTo>
                  <a:lnTo>
                    <a:pt x="160" y="291"/>
                  </a:lnTo>
                  <a:lnTo>
                    <a:pt x="94" y="299"/>
                  </a:lnTo>
                  <a:lnTo>
                    <a:pt x="46" y="317"/>
                  </a:lnTo>
                  <a:lnTo>
                    <a:pt x="50" y="335"/>
                  </a:lnTo>
                  <a:lnTo>
                    <a:pt x="46" y="343"/>
                  </a:lnTo>
                  <a:lnTo>
                    <a:pt x="50" y="343"/>
                  </a:lnTo>
                  <a:lnTo>
                    <a:pt x="58" y="361"/>
                  </a:lnTo>
                  <a:lnTo>
                    <a:pt x="64" y="359"/>
                  </a:lnTo>
                  <a:lnTo>
                    <a:pt x="70" y="375"/>
                  </a:lnTo>
                  <a:lnTo>
                    <a:pt x="70" y="381"/>
                  </a:lnTo>
                  <a:lnTo>
                    <a:pt x="58" y="389"/>
                  </a:lnTo>
                  <a:lnTo>
                    <a:pt x="52" y="407"/>
                  </a:lnTo>
                  <a:lnTo>
                    <a:pt x="0" y="45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9" name="Freeform 242">
              <a:extLst>
                <a:ext uri="{FF2B5EF4-FFF2-40B4-BE49-F238E27FC236}">
                  <a16:creationId xmlns:a16="http://schemas.microsoft.com/office/drawing/2014/main" id="{9F2A3D49-16F3-4727-873E-A047D7F2FF0D}"/>
                </a:ext>
              </a:extLst>
            </p:cNvPr>
            <p:cNvSpPr>
              <a:spLocks/>
            </p:cNvSpPr>
            <p:nvPr/>
          </p:nvSpPr>
          <p:spPr bwMode="auto">
            <a:xfrm>
              <a:off x="8458200" y="14481176"/>
              <a:ext cx="295275" cy="176213"/>
            </a:xfrm>
            <a:custGeom>
              <a:avLst/>
              <a:gdLst>
                <a:gd name="T0" fmla="*/ 0 w 186"/>
                <a:gd name="T1" fmla="*/ 100 h 111"/>
                <a:gd name="T2" fmla="*/ 4 w 186"/>
                <a:gd name="T3" fmla="*/ 111 h 111"/>
                <a:gd name="T4" fmla="*/ 8 w 186"/>
                <a:gd name="T5" fmla="*/ 111 h 111"/>
                <a:gd name="T6" fmla="*/ 16 w 186"/>
                <a:gd name="T7" fmla="*/ 103 h 111"/>
                <a:gd name="T8" fmla="*/ 22 w 186"/>
                <a:gd name="T9" fmla="*/ 98 h 111"/>
                <a:gd name="T10" fmla="*/ 24 w 186"/>
                <a:gd name="T11" fmla="*/ 103 h 111"/>
                <a:gd name="T12" fmla="*/ 14 w 186"/>
                <a:gd name="T13" fmla="*/ 111 h 111"/>
                <a:gd name="T14" fmla="*/ 30 w 186"/>
                <a:gd name="T15" fmla="*/ 105 h 111"/>
                <a:gd name="T16" fmla="*/ 32 w 186"/>
                <a:gd name="T17" fmla="*/ 100 h 111"/>
                <a:gd name="T18" fmla="*/ 58 w 186"/>
                <a:gd name="T19" fmla="*/ 90 h 111"/>
                <a:gd name="T20" fmla="*/ 78 w 186"/>
                <a:gd name="T21" fmla="*/ 72 h 111"/>
                <a:gd name="T22" fmla="*/ 102 w 186"/>
                <a:gd name="T23" fmla="*/ 66 h 111"/>
                <a:gd name="T24" fmla="*/ 122 w 186"/>
                <a:gd name="T25" fmla="*/ 54 h 111"/>
                <a:gd name="T26" fmla="*/ 120 w 186"/>
                <a:gd name="T27" fmla="*/ 54 h 111"/>
                <a:gd name="T28" fmla="*/ 82 w 186"/>
                <a:gd name="T29" fmla="*/ 84 h 111"/>
                <a:gd name="T30" fmla="*/ 76 w 186"/>
                <a:gd name="T31" fmla="*/ 86 h 111"/>
                <a:gd name="T32" fmla="*/ 80 w 186"/>
                <a:gd name="T33" fmla="*/ 86 h 111"/>
                <a:gd name="T34" fmla="*/ 92 w 186"/>
                <a:gd name="T35" fmla="*/ 82 h 111"/>
                <a:gd name="T36" fmla="*/ 150 w 186"/>
                <a:gd name="T37" fmla="*/ 38 h 111"/>
                <a:gd name="T38" fmla="*/ 158 w 186"/>
                <a:gd name="T39" fmla="*/ 30 h 111"/>
                <a:gd name="T40" fmla="*/ 184 w 186"/>
                <a:gd name="T41" fmla="*/ 8 h 111"/>
                <a:gd name="T42" fmla="*/ 186 w 186"/>
                <a:gd name="T43" fmla="*/ 2 h 111"/>
                <a:gd name="T44" fmla="*/ 180 w 186"/>
                <a:gd name="T45" fmla="*/ 2 h 111"/>
                <a:gd name="T46" fmla="*/ 168 w 186"/>
                <a:gd name="T47" fmla="*/ 14 h 111"/>
                <a:gd name="T48" fmla="*/ 160 w 186"/>
                <a:gd name="T49" fmla="*/ 12 h 111"/>
                <a:gd name="T50" fmla="*/ 148 w 186"/>
                <a:gd name="T51" fmla="*/ 20 h 111"/>
                <a:gd name="T52" fmla="*/ 144 w 186"/>
                <a:gd name="T53" fmla="*/ 18 h 111"/>
                <a:gd name="T54" fmla="*/ 134 w 186"/>
                <a:gd name="T55" fmla="*/ 44 h 111"/>
                <a:gd name="T56" fmla="*/ 130 w 186"/>
                <a:gd name="T57" fmla="*/ 38 h 111"/>
                <a:gd name="T58" fmla="*/ 120 w 186"/>
                <a:gd name="T59" fmla="*/ 38 h 111"/>
                <a:gd name="T60" fmla="*/ 138 w 186"/>
                <a:gd name="T61" fmla="*/ 20 h 111"/>
                <a:gd name="T62" fmla="*/ 136 w 186"/>
                <a:gd name="T63" fmla="*/ 14 h 111"/>
                <a:gd name="T64" fmla="*/ 148 w 186"/>
                <a:gd name="T65" fmla="*/ 0 h 111"/>
                <a:gd name="T66" fmla="*/ 144 w 186"/>
                <a:gd name="T67" fmla="*/ 0 h 111"/>
                <a:gd name="T68" fmla="*/ 118 w 186"/>
                <a:gd name="T69" fmla="*/ 30 h 111"/>
                <a:gd name="T70" fmla="*/ 90 w 186"/>
                <a:gd name="T71" fmla="*/ 40 h 111"/>
                <a:gd name="T72" fmla="*/ 72 w 186"/>
                <a:gd name="T73" fmla="*/ 42 h 111"/>
                <a:gd name="T74" fmla="*/ 70 w 186"/>
                <a:gd name="T75" fmla="*/ 50 h 111"/>
                <a:gd name="T76" fmla="*/ 52 w 186"/>
                <a:gd name="T77" fmla="*/ 56 h 111"/>
                <a:gd name="T78" fmla="*/ 44 w 186"/>
                <a:gd name="T79" fmla="*/ 54 h 111"/>
                <a:gd name="T80" fmla="*/ 44 w 186"/>
                <a:gd name="T81" fmla="*/ 60 h 111"/>
                <a:gd name="T82" fmla="*/ 36 w 186"/>
                <a:gd name="T83" fmla="*/ 60 h 111"/>
                <a:gd name="T84" fmla="*/ 30 w 186"/>
                <a:gd name="T85" fmla="*/ 66 h 111"/>
                <a:gd name="T86" fmla="*/ 28 w 186"/>
                <a:gd name="T87" fmla="*/ 72 h 111"/>
                <a:gd name="T88" fmla="*/ 24 w 186"/>
                <a:gd name="T89" fmla="*/ 70 h 111"/>
                <a:gd name="T90" fmla="*/ 22 w 186"/>
                <a:gd name="T91" fmla="*/ 80 h 111"/>
                <a:gd name="T92" fmla="*/ 8 w 186"/>
                <a:gd name="T93" fmla="*/ 84 h 111"/>
                <a:gd name="T94" fmla="*/ 6 w 186"/>
                <a:gd name="T95" fmla="*/ 90 h 111"/>
                <a:gd name="T96" fmla="*/ 0 w 186"/>
                <a:gd name="T97" fmla="*/ 10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6" h="111">
                  <a:moveTo>
                    <a:pt x="0" y="100"/>
                  </a:moveTo>
                  <a:lnTo>
                    <a:pt x="4" y="111"/>
                  </a:lnTo>
                  <a:lnTo>
                    <a:pt x="8" y="111"/>
                  </a:lnTo>
                  <a:lnTo>
                    <a:pt x="16" y="103"/>
                  </a:lnTo>
                  <a:lnTo>
                    <a:pt x="22" y="98"/>
                  </a:lnTo>
                  <a:lnTo>
                    <a:pt x="24" y="103"/>
                  </a:lnTo>
                  <a:lnTo>
                    <a:pt x="14" y="111"/>
                  </a:lnTo>
                  <a:lnTo>
                    <a:pt x="30" y="105"/>
                  </a:lnTo>
                  <a:lnTo>
                    <a:pt x="32" y="100"/>
                  </a:lnTo>
                  <a:lnTo>
                    <a:pt x="58" y="90"/>
                  </a:lnTo>
                  <a:lnTo>
                    <a:pt x="78" y="72"/>
                  </a:lnTo>
                  <a:lnTo>
                    <a:pt x="102" y="66"/>
                  </a:lnTo>
                  <a:lnTo>
                    <a:pt x="122" y="54"/>
                  </a:lnTo>
                  <a:lnTo>
                    <a:pt x="120" y="54"/>
                  </a:lnTo>
                  <a:lnTo>
                    <a:pt x="82" y="84"/>
                  </a:lnTo>
                  <a:lnTo>
                    <a:pt x="76" y="86"/>
                  </a:lnTo>
                  <a:lnTo>
                    <a:pt x="80" y="86"/>
                  </a:lnTo>
                  <a:lnTo>
                    <a:pt x="92" y="82"/>
                  </a:lnTo>
                  <a:lnTo>
                    <a:pt x="150" y="38"/>
                  </a:lnTo>
                  <a:lnTo>
                    <a:pt x="158" y="30"/>
                  </a:lnTo>
                  <a:lnTo>
                    <a:pt x="184" y="8"/>
                  </a:lnTo>
                  <a:lnTo>
                    <a:pt x="186" y="2"/>
                  </a:lnTo>
                  <a:lnTo>
                    <a:pt x="180" y="2"/>
                  </a:lnTo>
                  <a:lnTo>
                    <a:pt x="168" y="14"/>
                  </a:lnTo>
                  <a:lnTo>
                    <a:pt x="160" y="12"/>
                  </a:lnTo>
                  <a:lnTo>
                    <a:pt x="148" y="20"/>
                  </a:lnTo>
                  <a:lnTo>
                    <a:pt x="144" y="18"/>
                  </a:lnTo>
                  <a:lnTo>
                    <a:pt x="134" y="44"/>
                  </a:lnTo>
                  <a:lnTo>
                    <a:pt x="130" y="38"/>
                  </a:lnTo>
                  <a:lnTo>
                    <a:pt x="120" y="38"/>
                  </a:lnTo>
                  <a:lnTo>
                    <a:pt x="138" y="20"/>
                  </a:lnTo>
                  <a:lnTo>
                    <a:pt x="136" y="14"/>
                  </a:lnTo>
                  <a:lnTo>
                    <a:pt x="148" y="0"/>
                  </a:lnTo>
                  <a:lnTo>
                    <a:pt x="144" y="0"/>
                  </a:lnTo>
                  <a:lnTo>
                    <a:pt x="118" y="30"/>
                  </a:lnTo>
                  <a:lnTo>
                    <a:pt x="90" y="40"/>
                  </a:lnTo>
                  <a:lnTo>
                    <a:pt x="72" y="42"/>
                  </a:lnTo>
                  <a:lnTo>
                    <a:pt x="70" y="50"/>
                  </a:lnTo>
                  <a:lnTo>
                    <a:pt x="52" y="56"/>
                  </a:lnTo>
                  <a:lnTo>
                    <a:pt x="44" y="54"/>
                  </a:lnTo>
                  <a:lnTo>
                    <a:pt x="44" y="60"/>
                  </a:lnTo>
                  <a:lnTo>
                    <a:pt x="36" y="60"/>
                  </a:lnTo>
                  <a:lnTo>
                    <a:pt x="30" y="66"/>
                  </a:lnTo>
                  <a:lnTo>
                    <a:pt x="28" y="72"/>
                  </a:lnTo>
                  <a:lnTo>
                    <a:pt x="24" y="70"/>
                  </a:lnTo>
                  <a:lnTo>
                    <a:pt x="22" y="80"/>
                  </a:lnTo>
                  <a:lnTo>
                    <a:pt x="8" y="84"/>
                  </a:lnTo>
                  <a:lnTo>
                    <a:pt x="6" y="90"/>
                  </a:lnTo>
                  <a:lnTo>
                    <a:pt x="0" y="10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90" name="Freeform 243">
              <a:extLst>
                <a:ext uri="{FF2B5EF4-FFF2-40B4-BE49-F238E27FC236}">
                  <a16:creationId xmlns:a16="http://schemas.microsoft.com/office/drawing/2014/main" id="{A0E2AE43-4C12-44A7-8BA1-B10D6287803E}"/>
                </a:ext>
              </a:extLst>
            </p:cNvPr>
            <p:cNvSpPr>
              <a:spLocks/>
            </p:cNvSpPr>
            <p:nvPr/>
          </p:nvSpPr>
          <p:spPr bwMode="auto">
            <a:xfrm>
              <a:off x="8458200" y="14481176"/>
              <a:ext cx="295275" cy="176213"/>
            </a:xfrm>
            <a:custGeom>
              <a:avLst/>
              <a:gdLst>
                <a:gd name="T0" fmla="*/ 0 w 186"/>
                <a:gd name="T1" fmla="*/ 100 h 111"/>
                <a:gd name="T2" fmla="*/ 4 w 186"/>
                <a:gd name="T3" fmla="*/ 111 h 111"/>
                <a:gd name="T4" fmla="*/ 8 w 186"/>
                <a:gd name="T5" fmla="*/ 111 h 111"/>
                <a:gd name="T6" fmla="*/ 16 w 186"/>
                <a:gd name="T7" fmla="*/ 103 h 111"/>
                <a:gd name="T8" fmla="*/ 22 w 186"/>
                <a:gd name="T9" fmla="*/ 98 h 111"/>
                <a:gd name="T10" fmla="*/ 24 w 186"/>
                <a:gd name="T11" fmla="*/ 103 h 111"/>
                <a:gd name="T12" fmla="*/ 14 w 186"/>
                <a:gd name="T13" fmla="*/ 111 h 111"/>
                <a:gd name="T14" fmla="*/ 30 w 186"/>
                <a:gd name="T15" fmla="*/ 105 h 111"/>
                <a:gd name="T16" fmla="*/ 32 w 186"/>
                <a:gd name="T17" fmla="*/ 100 h 111"/>
                <a:gd name="T18" fmla="*/ 58 w 186"/>
                <a:gd name="T19" fmla="*/ 90 h 111"/>
                <a:gd name="T20" fmla="*/ 78 w 186"/>
                <a:gd name="T21" fmla="*/ 72 h 111"/>
                <a:gd name="T22" fmla="*/ 102 w 186"/>
                <a:gd name="T23" fmla="*/ 66 h 111"/>
                <a:gd name="T24" fmla="*/ 122 w 186"/>
                <a:gd name="T25" fmla="*/ 54 h 111"/>
                <a:gd name="T26" fmla="*/ 120 w 186"/>
                <a:gd name="T27" fmla="*/ 54 h 111"/>
                <a:gd name="T28" fmla="*/ 82 w 186"/>
                <a:gd name="T29" fmla="*/ 84 h 111"/>
                <a:gd name="T30" fmla="*/ 76 w 186"/>
                <a:gd name="T31" fmla="*/ 86 h 111"/>
                <a:gd name="T32" fmla="*/ 80 w 186"/>
                <a:gd name="T33" fmla="*/ 86 h 111"/>
                <a:gd name="T34" fmla="*/ 92 w 186"/>
                <a:gd name="T35" fmla="*/ 82 h 111"/>
                <a:gd name="T36" fmla="*/ 150 w 186"/>
                <a:gd name="T37" fmla="*/ 38 h 111"/>
                <a:gd name="T38" fmla="*/ 158 w 186"/>
                <a:gd name="T39" fmla="*/ 30 h 111"/>
                <a:gd name="T40" fmla="*/ 184 w 186"/>
                <a:gd name="T41" fmla="*/ 8 h 111"/>
                <a:gd name="T42" fmla="*/ 186 w 186"/>
                <a:gd name="T43" fmla="*/ 2 h 111"/>
                <a:gd name="T44" fmla="*/ 180 w 186"/>
                <a:gd name="T45" fmla="*/ 2 h 111"/>
                <a:gd name="T46" fmla="*/ 168 w 186"/>
                <a:gd name="T47" fmla="*/ 14 h 111"/>
                <a:gd name="T48" fmla="*/ 160 w 186"/>
                <a:gd name="T49" fmla="*/ 12 h 111"/>
                <a:gd name="T50" fmla="*/ 148 w 186"/>
                <a:gd name="T51" fmla="*/ 20 h 111"/>
                <a:gd name="T52" fmla="*/ 144 w 186"/>
                <a:gd name="T53" fmla="*/ 18 h 111"/>
                <a:gd name="T54" fmla="*/ 134 w 186"/>
                <a:gd name="T55" fmla="*/ 44 h 111"/>
                <a:gd name="T56" fmla="*/ 130 w 186"/>
                <a:gd name="T57" fmla="*/ 38 h 111"/>
                <a:gd name="T58" fmla="*/ 120 w 186"/>
                <a:gd name="T59" fmla="*/ 38 h 111"/>
                <a:gd name="T60" fmla="*/ 138 w 186"/>
                <a:gd name="T61" fmla="*/ 20 h 111"/>
                <a:gd name="T62" fmla="*/ 136 w 186"/>
                <a:gd name="T63" fmla="*/ 14 h 111"/>
                <a:gd name="T64" fmla="*/ 148 w 186"/>
                <a:gd name="T65" fmla="*/ 0 h 111"/>
                <a:gd name="T66" fmla="*/ 144 w 186"/>
                <a:gd name="T67" fmla="*/ 0 h 111"/>
                <a:gd name="T68" fmla="*/ 118 w 186"/>
                <a:gd name="T69" fmla="*/ 30 h 111"/>
                <a:gd name="T70" fmla="*/ 90 w 186"/>
                <a:gd name="T71" fmla="*/ 40 h 111"/>
                <a:gd name="T72" fmla="*/ 72 w 186"/>
                <a:gd name="T73" fmla="*/ 42 h 111"/>
                <a:gd name="T74" fmla="*/ 70 w 186"/>
                <a:gd name="T75" fmla="*/ 50 h 111"/>
                <a:gd name="T76" fmla="*/ 52 w 186"/>
                <a:gd name="T77" fmla="*/ 56 h 111"/>
                <a:gd name="T78" fmla="*/ 44 w 186"/>
                <a:gd name="T79" fmla="*/ 54 h 111"/>
                <a:gd name="T80" fmla="*/ 44 w 186"/>
                <a:gd name="T81" fmla="*/ 60 h 111"/>
                <a:gd name="T82" fmla="*/ 36 w 186"/>
                <a:gd name="T83" fmla="*/ 60 h 111"/>
                <a:gd name="T84" fmla="*/ 30 w 186"/>
                <a:gd name="T85" fmla="*/ 66 h 111"/>
                <a:gd name="T86" fmla="*/ 28 w 186"/>
                <a:gd name="T87" fmla="*/ 72 h 111"/>
                <a:gd name="T88" fmla="*/ 24 w 186"/>
                <a:gd name="T89" fmla="*/ 70 h 111"/>
                <a:gd name="T90" fmla="*/ 22 w 186"/>
                <a:gd name="T91" fmla="*/ 80 h 111"/>
                <a:gd name="T92" fmla="*/ 8 w 186"/>
                <a:gd name="T93" fmla="*/ 84 h 111"/>
                <a:gd name="T94" fmla="*/ 6 w 186"/>
                <a:gd name="T95" fmla="*/ 90 h 111"/>
                <a:gd name="T96" fmla="*/ 0 w 186"/>
                <a:gd name="T97" fmla="*/ 10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6" h="111">
                  <a:moveTo>
                    <a:pt x="0" y="100"/>
                  </a:moveTo>
                  <a:lnTo>
                    <a:pt x="4" y="111"/>
                  </a:lnTo>
                  <a:lnTo>
                    <a:pt x="8" y="111"/>
                  </a:lnTo>
                  <a:lnTo>
                    <a:pt x="16" y="103"/>
                  </a:lnTo>
                  <a:lnTo>
                    <a:pt x="22" y="98"/>
                  </a:lnTo>
                  <a:lnTo>
                    <a:pt x="24" y="103"/>
                  </a:lnTo>
                  <a:lnTo>
                    <a:pt x="14" y="111"/>
                  </a:lnTo>
                  <a:lnTo>
                    <a:pt x="30" y="105"/>
                  </a:lnTo>
                  <a:lnTo>
                    <a:pt x="32" y="100"/>
                  </a:lnTo>
                  <a:lnTo>
                    <a:pt x="58" y="90"/>
                  </a:lnTo>
                  <a:lnTo>
                    <a:pt x="78" y="72"/>
                  </a:lnTo>
                  <a:lnTo>
                    <a:pt x="102" y="66"/>
                  </a:lnTo>
                  <a:lnTo>
                    <a:pt x="122" y="54"/>
                  </a:lnTo>
                  <a:lnTo>
                    <a:pt x="120" y="54"/>
                  </a:lnTo>
                  <a:lnTo>
                    <a:pt x="82" y="84"/>
                  </a:lnTo>
                  <a:lnTo>
                    <a:pt x="76" y="86"/>
                  </a:lnTo>
                  <a:lnTo>
                    <a:pt x="80" y="86"/>
                  </a:lnTo>
                  <a:lnTo>
                    <a:pt x="92" y="82"/>
                  </a:lnTo>
                  <a:lnTo>
                    <a:pt x="150" y="38"/>
                  </a:lnTo>
                  <a:lnTo>
                    <a:pt x="158" y="30"/>
                  </a:lnTo>
                  <a:lnTo>
                    <a:pt x="184" y="8"/>
                  </a:lnTo>
                  <a:lnTo>
                    <a:pt x="186" y="2"/>
                  </a:lnTo>
                  <a:lnTo>
                    <a:pt x="180" y="2"/>
                  </a:lnTo>
                  <a:lnTo>
                    <a:pt x="168" y="14"/>
                  </a:lnTo>
                  <a:lnTo>
                    <a:pt x="160" y="12"/>
                  </a:lnTo>
                  <a:lnTo>
                    <a:pt x="148" y="20"/>
                  </a:lnTo>
                  <a:lnTo>
                    <a:pt x="144" y="18"/>
                  </a:lnTo>
                  <a:lnTo>
                    <a:pt x="134" y="44"/>
                  </a:lnTo>
                  <a:lnTo>
                    <a:pt x="130" y="38"/>
                  </a:lnTo>
                  <a:lnTo>
                    <a:pt x="120" y="38"/>
                  </a:lnTo>
                  <a:lnTo>
                    <a:pt x="138" y="20"/>
                  </a:lnTo>
                  <a:lnTo>
                    <a:pt x="136" y="14"/>
                  </a:lnTo>
                  <a:lnTo>
                    <a:pt x="148" y="0"/>
                  </a:lnTo>
                  <a:lnTo>
                    <a:pt x="144" y="0"/>
                  </a:lnTo>
                  <a:lnTo>
                    <a:pt x="118" y="30"/>
                  </a:lnTo>
                  <a:lnTo>
                    <a:pt x="90" y="40"/>
                  </a:lnTo>
                  <a:lnTo>
                    <a:pt x="72" y="42"/>
                  </a:lnTo>
                  <a:lnTo>
                    <a:pt x="70" y="50"/>
                  </a:lnTo>
                  <a:lnTo>
                    <a:pt x="52" y="56"/>
                  </a:lnTo>
                  <a:lnTo>
                    <a:pt x="44" y="54"/>
                  </a:lnTo>
                  <a:lnTo>
                    <a:pt x="44" y="60"/>
                  </a:lnTo>
                  <a:lnTo>
                    <a:pt x="36" y="60"/>
                  </a:lnTo>
                  <a:lnTo>
                    <a:pt x="30" y="66"/>
                  </a:lnTo>
                  <a:lnTo>
                    <a:pt x="28" y="72"/>
                  </a:lnTo>
                  <a:lnTo>
                    <a:pt x="24" y="70"/>
                  </a:lnTo>
                  <a:lnTo>
                    <a:pt x="22" y="80"/>
                  </a:lnTo>
                  <a:lnTo>
                    <a:pt x="8" y="84"/>
                  </a:lnTo>
                  <a:lnTo>
                    <a:pt x="6" y="90"/>
                  </a:lnTo>
                  <a:lnTo>
                    <a:pt x="0" y="10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1" name="Freeform 244">
              <a:extLst>
                <a:ext uri="{FF2B5EF4-FFF2-40B4-BE49-F238E27FC236}">
                  <a16:creationId xmlns:a16="http://schemas.microsoft.com/office/drawing/2014/main" id="{C9D6618D-A685-403D-8828-64D91B487D5F}"/>
                </a:ext>
              </a:extLst>
            </p:cNvPr>
            <p:cNvSpPr>
              <a:spLocks/>
            </p:cNvSpPr>
            <p:nvPr/>
          </p:nvSpPr>
          <p:spPr bwMode="auto">
            <a:xfrm>
              <a:off x="8458200" y="14481176"/>
              <a:ext cx="295275" cy="176213"/>
            </a:xfrm>
            <a:custGeom>
              <a:avLst/>
              <a:gdLst>
                <a:gd name="T0" fmla="*/ 0 w 186"/>
                <a:gd name="T1" fmla="*/ 100 h 111"/>
                <a:gd name="T2" fmla="*/ 4 w 186"/>
                <a:gd name="T3" fmla="*/ 111 h 111"/>
                <a:gd name="T4" fmla="*/ 8 w 186"/>
                <a:gd name="T5" fmla="*/ 111 h 111"/>
                <a:gd name="T6" fmla="*/ 16 w 186"/>
                <a:gd name="T7" fmla="*/ 103 h 111"/>
                <a:gd name="T8" fmla="*/ 22 w 186"/>
                <a:gd name="T9" fmla="*/ 98 h 111"/>
                <a:gd name="T10" fmla="*/ 24 w 186"/>
                <a:gd name="T11" fmla="*/ 103 h 111"/>
                <a:gd name="T12" fmla="*/ 14 w 186"/>
                <a:gd name="T13" fmla="*/ 111 h 111"/>
                <a:gd name="T14" fmla="*/ 30 w 186"/>
                <a:gd name="T15" fmla="*/ 105 h 111"/>
                <a:gd name="T16" fmla="*/ 32 w 186"/>
                <a:gd name="T17" fmla="*/ 100 h 111"/>
                <a:gd name="T18" fmla="*/ 58 w 186"/>
                <a:gd name="T19" fmla="*/ 90 h 111"/>
                <a:gd name="T20" fmla="*/ 78 w 186"/>
                <a:gd name="T21" fmla="*/ 72 h 111"/>
                <a:gd name="T22" fmla="*/ 102 w 186"/>
                <a:gd name="T23" fmla="*/ 66 h 111"/>
                <a:gd name="T24" fmla="*/ 122 w 186"/>
                <a:gd name="T25" fmla="*/ 54 h 111"/>
                <a:gd name="T26" fmla="*/ 120 w 186"/>
                <a:gd name="T27" fmla="*/ 54 h 111"/>
                <a:gd name="T28" fmla="*/ 82 w 186"/>
                <a:gd name="T29" fmla="*/ 84 h 111"/>
                <a:gd name="T30" fmla="*/ 76 w 186"/>
                <a:gd name="T31" fmla="*/ 86 h 111"/>
                <a:gd name="T32" fmla="*/ 80 w 186"/>
                <a:gd name="T33" fmla="*/ 86 h 111"/>
                <a:gd name="T34" fmla="*/ 92 w 186"/>
                <a:gd name="T35" fmla="*/ 82 h 111"/>
                <a:gd name="T36" fmla="*/ 150 w 186"/>
                <a:gd name="T37" fmla="*/ 38 h 111"/>
                <a:gd name="T38" fmla="*/ 158 w 186"/>
                <a:gd name="T39" fmla="*/ 30 h 111"/>
                <a:gd name="T40" fmla="*/ 184 w 186"/>
                <a:gd name="T41" fmla="*/ 8 h 111"/>
                <a:gd name="T42" fmla="*/ 186 w 186"/>
                <a:gd name="T43" fmla="*/ 2 h 111"/>
                <a:gd name="T44" fmla="*/ 180 w 186"/>
                <a:gd name="T45" fmla="*/ 2 h 111"/>
                <a:gd name="T46" fmla="*/ 168 w 186"/>
                <a:gd name="T47" fmla="*/ 14 h 111"/>
                <a:gd name="T48" fmla="*/ 160 w 186"/>
                <a:gd name="T49" fmla="*/ 12 h 111"/>
                <a:gd name="T50" fmla="*/ 148 w 186"/>
                <a:gd name="T51" fmla="*/ 20 h 111"/>
                <a:gd name="T52" fmla="*/ 144 w 186"/>
                <a:gd name="T53" fmla="*/ 18 h 111"/>
                <a:gd name="T54" fmla="*/ 134 w 186"/>
                <a:gd name="T55" fmla="*/ 44 h 111"/>
                <a:gd name="T56" fmla="*/ 130 w 186"/>
                <a:gd name="T57" fmla="*/ 38 h 111"/>
                <a:gd name="T58" fmla="*/ 120 w 186"/>
                <a:gd name="T59" fmla="*/ 38 h 111"/>
                <a:gd name="T60" fmla="*/ 138 w 186"/>
                <a:gd name="T61" fmla="*/ 20 h 111"/>
                <a:gd name="T62" fmla="*/ 136 w 186"/>
                <a:gd name="T63" fmla="*/ 14 h 111"/>
                <a:gd name="T64" fmla="*/ 148 w 186"/>
                <a:gd name="T65" fmla="*/ 0 h 111"/>
                <a:gd name="T66" fmla="*/ 144 w 186"/>
                <a:gd name="T67" fmla="*/ 0 h 111"/>
                <a:gd name="T68" fmla="*/ 118 w 186"/>
                <a:gd name="T69" fmla="*/ 30 h 111"/>
                <a:gd name="T70" fmla="*/ 90 w 186"/>
                <a:gd name="T71" fmla="*/ 40 h 111"/>
                <a:gd name="T72" fmla="*/ 72 w 186"/>
                <a:gd name="T73" fmla="*/ 42 h 111"/>
                <a:gd name="T74" fmla="*/ 70 w 186"/>
                <a:gd name="T75" fmla="*/ 50 h 111"/>
                <a:gd name="T76" fmla="*/ 52 w 186"/>
                <a:gd name="T77" fmla="*/ 56 h 111"/>
                <a:gd name="T78" fmla="*/ 44 w 186"/>
                <a:gd name="T79" fmla="*/ 54 h 111"/>
                <a:gd name="T80" fmla="*/ 44 w 186"/>
                <a:gd name="T81" fmla="*/ 60 h 111"/>
                <a:gd name="T82" fmla="*/ 36 w 186"/>
                <a:gd name="T83" fmla="*/ 60 h 111"/>
                <a:gd name="T84" fmla="*/ 30 w 186"/>
                <a:gd name="T85" fmla="*/ 66 h 111"/>
                <a:gd name="T86" fmla="*/ 28 w 186"/>
                <a:gd name="T87" fmla="*/ 72 h 111"/>
                <a:gd name="T88" fmla="*/ 24 w 186"/>
                <a:gd name="T89" fmla="*/ 70 h 111"/>
                <a:gd name="T90" fmla="*/ 22 w 186"/>
                <a:gd name="T91" fmla="*/ 80 h 111"/>
                <a:gd name="T92" fmla="*/ 8 w 186"/>
                <a:gd name="T93" fmla="*/ 84 h 111"/>
                <a:gd name="T94" fmla="*/ 6 w 186"/>
                <a:gd name="T95" fmla="*/ 90 h 111"/>
                <a:gd name="T96" fmla="*/ 0 w 186"/>
                <a:gd name="T97" fmla="*/ 10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6" h="111">
                  <a:moveTo>
                    <a:pt x="0" y="100"/>
                  </a:moveTo>
                  <a:lnTo>
                    <a:pt x="4" y="111"/>
                  </a:lnTo>
                  <a:lnTo>
                    <a:pt x="8" y="111"/>
                  </a:lnTo>
                  <a:lnTo>
                    <a:pt x="16" y="103"/>
                  </a:lnTo>
                  <a:lnTo>
                    <a:pt x="22" y="98"/>
                  </a:lnTo>
                  <a:lnTo>
                    <a:pt x="24" y="103"/>
                  </a:lnTo>
                  <a:lnTo>
                    <a:pt x="14" y="111"/>
                  </a:lnTo>
                  <a:lnTo>
                    <a:pt x="30" y="105"/>
                  </a:lnTo>
                  <a:lnTo>
                    <a:pt x="32" y="100"/>
                  </a:lnTo>
                  <a:lnTo>
                    <a:pt x="58" y="90"/>
                  </a:lnTo>
                  <a:lnTo>
                    <a:pt x="78" y="72"/>
                  </a:lnTo>
                  <a:lnTo>
                    <a:pt x="102" y="66"/>
                  </a:lnTo>
                  <a:lnTo>
                    <a:pt x="122" y="54"/>
                  </a:lnTo>
                  <a:lnTo>
                    <a:pt x="120" y="54"/>
                  </a:lnTo>
                  <a:lnTo>
                    <a:pt x="82" y="84"/>
                  </a:lnTo>
                  <a:lnTo>
                    <a:pt x="76" y="86"/>
                  </a:lnTo>
                  <a:lnTo>
                    <a:pt x="80" y="86"/>
                  </a:lnTo>
                  <a:lnTo>
                    <a:pt x="92" y="82"/>
                  </a:lnTo>
                  <a:lnTo>
                    <a:pt x="150" y="38"/>
                  </a:lnTo>
                  <a:lnTo>
                    <a:pt x="158" y="30"/>
                  </a:lnTo>
                  <a:lnTo>
                    <a:pt x="184" y="8"/>
                  </a:lnTo>
                  <a:lnTo>
                    <a:pt x="186" y="2"/>
                  </a:lnTo>
                  <a:lnTo>
                    <a:pt x="180" y="2"/>
                  </a:lnTo>
                  <a:lnTo>
                    <a:pt x="168" y="14"/>
                  </a:lnTo>
                  <a:lnTo>
                    <a:pt x="160" y="12"/>
                  </a:lnTo>
                  <a:lnTo>
                    <a:pt x="148" y="20"/>
                  </a:lnTo>
                  <a:lnTo>
                    <a:pt x="144" y="18"/>
                  </a:lnTo>
                  <a:lnTo>
                    <a:pt x="134" y="44"/>
                  </a:lnTo>
                  <a:lnTo>
                    <a:pt x="130" y="38"/>
                  </a:lnTo>
                  <a:lnTo>
                    <a:pt x="120" y="38"/>
                  </a:lnTo>
                  <a:lnTo>
                    <a:pt x="138" y="20"/>
                  </a:lnTo>
                  <a:lnTo>
                    <a:pt x="136" y="14"/>
                  </a:lnTo>
                  <a:lnTo>
                    <a:pt x="148" y="0"/>
                  </a:lnTo>
                  <a:lnTo>
                    <a:pt x="144" y="0"/>
                  </a:lnTo>
                  <a:lnTo>
                    <a:pt x="118" y="30"/>
                  </a:lnTo>
                  <a:lnTo>
                    <a:pt x="90" y="40"/>
                  </a:lnTo>
                  <a:lnTo>
                    <a:pt x="72" y="42"/>
                  </a:lnTo>
                  <a:lnTo>
                    <a:pt x="70" y="50"/>
                  </a:lnTo>
                  <a:lnTo>
                    <a:pt x="52" y="56"/>
                  </a:lnTo>
                  <a:lnTo>
                    <a:pt x="44" y="54"/>
                  </a:lnTo>
                  <a:lnTo>
                    <a:pt x="44" y="60"/>
                  </a:lnTo>
                  <a:lnTo>
                    <a:pt x="36" y="60"/>
                  </a:lnTo>
                  <a:lnTo>
                    <a:pt x="30" y="66"/>
                  </a:lnTo>
                  <a:lnTo>
                    <a:pt x="28" y="72"/>
                  </a:lnTo>
                  <a:lnTo>
                    <a:pt x="24" y="70"/>
                  </a:lnTo>
                  <a:lnTo>
                    <a:pt x="22" y="80"/>
                  </a:lnTo>
                  <a:lnTo>
                    <a:pt x="8" y="84"/>
                  </a:lnTo>
                  <a:lnTo>
                    <a:pt x="6" y="90"/>
                  </a:lnTo>
                  <a:lnTo>
                    <a:pt x="0" y="10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92" name="Freeform 245">
              <a:extLst>
                <a:ext uri="{FF2B5EF4-FFF2-40B4-BE49-F238E27FC236}">
                  <a16:creationId xmlns:a16="http://schemas.microsoft.com/office/drawing/2014/main" id="{C005188E-6207-4E4E-AF45-33899A319D94}"/>
                </a:ext>
              </a:extLst>
            </p:cNvPr>
            <p:cNvSpPr>
              <a:spLocks/>
            </p:cNvSpPr>
            <p:nvPr/>
          </p:nvSpPr>
          <p:spPr bwMode="auto">
            <a:xfrm>
              <a:off x="8458200" y="14481176"/>
              <a:ext cx="295275" cy="176213"/>
            </a:xfrm>
            <a:custGeom>
              <a:avLst/>
              <a:gdLst>
                <a:gd name="T0" fmla="*/ 0 w 186"/>
                <a:gd name="T1" fmla="*/ 100 h 111"/>
                <a:gd name="T2" fmla="*/ 4 w 186"/>
                <a:gd name="T3" fmla="*/ 111 h 111"/>
                <a:gd name="T4" fmla="*/ 8 w 186"/>
                <a:gd name="T5" fmla="*/ 111 h 111"/>
                <a:gd name="T6" fmla="*/ 16 w 186"/>
                <a:gd name="T7" fmla="*/ 103 h 111"/>
                <a:gd name="T8" fmla="*/ 22 w 186"/>
                <a:gd name="T9" fmla="*/ 98 h 111"/>
                <a:gd name="T10" fmla="*/ 24 w 186"/>
                <a:gd name="T11" fmla="*/ 103 h 111"/>
                <a:gd name="T12" fmla="*/ 14 w 186"/>
                <a:gd name="T13" fmla="*/ 111 h 111"/>
                <a:gd name="T14" fmla="*/ 30 w 186"/>
                <a:gd name="T15" fmla="*/ 105 h 111"/>
                <a:gd name="T16" fmla="*/ 32 w 186"/>
                <a:gd name="T17" fmla="*/ 100 h 111"/>
                <a:gd name="T18" fmla="*/ 58 w 186"/>
                <a:gd name="T19" fmla="*/ 90 h 111"/>
                <a:gd name="T20" fmla="*/ 78 w 186"/>
                <a:gd name="T21" fmla="*/ 72 h 111"/>
                <a:gd name="T22" fmla="*/ 102 w 186"/>
                <a:gd name="T23" fmla="*/ 66 h 111"/>
                <a:gd name="T24" fmla="*/ 122 w 186"/>
                <a:gd name="T25" fmla="*/ 54 h 111"/>
                <a:gd name="T26" fmla="*/ 120 w 186"/>
                <a:gd name="T27" fmla="*/ 54 h 111"/>
                <a:gd name="T28" fmla="*/ 82 w 186"/>
                <a:gd name="T29" fmla="*/ 84 h 111"/>
                <a:gd name="T30" fmla="*/ 76 w 186"/>
                <a:gd name="T31" fmla="*/ 86 h 111"/>
                <a:gd name="T32" fmla="*/ 80 w 186"/>
                <a:gd name="T33" fmla="*/ 86 h 111"/>
                <a:gd name="T34" fmla="*/ 92 w 186"/>
                <a:gd name="T35" fmla="*/ 82 h 111"/>
                <a:gd name="T36" fmla="*/ 150 w 186"/>
                <a:gd name="T37" fmla="*/ 38 h 111"/>
                <a:gd name="T38" fmla="*/ 158 w 186"/>
                <a:gd name="T39" fmla="*/ 30 h 111"/>
                <a:gd name="T40" fmla="*/ 184 w 186"/>
                <a:gd name="T41" fmla="*/ 8 h 111"/>
                <a:gd name="T42" fmla="*/ 186 w 186"/>
                <a:gd name="T43" fmla="*/ 2 h 111"/>
                <a:gd name="T44" fmla="*/ 180 w 186"/>
                <a:gd name="T45" fmla="*/ 2 h 111"/>
                <a:gd name="T46" fmla="*/ 168 w 186"/>
                <a:gd name="T47" fmla="*/ 14 h 111"/>
                <a:gd name="T48" fmla="*/ 160 w 186"/>
                <a:gd name="T49" fmla="*/ 12 h 111"/>
                <a:gd name="T50" fmla="*/ 148 w 186"/>
                <a:gd name="T51" fmla="*/ 20 h 111"/>
                <a:gd name="T52" fmla="*/ 144 w 186"/>
                <a:gd name="T53" fmla="*/ 18 h 111"/>
                <a:gd name="T54" fmla="*/ 134 w 186"/>
                <a:gd name="T55" fmla="*/ 44 h 111"/>
                <a:gd name="T56" fmla="*/ 130 w 186"/>
                <a:gd name="T57" fmla="*/ 38 h 111"/>
                <a:gd name="T58" fmla="*/ 120 w 186"/>
                <a:gd name="T59" fmla="*/ 38 h 111"/>
                <a:gd name="T60" fmla="*/ 138 w 186"/>
                <a:gd name="T61" fmla="*/ 20 h 111"/>
                <a:gd name="T62" fmla="*/ 136 w 186"/>
                <a:gd name="T63" fmla="*/ 14 h 111"/>
                <a:gd name="T64" fmla="*/ 148 w 186"/>
                <a:gd name="T65" fmla="*/ 0 h 111"/>
                <a:gd name="T66" fmla="*/ 144 w 186"/>
                <a:gd name="T67" fmla="*/ 0 h 111"/>
                <a:gd name="T68" fmla="*/ 118 w 186"/>
                <a:gd name="T69" fmla="*/ 30 h 111"/>
                <a:gd name="T70" fmla="*/ 90 w 186"/>
                <a:gd name="T71" fmla="*/ 40 h 111"/>
                <a:gd name="T72" fmla="*/ 72 w 186"/>
                <a:gd name="T73" fmla="*/ 42 h 111"/>
                <a:gd name="T74" fmla="*/ 70 w 186"/>
                <a:gd name="T75" fmla="*/ 50 h 111"/>
                <a:gd name="T76" fmla="*/ 52 w 186"/>
                <a:gd name="T77" fmla="*/ 56 h 111"/>
                <a:gd name="T78" fmla="*/ 44 w 186"/>
                <a:gd name="T79" fmla="*/ 54 h 111"/>
                <a:gd name="T80" fmla="*/ 44 w 186"/>
                <a:gd name="T81" fmla="*/ 60 h 111"/>
                <a:gd name="T82" fmla="*/ 36 w 186"/>
                <a:gd name="T83" fmla="*/ 60 h 111"/>
                <a:gd name="T84" fmla="*/ 30 w 186"/>
                <a:gd name="T85" fmla="*/ 66 h 111"/>
                <a:gd name="T86" fmla="*/ 28 w 186"/>
                <a:gd name="T87" fmla="*/ 72 h 111"/>
                <a:gd name="T88" fmla="*/ 24 w 186"/>
                <a:gd name="T89" fmla="*/ 70 h 111"/>
                <a:gd name="T90" fmla="*/ 22 w 186"/>
                <a:gd name="T91" fmla="*/ 80 h 111"/>
                <a:gd name="T92" fmla="*/ 8 w 186"/>
                <a:gd name="T93" fmla="*/ 84 h 111"/>
                <a:gd name="T94" fmla="*/ 6 w 186"/>
                <a:gd name="T95" fmla="*/ 90 h 111"/>
                <a:gd name="T96" fmla="*/ 0 w 186"/>
                <a:gd name="T97" fmla="*/ 10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6" h="111">
                  <a:moveTo>
                    <a:pt x="0" y="100"/>
                  </a:moveTo>
                  <a:lnTo>
                    <a:pt x="4" y="111"/>
                  </a:lnTo>
                  <a:lnTo>
                    <a:pt x="8" y="111"/>
                  </a:lnTo>
                  <a:lnTo>
                    <a:pt x="16" y="103"/>
                  </a:lnTo>
                  <a:lnTo>
                    <a:pt x="22" y="98"/>
                  </a:lnTo>
                  <a:lnTo>
                    <a:pt x="24" y="103"/>
                  </a:lnTo>
                  <a:lnTo>
                    <a:pt x="14" y="111"/>
                  </a:lnTo>
                  <a:lnTo>
                    <a:pt x="30" y="105"/>
                  </a:lnTo>
                  <a:lnTo>
                    <a:pt x="32" y="100"/>
                  </a:lnTo>
                  <a:lnTo>
                    <a:pt x="58" y="90"/>
                  </a:lnTo>
                  <a:lnTo>
                    <a:pt x="78" y="72"/>
                  </a:lnTo>
                  <a:lnTo>
                    <a:pt x="102" y="66"/>
                  </a:lnTo>
                  <a:lnTo>
                    <a:pt x="122" y="54"/>
                  </a:lnTo>
                  <a:lnTo>
                    <a:pt x="120" y="54"/>
                  </a:lnTo>
                  <a:lnTo>
                    <a:pt x="82" y="84"/>
                  </a:lnTo>
                  <a:lnTo>
                    <a:pt x="76" y="86"/>
                  </a:lnTo>
                  <a:lnTo>
                    <a:pt x="80" y="86"/>
                  </a:lnTo>
                  <a:lnTo>
                    <a:pt x="92" y="82"/>
                  </a:lnTo>
                  <a:lnTo>
                    <a:pt x="150" y="38"/>
                  </a:lnTo>
                  <a:lnTo>
                    <a:pt x="158" y="30"/>
                  </a:lnTo>
                  <a:lnTo>
                    <a:pt x="184" y="8"/>
                  </a:lnTo>
                  <a:lnTo>
                    <a:pt x="186" y="2"/>
                  </a:lnTo>
                  <a:lnTo>
                    <a:pt x="180" y="2"/>
                  </a:lnTo>
                  <a:lnTo>
                    <a:pt x="168" y="14"/>
                  </a:lnTo>
                  <a:lnTo>
                    <a:pt x="160" y="12"/>
                  </a:lnTo>
                  <a:lnTo>
                    <a:pt x="148" y="20"/>
                  </a:lnTo>
                  <a:lnTo>
                    <a:pt x="144" y="18"/>
                  </a:lnTo>
                  <a:lnTo>
                    <a:pt x="134" y="44"/>
                  </a:lnTo>
                  <a:lnTo>
                    <a:pt x="130" y="38"/>
                  </a:lnTo>
                  <a:lnTo>
                    <a:pt x="120" y="38"/>
                  </a:lnTo>
                  <a:lnTo>
                    <a:pt x="138" y="20"/>
                  </a:lnTo>
                  <a:lnTo>
                    <a:pt x="136" y="14"/>
                  </a:lnTo>
                  <a:lnTo>
                    <a:pt x="148" y="0"/>
                  </a:lnTo>
                  <a:lnTo>
                    <a:pt x="144" y="0"/>
                  </a:lnTo>
                  <a:lnTo>
                    <a:pt x="118" y="30"/>
                  </a:lnTo>
                  <a:lnTo>
                    <a:pt x="90" y="40"/>
                  </a:lnTo>
                  <a:lnTo>
                    <a:pt x="72" y="42"/>
                  </a:lnTo>
                  <a:lnTo>
                    <a:pt x="70" y="50"/>
                  </a:lnTo>
                  <a:lnTo>
                    <a:pt x="52" y="56"/>
                  </a:lnTo>
                  <a:lnTo>
                    <a:pt x="44" y="54"/>
                  </a:lnTo>
                  <a:lnTo>
                    <a:pt x="44" y="60"/>
                  </a:lnTo>
                  <a:lnTo>
                    <a:pt x="36" y="60"/>
                  </a:lnTo>
                  <a:lnTo>
                    <a:pt x="30" y="66"/>
                  </a:lnTo>
                  <a:lnTo>
                    <a:pt x="28" y="72"/>
                  </a:lnTo>
                  <a:lnTo>
                    <a:pt x="24" y="70"/>
                  </a:lnTo>
                  <a:lnTo>
                    <a:pt x="22" y="80"/>
                  </a:lnTo>
                  <a:lnTo>
                    <a:pt x="8" y="84"/>
                  </a:lnTo>
                  <a:lnTo>
                    <a:pt x="6" y="90"/>
                  </a:lnTo>
                  <a:lnTo>
                    <a:pt x="0" y="10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3" name="Freeform 246">
              <a:extLst>
                <a:ext uri="{FF2B5EF4-FFF2-40B4-BE49-F238E27FC236}">
                  <a16:creationId xmlns:a16="http://schemas.microsoft.com/office/drawing/2014/main" id="{E4FBBD98-92FA-4370-B7DB-8CF204E4DE21}"/>
                </a:ext>
              </a:extLst>
            </p:cNvPr>
            <p:cNvSpPr>
              <a:spLocks/>
            </p:cNvSpPr>
            <p:nvPr/>
          </p:nvSpPr>
          <p:spPr bwMode="auto">
            <a:xfrm>
              <a:off x="8067675" y="15070138"/>
              <a:ext cx="22225" cy="34925"/>
            </a:xfrm>
            <a:custGeom>
              <a:avLst/>
              <a:gdLst>
                <a:gd name="T0" fmla="*/ 0 w 14"/>
                <a:gd name="T1" fmla="*/ 8 h 22"/>
                <a:gd name="T2" fmla="*/ 10 w 14"/>
                <a:gd name="T3" fmla="*/ 0 h 22"/>
                <a:gd name="T4" fmla="*/ 14 w 14"/>
                <a:gd name="T5" fmla="*/ 12 h 22"/>
                <a:gd name="T6" fmla="*/ 10 w 14"/>
                <a:gd name="T7" fmla="*/ 22 h 22"/>
                <a:gd name="T8" fmla="*/ 0 w 14"/>
                <a:gd name="T9" fmla="*/ 8 h 22"/>
              </a:gdLst>
              <a:ahLst/>
              <a:cxnLst>
                <a:cxn ang="0">
                  <a:pos x="T0" y="T1"/>
                </a:cxn>
                <a:cxn ang="0">
                  <a:pos x="T2" y="T3"/>
                </a:cxn>
                <a:cxn ang="0">
                  <a:pos x="T4" y="T5"/>
                </a:cxn>
                <a:cxn ang="0">
                  <a:pos x="T6" y="T7"/>
                </a:cxn>
                <a:cxn ang="0">
                  <a:pos x="T8" y="T9"/>
                </a:cxn>
              </a:cxnLst>
              <a:rect l="0" t="0" r="r" b="b"/>
              <a:pathLst>
                <a:path w="14" h="22">
                  <a:moveTo>
                    <a:pt x="0" y="8"/>
                  </a:moveTo>
                  <a:lnTo>
                    <a:pt x="10" y="0"/>
                  </a:lnTo>
                  <a:lnTo>
                    <a:pt x="14" y="12"/>
                  </a:lnTo>
                  <a:lnTo>
                    <a:pt x="10" y="22"/>
                  </a:lnTo>
                  <a:lnTo>
                    <a:pt x="0" y="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94" name="Freeform 247">
              <a:extLst>
                <a:ext uri="{FF2B5EF4-FFF2-40B4-BE49-F238E27FC236}">
                  <a16:creationId xmlns:a16="http://schemas.microsoft.com/office/drawing/2014/main" id="{46B6E397-1339-4013-93F1-90130F242C5A}"/>
                </a:ext>
              </a:extLst>
            </p:cNvPr>
            <p:cNvSpPr>
              <a:spLocks/>
            </p:cNvSpPr>
            <p:nvPr/>
          </p:nvSpPr>
          <p:spPr bwMode="auto">
            <a:xfrm>
              <a:off x="8067675" y="15070138"/>
              <a:ext cx="22225" cy="34925"/>
            </a:xfrm>
            <a:custGeom>
              <a:avLst/>
              <a:gdLst>
                <a:gd name="T0" fmla="*/ 0 w 14"/>
                <a:gd name="T1" fmla="*/ 8 h 22"/>
                <a:gd name="T2" fmla="*/ 10 w 14"/>
                <a:gd name="T3" fmla="*/ 0 h 22"/>
                <a:gd name="T4" fmla="*/ 14 w 14"/>
                <a:gd name="T5" fmla="*/ 12 h 22"/>
                <a:gd name="T6" fmla="*/ 10 w 14"/>
                <a:gd name="T7" fmla="*/ 22 h 22"/>
                <a:gd name="T8" fmla="*/ 0 w 14"/>
                <a:gd name="T9" fmla="*/ 8 h 22"/>
              </a:gdLst>
              <a:ahLst/>
              <a:cxnLst>
                <a:cxn ang="0">
                  <a:pos x="T0" y="T1"/>
                </a:cxn>
                <a:cxn ang="0">
                  <a:pos x="T2" y="T3"/>
                </a:cxn>
                <a:cxn ang="0">
                  <a:pos x="T4" y="T5"/>
                </a:cxn>
                <a:cxn ang="0">
                  <a:pos x="T6" y="T7"/>
                </a:cxn>
                <a:cxn ang="0">
                  <a:pos x="T8" y="T9"/>
                </a:cxn>
              </a:cxnLst>
              <a:rect l="0" t="0" r="r" b="b"/>
              <a:pathLst>
                <a:path w="14" h="22">
                  <a:moveTo>
                    <a:pt x="0" y="8"/>
                  </a:moveTo>
                  <a:lnTo>
                    <a:pt x="10" y="0"/>
                  </a:lnTo>
                  <a:lnTo>
                    <a:pt x="14" y="12"/>
                  </a:lnTo>
                  <a:lnTo>
                    <a:pt x="10" y="22"/>
                  </a:lnTo>
                  <a:lnTo>
                    <a:pt x="0" y="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5" name="Freeform 248">
              <a:extLst>
                <a:ext uri="{FF2B5EF4-FFF2-40B4-BE49-F238E27FC236}">
                  <a16:creationId xmlns:a16="http://schemas.microsoft.com/office/drawing/2014/main" id="{B810A202-3BCE-422D-9319-B8A6207BFCE6}"/>
                </a:ext>
              </a:extLst>
            </p:cNvPr>
            <p:cNvSpPr>
              <a:spLocks/>
            </p:cNvSpPr>
            <p:nvPr/>
          </p:nvSpPr>
          <p:spPr bwMode="auto">
            <a:xfrm>
              <a:off x="8067675" y="15070138"/>
              <a:ext cx="22225" cy="34925"/>
            </a:xfrm>
            <a:custGeom>
              <a:avLst/>
              <a:gdLst>
                <a:gd name="T0" fmla="*/ 0 w 14"/>
                <a:gd name="T1" fmla="*/ 8 h 22"/>
                <a:gd name="T2" fmla="*/ 10 w 14"/>
                <a:gd name="T3" fmla="*/ 0 h 22"/>
                <a:gd name="T4" fmla="*/ 14 w 14"/>
                <a:gd name="T5" fmla="*/ 12 h 22"/>
                <a:gd name="T6" fmla="*/ 10 w 14"/>
                <a:gd name="T7" fmla="*/ 22 h 22"/>
                <a:gd name="T8" fmla="*/ 0 w 14"/>
                <a:gd name="T9" fmla="*/ 8 h 22"/>
              </a:gdLst>
              <a:ahLst/>
              <a:cxnLst>
                <a:cxn ang="0">
                  <a:pos x="T0" y="T1"/>
                </a:cxn>
                <a:cxn ang="0">
                  <a:pos x="T2" y="T3"/>
                </a:cxn>
                <a:cxn ang="0">
                  <a:pos x="T4" y="T5"/>
                </a:cxn>
                <a:cxn ang="0">
                  <a:pos x="T6" y="T7"/>
                </a:cxn>
                <a:cxn ang="0">
                  <a:pos x="T8" y="T9"/>
                </a:cxn>
              </a:cxnLst>
              <a:rect l="0" t="0" r="r" b="b"/>
              <a:pathLst>
                <a:path w="14" h="22">
                  <a:moveTo>
                    <a:pt x="0" y="8"/>
                  </a:moveTo>
                  <a:lnTo>
                    <a:pt x="10" y="0"/>
                  </a:lnTo>
                  <a:lnTo>
                    <a:pt x="14" y="12"/>
                  </a:lnTo>
                  <a:lnTo>
                    <a:pt x="10" y="22"/>
                  </a:lnTo>
                  <a:lnTo>
                    <a:pt x="0" y="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96" name="Freeform 249">
              <a:extLst>
                <a:ext uri="{FF2B5EF4-FFF2-40B4-BE49-F238E27FC236}">
                  <a16:creationId xmlns:a16="http://schemas.microsoft.com/office/drawing/2014/main" id="{4AB224E3-B981-4CB9-B50F-AADE49272006}"/>
                </a:ext>
              </a:extLst>
            </p:cNvPr>
            <p:cNvSpPr>
              <a:spLocks/>
            </p:cNvSpPr>
            <p:nvPr/>
          </p:nvSpPr>
          <p:spPr bwMode="auto">
            <a:xfrm>
              <a:off x="8067675" y="15070138"/>
              <a:ext cx="22225" cy="34925"/>
            </a:xfrm>
            <a:custGeom>
              <a:avLst/>
              <a:gdLst>
                <a:gd name="T0" fmla="*/ 0 w 14"/>
                <a:gd name="T1" fmla="*/ 8 h 22"/>
                <a:gd name="T2" fmla="*/ 10 w 14"/>
                <a:gd name="T3" fmla="*/ 0 h 22"/>
                <a:gd name="T4" fmla="*/ 14 w 14"/>
                <a:gd name="T5" fmla="*/ 12 h 22"/>
                <a:gd name="T6" fmla="*/ 10 w 14"/>
                <a:gd name="T7" fmla="*/ 22 h 22"/>
                <a:gd name="T8" fmla="*/ 0 w 14"/>
                <a:gd name="T9" fmla="*/ 8 h 22"/>
              </a:gdLst>
              <a:ahLst/>
              <a:cxnLst>
                <a:cxn ang="0">
                  <a:pos x="T0" y="T1"/>
                </a:cxn>
                <a:cxn ang="0">
                  <a:pos x="T2" y="T3"/>
                </a:cxn>
                <a:cxn ang="0">
                  <a:pos x="T4" y="T5"/>
                </a:cxn>
                <a:cxn ang="0">
                  <a:pos x="T6" y="T7"/>
                </a:cxn>
                <a:cxn ang="0">
                  <a:pos x="T8" y="T9"/>
                </a:cxn>
              </a:cxnLst>
              <a:rect l="0" t="0" r="r" b="b"/>
              <a:pathLst>
                <a:path w="14" h="22">
                  <a:moveTo>
                    <a:pt x="0" y="8"/>
                  </a:moveTo>
                  <a:lnTo>
                    <a:pt x="10" y="0"/>
                  </a:lnTo>
                  <a:lnTo>
                    <a:pt x="14" y="12"/>
                  </a:lnTo>
                  <a:lnTo>
                    <a:pt x="10" y="22"/>
                  </a:lnTo>
                  <a:lnTo>
                    <a:pt x="0" y="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7" name="Freeform 250">
              <a:extLst>
                <a:ext uri="{FF2B5EF4-FFF2-40B4-BE49-F238E27FC236}">
                  <a16:creationId xmlns:a16="http://schemas.microsoft.com/office/drawing/2014/main" id="{32026414-52D7-4C46-AE23-195A05DE672B}"/>
                </a:ext>
              </a:extLst>
            </p:cNvPr>
            <p:cNvSpPr>
              <a:spLocks/>
            </p:cNvSpPr>
            <p:nvPr/>
          </p:nvSpPr>
          <p:spPr bwMode="auto">
            <a:xfrm>
              <a:off x="8429625" y="14644688"/>
              <a:ext cx="28575" cy="41275"/>
            </a:xfrm>
            <a:custGeom>
              <a:avLst/>
              <a:gdLst>
                <a:gd name="T0" fmla="*/ 0 w 18"/>
                <a:gd name="T1" fmla="*/ 26 h 26"/>
                <a:gd name="T2" fmla="*/ 2 w 18"/>
                <a:gd name="T3" fmla="*/ 8 h 26"/>
                <a:gd name="T4" fmla="*/ 12 w 18"/>
                <a:gd name="T5" fmla="*/ 0 h 26"/>
                <a:gd name="T6" fmla="*/ 18 w 18"/>
                <a:gd name="T7" fmla="*/ 4 h 26"/>
                <a:gd name="T8" fmla="*/ 8 w 18"/>
                <a:gd name="T9" fmla="*/ 20 h 26"/>
                <a:gd name="T10" fmla="*/ 0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0" y="26"/>
                  </a:moveTo>
                  <a:lnTo>
                    <a:pt x="2" y="8"/>
                  </a:lnTo>
                  <a:lnTo>
                    <a:pt x="12" y="0"/>
                  </a:lnTo>
                  <a:lnTo>
                    <a:pt x="18" y="4"/>
                  </a:lnTo>
                  <a:lnTo>
                    <a:pt x="8" y="20"/>
                  </a:lnTo>
                  <a:lnTo>
                    <a:pt x="0" y="2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98" name="Freeform 251">
              <a:extLst>
                <a:ext uri="{FF2B5EF4-FFF2-40B4-BE49-F238E27FC236}">
                  <a16:creationId xmlns:a16="http://schemas.microsoft.com/office/drawing/2014/main" id="{A7AD8A1D-AD57-4AC5-8754-3676CB1ED952}"/>
                </a:ext>
              </a:extLst>
            </p:cNvPr>
            <p:cNvSpPr>
              <a:spLocks/>
            </p:cNvSpPr>
            <p:nvPr/>
          </p:nvSpPr>
          <p:spPr bwMode="auto">
            <a:xfrm>
              <a:off x="8429625" y="14644688"/>
              <a:ext cx="28575" cy="41275"/>
            </a:xfrm>
            <a:custGeom>
              <a:avLst/>
              <a:gdLst>
                <a:gd name="T0" fmla="*/ 0 w 18"/>
                <a:gd name="T1" fmla="*/ 26 h 26"/>
                <a:gd name="T2" fmla="*/ 2 w 18"/>
                <a:gd name="T3" fmla="*/ 8 h 26"/>
                <a:gd name="T4" fmla="*/ 12 w 18"/>
                <a:gd name="T5" fmla="*/ 0 h 26"/>
                <a:gd name="T6" fmla="*/ 18 w 18"/>
                <a:gd name="T7" fmla="*/ 4 h 26"/>
                <a:gd name="T8" fmla="*/ 8 w 18"/>
                <a:gd name="T9" fmla="*/ 20 h 26"/>
                <a:gd name="T10" fmla="*/ 0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0" y="26"/>
                  </a:moveTo>
                  <a:lnTo>
                    <a:pt x="2" y="8"/>
                  </a:lnTo>
                  <a:lnTo>
                    <a:pt x="12" y="0"/>
                  </a:lnTo>
                  <a:lnTo>
                    <a:pt x="18" y="4"/>
                  </a:lnTo>
                  <a:lnTo>
                    <a:pt x="8" y="20"/>
                  </a:lnTo>
                  <a:lnTo>
                    <a:pt x="0" y="2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9" name="Freeform 252">
              <a:extLst>
                <a:ext uri="{FF2B5EF4-FFF2-40B4-BE49-F238E27FC236}">
                  <a16:creationId xmlns:a16="http://schemas.microsoft.com/office/drawing/2014/main" id="{3B444F0B-08CB-4E4E-A013-4716042DDA7D}"/>
                </a:ext>
              </a:extLst>
            </p:cNvPr>
            <p:cNvSpPr>
              <a:spLocks/>
            </p:cNvSpPr>
            <p:nvPr/>
          </p:nvSpPr>
          <p:spPr bwMode="auto">
            <a:xfrm>
              <a:off x="8429625" y="14644688"/>
              <a:ext cx="28575" cy="41275"/>
            </a:xfrm>
            <a:custGeom>
              <a:avLst/>
              <a:gdLst>
                <a:gd name="T0" fmla="*/ 0 w 18"/>
                <a:gd name="T1" fmla="*/ 26 h 26"/>
                <a:gd name="T2" fmla="*/ 2 w 18"/>
                <a:gd name="T3" fmla="*/ 8 h 26"/>
                <a:gd name="T4" fmla="*/ 12 w 18"/>
                <a:gd name="T5" fmla="*/ 0 h 26"/>
                <a:gd name="T6" fmla="*/ 18 w 18"/>
                <a:gd name="T7" fmla="*/ 4 h 26"/>
                <a:gd name="T8" fmla="*/ 8 w 18"/>
                <a:gd name="T9" fmla="*/ 20 h 26"/>
                <a:gd name="T10" fmla="*/ 0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0" y="26"/>
                  </a:moveTo>
                  <a:lnTo>
                    <a:pt x="2" y="8"/>
                  </a:lnTo>
                  <a:lnTo>
                    <a:pt x="12" y="0"/>
                  </a:lnTo>
                  <a:lnTo>
                    <a:pt x="18" y="4"/>
                  </a:lnTo>
                  <a:lnTo>
                    <a:pt x="8" y="20"/>
                  </a:lnTo>
                  <a:lnTo>
                    <a:pt x="0" y="26"/>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0" name="Freeform 253">
              <a:extLst>
                <a:ext uri="{FF2B5EF4-FFF2-40B4-BE49-F238E27FC236}">
                  <a16:creationId xmlns:a16="http://schemas.microsoft.com/office/drawing/2014/main" id="{D661DEDB-5F2C-4D1F-B7CF-CD9807244441}"/>
                </a:ext>
              </a:extLst>
            </p:cNvPr>
            <p:cNvSpPr>
              <a:spLocks/>
            </p:cNvSpPr>
            <p:nvPr/>
          </p:nvSpPr>
          <p:spPr bwMode="auto">
            <a:xfrm>
              <a:off x="8429625" y="14644688"/>
              <a:ext cx="28575" cy="41275"/>
            </a:xfrm>
            <a:custGeom>
              <a:avLst/>
              <a:gdLst>
                <a:gd name="T0" fmla="*/ 0 w 18"/>
                <a:gd name="T1" fmla="*/ 26 h 26"/>
                <a:gd name="T2" fmla="*/ 2 w 18"/>
                <a:gd name="T3" fmla="*/ 8 h 26"/>
                <a:gd name="T4" fmla="*/ 12 w 18"/>
                <a:gd name="T5" fmla="*/ 0 h 26"/>
                <a:gd name="T6" fmla="*/ 18 w 18"/>
                <a:gd name="T7" fmla="*/ 4 h 26"/>
                <a:gd name="T8" fmla="*/ 8 w 18"/>
                <a:gd name="T9" fmla="*/ 20 h 26"/>
                <a:gd name="T10" fmla="*/ 0 w 18"/>
                <a:gd name="T11" fmla="*/ 26 h 26"/>
              </a:gdLst>
              <a:ahLst/>
              <a:cxnLst>
                <a:cxn ang="0">
                  <a:pos x="T0" y="T1"/>
                </a:cxn>
                <a:cxn ang="0">
                  <a:pos x="T2" y="T3"/>
                </a:cxn>
                <a:cxn ang="0">
                  <a:pos x="T4" y="T5"/>
                </a:cxn>
                <a:cxn ang="0">
                  <a:pos x="T6" y="T7"/>
                </a:cxn>
                <a:cxn ang="0">
                  <a:pos x="T8" y="T9"/>
                </a:cxn>
                <a:cxn ang="0">
                  <a:pos x="T10" y="T11"/>
                </a:cxn>
              </a:cxnLst>
              <a:rect l="0" t="0" r="r" b="b"/>
              <a:pathLst>
                <a:path w="18" h="26">
                  <a:moveTo>
                    <a:pt x="0" y="26"/>
                  </a:moveTo>
                  <a:lnTo>
                    <a:pt x="2" y="8"/>
                  </a:lnTo>
                  <a:lnTo>
                    <a:pt x="12" y="0"/>
                  </a:lnTo>
                  <a:lnTo>
                    <a:pt x="18" y="4"/>
                  </a:lnTo>
                  <a:lnTo>
                    <a:pt x="8" y="20"/>
                  </a:lnTo>
                  <a:lnTo>
                    <a:pt x="0" y="26"/>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1" name="Freeform 254">
              <a:extLst>
                <a:ext uri="{FF2B5EF4-FFF2-40B4-BE49-F238E27FC236}">
                  <a16:creationId xmlns:a16="http://schemas.microsoft.com/office/drawing/2014/main" id="{289FA5D9-4544-47D2-818D-E217D3777CC1}"/>
                </a:ext>
              </a:extLst>
            </p:cNvPr>
            <p:cNvSpPr>
              <a:spLocks/>
            </p:cNvSpPr>
            <p:nvPr/>
          </p:nvSpPr>
          <p:spPr bwMode="auto">
            <a:xfrm>
              <a:off x="8235950" y="14854238"/>
              <a:ext cx="165100" cy="276225"/>
            </a:xfrm>
            <a:custGeom>
              <a:avLst/>
              <a:gdLst>
                <a:gd name="T0" fmla="*/ 0 w 104"/>
                <a:gd name="T1" fmla="*/ 18 h 174"/>
                <a:gd name="T2" fmla="*/ 14 w 104"/>
                <a:gd name="T3" fmla="*/ 0 h 174"/>
                <a:gd name="T4" fmla="*/ 34 w 104"/>
                <a:gd name="T5" fmla="*/ 0 h 174"/>
                <a:gd name="T6" fmla="*/ 26 w 104"/>
                <a:gd name="T7" fmla="*/ 18 h 174"/>
                <a:gd name="T8" fmla="*/ 22 w 104"/>
                <a:gd name="T9" fmla="*/ 24 h 174"/>
                <a:gd name="T10" fmla="*/ 26 w 104"/>
                <a:gd name="T11" fmla="*/ 46 h 174"/>
                <a:gd name="T12" fmla="*/ 36 w 104"/>
                <a:gd name="T13" fmla="*/ 58 h 174"/>
                <a:gd name="T14" fmla="*/ 50 w 104"/>
                <a:gd name="T15" fmla="*/ 72 h 174"/>
                <a:gd name="T16" fmla="*/ 56 w 104"/>
                <a:gd name="T17" fmla="*/ 92 h 174"/>
                <a:gd name="T18" fmla="*/ 66 w 104"/>
                <a:gd name="T19" fmla="*/ 108 h 174"/>
                <a:gd name="T20" fmla="*/ 76 w 104"/>
                <a:gd name="T21" fmla="*/ 116 h 174"/>
                <a:gd name="T22" fmla="*/ 92 w 104"/>
                <a:gd name="T23" fmla="*/ 122 h 174"/>
                <a:gd name="T24" fmla="*/ 100 w 104"/>
                <a:gd name="T25" fmla="*/ 138 h 174"/>
                <a:gd name="T26" fmla="*/ 86 w 104"/>
                <a:gd name="T27" fmla="*/ 152 h 174"/>
                <a:gd name="T28" fmla="*/ 100 w 104"/>
                <a:gd name="T29" fmla="*/ 148 h 174"/>
                <a:gd name="T30" fmla="*/ 104 w 104"/>
                <a:gd name="T31" fmla="*/ 162 h 174"/>
                <a:gd name="T32" fmla="*/ 78 w 104"/>
                <a:gd name="T33" fmla="*/ 168 h 174"/>
                <a:gd name="T34" fmla="*/ 42 w 104"/>
                <a:gd name="T35" fmla="*/ 174 h 174"/>
                <a:gd name="T36" fmla="*/ 40 w 104"/>
                <a:gd name="T37" fmla="*/ 162 h 174"/>
                <a:gd name="T38" fmla="*/ 0 w 104"/>
                <a:gd name="T39" fmla="*/ 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74">
                  <a:moveTo>
                    <a:pt x="0" y="18"/>
                  </a:moveTo>
                  <a:lnTo>
                    <a:pt x="14" y="0"/>
                  </a:lnTo>
                  <a:lnTo>
                    <a:pt x="34" y="0"/>
                  </a:lnTo>
                  <a:lnTo>
                    <a:pt x="26" y="18"/>
                  </a:lnTo>
                  <a:lnTo>
                    <a:pt x="22" y="24"/>
                  </a:lnTo>
                  <a:lnTo>
                    <a:pt x="26" y="46"/>
                  </a:lnTo>
                  <a:lnTo>
                    <a:pt x="36" y="58"/>
                  </a:lnTo>
                  <a:lnTo>
                    <a:pt x="50" y="72"/>
                  </a:lnTo>
                  <a:lnTo>
                    <a:pt x="56" y="92"/>
                  </a:lnTo>
                  <a:lnTo>
                    <a:pt x="66" y="108"/>
                  </a:lnTo>
                  <a:lnTo>
                    <a:pt x="76" y="116"/>
                  </a:lnTo>
                  <a:lnTo>
                    <a:pt x="92" y="122"/>
                  </a:lnTo>
                  <a:lnTo>
                    <a:pt x="100" y="138"/>
                  </a:lnTo>
                  <a:lnTo>
                    <a:pt x="86" y="152"/>
                  </a:lnTo>
                  <a:lnTo>
                    <a:pt x="100" y="148"/>
                  </a:lnTo>
                  <a:lnTo>
                    <a:pt x="104" y="162"/>
                  </a:lnTo>
                  <a:lnTo>
                    <a:pt x="78" y="168"/>
                  </a:lnTo>
                  <a:lnTo>
                    <a:pt x="42" y="174"/>
                  </a:lnTo>
                  <a:lnTo>
                    <a:pt x="40" y="162"/>
                  </a:lnTo>
                  <a:lnTo>
                    <a:pt x="0" y="1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2" name="Freeform 255">
              <a:extLst>
                <a:ext uri="{FF2B5EF4-FFF2-40B4-BE49-F238E27FC236}">
                  <a16:creationId xmlns:a16="http://schemas.microsoft.com/office/drawing/2014/main" id="{AAECDC97-0778-4889-BEF4-7C676DA8476F}"/>
                </a:ext>
              </a:extLst>
            </p:cNvPr>
            <p:cNvSpPr>
              <a:spLocks/>
            </p:cNvSpPr>
            <p:nvPr/>
          </p:nvSpPr>
          <p:spPr bwMode="auto">
            <a:xfrm>
              <a:off x="8235950" y="14854238"/>
              <a:ext cx="165100" cy="276225"/>
            </a:xfrm>
            <a:custGeom>
              <a:avLst/>
              <a:gdLst>
                <a:gd name="T0" fmla="*/ 0 w 104"/>
                <a:gd name="T1" fmla="*/ 18 h 174"/>
                <a:gd name="T2" fmla="*/ 14 w 104"/>
                <a:gd name="T3" fmla="*/ 0 h 174"/>
                <a:gd name="T4" fmla="*/ 34 w 104"/>
                <a:gd name="T5" fmla="*/ 0 h 174"/>
                <a:gd name="T6" fmla="*/ 26 w 104"/>
                <a:gd name="T7" fmla="*/ 18 h 174"/>
                <a:gd name="T8" fmla="*/ 22 w 104"/>
                <a:gd name="T9" fmla="*/ 24 h 174"/>
                <a:gd name="T10" fmla="*/ 26 w 104"/>
                <a:gd name="T11" fmla="*/ 46 h 174"/>
                <a:gd name="T12" fmla="*/ 36 w 104"/>
                <a:gd name="T13" fmla="*/ 58 h 174"/>
                <a:gd name="T14" fmla="*/ 50 w 104"/>
                <a:gd name="T15" fmla="*/ 72 h 174"/>
                <a:gd name="T16" fmla="*/ 56 w 104"/>
                <a:gd name="T17" fmla="*/ 92 h 174"/>
                <a:gd name="T18" fmla="*/ 66 w 104"/>
                <a:gd name="T19" fmla="*/ 108 h 174"/>
                <a:gd name="T20" fmla="*/ 76 w 104"/>
                <a:gd name="T21" fmla="*/ 116 h 174"/>
                <a:gd name="T22" fmla="*/ 92 w 104"/>
                <a:gd name="T23" fmla="*/ 122 h 174"/>
                <a:gd name="T24" fmla="*/ 100 w 104"/>
                <a:gd name="T25" fmla="*/ 138 h 174"/>
                <a:gd name="T26" fmla="*/ 86 w 104"/>
                <a:gd name="T27" fmla="*/ 152 h 174"/>
                <a:gd name="T28" fmla="*/ 100 w 104"/>
                <a:gd name="T29" fmla="*/ 148 h 174"/>
                <a:gd name="T30" fmla="*/ 104 w 104"/>
                <a:gd name="T31" fmla="*/ 162 h 174"/>
                <a:gd name="T32" fmla="*/ 78 w 104"/>
                <a:gd name="T33" fmla="*/ 168 h 174"/>
                <a:gd name="T34" fmla="*/ 42 w 104"/>
                <a:gd name="T35" fmla="*/ 174 h 174"/>
                <a:gd name="T36" fmla="*/ 40 w 104"/>
                <a:gd name="T37" fmla="*/ 162 h 174"/>
                <a:gd name="T38" fmla="*/ 0 w 104"/>
                <a:gd name="T39" fmla="*/ 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74">
                  <a:moveTo>
                    <a:pt x="0" y="18"/>
                  </a:moveTo>
                  <a:lnTo>
                    <a:pt x="14" y="0"/>
                  </a:lnTo>
                  <a:lnTo>
                    <a:pt x="34" y="0"/>
                  </a:lnTo>
                  <a:lnTo>
                    <a:pt x="26" y="18"/>
                  </a:lnTo>
                  <a:lnTo>
                    <a:pt x="22" y="24"/>
                  </a:lnTo>
                  <a:lnTo>
                    <a:pt x="26" y="46"/>
                  </a:lnTo>
                  <a:lnTo>
                    <a:pt x="36" y="58"/>
                  </a:lnTo>
                  <a:lnTo>
                    <a:pt x="50" y="72"/>
                  </a:lnTo>
                  <a:lnTo>
                    <a:pt x="56" y="92"/>
                  </a:lnTo>
                  <a:lnTo>
                    <a:pt x="66" y="108"/>
                  </a:lnTo>
                  <a:lnTo>
                    <a:pt x="76" y="116"/>
                  </a:lnTo>
                  <a:lnTo>
                    <a:pt x="92" y="122"/>
                  </a:lnTo>
                  <a:lnTo>
                    <a:pt x="100" y="138"/>
                  </a:lnTo>
                  <a:lnTo>
                    <a:pt x="86" y="152"/>
                  </a:lnTo>
                  <a:lnTo>
                    <a:pt x="100" y="148"/>
                  </a:lnTo>
                  <a:lnTo>
                    <a:pt x="104" y="162"/>
                  </a:lnTo>
                  <a:lnTo>
                    <a:pt x="78" y="168"/>
                  </a:lnTo>
                  <a:lnTo>
                    <a:pt x="42" y="174"/>
                  </a:lnTo>
                  <a:lnTo>
                    <a:pt x="40" y="162"/>
                  </a:lnTo>
                  <a:lnTo>
                    <a:pt x="0" y="1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 name="Freeform 256">
              <a:extLst>
                <a:ext uri="{FF2B5EF4-FFF2-40B4-BE49-F238E27FC236}">
                  <a16:creationId xmlns:a16="http://schemas.microsoft.com/office/drawing/2014/main" id="{097C6079-040B-4032-BEBC-ECA965DE2655}"/>
                </a:ext>
              </a:extLst>
            </p:cNvPr>
            <p:cNvSpPr>
              <a:spLocks/>
            </p:cNvSpPr>
            <p:nvPr/>
          </p:nvSpPr>
          <p:spPr bwMode="auto">
            <a:xfrm>
              <a:off x="8235950" y="14854238"/>
              <a:ext cx="165100" cy="276225"/>
            </a:xfrm>
            <a:custGeom>
              <a:avLst/>
              <a:gdLst>
                <a:gd name="T0" fmla="*/ 0 w 104"/>
                <a:gd name="T1" fmla="*/ 18 h 174"/>
                <a:gd name="T2" fmla="*/ 14 w 104"/>
                <a:gd name="T3" fmla="*/ 0 h 174"/>
                <a:gd name="T4" fmla="*/ 34 w 104"/>
                <a:gd name="T5" fmla="*/ 0 h 174"/>
                <a:gd name="T6" fmla="*/ 26 w 104"/>
                <a:gd name="T7" fmla="*/ 18 h 174"/>
                <a:gd name="T8" fmla="*/ 22 w 104"/>
                <a:gd name="T9" fmla="*/ 24 h 174"/>
                <a:gd name="T10" fmla="*/ 26 w 104"/>
                <a:gd name="T11" fmla="*/ 46 h 174"/>
                <a:gd name="T12" fmla="*/ 36 w 104"/>
                <a:gd name="T13" fmla="*/ 58 h 174"/>
                <a:gd name="T14" fmla="*/ 50 w 104"/>
                <a:gd name="T15" fmla="*/ 72 h 174"/>
                <a:gd name="T16" fmla="*/ 56 w 104"/>
                <a:gd name="T17" fmla="*/ 92 h 174"/>
                <a:gd name="T18" fmla="*/ 66 w 104"/>
                <a:gd name="T19" fmla="*/ 108 h 174"/>
                <a:gd name="T20" fmla="*/ 76 w 104"/>
                <a:gd name="T21" fmla="*/ 116 h 174"/>
                <a:gd name="T22" fmla="*/ 92 w 104"/>
                <a:gd name="T23" fmla="*/ 122 h 174"/>
                <a:gd name="T24" fmla="*/ 100 w 104"/>
                <a:gd name="T25" fmla="*/ 138 h 174"/>
                <a:gd name="T26" fmla="*/ 86 w 104"/>
                <a:gd name="T27" fmla="*/ 152 h 174"/>
                <a:gd name="T28" fmla="*/ 100 w 104"/>
                <a:gd name="T29" fmla="*/ 148 h 174"/>
                <a:gd name="T30" fmla="*/ 104 w 104"/>
                <a:gd name="T31" fmla="*/ 162 h 174"/>
                <a:gd name="T32" fmla="*/ 78 w 104"/>
                <a:gd name="T33" fmla="*/ 168 h 174"/>
                <a:gd name="T34" fmla="*/ 42 w 104"/>
                <a:gd name="T35" fmla="*/ 174 h 174"/>
                <a:gd name="T36" fmla="*/ 40 w 104"/>
                <a:gd name="T37" fmla="*/ 162 h 174"/>
                <a:gd name="T38" fmla="*/ 0 w 104"/>
                <a:gd name="T39" fmla="*/ 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74">
                  <a:moveTo>
                    <a:pt x="0" y="18"/>
                  </a:moveTo>
                  <a:lnTo>
                    <a:pt x="14" y="0"/>
                  </a:lnTo>
                  <a:lnTo>
                    <a:pt x="34" y="0"/>
                  </a:lnTo>
                  <a:lnTo>
                    <a:pt x="26" y="18"/>
                  </a:lnTo>
                  <a:lnTo>
                    <a:pt x="22" y="24"/>
                  </a:lnTo>
                  <a:lnTo>
                    <a:pt x="26" y="46"/>
                  </a:lnTo>
                  <a:lnTo>
                    <a:pt x="36" y="58"/>
                  </a:lnTo>
                  <a:lnTo>
                    <a:pt x="50" y="72"/>
                  </a:lnTo>
                  <a:lnTo>
                    <a:pt x="56" y="92"/>
                  </a:lnTo>
                  <a:lnTo>
                    <a:pt x="66" y="108"/>
                  </a:lnTo>
                  <a:lnTo>
                    <a:pt x="76" y="116"/>
                  </a:lnTo>
                  <a:lnTo>
                    <a:pt x="92" y="122"/>
                  </a:lnTo>
                  <a:lnTo>
                    <a:pt x="100" y="138"/>
                  </a:lnTo>
                  <a:lnTo>
                    <a:pt x="86" y="152"/>
                  </a:lnTo>
                  <a:lnTo>
                    <a:pt x="100" y="148"/>
                  </a:lnTo>
                  <a:lnTo>
                    <a:pt x="104" y="162"/>
                  </a:lnTo>
                  <a:lnTo>
                    <a:pt x="78" y="168"/>
                  </a:lnTo>
                  <a:lnTo>
                    <a:pt x="42" y="174"/>
                  </a:lnTo>
                  <a:lnTo>
                    <a:pt x="40" y="162"/>
                  </a:lnTo>
                  <a:lnTo>
                    <a:pt x="0" y="1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4" name="Freeform 257">
              <a:extLst>
                <a:ext uri="{FF2B5EF4-FFF2-40B4-BE49-F238E27FC236}">
                  <a16:creationId xmlns:a16="http://schemas.microsoft.com/office/drawing/2014/main" id="{338A9379-471B-4D65-ABD6-711490735A44}"/>
                </a:ext>
              </a:extLst>
            </p:cNvPr>
            <p:cNvSpPr>
              <a:spLocks/>
            </p:cNvSpPr>
            <p:nvPr/>
          </p:nvSpPr>
          <p:spPr bwMode="auto">
            <a:xfrm>
              <a:off x="8235950" y="14854238"/>
              <a:ext cx="165100" cy="276225"/>
            </a:xfrm>
            <a:custGeom>
              <a:avLst/>
              <a:gdLst>
                <a:gd name="T0" fmla="*/ 0 w 104"/>
                <a:gd name="T1" fmla="*/ 18 h 174"/>
                <a:gd name="T2" fmla="*/ 14 w 104"/>
                <a:gd name="T3" fmla="*/ 0 h 174"/>
                <a:gd name="T4" fmla="*/ 34 w 104"/>
                <a:gd name="T5" fmla="*/ 0 h 174"/>
                <a:gd name="T6" fmla="*/ 26 w 104"/>
                <a:gd name="T7" fmla="*/ 18 h 174"/>
                <a:gd name="T8" fmla="*/ 22 w 104"/>
                <a:gd name="T9" fmla="*/ 24 h 174"/>
                <a:gd name="T10" fmla="*/ 26 w 104"/>
                <a:gd name="T11" fmla="*/ 46 h 174"/>
                <a:gd name="T12" fmla="*/ 36 w 104"/>
                <a:gd name="T13" fmla="*/ 58 h 174"/>
                <a:gd name="T14" fmla="*/ 50 w 104"/>
                <a:gd name="T15" fmla="*/ 72 h 174"/>
                <a:gd name="T16" fmla="*/ 56 w 104"/>
                <a:gd name="T17" fmla="*/ 92 h 174"/>
                <a:gd name="T18" fmla="*/ 66 w 104"/>
                <a:gd name="T19" fmla="*/ 108 h 174"/>
                <a:gd name="T20" fmla="*/ 76 w 104"/>
                <a:gd name="T21" fmla="*/ 116 h 174"/>
                <a:gd name="T22" fmla="*/ 92 w 104"/>
                <a:gd name="T23" fmla="*/ 122 h 174"/>
                <a:gd name="T24" fmla="*/ 100 w 104"/>
                <a:gd name="T25" fmla="*/ 138 h 174"/>
                <a:gd name="T26" fmla="*/ 86 w 104"/>
                <a:gd name="T27" fmla="*/ 152 h 174"/>
                <a:gd name="T28" fmla="*/ 100 w 104"/>
                <a:gd name="T29" fmla="*/ 148 h 174"/>
                <a:gd name="T30" fmla="*/ 104 w 104"/>
                <a:gd name="T31" fmla="*/ 162 h 174"/>
                <a:gd name="T32" fmla="*/ 78 w 104"/>
                <a:gd name="T33" fmla="*/ 168 h 174"/>
                <a:gd name="T34" fmla="*/ 42 w 104"/>
                <a:gd name="T35" fmla="*/ 174 h 174"/>
                <a:gd name="T36" fmla="*/ 40 w 104"/>
                <a:gd name="T37" fmla="*/ 162 h 174"/>
                <a:gd name="T38" fmla="*/ 0 w 104"/>
                <a:gd name="T39" fmla="*/ 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74">
                  <a:moveTo>
                    <a:pt x="0" y="18"/>
                  </a:moveTo>
                  <a:lnTo>
                    <a:pt x="14" y="0"/>
                  </a:lnTo>
                  <a:lnTo>
                    <a:pt x="34" y="0"/>
                  </a:lnTo>
                  <a:lnTo>
                    <a:pt x="26" y="18"/>
                  </a:lnTo>
                  <a:lnTo>
                    <a:pt x="22" y="24"/>
                  </a:lnTo>
                  <a:lnTo>
                    <a:pt x="26" y="46"/>
                  </a:lnTo>
                  <a:lnTo>
                    <a:pt x="36" y="58"/>
                  </a:lnTo>
                  <a:lnTo>
                    <a:pt x="50" y="72"/>
                  </a:lnTo>
                  <a:lnTo>
                    <a:pt x="56" y="92"/>
                  </a:lnTo>
                  <a:lnTo>
                    <a:pt x="66" y="108"/>
                  </a:lnTo>
                  <a:lnTo>
                    <a:pt x="76" y="116"/>
                  </a:lnTo>
                  <a:lnTo>
                    <a:pt x="92" y="122"/>
                  </a:lnTo>
                  <a:lnTo>
                    <a:pt x="100" y="138"/>
                  </a:lnTo>
                  <a:lnTo>
                    <a:pt x="86" y="152"/>
                  </a:lnTo>
                  <a:lnTo>
                    <a:pt x="100" y="148"/>
                  </a:lnTo>
                  <a:lnTo>
                    <a:pt x="104" y="162"/>
                  </a:lnTo>
                  <a:lnTo>
                    <a:pt x="78" y="168"/>
                  </a:lnTo>
                  <a:lnTo>
                    <a:pt x="42" y="174"/>
                  </a:lnTo>
                  <a:lnTo>
                    <a:pt x="40" y="162"/>
                  </a:lnTo>
                  <a:lnTo>
                    <a:pt x="0" y="1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258">
              <a:extLst>
                <a:ext uri="{FF2B5EF4-FFF2-40B4-BE49-F238E27FC236}">
                  <a16:creationId xmlns:a16="http://schemas.microsoft.com/office/drawing/2014/main" id="{632054EC-872B-4AC0-A455-C0B9CFB2C498}"/>
                </a:ext>
              </a:extLst>
            </p:cNvPr>
            <p:cNvSpPr>
              <a:spLocks/>
            </p:cNvSpPr>
            <p:nvPr/>
          </p:nvSpPr>
          <p:spPr bwMode="auto">
            <a:xfrm>
              <a:off x="7675563" y="14882813"/>
              <a:ext cx="725488" cy="360363"/>
            </a:xfrm>
            <a:custGeom>
              <a:avLst/>
              <a:gdLst>
                <a:gd name="T0" fmla="*/ 12 w 457"/>
                <a:gd name="T1" fmla="*/ 132 h 227"/>
                <a:gd name="T2" fmla="*/ 100 w 457"/>
                <a:gd name="T3" fmla="*/ 78 h 227"/>
                <a:gd name="T4" fmla="*/ 141 w 457"/>
                <a:gd name="T5" fmla="*/ 56 h 227"/>
                <a:gd name="T6" fmla="*/ 181 w 457"/>
                <a:gd name="T7" fmla="*/ 86 h 227"/>
                <a:gd name="T8" fmla="*/ 221 w 457"/>
                <a:gd name="T9" fmla="*/ 114 h 227"/>
                <a:gd name="T10" fmla="*/ 255 w 457"/>
                <a:gd name="T11" fmla="*/ 118 h 227"/>
                <a:gd name="T12" fmla="*/ 257 w 457"/>
                <a:gd name="T13" fmla="*/ 140 h 227"/>
                <a:gd name="T14" fmla="*/ 239 w 457"/>
                <a:gd name="T15" fmla="*/ 183 h 227"/>
                <a:gd name="T16" fmla="*/ 265 w 457"/>
                <a:gd name="T17" fmla="*/ 193 h 227"/>
                <a:gd name="T18" fmla="*/ 281 w 457"/>
                <a:gd name="T19" fmla="*/ 203 h 227"/>
                <a:gd name="T20" fmla="*/ 297 w 457"/>
                <a:gd name="T21" fmla="*/ 209 h 227"/>
                <a:gd name="T22" fmla="*/ 319 w 457"/>
                <a:gd name="T23" fmla="*/ 211 h 227"/>
                <a:gd name="T24" fmla="*/ 345 w 457"/>
                <a:gd name="T25" fmla="*/ 221 h 227"/>
                <a:gd name="T26" fmla="*/ 301 w 457"/>
                <a:gd name="T27" fmla="*/ 174 h 227"/>
                <a:gd name="T28" fmla="*/ 313 w 457"/>
                <a:gd name="T29" fmla="*/ 162 h 227"/>
                <a:gd name="T30" fmla="*/ 311 w 457"/>
                <a:gd name="T31" fmla="*/ 92 h 227"/>
                <a:gd name="T32" fmla="*/ 329 w 457"/>
                <a:gd name="T33" fmla="*/ 48 h 227"/>
                <a:gd name="T34" fmla="*/ 351 w 457"/>
                <a:gd name="T35" fmla="*/ 30 h 227"/>
                <a:gd name="T36" fmla="*/ 333 w 457"/>
                <a:gd name="T37" fmla="*/ 54 h 227"/>
                <a:gd name="T38" fmla="*/ 329 w 457"/>
                <a:gd name="T39" fmla="*/ 90 h 227"/>
                <a:gd name="T40" fmla="*/ 333 w 457"/>
                <a:gd name="T41" fmla="*/ 104 h 227"/>
                <a:gd name="T42" fmla="*/ 341 w 457"/>
                <a:gd name="T43" fmla="*/ 126 h 227"/>
                <a:gd name="T44" fmla="*/ 327 w 457"/>
                <a:gd name="T45" fmla="*/ 134 h 227"/>
                <a:gd name="T46" fmla="*/ 347 w 457"/>
                <a:gd name="T47" fmla="*/ 142 h 227"/>
                <a:gd name="T48" fmla="*/ 337 w 457"/>
                <a:gd name="T49" fmla="*/ 150 h 227"/>
                <a:gd name="T50" fmla="*/ 367 w 457"/>
                <a:gd name="T51" fmla="*/ 193 h 227"/>
                <a:gd name="T52" fmla="*/ 381 w 457"/>
                <a:gd name="T53" fmla="*/ 203 h 227"/>
                <a:gd name="T54" fmla="*/ 389 w 457"/>
                <a:gd name="T55" fmla="*/ 211 h 227"/>
                <a:gd name="T56" fmla="*/ 391 w 457"/>
                <a:gd name="T57" fmla="*/ 223 h 227"/>
                <a:gd name="T58" fmla="*/ 415 w 457"/>
                <a:gd name="T59" fmla="*/ 217 h 227"/>
                <a:gd name="T60" fmla="*/ 449 w 457"/>
                <a:gd name="T61" fmla="*/ 174 h 227"/>
                <a:gd name="T62" fmla="*/ 449 w 457"/>
                <a:gd name="T63" fmla="*/ 201 h 227"/>
                <a:gd name="T64" fmla="*/ 445 w 457"/>
                <a:gd name="T65" fmla="*/ 225 h 227"/>
                <a:gd name="T66" fmla="*/ 457 w 457"/>
                <a:gd name="T67" fmla="*/ 144 h 227"/>
                <a:gd name="T68" fmla="*/ 395 w 457"/>
                <a:gd name="T69" fmla="*/ 156 h 227"/>
                <a:gd name="T70" fmla="*/ 353 w 457"/>
                <a:gd name="T71"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57" h="227">
                  <a:moveTo>
                    <a:pt x="0" y="68"/>
                  </a:moveTo>
                  <a:lnTo>
                    <a:pt x="12" y="132"/>
                  </a:lnTo>
                  <a:lnTo>
                    <a:pt x="46" y="92"/>
                  </a:lnTo>
                  <a:lnTo>
                    <a:pt x="100" y="78"/>
                  </a:lnTo>
                  <a:lnTo>
                    <a:pt x="110" y="60"/>
                  </a:lnTo>
                  <a:lnTo>
                    <a:pt x="141" y="56"/>
                  </a:lnTo>
                  <a:lnTo>
                    <a:pt x="167" y="68"/>
                  </a:lnTo>
                  <a:lnTo>
                    <a:pt x="181" y="86"/>
                  </a:lnTo>
                  <a:lnTo>
                    <a:pt x="207" y="92"/>
                  </a:lnTo>
                  <a:lnTo>
                    <a:pt x="221" y="114"/>
                  </a:lnTo>
                  <a:lnTo>
                    <a:pt x="245" y="126"/>
                  </a:lnTo>
                  <a:lnTo>
                    <a:pt x="255" y="118"/>
                  </a:lnTo>
                  <a:lnTo>
                    <a:pt x="261" y="130"/>
                  </a:lnTo>
                  <a:lnTo>
                    <a:pt x="257" y="140"/>
                  </a:lnTo>
                  <a:lnTo>
                    <a:pt x="255" y="154"/>
                  </a:lnTo>
                  <a:lnTo>
                    <a:pt x="239" y="183"/>
                  </a:lnTo>
                  <a:lnTo>
                    <a:pt x="245" y="201"/>
                  </a:lnTo>
                  <a:lnTo>
                    <a:pt x="265" y="193"/>
                  </a:lnTo>
                  <a:lnTo>
                    <a:pt x="265" y="185"/>
                  </a:lnTo>
                  <a:lnTo>
                    <a:pt x="281" y="203"/>
                  </a:lnTo>
                  <a:lnTo>
                    <a:pt x="287" y="193"/>
                  </a:lnTo>
                  <a:lnTo>
                    <a:pt x="297" y="209"/>
                  </a:lnTo>
                  <a:lnTo>
                    <a:pt x="301" y="201"/>
                  </a:lnTo>
                  <a:lnTo>
                    <a:pt x="319" y="211"/>
                  </a:lnTo>
                  <a:lnTo>
                    <a:pt x="329" y="205"/>
                  </a:lnTo>
                  <a:lnTo>
                    <a:pt x="345" y="221"/>
                  </a:lnTo>
                  <a:lnTo>
                    <a:pt x="333" y="195"/>
                  </a:lnTo>
                  <a:lnTo>
                    <a:pt x="301" y="174"/>
                  </a:lnTo>
                  <a:lnTo>
                    <a:pt x="331" y="189"/>
                  </a:lnTo>
                  <a:lnTo>
                    <a:pt x="313" y="162"/>
                  </a:lnTo>
                  <a:lnTo>
                    <a:pt x="307" y="142"/>
                  </a:lnTo>
                  <a:lnTo>
                    <a:pt x="311" y="92"/>
                  </a:lnTo>
                  <a:lnTo>
                    <a:pt x="291" y="80"/>
                  </a:lnTo>
                  <a:lnTo>
                    <a:pt x="329" y="48"/>
                  </a:lnTo>
                  <a:lnTo>
                    <a:pt x="331" y="28"/>
                  </a:lnTo>
                  <a:lnTo>
                    <a:pt x="351" y="30"/>
                  </a:lnTo>
                  <a:lnTo>
                    <a:pt x="347" y="48"/>
                  </a:lnTo>
                  <a:lnTo>
                    <a:pt x="333" y="54"/>
                  </a:lnTo>
                  <a:lnTo>
                    <a:pt x="325" y="74"/>
                  </a:lnTo>
                  <a:lnTo>
                    <a:pt x="329" y="90"/>
                  </a:lnTo>
                  <a:lnTo>
                    <a:pt x="337" y="84"/>
                  </a:lnTo>
                  <a:lnTo>
                    <a:pt x="333" y="104"/>
                  </a:lnTo>
                  <a:lnTo>
                    <a:pt x="337" y="114"/>
                  </a:lnTo>
                  <a:lnTo>
                    <a:pt x="341" y="126"/>
                  </a:lnTo>
                  <a:lnTo>
                    <a:pt x="331" y="120"/>
                  </a:lnTo>
                  <a:lnTo>
                    <a:pt x="327" y="134"/>
                  </a:lnTo>
                  <a:lnTo>
                    <a:pt x="349" y="130"/>
                  </a:lnTo>
                  <a:lnTo>
                    <a:pt x="347" y="142"/>
                  </a:lnTo>
                  <a:lnTo>
                    <a:pt x="359" y="150"/>
                  </a:lnTo>
                  <a:lnTo>
                    <a:pt x="337" y="150"/>
                  </a:lnTo>
                  <a:lnTo>
                    <a:pt x="345" y="181"/>
                  </a:lnTo>
                  <a:lnTo>
                    <a:pt x="367" y="193"/>
                  </a:lnTo>
                  <a:lnTo>
                    <a:pt x="379" y="176"/>
                  </a:lnTo>
                  <a:lnTo>
                    <a:pt x="381" y="203"/>
                  </a:lnTo>
                  <a:lnTo>
                    <a:pt x="397" y="199"/>
                  </a:lnTo>
                  <a:lnTo>
                    <a:pt x="389" y="211"/>
                  </a:lnTo>
                  <a:lnTo>
                    <a:pt x="399" y="211"/>
                  </a:lnTo>
                  <a:lnTo>
                    <a:pt x="391" y="223"/>
                  </a:lnTo>
                  <a:lnTo>
                    <a:pt x="395" y="227"/>
                  </a:lnTo>
                  <a:lnTo>
                    <a:pt x="415" y="217"/>
                  </a:lnTo>
                  <a:lnTo>
                    <a:pt x="439" y="203"/>
                  </a:lnTo>
                  <a:lnTo>
                    <a:pt x="449" y="174"/>
                  </a:lnTo>
                  <a:lnTo>
                    <a:pt x="451" y="193"/>
                  </a:lnTo>
                  <a:lnTo>
                    <a:pt x="449" y="201"/>
                  </a:lnTo>
                  <a:lnTo>
                    <a:pt x="443" y="215"/>
                  </a:lnTo>
                  <a:lnTo>
                    <a:pt x="445" y="225"/>
                  </a:lnTo>
                  <a:lnTo>
                    <a:pt x="453" y="201"/>
                  </a:lnTo>
                  <a:lnTo>
                    <a:pt x="457" y="144"/>
                  </a:lnTo>
                  <a:lnTo>
                    <a:pt x="431" y="150"/>
                  </a:lnTo>
                  <a:lnTo>
                    <a:pt x="395" y="156"/>
                  </a:lnTo>
                  <a:lnTo>
                    <a:pt x="393" y="144"/>
                  </a:lnTo>
                  <a:lnTo>
                    <a:pt x="353" y="0"/>
                  </a:lnTo>
                  <a:lnTo>
                    <a:pt x="0" y="6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6" name="Freeform 259">
              <a:extLst>
                <a:ext uri="{FF2B5EF4-FFF2-40B4-BE49-F238E27FC236}">
                  <a16:creationId xmlns:a16="http://schemas.microsoft.com/office/drawing/2014/main" id="{230F8FA2-C386-41C0-A323-1970B93F5AD4}"/>
                </a:ext>
              </a:extLst>
            </p:cNvPr>
            <p:cNvSpPr>
              <a:spLocks/>
            </p:cNvSpPr>
            <p:nvPr/>
          </p:nvSpPr>
          <p:spPr bwMode="auto">
            <a:xfrm>
              <a:off x="7675563" y="14882813"/>
              <a:ext cx="725488" cy="360363"/>
            </a:xfrm>
            <a:custGeom>
              <a:avLst/>
              <a:gdLst>
                <a:gd name="T0" fmla="*/ 12 w 457"/>
                <a:gd name="T1" fmla="*/ 132 h 227"/>
                <a:gd name="T2" fmla="*/ 100 w 457"/>
                <a:gd name="T3" fmla="*/ 78 h 227"/>
                <a:gd name="T4" fmla="*/ 141 w 457"/>
                <a:gd name="T5" fmla="*/ 56 h 227"/>
                <a:gd name="T6" fmla="*/ 181 w 457"/>
                <a:gd name="T7" fmla="*/ 86 h 227"/>
                <a:gd name="T8" fmla="*/ 221 w 457"/>
                <a:gd name="T9" fmla="*/ 114 h 227"/>
                <a:gd name="T10" fmla="*/ 255 w 457"/>
                <a:gd name="T11" fmla="*/ 118 h 227"/>
                <a:gd name="T12" fmla="*/ 257 w 457"/>
                <a:gd name="T13" fmla="*/ 140 h 227"/>
                <a:gd name="T14" fmla="*/ 239 w 457"/>
                <a:gd name="T15" fmla="*/ 183 h 227"/>
                <a:gd name="T16" fmla="*/ 265 w 457"/>
                <a:gd name="T17" fmla="*/ 193 h 227"/>
                <a:gd name="T18" fmla="*/ 281 w 457"/>
                <a:gd name="T19" fmla="*/ 203 h 227"/>
                <a:gd name="T20" fmla="*/ 297 w 457"/>
                <a:gd name="T21" fmla="*/ 209 h 227"/>
                <a:gd name="T22" fmla="*/ 319 w 457"/>
                <a:gd name="T23" fmla="*/ 211 h 227"/>
                <a:gd name="T24" fmla="*/ 345 w 457"/>
                <a:gd name="T25" fmla="*/ 221 h 227"/>
                <a:gd name="T26" fmla="*/ 301 w 457"/>
                <a:gd name="T27" fmla="*/ 174 h 227"/>
                <a:gd name="T28" fmla="*/ 313 w 457"/>
                <a:gd name="T29" fmla="*/ 162 h 227"/>
                <a:gd name="T30" fmla="*/ 311 w 457"/>
                <a:gd name="T31" fmla="*/ 92 h 227"/>
                <a:gd name="T32" fmla="*/ 329 w 457"/>
                <a:gd name="T33" fmla="*/ 48 h 227"/>
                <a:gd name="T34" fmla="*/ 351 w 457"/>
                <a:gd name="T35" fmla="*/ 30 h 227"/>
                <a:gd name="T36" fmla="*/ 333 w 457"/>
                <a:gd name="T37" fmla="*/ 54 h 227"/>
                <a:gd name="T38" fmla="*/ 329 w 457"/>
                <a:gd name="T39" fmla="*/ 90 h 227"/>
                <a:gd name="T40" fmla="*/ 333 w 457"/>
                <a:gd name="T41" fmla="*/ 104 h 227"/>
                <a:gd name="T42" fmla="*/ 341 w 457"/>
                <a:gd name="T43" fmla="*/ 126 h 227"/>
                <a:gd name="T44" fmla="*/ 327 w 457"/>
                <a:gd name="T45" fmla="*/ 134 h 227"/>
                <a:gd name="T46" fmla="*/ 347 w 457"/>
                <a:gd name="T47" fmla="*/ 142 h 227"/>
                <a:gd name="T48" fmla="*/ 337 w 457"/>
                <a:gd name="T49" fmla="*/ 150 h 227"/>
                <a:gd name="T50" fmla="*/ 367 w 457"/>
                <a:gd name="T51" fmla="*/ 193 h 227"/>
                <a:gd name="T52" fmla="*/ 381 w 457"/>
                <a:gd name="T53" fmla="*/ 203 h 227"/>
                <a:gd name="T54" fmla="*/ 389 w 457"/>
                <a:gd name="T55" fmla="*/ 211 h 227"/>
                <a:gd name="T56" fmla="*/ 391 w 457"/>
                <a:gd name="T57" fmla="*/ 223 h 227"/>
                <a:gd name="T58" fmla="*/ 415 w 457"/>
                <a:gd name="T59" fmla="*/ 217 h 227"/>
                <a:gd name="T60" fmla="*/ 449 w 457"/>
                <a:gd name="T61" fmla="*/ 174 h 227"/>
                <a:gd name="T62" fmla="*/ 449 w 457"/>
                <a:gd name="T63" fmla="*/ 201 h 227"/>
                <a:gd name="T64" fmla="*/ 445 w 457"/>
                <a:gd name="T65" fmla="*/ 225 h 227"/>
                <a:gd name="T66" fmla="*/ 457 w 457"/>
                <a:gd name="T67" fmla="*/ 144 h 227"/>
                <a:gd name="T68" fmla="*/ 395 w 457"/>
                <a:gd name="T69" fmla="*/ 156 h 227"/>
                <a:gd name="T70" fmla="*/ 353 w 457"/>
                <a:gd name="T71"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57" h="227">
                  <a:moveTo>
                    <a:pt x="0" y="68"/>
                  </a:moveTo>
                  <a:lnTo>
                    <a:pt x="12" y="132"/>
                  </a:lnTo>
                  <a:lnTo>
                    <a:pt x="46" y="92"/>
                  </a:lnTo>
                  <a:lnTo>
                    <a:pt x="100" y="78"/>
                  </a:lnTo>
                  <a:lnTo>
                    <a:pt x="110" y="60"/>
                  </a:lnTo>
                  <a:lnTo>
                    <a:pt x="141" y="56"/>
                  </a:lnTo>
                  <a:lnTo>
                    <a:pt x="167" y="68"/>
                  </a:lnTo>
                  <a:lnTo>
                    <a:pt x="181" y="86"/>
                  </a:lnTo>
                  <a:lnTo>
                    <a:pt x="207" y="92"/>
                  </a:lnTo>
                  <a:lnTo>
                    <a:pt x="221" y="114"/>
                  </a:lnTo>
                  <a:lnTo>
                    <a:pt x="245" y="126"/>
                  </a:lnTo>
                  <a:lnTo>
                    <a:pt x="255" y="118"/>
                  </a:lnTo>
                  <a:lnTo>
                    <a:pt x="261" y="130"/>
                  </a:lnTo>
                  <a:lnTo>
                    <a:pt x="257" y="140"/>
                  </a:lnTo>
                  <a:lnTo>
                    <a:pt x="255" y="154"/>
                  </a:lnTo>
                  <a:lnTo>
                    <a:pt x="239" y="183"/>
                  </a:lnTo>
                  <a:lnTo>
                    <a:pt x="245" y="201"/>
                  </a:lnTo>
                  <a:lnTo>
                    <a:pt x="265" y="193"/>
                  </a:lnTo>
                  <a:lnTo>
                    <a:pt x="265" y="185"/>
                  </a:lnTo>
                  <a:lnTo>
                    <a:pt x="281" y="203"/>
                  </a:lnTo>
                  <a:lnTo>
                    <a:pt x="287" y="193"/>
                  </a:lnTo>
                  <a:lnTo>
                    <a:pt x="297" y="209"/>
                  </a:lnTo>
                  <a:lnTo>
                    <a:pt x="301" y="201"/>
                  </a:lnTo>
                  <a:lnTo>
                    <a:pt x="319" y="211"/>
                  </a:lnTo>
                  <a:lnTo>
                    <a:pt x="329" y="205"/>
                  </a:lnTo>
                  <a:lnTo>
                    <a:pt x="345" y="221"/>
                  </a:lnTo>
                  <a:lnTo>
                    <a:pt x="333" y="195"/>
                  </a:lnTo>
                  <a:lnTo>
                    <a:pt x="301" y="174"/>
                  </a:lnTo>
                  <a:lnTo>
                    <a:pt x="331" y="189"/>
                  </a:lnTo>
                  <a:lnTo>
                    <a:pt x="313" y="162"/>
                  </a:lnTo>
                  <a:lnTo>
                    <a:pt x="307" y="142"/>
                  </a:lnTo>
                  <a:lnTo>
                    <a:pt x="311" y="92"/>
                  </a:lnTo>
                  <a:lnTo>
                    <a:pt x="291" y="80"/>
                  </a:lnTo>
                  <a:lnTo>
                    <a:pt x="329" y="48"/>
                  </a:lnTo>
                  <a:lnTo>
                    <a:pt x="331" y="28"/>
                  </a:lnTo>
                  <a:lnTo>
                    <a:pt x="351" y="30"/>
                  </a:lnTo>
                  <a:lnTo>
                    <a:pt x="347" y="48"/>
                  </a:lnTo>
                  <a:lnTo>
                    <a:pt x="333" y="54"/>
                  </a:lnTo>
                  <a:lnTo>
                    <a:pt x="325" y="74"/>
                  </a:lnTo>
                  <a:lnTo>
                    <a:pt x="329" y="90"/>
                  </a:lnTo>
                  <a:lnTo>
                    <a:pt x="337" y="84"/>
                  </a:lnTo>
                  <a:lnTo>
                    <a:pt x="333" y="104"/>
                  </a:lnTo>
                  <a:lnTo>
                    <a:pt x="337" y="114"/>
                  </a:lnTo>
                  <a:lnTo>
                    <a:pt x="341" y="126"/>
                  </a:lnTo>
                  <a:lnTo>
                    <a:pt x="331" y="120"/>
                  </a:lnTo>
                  <a:lnTo>
                    <a:pt x="327" y="134"/>
                  </a:lnTo>
                  <a:lnTo>
                    <a:pt x="349" y="130"/>
                  </a:lnTo>
                  <a:lnTo>
                    <a:pt x="347" y="142"/>
                  </a:lnTo>
                  <a:lnTo>
                    <a:pt x="359" y="150"/>
                  </a:lnTo>
                  <a:lnTo>
                    <a:pt x="337" y="150"/>
                  </a:lnTo>
                  <a:lnTo>
                    <a:pt x="345" y="181"/>
                  </a:lnTo>
                  <a:lnTo>
                    <a:pt x="367" y="193"/>
                  </a:lnTo>
                  <a:lnTo>
                    <a:pt x="379" y="176"/>
                  </a:lnTo>
                  <a:lnTo>
                    <a:pt x="381" y="203"/>
                  </a:lnTo>
                  <a:lnTo>
                    <a:pt x="397" y="199"/>
                  </a:lnTo>
                  <a:lnTo>
                    <a:pt x="389" y="211"/>
                  </a:lnTo>
                  <a:lnTo>
                    <a:pt x="399" y="211"/>
                  </a:lnTo>
                  <a:lnTo>
                    <a:pt x="391" y="223"/>
                  </a:lnTo>
                  <a:lnTo>
                    <a:pt x="395" y="227"/>
                  </a:lnTo>
                  <a:lnTo>
                    <a:pt x="415" y="217"/>
                  </a:lnTo>
                  <a:lnTo>
                    <a:pt x="439" y="203"/>
                  </a:lnTo>
                  <a:lnTo>
                    <a:pt x="449" y="174"/>
                  </a:lnTo>
                  <a:lnTo>
                    <a:pt x="451" y="193"/>
                  </a:lnTo>
                  <a:lnTo>
                    <a:pt x="449" y="201"/>
                  </a:lnTo>
                  <a:lnTo>
                    <a:pt x="443" y="215"/>
                  </a:lnTo>
                  <a:lnTo>
                    <a:pt x="445" y="225"/>
                  </a:lnTo>
                  <a:lnTo>
                    <a:pt x="453" y="201"/>
                  </a:lnTo>
                  <a:lnTo>
                    <a:pt x="457" y="144"/>
                  </a:lnTo>
                  <a:lnTo>
                    <a:pt x="431" y="150"/>
                  </a:lnTo>
                  <a:lnTo>
                    <a:pt x="395" y="156"/>
                  </a:lnTo>
                  <a:lnTo>
                    <a:pt x="393" y="144"/>
                  </a:lnTo>
                  <a:lnTo>
                    <a:pt x="353" y="0"/>
                  </a:lnTo>
                  <a:lnTo>
                    <a:pt x="0" y="6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7" name="Freeform 260">
              <a:extLst>
                <a:ext uri="{FF2B5EF4-FFF2-40B4-BE49-F238E27FC236}">
                  <a16:creationId xmlns:a16="http://schemas.microsoft.com/office/drawing/2014/main" id="{E2186C37-031C-46BC-BB47-64722D718197}"/>
                </a:ext>
              </a:extLst>
            </p:cNvPr>
            <p:cNvSpPr>
              <a:spLocks/>
            </p:cNvSpPr>
            <p:nvPr/>
          </p:nvSpPr>
          <p:spPr bwMode="auto">
            <a:xfrm>
              <a:off x="7675563" y="14882813"/>
              <a:ext cx="725488" cy="360363"/>
            </a:xfrm>
            <a:custGeom>
              <a:avLst/>
              <a:gdLst>
                <a:gd name="T0" fmla="*/ 12 w 457"/>
                <a:gd name="T1" fmla="*/ 132 h 227"/>
                <a:gd name="T2" fmla="*/ 100 w 457"/>
                <a:gd name="T3" fmla="*/ 78 h 227"/>
                <a:gd name="T4" fmla="*/ 141 w 457"/>
                <a:gd name="T5" fmla="*/ 56 h 227"/>
                <a:gd name="T6" fmla="*/ 181 w 457"/>
                <a:gd name="T7" fmla="*/ 86 h 227"/>
                <a:gd name="T8" fmla="*/ 221 w 457"/>
                <a:gd name="T9" fmla="*/ 114 h 227"/>
                <a:gd name="T10" fmla="*/ 255 w 457"/>
                <a:gd name="T11" fmla="*/ 118 h 227"/>
                <a:gd name="T12" fmla="*/ 257 w 457"/>
                <a:gd name="T13" fmla="*/ 140 h 227"/>
                <a:gd name="T14" fmla="*/ 239 w 457"/>
                <a:gd name="T15" fmla="*/ 183 h 227"/>
                <a:gd name="T16" fmla="*/ 265 w 457"/>
                <a:gd name="T17" fmla="*/ 193 h 227"/>
                <a:gd name="T18" fmla="*/ 281 w 457"/>
                <a:gd name="T19" fmla="*/ 203 h 227"/>
                <a:gd name="T20" fmla="*/ 297 w 457"/>
                <a:gd name="T21" fmla="*/ 209 h 227"/>
                <a:gd name="T22" fmla="*/ 319 w 457"/>
                <a:gd name="T23" fmla="*/ 211 h 227"/>
                <a:gd name="T24" fmla="*/ 345 w 457"/>
                <a:gd name="T25" fmla="*/ 221 h 227"/>
                <a:gd name="T26" fmla="*/ 301 w 457"/>
                <a:gd name="T27" fmla="*/ 174 h 227"/>
                <a:gd name="T28" fmla="*/ 313 w 457"/>
                <a:gd name="T29" fmla="*/ 162 h 227"/>
                <a:gd name="T30" fmla="*/ 311 w 457"/>
                <a:gd name="T31" fmla="*/ 92 h 227"/>
                <a:gd name="T32" fmla="*/ 329 w 457"/>
                <a:gd name="T33" fmla="*/ 48 h 227"/>
                <a:gd name="T34" fmla="*/ 351 w 457"/>
                <a:gd name="T35" fmla="*/ 30 h 227"/>
                <a:gd name="T36" fmla="*/ 333 w 457"/>
                <a:gd name="T37" fmla="*/ 54 h 227"/>
                <a:gd name="T38" fmla="*/ 329 w 457"/>
                <a:gd name="T39" fmla="*/ 90 h 227"/>
                <a:gd name="T40" fmla="*/ 333 w 457"/>
                <a:gd name="T41" fmla="*/ 104 h 227"/>
                <a:gd name="T42" fmla="*/ 341 w 457"/>
                <a:gd name="T43" fmla="*/ 126 h 227"/>
                <a:gd name="T44" fmla="*/ 327 w 457"/>
                <a:gd name="T45" fmla="*/ 134 h 227"/>
                <a:gd name="T46" fmla="*/ 347 w 457"/>
                <a:gd name="T47" fmla="*/ 142 h 227"/>
                <a:gd name="T48" fmla="*/ 337 w 457"/>
                <a:gd name="T49" fmla="*/ 150 h 227"/>
                <a:gd name="T50" fmla="*/ 367 w 457"/>
                <a:gd name="T51" fmla="*/ 193 h 227"/>
                <a:gd name="T52" fmla="*/ 381 w 457"/>
                <a:gd name="T53" fmla="*/ 203 h 227"/>
                <a:gd name="T54" fmla="*/ 389 w 457"/>
                <a:gd name="T55" fmla="*/ 211 h 227"/>
                <a:gd name="T56" fmla="*/ 391 w 457"/>
                <a:gd name="T57" fmla="*/ 223 h 227"/>
                <a:gd name="T58" fmla="*/ 415 w 457"/>
                <a:gd name="T59" fmla="*/ 217 h 227"/>
                <a:gd name="T60" fmla="*/ 449 w 457"/>
                <a:gd name="T61" fmla="*/ 174 h 227"/>
                <a:gd name="T62" fmla="*/ 449 w 457"/>
                <a:gd name="T63" fmla="*/ 201 h 227"/>
                <a:gd name="T64" fmla="*/ 445 w 457"/>
                <a:gd name="T65" fmla="*/ 225 h 227"/>
                <a:gd name="T66" fmla="*/ 457 w 457"/>
                <a:gd name="T67" fmla="*/ 144 h 227"/>
                <a:gd name="T68" fmla="*/ 395 w 457"/>
                <a:gd name="T69" fmla="*/ 156 h 227"/>
                <a:gd name="T70" fmla="*/ 353 w 457"/>
                <a:gd name="T71"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57" h="227">
                  <a:moveTo>
                    <a:pt x="0" y="68"/>
                  </a:moveTo>
                  <a:lnTo>
                    <a:pt x="12" y="132"/>
                  </a:lnTo>
                  <a:lnTo>
                    <a:pt x="46" y="92"/>
                  </a:lnTo>
                  <a:lnTo>
                    <a:pt x="100" y="78"/>
                  </a:lnTo>
                  <a:lnTo>
                    <a:pt x="110" y="60"/>
                  </a:lnTo>
                  <a:lnTo>
                    <a:pt x="141" y="56"/>
                  </a:lnTo>
                  <a:lnTo>
                    <a:pt x="167" y="68"/>
                  </a:lnTo>
                  <a:lnTo>
                    <a:pt x="181" y="86"/>
                  </a:lnTo>
                  <a:lnTo>
                    <a:pt x="207" y="92"/>
                  </a:lnTo>
                  <a:lnTo>
                    <a:pt x="221" y="114"/>
                  </a:lnTo>
                  <a:lnTo>
                    <a:pt x="245" y="126"/>
                  </a:lnTo>
                  <a:lnTo>
                    <a:pt x="255" y="118"/>
                  </a:lnTo>
                  <a:lnTo>
                    <a:pt x="261" y="130"/>
                  </a:lnTo>
                  <a:lnTo>
                    <a:pt x="257" y="140"/>
                  </a:lnTo>
                  <a:lnTo>
                    <a:pt x="255" y="154"/>
                  </a:lnTo>
                  <a:lnTo>
                    <a:pt x="239" y="183"/>
                  </a:lnTo>
                  <a:lnTo>
                    <a:pt x="245" y="201"/>
                  </a:lnTo>
                  <a:lnTo>
                    <a:pt x="265" y="193"/>
                  </a:lnTo>
                  <a:lnTo>
                    <a:pt x="265" y="185"/>
                  </a:lnTo>
                  <a:lnTo>
                    <a:pt x="281" y="203"/>
                  </a:lnTo>
                  <a:lnTo>
                    <a:pt x="287" y="193"/>
                  </a:lnTo>
                  <a:lnTo>
                    <a:pt x="297" y="209"/>
                  </a:lnTo>
                  <a:lnTo>
                    <a:pt x="301" y="201"/>
                  </a:lnTo>
                  <a:lnTo>
                    <a:pt x="319" y="211"/>
                  </a:lnTo>
                  <a:lnTo>
                    <a:pt x="329" y="205"/>
                  </a:lnTo>
                  <a:lnTo>
                    <a:pt x="345" y="221"/>
                  </a:lnTo>
                  <a:lnTo>
                    <a:pt x="333" y="195"/>
                  </a:lnTo>
                  <a:lnTo>
                    <a:pt x="301" y="174"/>
                  </a:lnTo>
                  <a:lnTo>
                    <a:pt x="331" y="189"/>
                  </a:lnTo>
                  <a:lnTo>
                    <a:pt x="313" y="162"/>
                  </a:lnTo>
                  <a:lnTo>
                    <a:pt x="307" y="142"/>
                  </a:lnTo>
                  <a:lnTo>
                    <a:pt x="311" y="92"/>
                  </a:lnTo>
                  <a:lnTo>
                    <a:pt x="291" y="80"/>
                  </a:lnTo>
                  <a:lnTo>
                    <a:pt x="329" y="48"/>
                  </a:lnTo>
                  <a:lnTo>
                    <a:pt x="331" y="28"/>
                  </a:lnTo>
                  <a:lnTo>
                    <a:pt x="351" y="30"/>
                  </a:lnTo>
                  <a:lnTo>
                    <a:pt x="347" y="48"/>
                  </a:lnTo>
                  <a:lnTo>
                    <a:pt x="333" y="54"/>
                  </a:lnTo>
                  <a:lnTo>
                    <a:pt x="325" y="74"/>
                  </a:lnTo>
                  <a:lnTo>
                    <a:pt x="329" y="90"/>
                  </a:lnTo>
                  <a:lnTo>
                    <a:pt x="337" y="84"/>
                  </a:lnTo>
                  <a:lnTo>
                    <a:pt x="333" y="104"/>
                  </a:lnTo>
                  <a:lnTo>
                    <a:pt x="337" y="114"/>
                  </a:lnTo>
                  <a:lnTo>
                    <a:pt x="341" y="126"/>
                  </a:lnTo>
                  <a:lnTo>
                    <a:pt x="331" y="120"/>
                  </a:lnTo>
                  <a:lnTo>
                    <a:pt x="327" y="134"/>
                  </a:lnTo>
                  <a:lnTo>
                    <a:pt x="349" y="130"/>
                  </a:lnTo>
                  <a:lnTo>
                    <a:pt x="347" y="142"/>
                  </a:lnTo>
                  <a:lnTo>
                    <a:pt x="359" y="150"/>
                  </a:lnTo>
                  <a:lnTo>
                    <a:pt x="337" y="150"/>
                  </a:lnTo>
                  <a:lnTo>
                    <a:pt x="345" y="181"/>
                  </a:lnTo>
                  <a:lnTo>
                    <a:pt x="367" y="193"/>
                  </a:lnTo>
                  <a:lnTo>
                    <a:pt x="379" y="176"/>
                  </a:lnTo>
                  <a:lnTo>
                    <a:pt x="381" y="203"/>
                  </a:lnTo>
                  <a:lnTo>
                    <a:pt x="397" y="199"/>
                  </a:lnTo>
                  <a:lnTo>
                    <a:pt x="389" y="211"/>
                  </a:lnTo>
                  <a:lnTo>
                    <a:pt x="399" y="211"/>
                  </a:lnTo>
                  <a:lnTo>
                    <a:pt x="391" y="223"/>
                  </a:lnTo>
                  <a:lnTo>
                    <a:pt x="395" y="227"/>
                  </a:lnTo>
                  <a:lnTo>
                    <a:pt x="415" y="217"/>
                  </a:lnTo>
                  <a:lnTo>
                    <a:pt x="439" y="203"/>
                  </a:lnTo>
                  <a:lnTo>
                    <a:pt x="449" y="174"/>
                  </a:lnTo>
                  <a:lnTo>
                    <a:pt x="451" y="193"/>
                  </a:lnTo>
                  <a:lnTo>
                    <a:pt x="449" y="201"/>
                  </a:lnTo>
                  <a:lnTo>
                    <a:pt x="443" y="215"/>
                  </a:lnTo>
                  <a:lnTo>
                    <a:pt x="445" y="225"/>
                  </a:lnTo>
                  <a:lnTo>
                    <a:pt x="453" y="201"/>
                  </a:lnTo>
                  <a:lnTo>
                    <a:pt x="457" y="144"/>
                  </a:lnTo>
                  <a:lnTo>
                    <a:pt x="431" y="150"/>
                  </a:lnTo>
                  <a:lnTo>
                    <a:pt x="395" y="156"/>
                  </a:lnTo>
                  <a:lnTo>
                    <a:pt x="393" y="144"/>
                  </a:lnTo>
                  <a:lnTo>
                    <a:pt x="353" y="0"/>
                  </a:lnTo>
                  <a:lnTo>
                    <a:pt x="0" y="68"/>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8" name="Freeform 261">
              <a:extLst>
                <a:ext uri="{FF2B5EF4-FFF2-40B4-BE49-F238E27FC236}">
                  <a16:creationId xmlns:a16="http://schemas.microsoft.com/office/drawing/2014/main" id="{CA244BF9-A1E1-4FA0-A126-9F082292AEEA}"/>
                </a:ext>
              </a:extLst>
            </p:cNvPr>
            <p:cNvSpPr>
              <a:spLocks/>
            </p:cNvSpPr>
            <p:nvPr/>
          </p:nvSpPr>
          <p:spPr bwMode="auto">
            <a:xfrm>
              <a:off x="7675563" y="14882813"/>
              <a:ext cx="725488" cy="360363"/>
            </a:xfrm>
            <a:custGeom>
              <a:avLst/>
              <a:gdLst>
                <a:gd name="T0" fmla="*/ 12 w 457"/>
                <a:gd name="T1" fmla="*/ 132 h 227"/>
                <a:gd name="T2" fmla="*/ 100 w 457"/>
                <a:gd name="T3" fmla="*/ 78 h 227"/>
                <a:gd name="T4" fmla="*/ 141 w 457"/>
                <a:gd name="T5" fmla="*/ 56 h 227"/>
                <a:gd name="T6" fmla="*/ 181 w 457"/>
                <a:gd name="T7" fmla="*/ 86 h 227"/>
                <a:gd name="T8" fmla="*/ 221 w 457"/>
                <a:gd name="T9" fmla="*/ 114 h 227"/>
                <a:gd name="T10" fmla="*/ 255 w 457"/>
                <a:gd name="T11" fmla="*/ 118 h 227"/>
                <a:gd name="T12" fmla="*/ 257 w 457"/>
                <a:gd name="T13" fmla="*/ 140 h 227"/>
                <a:gd name="T14" fmla="*/ 239 w 457"/>
                <a:gd name="T15" fmla="*/ 183 h 227"/>
                <a:gd name="T16" fmla="*/ 265 w 457"/>
                <a:gd name="T17" fmla="*/ 193 h 227"/>
                <a:gd name="T18" fmla="*/ 281 w 457"/>
                <a:gd name="T19" fmla="*/ 203 h 227"/>
                <a:gd name="T20" fmla="*/ 297 w 457"/>
                <a:gd name="T21" fmla="*/ 209 h 227"/>
                <a:gd name="T22" fmla="*/ 319 w 457"/>
                <a:gd name="T23" fmla="*/ 211 h 227"/>
                <a:gd name="T24" fmla="*/ 345 w 457"/>
                <a:gd name="T25" fmla="*/ 221 h 227"/>
                <a:gd name="T26" fmla="*/ 301 w 457"/>
                <a:gd name="T27" fmla="*/ 174 h 227"/>
                <a:gd name="T28" fmla="*/ 313 w 457"/>
                <a:gd name="T29" fmla="*/ 162 h 227"/>
                <a:gd name="T30" fmla="*/ 311 w 457"/>
                <a:gd name="T31" fmla="*/ 92 h 227"/>
                <a:gd name="T32" fmla="*/ 329 w 457"/>
                <a:gd name="T33" fmla="*/ 48 h 227"/>
                <a:gd name="T34" fmla="*/ 351 w 457"/>
                <a:gd name="T35" fmla="*/ 30 h 227"/>
                <a:gd name="T36" fmla="*/ 333 w 457"/>
                <a:gd name="T37" fmla="*/ 54 h 227"/>
                <a:gd name="T38" fmla="*/ 329 w 457"/>
                <a:gd name="T39" fmla="*/ 90 h 227"/>
                <a:gd name="T40" fmla="*/ 333 w 457"/>
                <a:gd name="T41" fmla="*/ 104 h 227"/>
                <a:gd name="T42" fmla="*/ 341 w 457"/>
                <a:gd name="T43" fmla="*/ 126 h 227"/>
                <a:gd name="T44" fmla="*/ 327 w 457"/>
                <a:gd name="T45" fmla="*/ 134 h 227"/>
                <a:gd name="T46" fmla="*/ 347 w 457"/>
                <a:gd name="T47" fmla="*/ 142 h 227"/>
                <a:gd name="T48" fmla="*/ 337 w 457"/>
                <a:gd name="T49" fmla="*/ 150 h 227"/>
                <a:gd name="T50" fmla="*/ 367 w 457"/>
                <a:gd name="T51" fmla="*/ 193 h 227"/>
                <a:gd name="T52" fmla="*/ 381 w 457"/>
                <a:gd name="T53" fmla="*/ 203 h 227"/>
                <a:gd name="T54" fmla="*/ 389 w 457"/>
                <a:gd name="T55" fmla="*/ 211 h 227"/>
                <a:gd name="T56" fmla="*/ 391 w 457"/>
                <a:gd name="T57" fmla="*/ 223 h 227"/>
                <a:gd name="T58" fmla="*/ 415 w 457"/>
                <a:gd name="T59" fmla="*/ 217 h 227"/>
                <a:gd name="T60" fmla="*/ 449 w 457"/>
                <a:gd name="T61" fmla="*/ 174 h 227"/>
                <a:gd name="T62" fmla="*/ 449 w 457"/>
                <a:gd name="T63" fmla="*/ 201 h 227"/>
                <a:gd name="T64" fmla="*/ 445 w 457"/>
                <a:gd name="T65" fmla="*/ 225 h 227"/>
                <a:gd name="T66" fmla="*/ 457 w 457"/>
                <a:gd name="T67" fmla="*/ 144 h 227"/>
                <a:gd name="T68" fmla="*/ 395 w 457"/>
                <a:gd name="T69" fmla="*/ 156 h 227"/>
                <a:gd name="T70" fmla="*/ 353 w 457"/>
                <a:gd name="T71"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57" h="227">
                  <a:moveTo>
                    <a:pt x="0" y="68"/>
                  </a:moveTo>
                  <a:lnTo>
                    <a:pt x="12" y="132"/>
                  </a:lnTo>
                  <a:lnTo>
                    <a:pt x="46" y="92"/>
                  </a:lnTo>
                  <a:lnTo>
                    <a:pt x="100" y="78"/>
                  </a:lnTo>
                  <a:lnTo>
                    <a:pt x="110" y="60"/>
                  </a:lnTo>
                  <a:lnTo>
                    <a:pt x="141" y="56"/>
                  </a:lnTo>
                  <a:lnTo>
                    <a:pt x="167" y="68"/>
                  </a:lnTo>
                  <a:lnTo>
                    <a:pt x="181" y="86"/>
                  </a:lnTo>
                  <a:lnTo>
                    <a:pt x="207" y="92"/>
                  </a:lnTo>
                  <a:lnTo>
                    <a:pt x="221" y="114"/>
                  </a:lnTo>
                  <a:lnTo>
                    <a:pt x="245" y="126"/>
                  </a:lnTo>
                  <a:lnTo>
                    <a:pt x="255" y="118"/>
                  </a:lnTo>
                  <a:lnTo>
                    <a:pt x="261" y="130"/>
                  </a:lnTo>
                  <a:lnTo>
                    <a:pt x="257" y="140"/>
                  </a:lnTo>
                  <a:lnTo>
                    <a:pt x="255" y="154"/>
                  </a:lnTo>
                  <a:lnTo>
                    <a:pt x="239" y="183"/>
                  </a:lnTo>
                  <a:lnTo>
                    <a:pt x="245" y="201"/>
                  </a:lnTo>
                  <a:lnTo>
                    <a:pt x="265" y="193"/>
                  </a:lnTo>
                  <a:lnTo>
                    <a:pt x="265" y="185"/>
                  </a:lnTo>
                  <a:lnTo>
                    <a:pt x="281" y="203"/>
                  </a:lnTo>
                  <a:lnTo>
                    <a:pt x="287" y="193"/>
                  </a:lnTo>
                  <a:lnTo>
                    <a:pt x="297" y="209"/>
                  </a:lnTo>
                  <a:lnTo>
                    <a:pt x="301" y="201"/>
                  </a:lnTo>
                  <a:lnTo>
                    <a:pt x="319" y="211"/>
                  </a:lnTo>
                  <a:lnTo>
                    <a:pt x="329" y="205"/>
                  </a:lnTo>
                  <a:lnTo>
                    <a:pt x="345" y="221"/>
                  </a:lnTo>
                  <a:lnTo>
                    <a:pt x="333" y="195"/>
                  </a:lnTo>
                  <a:lnTo>
                    <a:pt x="301" y="174"/>
                  </a:lnTo>
                  <a:lnTo>
                    <a:pt x="331" y="189"/>
                  </a:lnTo>
                  <a:lnTo>
                    <a:pt x="313" y="162"/>
                  </a:lnTo>
                  <a:lnTo>
                    <a:pt x="307" y="142"/>
                  </a:lnTo>
                  <a:lnTo>
                    <a:pt x="311" y="92"/>
                  </a:lnTo>
                  <a:lnTo>
                    <a:pt x="291" y="80"/>
                  </a:lnTo>
                  <a:lnTo>
                    <a:pt x="329" y="48"/>
                  </a:lnTo>
                  <a:lnTo>
                    <a:pt x="331" y="28"/>
                  </a:lnTo>
                  <a:lnTo>
                    <a:pt x="351" y="30"/>
                  </a:lnTo>
                  <a:lnTo>
                    <a:pt x="347" y="48"/>
                  </a:lnTo>
                  <a:lnTo>
                    <a:pt x="333" y="54"/>
                  </a:lnTo>
                  <a:lnTo>
                    <a:pt x="325" y="74"/>
                  </a:lnTo>
                  <a:lnTo>
                    <a:pt x="329" y="90"/>
                  </a:lnTo>
                  <a:lnTo>
                    <a:pt x="337" y="84"/>
                  </a:lnTo>
                  <a:lnTo>
                    <a:pt x="333" y="104"/>
                  </a:lnTo>
                  <a:lnTo>
                    <a:pt x="337" y="114"/>
                  </a:lnTo>
                  <a:lnTo>
                    <a:pt x="341" y="126"/>
                  </a:lnTo>
                  <a:lnTo>
                    <a:pt x="331" y="120"/>
                  </a:lnTo>
                  <a:lnTo>
                    <a:pt x="327" y="134"/>
                  </a:lnTo>
                  <a:lnTo>
                    <a:pt x="349" y="130"/>
                  </a:lnTo>
                  <a:lnTo>
                    <a:pt x="347" y="142"/>
                  </a:lnTo>
                  <a:lnTo>
                    <a:pt x="359" y="150"/>
                  </a:lnTo>
                  <a:lnTo>
                    <a:pt x="337" y="150"/>
                  </a:lnTo>
                  <a:lnTo>
                    <a:pt x="345" y="181"/>
                  </a:lnTo>
                  <a:lnTo>
                    <a:pt x="367" y="193"/>
                  </a:lnTo>
                  <a:lnTo>
                    <a:pt x="379" y="176"/>
                  </a:lnTo>
                  <a:lnTo>
                    <a:pt x="381" y="203"/>
                  </a:lnTo>
                  <a:lnTo>
                    <a:pt x="397" y="199"/>
                  </a:lnTo>
                  <a:lnTo>
                    <a:pt x="389" y="211"/>
                  </a:lnTo>
                  <a:lnTo>
                    <a:pt x="399" y="211"/>
                  </a:lnTo>
                  <a:lnTo>
                    <a:pt x="391" y="223"/>
                  </a:lnTo>
                  <a:lnTo>
                    <a:pt x="395" y="227"/>
                  </a:lnTo>
                  <a:lnTo>
                    <a:pt x="415" y="217"/>
                  </a:lnTo>
                  <a:lnTo>
                    <a:pt x="439" y="203"/>
                  </a:lnTo>
                  <a:lnTo>
                    <a:pt x="449" y="174"/>
                  </a:lnTo>
                  <a:lnTo>
                    <a:pt x="451" y="193"/>
                  </a:lnTo>
                  <a:lnTo>
                    <a:pt x="449" y="201"/>
                  </a:lnTo>
                  <a:lnTo>
                    <a:pt x="443" y="215"/>
                  </a:lnTo>
                  <a:lnTo>
                    <a:pt x="445" y="225"/>
                  </a:lnTo>
                  <a:lnTo>
                    <a:pt x="453" y="201"/>
                  </a:lnTo>
                  <a:lnTo>
                    <a:pt x="457" y="144"/>
                  </a:lnTo>
                  <a:lnTo>
                    <a:pt x="431" y="150"/>
                  </a:lnTo>
                  <a:lnTo>
                    <a:pt x="395" y="156"/>
                  </a:lnTo>
                  <a:lnTo>
                    <a:pt x="393" y="144"/>
                  </a:lnTo>
                  <a:lnTo>
                    <a:pt x="353" y="0"/>
                  </a:lnTo>
                  <a:lnTo>
                    <a:pt x="0" y="68"/>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 name="Freeform 262">
              <a:extLst>
                <a:ext uri="{FF2B5EF4-FFF2-40B4-BE49-F238E27FC236}">
                  <a16:creationId xmlns:a16="http://schemas.microsoft.com/office/drawing/2014/main" id="{9BCCC724-43DF-4EB7-9766-238AFF6137E0}"/>
                </a:ext>
              </a:extLst>
            </p:cNvPr>
            <p:cNvSpPr>
              <a:spLocks/>
            </p:cNvSpPr>
            <p:nvPr/>
          </p:nvSpPr>
          <p:spPr bwMode="auto">
            <a:xfrm>
              <a:off x="8277225" y="14522451"/>
              <a:ext cx="212725" cy="487363"/>
            </a:xfrm>
            <a:custGeom>
              <a:avLst/>
              <a:gdLst>
                <a:gd name="T0" fmla="*/ 0 w 134"/>
                <a:gd name="T1" fmla="*/ 227 h 307"/>
                <a:gd name="T2" fmla="*/ 8 w 134"/>
                <a:gd name="T3" fmla="*/ 209 h 307"/>
                <a:gd name="T4" fmla="*/ 32 w 134"/>
                <a:gd name="T5" fmla="*/ 195 h 307"/>
                <a:gd name="T6" fmla="*/ 44 w 134"/>
                <a:gd name="T7" fmla="*/ 169 h 307"/>
                <a:gd name="T8" fmla="*/ 62 w 134"/>
                <a:gd name="T9" fmla="*/ 151 h 307"/>
                <a:gd name="T10" fmla="*/ 6 w 134"/>
                <a:gd name="T11" fmla="*/ 105 h 307"/>
                <a:gd name="T12" fmla="*/ 4 w 134"/>
                <a:gd name="T13" fmla="*/ 60 h 307"/>
                <a:gd name="T14" fmla="*/ 30 w 134"/>
                <a:gd name="T15" fmla="*/ 0 h 307"/>
                <a:gd name="T16" fmla="*/ 116 w 134"/>
                <a:gd name="T17" fmla="*/ 30 h 307"/>
                <a:gd name="T18" fmla="*/ 118 w 134"/>
                <a:gd name="T19" fmla="*/ 42 h 307"/>
                <a:gd name="T20" fmla="*/ 108 w 134"/>
                <a:gd name="T21" fmla="*/ 77 h 307"/>
                <a:gd name="T22" fmla="*/ 98 w 134"/>
                <a:gd name="T23" fmla="*/ 85 h 307"/>
                <a:gd name="T24" fmla="*/ 96 w 134"/>
                <a:gd name="T25" fmla="*/ 103 h 307"/>
                <a:gd name="T26" fmla="*/ 106 w 134"/>
                <a:gd name="T27" fmla="*/ 105 h 307"/>
                <a:gd name="T28" fmla="*/ 124 w 134"/>
                <a:gd name="T29" fmla="*/ 105 h 307"/>
                <a:gd name="T30" fmla="*/ 122 w 134"/>
                <a:gd name="T31" fmla="*/ 99 h 307"/>
                <a:gd name="T32" fmla="*/ 126 w 134"/>
                <a:gd name="T33" fmla="*/ 103 h 307"/>
                <a:gd name="T34" fmla="*/ 134 w 134"/>
                <a:gd name="T35" fmla="*/ 123 h 307"/>
                <a:gd name="T36" fmla="*/ 134 w 134"/>
                <a:gd name="T37" fmla="*/ 185 h 307"/>
                <a:gd name="T38" fmla="*/ 132 w 134"/>
                <a:gd name="T39" fmla="*/ 169 h 307"/>
                <a:gd name="T40" fmla="*/ 126 w 134"/>
                <a:gd name="T41" fmla="*/ 155 h 307"/>
                <a:gd name="T42" fmla="*/ 126 w 134"/>
                <a:gd name="T43" fmla="*/ 163 h 307"/>
                <a:gd name="T44" fmla="*/ 128 w 134"/>
                <a:gd name="T45" fmla="*/ 179 h 307"/>
                <a:gd name="T46" fmla="*/ 126 w 134"/>
                <a:gd name="T47" fmla="*/ 185 h 307"/>
                <a:gd name="T48" fmla="*/ 126 w 134"/>
                <a:gd name="T49" fmla="*/ 203 h 307"/>
                <a:gd name="T50" fmla="*/ 120 w 134"/>
                <a:gd name="T51" fmla="*/ 221 h 307"/>
                <a:gd name="T52" fmla="*/ 112 w 134"/>
                <a:gd name="T53" fmla="*/ 223 h 307"/>
                <a:gd name="T54" fmla="*/ 116 w 134"/>
                <a:gd name="T55" fmla="*/ 235 h 307"/>
                <a:gd name="T56" fmla="*/ 102 w 134"/>
                <a:gd name="T57" fmla="*/ 259 h 307"/>
                <a:gd name="T58" fmla="*/ 84 w 134"/>
                <a:gd name="T59" fmla="*/ 307 h 307"/>
                <a:gd name="T60" fmla="*/ 74 w 134"/>
                <a:gd name="T61" fmla="*/ 307 h 307"/>
                <a:gd name="T62" fmla="*/ 78 w 134"/>
                <a:gd name="T63" fmla="*/ 289 h 307"/>
                <a:gd name="T64" fmla="*/ 72 w 134"/>
                <a:gd name="T65" fmla="*/ 281 h 307"/>
                <a:gd name="T66" fmla="*/ 50 w 134"/>
                <a:gd name="T67" fmla="*/ 281 h 307"/>
                <a:gd name="T68" fmla="*/ 18 w 134"/>
                <a:gd name="T69" fmla="*/ 261 h 307"/>
                <a:gd name="T70" fmla="*/ 8 w 134"/>
                <a:gd name="T71" fmla="*/ 253 h 307"/>
                <a:gd name="T72" fmla="*/ 0 w 134"/>
                <a:gd name="T73" fmla="*/ 22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4" h="307">
                  <a:moveTo>
                    <a:pt x="0" y="227"/>
                  </a:moveTo>
                  <a:lnTo>
                    <a:pt x="8" y="209"/>
                  </a:lnTo>
                  <a:lnTo>
                    <a:pt x="32" y="195"/>
                  </a:lnTo>
                  <a:lnTo>
                    <a:pt x="44" y="169"/>
                  </a:lnTo>
                  <a:lnTo>
                    <a:pt x="62" y="151"/>
                  </a:lnTo>
                  <a:lnTo>
                    <a:pt x="6" y="105"/>
                  </a:lnTo>
                  <a:lnTo>
                    <a:pt x="4" y="60"/>
                  </a:lnTo>
                  <a:lnTo>
                    <a:pt x="30" y="0"/>
                  </a:lnTo>
                  <a:lnTo>
                    <a:pt x="116" y="30"/>
                  </a:lnTo>
                  <a:lnTo>
                    <a:pt x="118" y="42"/>
                  </a:lnTo>
                  <a:lnTo>
                    <a:pt x="108" y="77"/>
                  </a:lnTo>
                  <a:lnTo>
                    <a:pt x="98" y="85"/>
                  </a:lnTo>
                  <a:lnTo>
                    <a:pt x="96" y="103"/>
                  </a:lnTo>
                  <a:lnTo>
                    <a:pt x="106" y="105"/>
                  </a:lnTo>
                  <a:lnTo>
                    <a:pt x="124" y="105"/>
                  </a:lnTo>
                  <a:lnTo>
                    <a:pt x="122" y="99"/>
                  </a:lnTo>
                  <a:lnTo>
                    <a:pt x="126" y="103"/>
                  </a:lnTo>
                  <a:lnTo>
                    <a:pt x="134" y="123"/>
                  </a:lnTo>
                  <a:lnTo>
                    <a:pt x="134" y="185"/>
                  </a:lnTo>
                  <a:lnTo>
                    <a:pt x="132" y="169"/>
                  </a:lnTo>
                  <a:lnTo>
                    <a:pt x="126" y="155"/>
                  </a:lnTo>
                  <a:lnTo>
                    <a:pt x="126" y="163"/>
                  </a:lnTo>
                  <a:lnTo>
                    <a:pt x="128" y="179"/>
                  </a:lnTo>
                  <a:lnTo>
                    <a:pt x="126" y="185"/>
                  </a:lnTo>
                  <a:lnTo>
                    <a:pt x="126" y="203"/>
                  </a:lnTo>
                  <a:lnTo>
                    <a:pt x="120" y="221"/>
                  </a:lnTo>
                  <a:lnTo>
                    <a:pt x="112" y="223"/>
                  </a:lnTo>
                  <a:lnTo>
                    <a:pt x="116" y="235"/>
                  </a:lnTo>
                  <a:lnTo>
                    <a:pt x="102" y="259"/>
                  </a:lnTo>
                  <a:lnTo>
                    <a:pt x="84" y="307"/>
                  </a:lnTo>
                  <a:lnTo>
                    <a:pt x="74" y="307"/>
                  </a:lnTo>
                  <a:lnTo>
                    <a:pt x="78" y="289"/>
                  </a:lnTo>
                  <a:lnTo>
                    <a:pt x="72" y="281"/>
                  </a:lnTo>
                  <a:lnTo>
                    <a:pt x="50" y="281"/>
                  </a:lnTo>
                  <a:lnTo>
                    <a:pt x="18" y="261"/>
                  </a:lnTo>
                  <a:lnTo>
                    <a:pt x="8" y="253"/>
                  </a:lnTo>
                  <a:lnTo>
                    <a:pt x="0" y="22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0" name="Freeform 263">
              <a:extLst>
                <a:ext uri="{FF2B5EF4-FFF2-40B4-BE49-F238E27FC236}">
                  <a16:creationId xmlns:a16="http://schemas.microsoft.com/office/drawing/2014/main" id="{5B2FE0CD-8BA1-4D69-BBE6-736AF44E461E}"/>
                </a:ext>
              </a:extLst>
            </p:cNvPr>
            <p:cNvSpPr>
              <a:spLocks/>
            </p:cNvSpPr>
            <p:nvPr/>
          </p:nvSpPr>
          <p:spPr bwMode="auto">
            <a:xfrm>
              <a:off x="8277225" y="14522451"/>
              <a:ext cx="212725" cy="487363"/>
            </a:xfrm>
            <a:custGeom>
              <a:avLst/>
              <a:gdLst>
                <a:gd name="T0" fmla="*/ 0 w 134"/>
                <a:gd name="T1" fmla="*/ 227 h 307"/>
                <a:gd name="T2" fmla="*/ 8 w 134"/>
                <a:gd name="T3" fmla="*/ 209 h 307"/>
                <a:gd name="T4" fmla="*/ 32 w 134"/>
                <a:gd name="T5" fmla="*/ 195 h 307"/>
                <a:gd name="T6" fmla="*/ 44 w 134"/>
                <a:gd name="T7" fmla="*/ 169 h 307"/>
                <a:gd name="T8" fmla="*/ 62 w 134"/>
                <a:gd name="T9" fmla="*/ 151 h 307"/>
                <a:gd name="T10" fmla="*/ 6 w 134"/>
                <a:gd name="T11" fmla="*/ 105 h 307"/>
                <a:gd name="T12" fmla="*/ 4 w 134"/>
                <a:gd name="T13" fmla="*/ 60 h 307"/>
                <a:gd name="T14" fmla="*/ 30 w 134"/>
                <a:gd name="T15" fmla="*/ 0 h 307"/>
                <a:gd name="T16" fmla="*/ 116 w 134"/>
                <a:gd name="T17" fmla="*/ 30 h 307"/>
                <a:gd name="T18" fmla="*/ 118 w 134"/>
                <a:gd name="T19" fmla="*/ 42 h 307"/>
                <a:gd name="T20" fmla="*/ 108 w 134"/>
                <a:gd name="T21" fmla="*/ 77 h 307"/>
                <a:gd name="T22" fmla="*/ 98 w 134"/>
                <a:gd name="T23" fmla="*/ 85 h 307"/>
                <a:gd name="T24" fmla="*/ 96 w 134"/>
                <a:gd name="T25" fmla="*/ 103 h 307"/>
                <a:gd name="T26" fmla="*/ 106 w 134"/>
                <a:gd name="T27" fmla="*/ 105 h 307"/>
                <a:gd name="T28" fmla="*/ 124 w 134"/>
                <a:gd name="T29" fmla="*/ 105 h 307"/>
                <a:gd name="T30" fmla="*/ 122 w 134"/>
                <a:gd name="T31" fmla="*/ 99 h 307"/>
                <a:gd name="T32" fmla="*/ 126 w 134"/>
                <a:gd name="T33" fmla="*/ 103 h 307"/>
                <a:gd name="T34" fmla="*/ 134 w 134"/>
                <a:gd name="T35" fmla="*/ 123 h 307"/>
                <a:gd name="T36" fmla="*/ 134 w 134"/>
                <a:gd name="T37" fmla="*/ 185 h 307"/>
                <a:gd name="T38" fmla="*/ 132 w 134"/>
                <a:gd name="T39" fmla="*/ 169 h 307"/>
                <a:gd name="T40" fmla="*/ 126 w 134"/>
                <a:gd name="T41" fmla="*/ 155 h 307"/>
                <a:gd name="T42" fmla="*/ 126 w 134"/>
                <a:gd name="T43" fmla="*/ 163 h 307"/>
                <a:gd name="T44" fmla="*/ 128 w 134"/>
                <a:gd name="T45" fmla="*/ 179 h 307"/>
                <a:gd name="T46" fmla="*/ 126 w 134"/>
                <a:gd name="T47" fmla="*/ 185 h 307"/>
                <a:gd name="T48" fmla="*/ 126 w 134"/>
                <a:gd name="T49" fmla="*/ 203 h 307"/>
                <a:gd name="T50" fmla="*/ 120 w 134"/>
                <a:gd name="T51" fmla="*/ 221 h 307"/>
                <a:gd name="T52" fmla="*/ 112 w 134"/>
                <a:gd name="T53" fmla="*/ 223 h 307"/>
                <a:gd name="T54" fmla="*/ 116 w 134"/>
                <a:gd name="T55" fmla="*/ 235 h 307"/>
                <a:gd name="T56" fmla="*/ 102 w 134"/>
                <a:gd name="T57" fmla="*/ 259 h 307"/>
                <a:gd name="T58" fmla="*/ 84 w 134"/>
                <a:gd name="T59" fmla="*/ 307 h 307"/>
                <a:gd name="T60" fmla="*/ 74 w 134"/>
                <a:gd name="T61" fmla="*/ 307 h 307"/>
                <a:gd name="T62" fmla="*/ 78 w 134"/>
                <a:gd name="T63" fmla="*/ 289 h 307"/>
                <a:gd name="T64" fmla="*/ 72 w 134"/>
                <a:gd name="T65" fmla="*/ 281 h 307"/>
                <a:gd name="T66" fmla="*/ 50 w 134"/>
                <a:gd name="T67" fmla="*/ 281 h 307"/>
                <a:gd name="T68" fmla="*/ 18 w 134"/>
                <a:gd name="T69" fmla="*/ 261 h 307"/>
                <a:gd name="T70" fmla="*/ 8 w 134"/>
                <a:gd name="T71" fmla="*/ 253 h 307"/>
                <a:gd name="T72" fmla="*/ 0 w 134"/>
                <a:gd name="T73" fmla="*/ 22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4" h="307">
                  <a:moveTo>
                    <a:pt x="0" y="227"/>
                  </a:moveTo>
                  <a:lnTo>
                    <a:pt x="8" y="209"/>
                  </a:lnTo>
                  <a:lnTo>
                    <a:pt x="32" y="195"/>
                  </a:lnTo>
                  <a:lnTo>
                    <a:pt x="44" y="169"/>
                  </a:lnTo>
                  <a:lnTo>
                    <a:pt x="62" y="151"/>
                  </a:lnTo>
                  <a:lnTo>
                    <a:pt x="6" y="105"/>
                  </a:lnTo>
                  <a:lnTo>
                    <a:pt x="4" y="60"/>
                  </a:lnTo>
                  <a:lnTo>
                    <a:pt x="30" y="0"/>
                  </a:lnTo>
                  <a:lnTo>
                    <a:pt x="116" y="30"/>
                  </a:lnTo>
                  <a:lnTo>
                    <a:pt x="118" y="42"/>
                  </a:lnTo>
                  <a:lnTo>
                    <a:pt x="108" y="77"/>
                  </a:lnTo>
                  <a:lnTo>
                    <a:pt x="98" y="85"/>
                  </a:lnTo>
                  <a:lnTo>
                    <a:pt x="96" y="103"/>
                  </a:lnTo>
                  <a:lnTo>
                    <a:pt x="106" y="105"/>
                  </a:lnTo>
                  <a:lnTo>
                    <a:pt x="124" y="105"/>
                  </a:lnTo>
                  <a:lnTo>
                    <a:pt x="122" y="99"/>
                  </a:lnTo>
                  <a:lnTo>
                    <a:pt x="126" y="103"/>
                  </a:lnTo>
                  <a:lnTo>
                    <a:pt x="134" y="123"/>
                  </a:lnTo>
                  <a:lnTo>
                    <a:pt x="134" y="185"/>
                  </a:lnTo>
                  <a:lnTo>
                    <a:pt x="132" y="169"/>
                  </a:lnTo>
                  <a:lnTo>
                    <a:pt x="126" y="155"/>
                  </a:lnTo>
                  <a:lnTo>
                    <a:pt x="126" y="163"/>
                  </a:lnTo>
                  <a:lnTo>
                    <a:pt x="128" y="179"/>
                  </a:lnTo>
                  <a:lnTo>
                    <a:pt x="126" y="185"/>
                  </a:lnTo>
                  <a:lnTo>
                    <a:pt x="126" y="203"/>
                  </a:lnTo>
                  <a:lnTo>
                    <a:pt x="120" y="221"/>
                  </a:lnTo>
                  <a:lnTo>
                    <a:pt x="112" y="223"/>
                  </a:lnTo>
                  <a:lnTo>
                    <a:pt x="116" y="235"/>
                  </a:lnTo>
                  <a:lnTo>
                    <a:pt x="102" y="259"/>
                  </a:lnTo>
                  <a:lnTo>
                    <a:pt x="84" y="307"/>
                  </a:lnTo>
                  <a:lnTo>
                    <a:pt x="74" y="307"/>
                  </a:lnTo>
                  <a:lnTo>
                    <a:pt x="78" y="289"/>
                  </a:lnTo>
                  <a:lnTo>
                    <a:pt x="72" y="281"/>
                  </a:lnTo>
                  <a:lnTo>
                    <a:pt x="50" y="281"/>
                  </a:lnTo>
                  <a:lnTo>
                    <a:pt x="18" y="261"/>
                  </a:lnTo>
                  <a:lnTo>
                    <a:pt x="8" y="253"/>
                  </a:lnTo>
                  <a:lnTo>
                    <a:pt x="0" y="22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264">
              <a:extLst>
                <a:ext uri="{FF2B5EF4-FFF2-40B4-BE49-F238E27FC236}">
                  <a16:creationId xmlns:a16="http://schemas.microsoft.com/office/drawing/2014/main" id="{5BF2A716-B220-4B23-B3F7-B1EC626723A1}"/>
                </a:ext>
              </a:extLst>
            </p:cNvPr>
            <p:cNvSpPr>
              <a:spLocks/>
            </p:cNvSpPr>
            <p:nvPr/>
          </p:nvSpPr>
          <p:spPr bwMode="auto">
            <a:xfrm>
              <a:off x="8277225" y="14522451"/>
              <a:ext cx="212725" cy="487363"/>
            </a:xfrm>
            <a:custGeom>
              <a:avLst/>
              <a:gdLst>
                <a:gd name="T0" fmla="*/ 0 w 134"/>
                <a:gd name="T1" fmla="*/ 227 h 307"/>
                <a:gd name="T2" fmla="*/ 8 w 134"/>
                <a:gd name="T3" fmla="*/ 209 h 307"/>
                <a:gd name="T4" fmla="*/ 32 w 134"/>
                <a:gd name="T5" fmla="*/ 195 h 307"/>
                <a:gd name="T6" fmla="*/ 44 w 134"/>
                <a:gd name="T7" fmla="*/ 169 h 307"/>
                <a:gd name="T8" fmla="*/ 62 w 134"/>
                <a:gd name="T9" fmla="*/ 151 h 307"/>
                <a:gd name="T10" fmla="*/ 6 w 134"/>
                <a:gd name="T11" fmla="*/ 105 h 307"/>
                <a:gd name="T12" fmla="*/ 4 w 134"/>
                <a:gd name="T13" fmla="*/ 60 h 307"/>
                <a:gd name="T14" fmla="*/ 30 w 134"/>
                <a:gd name="T15" fmla="*/ 0 h 307"/>
                <a:gd name="T16" fmla="*/ 116 w 134"/>
                <a:gd name="T17" fmla="*/ 30 h 307"/>
                <a:gd name="T18" fmla="*/ 118 w 134"/>
                <a:gd name="T19" fmla="*/ 42 h 307"/>
                <a:gd name="T20" fmla="*/ 108 w 134"/>
                <a:gd name="T21" fmla="*/ 77 h 307"/>
                <a:gd name="T22" fmla="*/ 98 w 134"/>
                <a:gd name="T23" fmla="*/ 85 h 307"/>
                <a:gd name="T24" fmla="*/ 96 w 134"/>
                <a:gd name="T25" fmla="*/ 103 h 307"/>
                <a:gd name="T26" fmla="*/ 106 w 134"/>
                <a:gd name="T27" fmla="*/ 105 h 307"/>
                <a:gd name="T28" fmla="*/ 124 w 134"/>
                <a:gd name="T29" fmla="*/ 105 h 307"/>
                <a:gd name="T30" fmla="*/ 122 w 134"/>
                <a:gd name="T31" fmla="*/ 99 h 307"/>
                <a:gd name="T32" fmla="*/ 126 w 134"/>
                <a:gd name="T33" fmla="*/ 103 h 307"/>
                <a:gd name="T34" fmla="*/ 134 w 134"/>
                <a:gd name="T35" fmla="*/ 123 h 307"/>
                <a:gd name="T36" fmla="*/ 134 w 134"/>
                <a:gd name="T37" fmla="*/ 185 h 307"/>
                <a:gd name="T38" fmla="*/ 132 w 134"/>
                <a:gd name="T39" fmla="*/ 169 h 307"/>
                <a:gd name="T40" fmla="*/ 126 w 134"/>
                <a:gd name="T41" fmla="*/ 155 h 307"/>
                <a:gd name="T42" fmla="*/ 126 w 134"/>
                <a:gd name="T43" fmla="*/ 163 h 307"/>
                <a:gd name="T44" fmla="*/ 128 w 134"/>
                <a:gd name="T45" fmla="*/ 179 h 307"/>
                <a:gd name="T46" fmla="*/ 126 w 134"/>
                <a:gd name="T47" fmla="*/ 185 h 307"/>
                <a:gd name="T48" fmla="*/ 126 w 134"/>
                <a:gd name="T49" fmla="*/ 203 h 307"/>
                <a:gd name="T50" fmla="*/ 120 w 134"/>
                <a:gd name="T51" fmla="*/ 221 h 307"/>
                <a:gd name="T52" fmla="*/ 112 w 134"/>
                <a:gd name="T53" fmla="*/ 223 h 307"/>
                <a:gd name="T54" fmla="*/ 116 w 134"/>
                <a:gd name="T55" fmla="*/ 235 h 307"/>
                <a:gd name="T56" fmla="*/ 102 w 134"/>
                <a:gd name="T57" fmla="*/ 259 h 307"/>
                <a:gd name="T58" fmla="*/ 84 w 134"/>
                <a:gd name="T59" fmla="*/ 307 h 307"/>
                <a:gd name="T60" fmla="*/ 74 w 134"/>
                <a:gd name="T61" fmla="*/ 307 h 307"/>
                <a:gd name="T62" fmla="*/ 78 w 134"/>
                <a:gd name="T63" fmla="*/ 289 h 307"/>
                <a:gd name="T64" fmla="*/ 72 w 134"/>
                <a:gd name="T65" fmla="*/ 281 h 307"/>
                <a:gd name="T66" fmla="*/ 50 w 134"/>
                <a:gd name="T67" fmla="*/ 281 h 307"/>
                <a:gd name="T68" fmla="*/ 18 w 134"/>
                <a:gd name="T69" fmla="*/ 261 h 307"/>
                <a:gd name="T70" fmla="*/ 8 w 134"/>
                <a:gd name="T71" fmla="*/ 253 h 307"/>
                <a:gd name="T72" fmla="*/ 0 w 134"/>
                <a:gd name="T73" fmla="*/ 22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4" h="307">
                  <a:moveTo>
                    <a:pt x="0" y="227"/>
                  </a:moveTo>
                  <a:lnTo>
                    <a:pt x="8" y="209"/>
                  </a:lnTo>
                  <a:lnTo>
                    <a:pt x="32" y="195"/>
                  </a:lnTo>
                  <a:lnTo>
                    <a:pt x="44" y="169"/>
                  </a:lnTo>
                  <a:lnTo>
                    <a:pt x="62" y="151"/>
                  </a:lnTo>
                  <a:lnTo>
                    <a:pt x="6" y="105"/>
                  </a:lnTo>
                  <a:lnTo>
                    <a:pt x="4" y="60"/>
                  </a:lnTo>
                  <a:lnTo>
                    <a:pt x="30" y="0"/>
                  </a:lnTo>
                  <a:lnTo>
                    <a:pt x="116" y="30"/>
                  </a:lnTo>
                  <a:lnTo>
                    <a:pt x="118" y="42"/>
                  </a:lnTo>
                  <a:lnTo>
                    <a:pt x="108" y="77"/>
                  </a:lnTo>
                  <a:lnTo>
                    <a:pt x="98" y="85"/>
                  </a:lnTo>
                  <a:lnTo>
                    <a:pt x="96" y="103"/>
                  </a:lnTo>
                  <a:lnTo>
                    <a:pt x="106" y="105"/>
                  </a:lnTo>
                  <a:lnTo>
                    <a:pt x="124" y="105"/>
                  </a:lnTo>
                  <a:lnTo>
                    <a:pt x="122" y="99"/>
                  </a:lnTo>
                  <a:lnTo>
                    <a:pt x="126" y="103"/>
                  </a:lnTo>
                  <a:lnTo>
                    <a:pt x="134" y="123"/>
                  </a:lnTo>
                  <a:lnTo>
                    <a:pt x="134" y="185"/>
                  </a:lnTo>
                  <a:lnTo>
                    <a:pt x="132" y="169"/>
                  </a:lnTo>
                  <a:lnTo>
                    <a:pt x="126" y="155"/>
                  </a:lnTo>
                  <a:lnTo>
                    <a:pt x="126" y="163"/>
                  </a:lnTo>
                  <a:lnTo>
                    <a:pt x="128" y="179"/>
                  </a:lnTo>
                  <a:lnTo>
                    <a:pt x="126" y="185"/>
                  </a:lnTo>
                  <a:lnTo>
                    <a:pt x="126" y="203"/>
                  </a:lnTo>
                  <a:lnTo>
                    <a:pt x="120" y="221"/>
                  </a:lnTo>
                  <a:lnTo>
                    <a:pt x="112" y="223"/>
                  </a:lnTo>
                  <a:lnTo>
                    <a:pt x="116" y="235"/>
                  </a:lnTo>
                  <a:lnTo>
                    <a:pt x="102" y="259"/>
                  </a:lnTo>
                  <a:lnTo>
                    <a:pt x="84" y="307"/>
                  </a:lnTo>
                  <a:lnTo>
                    <a:pt x="74" y="307"/>
                  </a:lnTo>
                  <a:lnTo>
                    <a:pt x="78" y="289"/>
                  </a:lnTo>
                  <a:lnTo>
                    <a:pt x="72" y="281"/>
                  </a:lnTo>
                  <a:lnTo>
                    <a:pt x="50" y="281"/>
                  </a:lnTo>
                  <a:lnTo>
                    <a:pt x="18" y="261"/>
                  </a:lnTo>
                  <a:lnTo>
                    <a:pt x="8" y="253"/>
                  </a:lnTo>
                  <a:lnTo>
                    <a:pt x="0" y="227"/>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2" name="Freeform 265">
              <a:extLst>
                <a:ext uri="{FF2B5EF4-FFF2-40B4-BE49-F238E27FC236}">
                  <a16:creationId xmlns:a16="http://schemas.microsoft.com/office/drawing/2014/main" id="{10D49375-1C0F-4034-9BF2-3F25A222758C}"/>
                </a:ext>
              </a:extLst>
            </p:cNvPr>
            <p:cNvSpPr>
              <a:spLocks/>
            </p:cNvSpPr>
            <p:nvPr/>
          </p:nvSpPr>
          <p:spPr bwMode="auto">
            <a:xfrm>
              <a:off x="8277225" y="14522451"/>
              <a:ext cx="212725" cy="487363"/>
            </a:xfrm>
            <a:custGeom>
              <a:avLst/>
              <a:gdLst>
                <a:gd name="T0" fmla="*/ 0 w 134"/>
                <a:gd name="T1" fmla="*/ 227 h 307"/>
                <a:gd name="T2" fmla="*/ 8 w 134"/>
                <a:gd name="T3" fmla="*/ 209 h 307"/>
                <a:gd name="T4" fmla="*/ 32 w 134"/>
                <a:gd name="T5" fmla="*/ 195 h 307"/>
                <a:gd name="T6" fmla="*/ 44 w 134"/>
                <a:gd name="T7" fmla="*/ 169 h 307"/>
                <a:gd name="T8" fmla="*/ 62 w 134"/>
                <a:gd name="T9" fmla="*/ 151 h 307"/>
                <a:gd name="T10" fmla="*/ 6 w 134"/>
                <a:gd name="T11" fmla="*/ 105 h 307"/>
                <a:gd name="T12" fmla="*/ 4 w 134"/>
                <a:gd name="T13" fmla="*/ 60 h 307"/>
                <a:gd name="T14" fmla="*/ 30 w 134"/>
                <a:gd name="T15" fmla="*/ 0 h 307"/>
                <a:gd name="T16" fmla="*/ 116 w 134"/>
                <a:gd name="T17" fmla="*/ 30 h 307"/>
                <a:gd name="T18" fmla="*/ 118 w 134"/>
                <a:gd name="T19" fmla="*/ 42 h 307"/>
                <a:gd name="T20" fmla="*/ 108 w 134"/>
                <a:gd name="T21" fmla="*/ 77 h 307"/>
                <a:gd name="T22" fmla="*/ 98 w 134"/>
                <a:gd name="T23" fmla="*/ 85 h 307"/>
                <a:gd name="T24" fmla="*/ 96 w 134"/>
                <a:gd name="T25" fmla="*/ 103 h 307"/>
                <a:gd name="T26" fmla="*/ 106 w 134"/>
                <a:gd name="T27" fmla="*/ 105 h 307"/>
                <a:gd name="T28" fmla="*/ 124 w 134"/>
                <a:gd name="T29" fmla="*/ 105 h 307"/>
                <a:gd name="T30" fmla="*/ 122 w 134"/>
                <a:gd name="T31" fmla="*/ 99 h 307"/>
                <a:gd name="T32" fmla="*/ 126 w 134"/>
                <a:gd name="T33" fmla="*/ 103 h 307"/>
                <a:gd name="T34" fmla="*/ 134 w 134"/>
                <a:gd name="T35" fmla="*/ 123 h 307"/>
                <a:gd name="T36" fmla="*/ 134 w 134"/>
                <a:gd name="T37" fmla="*/ 185 h 307"/>
                <a:gd name="T38" fmla="*/ 132 w 134"/>
                <a:gd name="T39" fmla="*/ 169 h 307"/>
                <a:gd name="T40" fmla="*/ 126 w 134"/>
                <a:gd name="T41" fmla="*/ 155 h 307"/>
                <a:gd name="T42" fmla="*/ 126 w 134"/>
                <a:gd name="T43" fmla="*/ 163 h 307"/>
                <a:gd name="T44" fmla="*/ 128 w 134"/>
                <a:gd name="T45" fmla="*/ 179 h 307"/>
                <a:gd name="T46" fmla="*/ 126 w 134"/>
                <a:gd name="T47" fmla="*/ 185 h 307"/>
                <a:gd name="T48" fmla="*/ 126 w 134"/>
                <a:gd name="T49" fmla="*/ 203 h 307"/>
                <a:gd name="T50" fmla="*/ 120 w 134"/>
                <a:gd name="T51" fmla="*/ 221 h 307"/>
                <a:gd name="T52" fmla="*/ 112 w 134"/>
                <a:gd name="T53" fmla="*/ 223 h 307"/>
                <a:gd name="T54" fmla="*/ 116 w 134"/>
                <a:gd name="T55" fmla="*/ 235 h 307"/>
                <a:gd name="T56" fmla="*/ 102 w 134"/>
                <a:gd name="T57" fmla="*/ 259 h 307"/>
                <a:gd name="T58" fmla="*/ 84 w 134"/>
                <a:gd name="T59" fmla="*/ 307 h 307"/>
                <a:gd name="T60" fmla="*/ 74 w 134"/>
                <a:gd name="T61" fmla="*/ 307 h 307"/>
                <a:gd name="T62" fmla="*/ 78 w 134"/>
                <a:gd name="T63" fmla="*/ 289 h 307"/>
                <a:gd name="T64" fmla="*/ 72 w 134"/>
                <a:gd name="T65" fmla="*/ 281 h 307"/>
                <a:gd name="T66" fmla="*/ 50 w 134"/>
                <a:gd name="T67" fmla="*/ 281 h 307"/>
                <a:gd name="T68" fmla="*/ 18 w 134"/>
                <a:gd name="T69" fmla="*/ 261 h 307"/>
                <a:gd name="T70" fmla="*/ 8 w 134"/>
                <a:gd name="T71" fmla="*/ 253 h 307"/>
                <a:gd name="T72" fmla="*/ 0 w 134"/>
                <a:gd name="T73" fmla="*/ 22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4" h="307">
                  <a:moveTo>
                    <a:pt x="0" y="227"/>
                  </a:moveTo>
                  <a:lnTo>
                    <a:pt x="8" y="209"/>
                  </a:lnTo>
                  <a:lnTo>
                    <a:pt x="32" y="195"/>
                  </a:lnTo>
                  <a:lnTo>
                    <a:pt x="44" y="169"/>
                  </a:lnTo>
                  <a:lnTo>
                    <a:pt x="62" y="151"/>
                  </a:lnTo>
                  <a:lnTo>
                    <a:pt x="6" y="105"/>
                  </a:lnTo>
                  <a:lnTo>
                    <a:pt x="4" y="60"/>
                  </a:lnTo>
                  <a:lnTo>
                    <a:pt x="30" y="0"/>
                  </a:lnTo>
                  <a:lnTo>
                    <a:pt x="116" y="30"/>
                  </a:lnTo>
                  <a:lnTo>
                    <a:pt x="118" y="42"/>
                  </a:lnTo>
                  <a:lnTo>
                    <a:pt x="108" y="77"/>
                  </a:lnTo>
                  <a:lnTo>
                    <a:pt x="98" y="85"/>
                  </a:lnTo>
                  <a:lnTo>
                    <a:pt x="96" y="103"/>
                  </a:lnTo>
                  <a:lnTo>
                    <a:pt x="106" y="105"/>
                  </a:lnTo>
                  <a:lnTo>
                    <a:pt x="124" y="105"/>
                  </a:lnTo>
                  <a:lnTo>
                    <a:pt x="122" y="99"/>
                  </a:lnTo>
                  <a:lnTo>
                    <a:pt x="126" y="103"/>
                  </a:lnTo>
                  <a:lnTo>
                    <a:pt x="134" y="123"/>
                  </a:lnTo>
                  <a:lnTo>
                    <a:pt x="134" y="185"/>
                  </a:lnTo>
                  <a:lnTo>
                    <a:pt x="132" y="169"/>
                  </a:lnTo>
                  <a:lnTo>
                    <a:pt x="126" y="155"/>
                  </a:lnTo>
                  <a:lnTo>
                    <a:pt x="126" y="163"/>
                  </a:lnTo>
                  <a:lnTo>
                    <a:pt x="128" y="179"/>
                  </a:lnTo>
                  <a:lnTo>
                    <a:pt x="126" y="185"/>
                  </a:lnTo>
                  <a:lnTo>
                    <a:pt x="126" y="203"/>
                  </a:lnTo>
                  <a:lnTo>
                    <a:pt x="120" y="221"/>
                  </a:lnTo>
                  <a:lnTo>
                    <a:pt x="112" y="223"/>
                  </a:lnTo>
                  <a:lnTo>
                    <a:pt x="116" y="235"/>
                  </a:lnTo>
                  <a:lnTo>
                    <a:pt x="102" y="259"/>
                  </a:lnTo>
                  <a:lnTo>
                    <a:pt x="84" y="307"/>
                  </a:lnTo>
                  <a:lnTo>
                    <a:pt x="74" y="307"/>
                  </a:lnTo>
                  <a:lnTo>
                    <a:pt x="78" y="289"/>
                  </a:lnTo>
                  <a:lnTo>
                    <a:pt x="72" y="281"/>
                  </a:lnTo>
                  <a:lnTo>
                    <a:pt x="50" y="281"/>
                  </a:lnTo>
                  <a:lnTo>
                    <a:pt x="18" y="261"/>
                  </a:lnTo>
                  <a:lnTo>
                    <a:pt x="8" y="253"/>
                  </a:lnTo>
                  <a:lnTo>
                    <a:pt x="0" y="227"/>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266">
              <a:extLst>
                <a:ext uri="{FF2B5EF4-FFF2-40B4-BE49-F238E27FC236}">
                  <a16:creationId xmlns:a16="http://schemas.microsoft.com/office/drawing/2014/main" id="{650131E4-B83E-4460-8721-9E5446947CA4}"/>
                </a:ext>
              </a:extLst>
            </p:cNvPr>
            <p:cNvSpPr>
              <a:spLocks/>
            </p:cNvSpPr>
            <p:nvPr/>
          </p:nvSpPr>
          <p:spPr bwMode="auto">
            <a:xfrm>
              <a:off x="7450138" y="14420851"/>
              <a:ext cx="925513" cy="595313"/>
            </a:xfrm>
            <a:custGeom>
              <a:avLst/>
              <a:gdLst>
                <a:gd name="T0" fmla="*/ 0 w 583"/>
                <a:gd name="T1" fmla="*/ 92 h 375"/>
                <a:gd name="T2" fmla="*/ 26 w 583"/>
                <a:gd name="T3" fmla="*/ 257 h 375"/>
                <a:gd name="T4" fmla="*/ 46 w 583"/>
                <a:gd name="T5" fmla="*/ 375 h 375"/>
                <a:gd name="T6" fmla="*/ 142 w 583"/>
                <a:gd name="T7" fmla="*/ 359 h 375"/>
                <a:gd name="T8" fmla="*/ 495 w 583"/>
                <a:gd name="T9" fmla="*/ 291 h 375"/>
                <a:gd name="T10" fmla="*/ 509 w 583"/>
                <a:gd name="T11" fmla="*/ 273 h 375"/>
                <a:gd name="T12" fmla="*/ 529 w 583"/>
                <a:gd name="T13" fmla="*/ 273 h 375"/>
                <a:gd name="T14" fmla="*/ 553 w 583"/>
                <a:gd name="T15" fmla="*/ 259 h 375"/>
                <a:gd name="T16" fmla="*/ 565 w 583"/>
                <a:gd name="T17" fmla="*/ 233 h 375"/>
                <a:gd name="T18" fmla="*/ 583 w 583"/>
                <a:gd name="T19" fmla="*/ 215 h 375"/>
                <a:gd name="T20" fmla="*/ 527 w 583"/>
                <a:gd name="T21" fmla="*/ 169 h 375"/>
                <a:gd name="T22" fmla="*/ 525 w 583"/>
                <a:gd name="T23" fmla="*/ 124 h 375"/>
                <a:gd name="T24" fmla="*/ 551 w 583"/>
                <a:gd name="T25" fmla="*/ 64 h 375"/>
                <a:gd name="T26" fmla="*/ 513 w 583"/>
                <a:gd name="T27" fmla="*/ 44 h 375"/>
                <a:gd name="T28" fmla="*/ 499 w 583"/>
                <a:gd name="T29" fmla="*/ 14 h 375"/>
                <a:gd name="T30" fmla="*/ 473 w 583"/>
                <a:gd name="T31" fmla="*/ 0 h 375"/>
                <a:gd name="T32" fmla="*/ 84 w 583"/>
                <a:gd name="T33" fmla="*/ 74 h 375"/>
                <a:gd name="T34" fmla="*/ 64 w 583"/>
                <a:gd name="T35" fmla="*/ 44 h 375"/>
                <a:gd name="T36" fmla="*/ 0 w 583"/>
                <a:gd name="T37" fmla="*/ 92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3" h="375">
                  <a:moveTo>
                    <a:pt x="0" y="92"/>
                  </a:moveTo>
                  <a:lnTo>
                    <a:pt x="26" y="257"/>
                  </a:lnTo>
                  <a:lnTo>
                    <a:pt x="46" y="375"/>
                  </a:lnTo>
                  <a:lnTo>
                    <a:pt x="142" y="359"/>
                  </a:lnTo>
                  <a:lnTo>
                    <a:pt x="495" y="291"/>
                  </a:lnTo>
                  <a:lnTo>
                    <a:pt x="509" y="273"/>
                  </a:lnTo>
                  <a:lnTo>
                    <a:pt x="529" y="273"/>
                  </a:lnTo>
                  <a:lnTo>
                    <a:pt x="553" y="259"/>
                  </a:lnTo>
                  <a:lnTo>
                    <a:pt x="565" y="233"/>
                  </a:lnTo>
                  <a:lnTo>
                    <a:pt x="583" y="215"/>
                  </a:lnTo>
                  <a:lnTo>
                    <a:pt x="527" y="169"/>
                  </a:lnTo>
                  <a:lnTo>
                    <a:pt x="525" y="124"/>
                  </a:lnTo>
                  <a:lnTo>
                    <a:pt x="551" y="64"/>
                  </a:lnTo>
                  <a:lnTo>
                    <a:pt x="513" y="44"/>
                  </a:lnTo>
                  <a:lnTo>
                    <a:pt x="499" y="14"/>
                  </a:lnTo>
                  <a:lnTo>
                    <a:pt x="473" y="0"/>
                  </a:lnTo>
                  <a:lnTo>
                    <a:pt x="84" y="74"/>
                  </a:lnTo>
                  <a:lnTo>
                    <a:pt x="64" y="44"/>
                  </a:lnTo>
                  <a:lnTo>
                    <a:pt x="0" y="9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4" name="Freeform 267">
              <a:extLst>
                <a:ext uri="{FF2B5EF4-FFF2-40B4-BE49-F238E27FC236}">
                  <a16:creationId xmlns:a16="http://schemas.microsoft.com/office/drawing/2014/main" id="{BED949D4-FBCA-4464-80BC-5731CB72F5DD}"/>
                </a:ext>
              </a:extLst>
            </p:cNvPr>
            <p:cNvSpPr>
              <a:spLocks/>
            </p:cNvSpPr>
            <p:nvPr/>
          </p:nvSpPr>
          <p:spPr bwMode="auto">
            <a:xfrm>
              <a:off x="7450138" y="14420851"/>
              <a:ext cx="925513" cy="595313"/>
            </a:xfrm>
            <a:custGeom>
              <a:avLst/>
              <a:gdLst>
                <a:gd name="T0" fmla="*/ 0 w 583"/>
                <a:gd name="T1" fmla="*/ 92 h 375"/>
                <a:gd name="T2" fmla="*/ 26 w 583"/>
                <a:gd name="T3" fmla="*/ 257 h 375"/>
                <a:gd name="T4" fmla="*/ 46 w 583"/>
                <a:gd name="T5" fmla="*/ 375 h 375"/>
                <a:gd name="T6" fmla="*/ 142 w 583"/>
                <a:gd name="T7" fmla="*/ 359 h 375"/>
                <a:gd name="T8" fmla="*/ 495 w 583"/>
                <a:gd name="T9" fmla="*/ 291 h 375"/>
                <a:gd name="T10" fmla="*/ 509 w 583"/>
                <a:gd name="T11" fmla="*/ 273 h 375"/>
                <a:gd name="T12" fmla="*/ 529 w 583"/>
                <a:gd name="T13" fmla="*/ 273 h 375"/>
                <a:gd name="T14" fmla="*/ 553 w 583"/>
                <a:gd name="T15" fmla="*/ 259 h 375"/>
                <a:gd name="T16" fmla="*/ 565 w 583"/>
                <a:gd name="T17" fmla="*/ 233 h 375"/>
                <a:gd name="T18" fmla="*/ 583 w 583"/>
                <a:gd name="T19" fmla="*/ 215 h 375"/>
                <a:gd name="T20" fmla="*/ 527 w 583"/>
                <a:gd name="T21" fmla="*/ 169 h 375"/>
                <a:gd name="T22" fmla="*/ 525 w 583"/>
                <a:gd name="T23" fmla="*/ 124 h 375"/>
                <a:gd name="T24" fmla="*/ 551 w 583"/>
                <a:gd name="T25" fmla="*/ 64 h 375"/>
                <a:gd name="T26" fmla="*/ 513 w 583"/>
                <a:gd name="T27" fmla="*/ 44 h 375"/>
                <a:gd name="T28" fmla="*/ 499 w 583"/>
                <a:gd name="T29" fmla="*/ 14 h 375"/>
                <a:gd name="T30" fmla="*/ 473 w 583"/>
                <a:gd name="T31" fmla="*/ 0 h 375"/>
                <a:gd name="T32" fmla="*/ 84 w 583"/>
                <a:gd name="T33" fmla="*/ 74 h 375"/>
                <a:gd name="T34" fmla="*/ 64 w 583"/>
                <a:gd name="T35" fmla="*/ 44 h 375"/>
                <a:gd name="T36" fmla="*/ 0 w 583"/>
                <a:gd name="T37" fmla="*/ 92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3" h="375">
                  <a:moveTo>
                    <a:pt x="0" y="92"/>
                  </a:moveTo>
                  <a:lnTo>
                    <a:pt x="26" y="257"/>
                  </a:lnTo>
                  <a:lnTo>
                    <a:pt x="46" y="375"/>
                  </a:lnTo>
                  <a:lnTo>
                    <a:pt x="142" y="359"/>
                  </a:lnTo>
                  <a:lnTo>
                    <a:pt x="495" y="291"/>
                  </a:lnTo>
                  <a:lnTo>
                    <a:pt x="509" y="273"/>
                  </a:lnTo>
                  <a:lnTo>
                    <a:pt x="529" y="273"/>
                  </a:lnTo>
                  <a:lnTo>
                    <a:pt x="553" y="259"/>
                  </a:lnTo>
                  <a:lnTo>
                    <a:pt x="565" y="233"/>
                  </a:lnTo>
                  <a:lnTo>
                    <a:pt x="583" y="215"/>
                  </a:lnTo>
                  <a:lnTo>
                    <a:pt x="527" y="169"/>
                  </a:lnTo>
                  <a:lnTo>
                    <a:pt x="525" y="124"/>
                  </a:lnTo>
                  <a:lnTo>
                    <a:pt x="551" y="64"/>
                  </a:lnTo>
                  <a:lnTo>
                    <a:pt x="513" y="44"/>
                  </a:lnTo>
                  <a:lnTo>
                    <a:pt x="499" y="14"/>
                  </a:lnTo>
                  <a:lnTo>
                    <a:pt x="473" y="0"/>
                  </a:lnTo>
                  <a:lnTo>
                    <a:pt x="84" y="74"/>
                  </a:lnTo>
                  <a:lnTo>
                    <a:pt x="64" y="44"/>
                  </a:lnTo>
                  <a:lnTo>
                    <a:pt x="0" y="9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268">
              <a:extLst>
                <a:ext uri="{FF2B5EF4-FFF2-40B4-BE49-F238E27FC236}">
                  <a16:creationId xmlns:a16="http://schemas.microsoft.com/office/drawing/2014/main" id="{8BA30585-8EA1-4247-A976-E572D8E58513}"/>
                </a:ext>
              </a:extLst>
            </p:cNvPr>
            <p:cNvSpPr>
              <a:spLocks/>
            </p:cNvSpPr>
            <p:nvPr/>
          </p:nvSpPr>
          <p:spPr bwMode="auto">
            <a:xfrm>
              <a:off x="7450138" y="14420851"/>
              <a:ext cx="925513" cy="595313"/>
            </a:xfrm>
            <a:custGeom>
              <a:avLst/>
              <a:gdLst>
                <a:gd name="T0" fmla="*/ 0 w 583"/>
                <a:gd name="T1" fmla="*/ 92 h 375"/>
                <a:gd name="T2" fmla="*/ 26 w 583"/>
                <a:gd name="T3" fmla="*/ 257 h 375"/>
                <a:gd name="T4" fmla="*/ 46 w 583"/>
                <a:gd name="T5" fmla="*/ 375 h 375"/>
                <a:gd name="T6" fmla="*/ 142 w 583"/>
                <a:gd name="T7" fmla="*/ 359 h 375"/>
                <a:gd name="T8" fmla="*/ 495 w 583"/>
                <a:gd name="T9" fmla="*/ 291 h 375"/>
                <a:gd name="T10" fmla="*/ 509 w 583"/>
                <a:gd name="T11" fmla="*/ 273 h 375"/>
                <a:gd name="T12" fmla="*/ 529 w 583"/>
                <a:gd name="T13" fmla="*/ 273 h 375"/>
                <a:gd name="T14" fmla="*/ 553 w 583"/>
                <a:gd name="T15" fmla="*/ 259 h 375"/>
                <a:gd name="T16" fmla="*/ 565 w 583"/>
                <a:gd name="T17" fmla="*/ 233 h 375"/>
                <a:gd name="T18" fmla="*/ 583 w 583"/>
                <a:gd name="T19" fmla="*/ 215 h 375"/>
                <a:gd name="T20" fmla="*/ 527 w 583"/>
                <a:gd name="T21" fmla="*/ 169 h 375"/>
                <a:gd name="T22" fmla="*/ 525 w 583"/>
                <a:gd name="T23" fmla="*/ 124 h 375"/>
                <a:gd name="T24" fmla="*/ 551 w 583"/>
                <a:gd name="T25" fmla="*/ 64 h 375"/>
                <a:gd name="T26" fmla="*/ 513 w 583"/>
                <a:gd name="T27" fmla="*/ 44 h 375"/>
                <a:gd name="T28" fmla="*/ 499 w 583"/>
                <a:gd name="T29" fmla="*/ 14 h 375"/>
                <a:gd name="T30" fmla="*/ 473 w 583"/>
                <a:gd name="T31" fmla="*/ 0 h 375"/>
                <a:gd name="T32" fmla="*/ 84 w 583"/>
                <a:gd name="T33" fmla="*/ 74 h 375"/>
                <a:gd name="T34" fmla="*/ 64 w 583"/>
                <a:gd name="T35" fmla="*/ 44 h 375"/>
                <a:gd name="T36" fmla="*/ 0 w 583"/>
                <a:gd name="T37" fmla="*/ 92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3" h="375">
                  <a:moveTo>
                    <a:pt x="0" y="92"/>
                  </a:moveTo>
                  <a:lnTo>
                    <a:pt x="26" y="257"/>
                  </a:lnTo>
                  <a:lnTo>
                    <a:pt x="46" y="375"/>
                  </a:lnTo>
                  <a:lnTo>
                    <a:pt x="142" y="359"/>
                  </a:lnTo>
                  <a:lnTo>
                    <a:pt x="495" y="291"/>
                  </a:lnTo>
                  <a:lnTo>
                    <a:pt x="509" y="273"/>
                  </a:lnTo>
                  <a:lnTo>
                    <a:pt x="529" y="273"/>
                  </a:lnTo>
                  <a:lnTo>
                    <a:pt x="553" y="259"/>
                  </a:lnTo>
                  <a:lnTo>
                    <a:pt x="565" y="233"/>
                  </a:lnTo>
                  <a:lnTo>
                    <a:pt x="583" y="215"/>
                  </a:lnTo>
                  <a:lnTo>
                    <a:pt x="527" y="169"/>
                  </a:lnTo>
                  <a:lnTo>
                    <a:pt x="525" y="124"/>
                  </a:lnTo>
                  <a:lnTo>
                    <a:pt x="551" y="64"/>
                  </a:lnTo>
                  <a:lnTo>
                    <a:pt x="513" y="44"/>
                  </a:lnTo>
                  <a:lnTo>
                    <a:pt x="499" y="14"/>
                  </a:lnTo>
                  <a:lnTo>
                    <a:pt x="473" y="0"/>
                  </a:lnTo>
                  <a:lnTo>
                    <a:pt x="84" y="74"/>
                  </a:lnTo>
                  <a:lnTo>
                    <a:pt x="64" y="44"/>
                  </a:lnTo>
                  <a:lnTo>
                    <a:pt x="0" y="9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6" name="Freeform 269">
              <a:extLst>
                <a:ext uri="{FF2B5EF4-FFF2-40B4-BE49-F238E27FC236}">
                  <a16:creationId xmlns:a16="http://schemas.microsoft.com/office/drawing/2014/main" id="{DB1A199E-FDCD-4DC8-8572-EE819DCA306F}"/>
                </a:ext>
              </a:extLst>
            </p:cNvPr>
            <p:cNvSpPr>
              <a:spLocks/>
            </p:cNvSpPr>
            <p:nvPr/>
          </p:nvSpPr>
          <p:spPr bwMode="auto">
            <a:xfrm>
              <a:off x="7450138" y="14420851"/>
              <a:ext cx="925513" cy="595313"/>
            </a:xfrm>
            <a:custGeom>
              <a:avLst/>
              <a:gdLst>
                <a:gd name="T0" fmla="*/ 0 w 583"/>
                <a:gd name="T1" fmla="*/ 92 h 375"/>
                <a:gd name="T2" fmla="*/ 26 w 583"/>
                <a:gd name="T3" fmla="*/ 257 h 375"/>
                <a:gd name="T4" fmla="*/ 46 w 583"/>
                <a:gd name="T5" fmla="*/ 375 h 375"/>
                <a:gd name="T6" fmla="*/ 142 w 583"/>
                <a:gd name="T7" fmla="*/ 359 h 375"/>
                <a:gd name="T8" fmla="*/ 495 w 583"/>
                <a:gd name="T9" fmla="*/ 291 h 375"/>
                <a:gd name="T10" fmla="*/ 509 w 583"/>
                <a:gd name="T11" fmla="*/ 273 h 375"/>
                <a:gd name="T12" fmla="*/ 529 w 583"/>
                <a:gd name="T13" fmla="*/ 273 h 375"/>
                <a:gd name="T14" fmla="*/ 553 w 583"/>
                <a:gd name="T15" fmla="*/ 259 h 375"/>
                <a:gd name="T16" fmla="*/ 565 w 583"/>
                <a:gd name="T17" fmla="*/ 233 h 375"/>
                <a:gd name="T18" fmla="*/ 583 w 583"/>
                <a:gd name="T19" fmla="*/ 215 h 375"/>
                <a:gd name="T20" fmla="*/ 527 w 583"/>
                <a:gd name="T21" fmla="*/ 169 h 375"/>
                <a:gd name="T22" fmla="*/ 525 w 583"/>
                <a:gd name="T23" fmla="*/ 124 h 375"/>
                <a:gd name="T24" fmla="*/ 551 w 583"/>
                <a:gd name="T25" fmla="*/ 64 h 375"/>
                <a:gd name="T26" fmla="*/ 513 w 583"/>
                <a:gd name="T27" fmla="*/ 44 h 375"/>
                <a:gd name="T28" fmla="*/ 499 w 583"/>
                <a:gd name="T29" fmla="*/ 14 h 375"/>
                <a:gd name="T30" fmla="*/ 473 w 583"/>
                <a:gd name="T31" fmla="*/ 0 h 375"/>
                <a:gd name="T32" fmla="*/ 84 w 583"/>
                <a:gd name="T33" fmla="*/ 74 h 375"/>
                <a:gd name="T34" fmla="*/ 64 w 583"/>
                <a:gd name="T35" fmla="*/ 44 h 375"/>
                <a:gd name="T36" fmla="*/ 0 w 583"/>
                <a:gd name="T37" fmla="*/ 92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83" h="375">
                  <a:moveTo>
                    <a:pt x="0" y="92"/>
                  </a:moveTo>
                  <a:lnTo>
                    <a:pt x="26" y="257"/>
                  </a:lnTo>
                  <a:lnTo>
                    <a:pt x="46" y="375"/>
                  </a:lnTo>
                  <a:lnTo>
                    <a:pt x="142" y="359"/>
                  </a:lnTo>
                  <a:lnTo>
                    <a:pt x="495" y="291"/>
                  </a:lnTo>
                  <a:lnTo>
                    <a:pt x="509" y="273"/>
                  </a:lnTo>
                  <a:lnTo>
                    <a:pt x="529" y="273"/>
                  </a:lnTo>
                  <a:lnTo>
                    <a:pt x="553" y="259"/>
                  </a:lnTo>
                  <a:lnTo>
                    <a:pt x="565" y="233"/>
                  </a:lnTo>
                  <a:lnTo>
                    <a:pt x="583" y="215"/>
                  </a:lnTo>
                  <a:lnTo>
                    <a:pt x="527" y="169"/>
                  </a:lnTo>
                  <a:lnTo>
                    <a:pt x="525" y="124"/>
                  </a:lnTo>
                  <a:lnTo>
                    <a:pt x="551" y="64"/>
                  </a:lnTo>
                  <a:lnTo>
                    <a:pt x="513" y="44"/>
                  </a:lnTo>
                  <a:lnTo>
                    <a:pt x="499" y="14"/>
                  </a:lnTo>
                  <a:lnTo>
                    <a:pt x="473" y="0"/>
                  </a:lnTo>
                  <a:lnTo>
                    <a:pt x="84" y="74"/>
                  </a:lnTo>
                  <a:lnTo>
                    <a:pt x="64" y="44"/>
                  </a:lnTo>
                  <a:lnTo>
                    <a:pt x="0" y="9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270">
              <a:extLst>
                <a:ext uri="{FF2B5EF4-FFF2-40B4-BE49-F238E27FC236}">
                  <a16:creationId xmlns:a16="http://schemas.microsoft.com/office/drawing/2014/main" id="{DDF0E819-F33B-4783-8667-738AA380D436}"/>
                </a:ext>
              </a:extLst>
            </p:cNvPr>
            <p:cNvSpPr>
              <a:spLocks/>
            </p:cNvSpPr>
            <p:nvPr/>
          </p:nvSpPr>
          <p:spPr bwMode="auto">
            <a:xfrm>
              <a:off x="7056438" y="15522576"/>
              <a:ext cx="1360488" cy="608013"/>
            </a:xfrm>
            <a:custGeom>
              <a:avLst/>
              <a:gdLst>
                <a:gd name="T0" fmla="*/ 0 w 857"/>
                <a:gd name="T1" fmla="*/ 329 h 383"/>
                <a:gd name="T2" fmla="*/ 196 w 857"/>
                <a:gd name="T3" fmla="*/ 277 h 383"/>
                <a:gd name="T4" fmla="*/ 388 w 857"/>
                <a:gd name="T5" fmla="*/ 299 h 383"/>
                <a:gd name="T6" fmla="*/ 613 w 857"/>
                <a:gd name="T7" fmla="*/ 383 h 383"/>
                <a:gd name="T8" fmla="*/ 665 w 857"/>
                <a:gd name="T9" fmla="*/ 369 h 383"/>
                <a:gd name="T10" fmla="*/ 677 w 857"/>
                <a:gd name="T11" fmla="*/ 357 h 383"/>
                <a:gd name="T12" fmla="*/ 705 w 857"/>
                <a:gd name="T13" fmla="*/ 289 h 383"/>
                <a:gd name="T14" fmla="*/ 713 w 857"/>
                <a:gd name="T15" fmla="*/ 271 h 383"/>
                <a:gd name="T16" fmla="*/ 707 w 857"/>
                <a:gd name="T17" fmla="*/ 253 h 383"/>
                <a:gd name="T18" fmla="*/ 717 w 857"/>
                <a:gd name="T19" fmla="*/ 267 h 383"/>
                <a:gd name="T20" fmla="*/ 735 w 857"/>
                <a:gd name="T21" fmla="*/ 261 h 383"/>
                <a:gd name="T22" fmla="*/ 735 w 857"/>
                <a:gd name="T23" fmla="*/ 243 h 383"/>
                <a:gd name="T24" fmla="*/ 747 w 857"/>
                <a:gd name="T25" fmla="*/ 253 h 383"/>
                <a:gd name="T26" fmla="*/ 801 w 857"/>
                <a:gd name="T27" fmla="*/ 237 h 383"/>
                <a:gd name="T28" fmla="*/ 811 w 857"/>
                <a:gd name="T29" fmla="*/ 197 h 383"/>
                <a:gd name="T30" fmla="*/ 799 w 857"/>
                <a:gd name="T31" fmla="*/ 193 h 383"/>
                <a:gd name="T32" fmla="*/ 793 w 857"/>
                <a:gd name="T33" fmla="*/ 213 h 383"/>
                <a:gd name="T34" fmla="*/ 781 w 857"/>
                <a:gd name="T35" fmla="*/ 217 h 383"/>
                <a:gd name="T36" fmla="*/ 735 w 857"/>
                <a:gd name="T37" fmla="*/ 201 h 383"/>
                <a:gd name="T38" fmla="*/ 765 w 857"/>
                <a:gd name="T39" fmla="*/ 211 h 383"/>
                <a:gd name="T40" fmla="*/ 775 w 857"/>
                <a:gd name="T41" fmla="*/ 183 h 383"/>
                <a:gd name="T42" fmla="*/ 775 w 857"/>
                <a:gd name="T43" fmla="*/ 169 h 383"/>
                <a:gd name="T44" fmla="*/ 753 w 857"/>
                <a:gd name="T45" fmla="*/ 147 h 383"/>
                <a:gd name="T46" fmla="*/ 775 w 857"/>
                <a:gd name="T47" fmla="*/ 151 h 383"/>
                <a:gd name="T48" fmla="*/ 773 w 857"/>
                <a:gd name="T49" fmla="*/ 139 h 383"/>
                <a:gd name="T50" fmla="*/ 779 w 857"/>
                <a:gd name="T51" fmla="*/ 143 h 383"/>
                <a:gd name="T52" fmla="*/ 795 w 857"/>
                <a:gd name="T53" fmla="*/ 145 h 383"/>
                <a:gd name="T54" fmla="*/ 811 w 857"/>
                <a:gd name="T55" fmla="*/ 155 h 383"/>
                <a:gd name="T56" fmla="*/ 835 w 857"/>
                <a:gd name="T57" fmla="*/ 139 h 383"/>
                <a:gd name="T58" fmla="*/ 857 w 857"/>
                <a:gd name="T59" fmla="*/ 111 h 383"/>
                <a:gd name="T60" fmla="*/ 847 w 857"/>
                <a:gd name="T61" fmla="*/ 76 h 383"/>
                <a:gd name="T62" fmla="*/ 821 w 857"/>
                <a:gd name="T63" fmla="*/ 111 h 383"/>
                <a:gd name="T64" fmla="*/ 811 w 857"/>
                <a:gd name="T65" fmla="*/ 72 h 383"/>
                <a:gd name="T66" fmla="*/ 749 w 857"/>
                <a:gd name="T67" fmla="*/ 90 h 383"/>
                <a:gd name="T68" fmla="*/ 771 w 857"/>
                <a:gd name="T69" fmla="*/ 64 h 383"/>
                <a:gd name="T70" fmla="*/ 797 w 857"/>
                <a:gd name="T71" fmla="*/ 32 h 383"/>
                <a:gd name="T72" fmla="*/ 813 w 857"/>
                <a:gd name="T73" fmla="*/ 28 h 383"/>
                <a:gd name="T74" fmla="*/ 819 w 857"/>
                <a:gd name="T75" fmla="*/ 14 h 383"/>
                <a:gd name="T76" fmla="*/ 494 w 857"/>
                <a:gd name="T77" fmla="*/ 58 h 383"/>
                <a:gd name="T78" fmla="*/ 240 w 857"/>
                <a:gd name="T79" fmla="*/ 121 h 383"/>
                <a:gd name="T80" fmla="*/ 208 w 857"/>
                <a:gd name="T81" fmla="*/ 161 h 383"/>
                <a:gd name="T82" fmla="*/ 180 w 857"/>
                <a:gd name="T83" fmla="*/ 167 h 383"/>
                <a:gd name="T84" fmla="*/ 154 w 857"/>
                <a:gd name="T85" fmla="*/ 173 h 383"/>
                <a:gd name="T86" fmla="*/ 128 w 857"/>
                <a:gd name="T87" fmla="*/ 209 h 383"/>
                <a:gd name="T88" fmla="*/ 24 w 857"/>
                <a:gd name="T89" fmla="*/ 289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57" h="383">
                  <a:moveTo>
                    <a:pt x="0" y="301"/>
                  </a:moveTo>
                  <a:lnTo>
                    <a:pt x="0" y="329"/>
                  </a:lnTo>
                  <a:lnTo>
                    <a:pt x="122" y="315"/>
                  </a:lnTo>
                  <a:lnTo>
                    <a:pt x="196" y="277"/>
                  </a:lnTo>
                  <a:lnTo>
                    <a:pt x="332" y="263"/>
                  </a:lnTo>
                  <a:lnTo>
                    <a:pt x="388" y="299"/>
                  </a:lnTo>
                  <a:lnTo>
                    <a:pt x="478" y="285"/>
                  </a:lnTo>
                  <a:lnTo>
                    <a:pt x="613" y="383"/>
                  </a:lnTo>
                  <a:lnTo>
                    <a:pt x="631" y="371"/>
                  </a:lnTo>
                  <a:lnTo>
                    <a:pt x="665" y="369"/>
                  </a:lnTo>
                  <a:lnTo>
                    <a:pt x="671" y="343"/>
                  </a:lnTo>
                  <a:lnTo>
                    <a:pt x="677" y="357"/>
                  </a:lnTo>
                  <a:lnTo>
                    <a:pt x="687" y="313"/>
                  </a:lnTo>
                  <a:lnTo>
                    <a:pt x="705" y="289"/>
                  </a:lnTo>
                  <a:lnTo>
                    <a:pt x="721" y="277"/>
                  </a:lnTo>
                  <a:lnTo>
                    <a:pt x="713" y="271"/>
                  </a:lnTo>
                  <a:lnTo>
                    <a:pt x="715" y="263"/>
                  </a:lnTo>
                  <a:lnTo>
                    <a:pt x="707" y="253"/>
                  </a:lnTo>
                  <a:lnTo>
                    <a:pt x="719" y="265"/>
                  </a:lnTo>
                  <a:lnTo>
                    <a:pt x="717" y="267"/>
                  </a:lnTo>
                  <a:lnTo>
                    <a:pt x="725" y="273"/>
                  </a:lnTo>
                  <a:lnTo>
                    <a:pt x="735" y="261"/>
                  </a:lnTo>
                  <a:lnTo>
                    <a:pt x="741" y="259"/>
                  </a:lnTo>
                  <a:lnTo>
                    <a:pt x="735" y="243"/>
                  </a:lnTo>
                  <a:lnTo>
                    <a:pt x="741" y="241"/>
                  </a:lnTo>
                  <a:lnTo>
                    <a:pt x="747" y="253"/>
                  </a:lnTo>
                  <a:lnTo>
                    <a:pt x="775" y="237"/>
                  </a:lnTo>
                  <a:lnTo>
                    <a:pt x="801" y="237"/>
                  </a:lnTo>
                  <a:lnTo>
                    <a:pt x="819" y="205"/>
                  </a:lnTo>
                  <a:lnTo>
                    <a:pt x="811" y="197"/>
                  </a:lnTo>
                  <a:lnTo>
                    <a:pt x="803" y="207"/>
                  </a:lnTo>
                  <a:lnTo>
                    <a:pt x="799" y="193"/>
                  </a:lnTo>
                  <a:lnTo>
                    <a:pt x="787" y="203"/>
                  </a:lnTo>
                  <a:lnTo>
                    <a:pt x="793" y="213"/>
                  </a:lnTo>
                  <a:lnTo>
                    <a:pt x="783" y="207"/>
                  </a:lnTo>
                  <a:lnTo>
                    <a:pt x="781" y="217"/>
                  </a:lnTo>
                  <a:lnTo>
                    <a:pt x="753" y="217"/>
                  </a:lnTo>
                  <a:lnTo>
                    <a:pt x="735" y="201"/>
                  </a:lnTo>
                  <a:lnTo>
                    <a:pt x="735" y="193"/>
                  </a:lnTo>
                  <a:lnTo>
                    <a:pt x="765" y="211"/>
                  </a:lnTo>
                  <a:lnTo>
                    <a:pt x="787" y="185"/>
                  </a:lnTo>
                  <a:lnTo>
                    <a:pt x="775" y="183"/>
                  </a:lnTo>
                  <a:lnTo>
                    <a:pt x="789" y="163"/>
                  </a:lnTo>
                  <a:lnTo>
                    <a:pt x="775" y="169"/>
                  </a:lnTo>
                  <a:lnTo>
                    <a:pt x="729" y="151"/>
                  </a:lnTo>
                  <a:lnTo>
                    <a:pt x="753" y="147"/>
                  </a:lnTo>
                  <a:lnTo>
                    <a:pt x="775" y="157"/>
                  </a:lnTo>
                  <a:lnTo>
                    <a:pt x="775" y="151"/>
                  </a:lnTo>
                  <a:lnTo>
                    <a:pt x="765" y="139"/>
                  </a:lnTo>
                  <a:lnTo>
                    <a:pt x="773" y="139"/>
                  </a:lnTo>
                  <a:lnTo>
                    <a:pt x="787" y="133"/>
                  </a:lnTo>
                  <a:lnTo>
                    <a:pt x="779" y="143"/>
                  </a:lnTo>
                  <a:lnTo>
                    <a:pt x="785" y="155"/>
                  </a:lnTo>
                  <a:lnTo>
                    <a:pt x="795" y="145"/>
                  </a:lnTo>
                  <a:lnTo>
                    <a:pt x="801" y="157"/>
                  </a:lnTo>
                  <a:lnTo>
                    <a:pt x="811" y="155"/>
                  </a:lnTo>
                  <a:lnTo>
                    <a:pt x="823" y="153"/>
                  </a:lnTo>
                  <a:lnTo>
                    <a:pt x="835" y="139"/>
                  </a:lnTo>
                  <a:lnTo>
                    <a:pt x="843" y="115"/>
                  </a:lnTo>
                  <a:lnTo>
                    <a:pt x="857" y="111"/>
                  </a:lnTo>
                  <a:lnTo>
                    <a:pt x="857" y="98"/>
                  </a:lnTo>
                  <a:lnTo>
                    <a:pt x="847" y="76"/>
                  </a:lnTo>
                  <a:lnTo>
                    <a:pt x="833" y="76"/>
                  </a:lnTo>
                  <a:lnTo>
                    <a:pt x="821" y="111"/>
                  </a:lnTo>
                  <a:lnTo>
                    <a:pt x="815" y="94"/>
                  </a:lnTo>
                  <a:lnTo>
                    <a:pt x="811" y="72"/>
                  </a:lnTo>
                  <a:lnTo>
                    <a:pt x="785" y="84"/>
                  </a:lnTo>
                  <a:lnTo>
                    <a:pt x="749" y="90"/>
                  </a:lnTo>
                  <a:lnTo>
                    <a:pt x="753" y="74"/>
                  </a:lnTo>
                  <a:lnTo>
                    <a:pt x="771" y="64"/>
                  </a:lnTo>
                  <a:lnTo>
                    <a:pt x="809" y="50"/>
                  </a:lnTo>
                  <a:lnTo>
                    <a:pt x="797" y="32"/>
                  </a:lnTo>
                  <a:lnTo>
                    <a:pt x="823" y="44"/>
                  </a:lnTo>
                  <a:lnTo>
                    <a:pt x="813" y="28"/>
                  </a:lnTo>
                  <a:lnTo>
                    <a:pt x="837" y="50"/>
                  </a:lnTo>
                  <a:lnTo>
                    <a:pt x="819" y="14"/>
                  </a:lnTo>
                  <a:lnTo>
                    <a:pt x="801" y="0"/>
                  </a:lnTo>
                  <a:lnTo>
                    <a:pt x="494" y="58"/>
                  </a:lnTo>
                  <a:lnTo>
                    <a:pt x="244" y="90"/>
                  </a:lnTo>
                  <a:lnTo>
                    <a:pt x="240" y="121"/>
                  </a:lnTo>
                  <a:lnTo>
                    <a:pt x="226" y="129"/>
                  </a:lnTo>
                  <a:lnTo>
                    <a:pt x="208" y="161"/>
                  </a:lnTo>
                  <a:lnTo>
                    <a:pt x="194" y="157"/>
                  </a:lnTo>
                  <a:lnTo>
                    <a:pt x="180" y="167"/>
                  </a:lnTo>
                  <a:lnTo>
                    <a:pt x="168" y="183"/>
                  </a:lnTo>
                  <a:lnTo>
                    <a:pt x="154" y="173"/>
                  </a:lnTo>
                  <a:lnTo>
                    <a:pt x="130" y="193"/>
                  </a:lnTo>
                  <a:lnTo>
                    <a:pt x="128" y="209"/>
                  </a:lnTo>
                  <a:lnTo>
                    <a:pt x="30" y="265"/>
                  </a:lnTo>
                  <a:lnTo>
                    <a:pt x="24" y="289"/>
                  </a:lnTo>
                  <a:lnTo>
                    <a:pt x="0" y="30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8" name="Freeform 271">
              <a:extLst>
                <a:ext uri="{FF2B5EF4-FFF2-40B4-BE49-F238E27FC236}">
                  <a16:creationId xmlns:a16="http://schemas.microsoft.com/office/drawing/2014/main" id="{2CA92888-E6FD-4BDB-872B-5EBB2AD34041}"/>
                </a:ext>
              </a:extLst>
            </p:cNvPr>
            <p:cNvSpPr>
              <a:spLocks/>
            </p:cNvSpPr>
            <p:nvPr/>
          </p:nvSpPr>
          <p:spPr bwMode="auto">
            <a:xfrm>
              <a:off x="7056438" y="15522576"/>
              <a:ext cx="1360488" cy="608013"/>
            </a:xfrm>
            <a:custGeom>
              <a:avLst/>
              <a:gdLst>
                <a:gd name="T0" fmla="*/ 0 w 857"/>
                <a:gd name="T1" fmla="*/ 329 h 383"/>
                <a:gd name="T2" fmla="*/ 196 w 857"/>
                <a:gd name="T3" fmla="*/ 277 h 383"/>
                <a:gd name="T4" fmla="*/ 388 w 857"/>
                <a:gd name="T5" fmla="*/ 299 h 383"/>
                <a:gd name="T6" fmla="*/ 613 w 857"/>
                <a:gd name="T7" fmla="*/ 383 h 383"/>
                <a:gd name="T8" fmla="*/ 665 w 857"/>
                <a:gd name="T9" fmla="*/ 369 h 383"/>
                <a:gd name="T10" fmla="*/ 677 w 857"/>
                <a:gd name="T11" fmla="*/ 357 h 383"/>
                <a:gd name="T12" fmla="*/ 705 w 857"/>
                <a:gd name="T13" fmla="*/ 289 h 383"/>
                <a:gd name="T14" fmla="*/ 713 w 857"/>
                <a:gd name="T15" fmla="*/ 271 h 383"/>
                <a:gd name="T16" fmla="*/ 707 w 857"/>
                <a:gd name="T17" fmla="*/ 253 h 383"/>
                <a:gd name="T18" fmla="*/ 717 w 857"/>
                <a:gd name="T19" fmla="*/ 267 h 383"/>
                <a:gd name="T20" fmla="*/ 735 w 857"/>
                <a:gd name="T21" fmla="*/ 261 h 383"/>
                <a:gd name="T22" fmla="*/ 735 w 857"/>
                <a:gd name="T23" fmla="*/ 243 h 383"/>
                <a:gd name="T24" fmla="*/ 747 w 857"/>
                <a:gd name="T25" fmla="*/ 253 h 383"/>
                <a:gd name="T26" fmla="*/ 801 w 857"/>
                <a:gd name="T27" fmla="*/ 237 h 383"/>
                <a:gd name="T28" fmla="*/ 811 w 857"/>
                <a:gd name="T29" fmla="*/ 197 h 383"/>
                <a:gd name="T30" fmla="*/ 799 w 857"/>
                <a:gd name="T31" fmla="*/ 193 h 383"/>
                <a:gd name="T32" fmla="*/ 793 w 857"/>
                <a:gd name="T33" fmla="*/ 213 h 383"/>
                <a:gd name="T34" fmla="*/ 781 w 857"/>
                <a:gd name="T35" fmla="*/ 217 h 383"/>
                <a:gd name="T36" fmla="*/ 735 w 857"/>
                <a:gd name="T37" fmla="*/ 201 h 383"/>
                <a:gd name="T38" fmla="*/ 765 w 857"/>
                <a:gd name="T39" fmla="*/ 211 h 383"/>
                <a:gd name="T40" fmla="*/ 775 w 857"/>
                <a:gd name="T41" fmla="*/ 183 h 383"/>
                <a:gd name="T42" fmla="*/ 775 w 857"/>
                <a:gd name="T43" fmla="*/ 169 h 383"/>
                <a:gd name="T44" fmla="*/ 753 w 857"/>
                <a:gd name="T45" fmla="*/ 147 h 383"/>
                <a:gd name="T46" fmla="*/ 775 w 857"/>
                <a:gd name="T47" fmla="*/ 151 h 383"/>
                <a:gd name="T48" fmla="*/ 773 w 857"/>
                <a:gd name="T49" fmla="*/ 139 h 383"/>
                <a:gd name="T50" fmla="*/ 779 w 857"/>
                <a:gd name="T51" fmla="*/ 143 h 383"/>
                <a:gd name="T52" fmla="*/ 795 w 857"/>
                <a:gd name="T53" fmla="*/ 145 h 383"/>
                <a:gd name="T54" fmla="*/ 811 w 857"/>
                <a:gd name="T55" fmla="*/ 155 h 383"/>
                <a:gd name="T56" fmla="*/ 835 w 857"/>
                <a:gd name="T57" fmla="*/ 139 h 383"/>
                <a:gd name="T58" fmla="*/ 857 w 857"/>
                <a:gd name="T59" fmla="*/ 111 h 383"/>
                <a:gd name="T60" fmla="*/ 847 w 857"/>
                <a:gd name="T61" fmla="*/ 76 h 383"/>
                <a:gd name="T62" fmla="*/ 821 w 857"/>
                <a:gd name="T63" fmla="*/ 111 h 383"/>
                <a:gd name="T64" fmla="*/ 811 w 857"/>
                <a:gd name="T65" fmla="*/ 72 h 383"/>
                <a:gd name="T66" fmla="*/ 749 w 857"/>
                <a:gd name="T67" fmla="*/ 90 h 383"/>
                <a:gd name="T68" fmla="*/ 771 w 857"/>
                <a:gd name="T69" fmla="*/ 64 h 383"/>
                <a:gd name="T70" fmla="*/ 797 w 857"/>
                <a:gd name="T71" fmla="*/ 32 h 383"/>
                <a:gd name="T72" fmla="*/ 813 w 857"/>
                <a:gd name="T73" fmla="*/ 28 h 383"/>
                <a:gd name="T74" fmla="*/ 819 w 857"/>
                <a:gd name="T75" fmla="*/ 14 h 383"/>
                <a:gd name="T76" fmla="*/ 494 w 857"/>
                <a:gd name="T77" fmla="*/ 58 h 383"/>
                <a:gd name="T78" fmla="*/ 240 w 857"/>
                <a:gd name="T79" fmla="*/ 121 h 383"/>
                <a:gd name="T80" fmla="*/ 208 w 857"/>
                <a:gd name="T81" fmla="*/ 161 h 383"/>
                <a:gd name="T82" fmla="*/ 180 w 857"/>
                <a:gd name="T83" fmla="*/ 167 h 383"/>
                <a:gd name="T84" fmla="*/ 154 w 857"/>
                <a:gd name="T85" fmla="*/ 173 h 383"/>
                <a:gd name="T86" fmla="*/ 128 w 857"/>
                <a:gd name="T87" fmla="*/ 209 h 383"/>
                <a:gd name="T88" fmla="*/ 24 w 857"/>
                <a:gd name="T89" fmla="*/ 289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57" h="383">
                  <a:moveTo>
                    <a:pt x="0" y="301"/>
                  </a:moveTo>
                  <a:lnTo>
                    <a:pt x="0" y="329"/>
                  </a:lnTo>
                  <a:lnTo>
                    <a:pt x="122" y="315"/>
                  </a:lnTo>
                  <a:lnTo>
                    <a:pt x="196" y="277"/>
                  </a:lnTo>
                  <a:lnTo>
                    <a:pt x="332" y="263"/>
                  </a:lnTo>
                  <a:lnTo>
                    <a:pt x="388" y="299"/>
                  </a:lnTo>
                  <a:lnTo>
                    <a:pt x="478" y="285"/>
                  </a:lnTo>
                  <a:lnTo>
                    <a:pt x="613" y="383"/>
                  </a:lnTo>
                  <a:lnTo>
                    <a:pt x="631" y="371"/>
                  </a:lnTo>
                  <a:lnTo>
                    <a:pt x="665" y="369"/>
                  </a:lnTo>
                  <a:lnTo>
                    <a:pt x="671" y="343"/>
                  </a:lnTo>
                  <a:lnTo>
                    <a:pt x="677" y="357"/>
                  </a:lnTo>
                  <a:lnTo>
                    <a:pt x="687" y="313"/>
                  </a:lnTo>
                  <a:lnTo>
                    <a:pt x="705" y="289"/>
                  </a:lnTo>
                  <a:lnTo>
                    <a:pt x="721" y="277"/>
                  </a:lnTo>
                  <a:lnTo>
                    <a:pt x="713" y="271"/>
                  </a:lnTo>
                  <a:lnTo>
                    <a:pt x="715" y="263"/>
                  </a:lnTo>
                  <a:lnTo>
                    <a:pt x="707" y="253"/>
                  </a:lnTo>
                  <a:lnTo>
                    <a:pt x="719" y="265"/>
                  </a:lnTo>
                  <a:lnTo>
                    <a:pt x="717" y="267"/>
                  </a:lnTo>
                  <a:lnTo>
                    <a:pt x="725" y="273"/>
                  </a:lnTo>
                  <a:lnTo>
                    <a:pt x="735" y="261"/>
                  </a:lnTo>
                  <a:lnTo>
                    <a:pt x="741" y="259"/>
                  </a:lnTo>
                  <a:lnTo>
                    <a:pt x="735" y="243"/>
                  </a:lnTo>
                  <a:lnTo>
                    <a:pt x="741" y="241"/>
                  </a:lnTo>
                  <a:lnTo>
                    <a:pt x="747" y="253"/>
                  </a:lnTo>
                  <a:lnTo>
                    <a:pt x="775" y="237"/>
                  </a:lnTo>
                  <a:lnTo>
                    <a:pt x="801" y="237"/>
                  </a:lnTo>
                  <a:lnTo>
                    <a:pt x="819" y="205"/>
                  </a:lnTo>
                  <a:lnTo>
                    <a:pt x="811" y="197"/>
                  </a:lnTo>
                  <a:lnTo>
                    <a:pt x="803" y="207"/>
                  </a:lnTo>
                  <a:lnTo>
                    <a:pt x="799" y="193"/>
                  </a:lnTo>
                  <a:lnTo>
                    <a:pt x="787" y="203"/>
                  </a:lnTo>
                  <a:lnTo>
                    <a:pt x="793" y="213"/>
                  </a:lnTo>
                  <a:lnTo>
                    <a:pt x="783" y="207"/>
                  </a:lnTo>
                  <a:lnTo>
                    <a:pt x="781" y="217"/>
                  </a:lnTo>
                  <a:lnTo>
                    <a:pt x="753" y="217"/>
                  </a:lnTo>
                  <a:lnTo>
                    <a:pt x="735" y="201"/>
                  </a:lnTo>
                  <a:lnTo>
                    <a:pt x="735" y="193"/>
                  </a:lnTo>
                  <a:lnTo>
                    <a:pt x="765" y="211"/>
                  </a:lnTo>
                  <a:lnTo>
                    <a:pt x="787" y="185"/>
                  </a:lnTo>
                  <a:lnTo>
                    <a:pt x="775" y="183"/>
                  </a:lnTo>
                  <a:lnTo>
                    <a:pt x="789" y="163"/>
                  </a:lnTo>
                  <a:lnTo>
                    <a:pt x="775" y="169"/>
                  </a:lnTo>
                  <a:lnTo>
                    <a:pt x="729" y="151"/>
                  </a:lnTo>
                  <a:lnTo>
                    <a:pt x="753" y="147"/>
                  </a:lnTo>
                  <a:lnTo>
                    <a:pt x="775" y="157"/>
                  </a:lnTo>
                  <a:lnTo>
                    <a:pt x="775" y="151"/>
                  </a:lnTo>
                  <a:lnTo>
                    <a:pt x="765" y="139"/>
                  </a:lnTo>
                  <a:lnTo>
                    <a:pt x="773" y="139"/>
                  </a:lnTo>
                  <a:lnTo>
                    <a:pt x="787" y="133"/>
                  </a:lnTo>
                  <a:lnTo>
                    <a:pt x="779" y="143"/>
                  </a:lnTo>
                  <a:lnTo>
                    <a:pt x="785" y="155"/>
                  </a:lnTo>
                  <a:lnTo>
                    <a:pt x="795" y="145"/>
                  </a:lnTo>
                  <a:lnTo>
                    <a:pt x="801" y="157"/>
                  </a:lnTo>
                  <a:lnTo>
                    <a:pt x="811" y="155"/>
                  </a:lnTo>
                  <a:lnTo>
                    <a:pt x="823" y="153"/>
                  </a:lnTo>
                  <a:lnTo>
                    <a:pt x="835" y="139"/>
                  </a:lnTo>
                  <a:lnTo>
                    <a:pt x="843" y="115"/>
                  </a:lnTo>
                  <a:lnTo>
                    <a:pt x="857" y="111"/>
                  </a:lnTo>
                  <a:lnTo>
                    <a:pt x="857" y="98"/>
                  </a:lnTo>
                  <a:lnTo>
                    <a:pt x="847" y="76"/>
                  </a:lnTo>
                  <a:lnTo>
                    <a:pt x="833" y="76"/>
                  </a:lnTo>
                  <a:lnTo>
                    <a:pt x="821" y="111"/>
                  </a:lnTo>
                  <a:lnTo>
                    <a:pt x="815" y="94"/>
                  </a:lnTo>
                  <a:lnTo>
                    <a:pt x="811" y="72"/>
                  </a:lnTo>
                  <a:lnTo>
                    <a:pt x="785" y="84"/>
                  </a:lnTo>
                  <a:lnTo>
                    <a:pt x="749" y="90"/>
                  </a:lnTo>
                  <a:lnTo>
                    <a:pt x="753" y="74"/>
                  </a:lnTo>
                  <a:lnTo>
                    <a:pt x="771" y="64"/>
                  </a:lnTo>
                  <a:lnTo>
                    <a:pt x="809" y="50"/>
                  </a:lnTo>
                  <a:lnTo>
                    <a:pt x="797" y="32"/>
                  </a:lnTo>
                  <a:lnTo>
                    <a:pt x="823" y="44"/>
                  </a:lnTo>
                  <a:lnTo>
                    <a:pt x="813" y="28"/>
                  </a:lnTo>
                  <a:lnTo>
                    <a:pt x="837" y="50"/>
                  </a:lnTo>
                  <a:lnTo>
                    <a:pt x="819" y="14"/>
                  </a:lnTo>
                  <a:lnTo>
                    <a:pt x="801" y="0"/>
                  </a:lnTo>
                  <a:lnTo>
                    <a:pt x="494" y="58"/>
                  </a:lnTo>
                  <a:lnTo>
                    <a:pt x="244" y="90"/>
                  </a:lnTo>
                  <a:lnTo>
                    <a:pt x="240" y="121"/>
                  </a:lnTo>
                  <a:lnTo>
                    <a:pt x="226" y="129"/>
                  </a:lnTo>
                  <a:lnTo>
                    <a:pt x="208" y="161"/>
                  </a:lnTo>
                  <a:lnTo>
                    <a:pt x="194" y="157"/>
                  </a:lnTo>
                  <a:lnTo>
                    <a:pt x="180" y="167"/>
                  </a:lnTo>
                  <a:lnTo>
                    <a:pt x="168" y="183"/>
                  </a:lnTo>
                  <a:lnTo>
                    <a:pt x="154" y="173"/>
                  </a:lnTo>
                  <a:lnTo>
                    <a:pt x="130" y="193"/>
                  </a:lnTo>
                  <a:lnTo>
                    <a:pt x="128" y="209"/>
                  </a:lnTo>
                  <a:lnTo>
                    <a:pt x="30" y="265"/>
                  </a:lnTo>
                  <a:lnTo>
                    <a:pt x="24" y="289"/>
                  </a:lnTo>
                  <a:lnTo>
                    <a:pt x="0" y="30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 name="Freeform 272">
              <a:extLst>
                <a:ext uri="{FF2B5EF4-FFF2-40B4-BE49-F238E27FC236}">
                  <a16:creationId xmlns:a16="http://schemas.microsoft.com/office/drawing/2014/main" id="{40E1A74F-F0B1-4915-A000-9408B85432D5}"/>
                </a:ext>
              </a:extLst>
            </p:cNvPr>
            <p:cNvSpPr>
              <a:spLocks/>
            </p:cNvSpPr>
            <p:nvPr/>
          </p:nvSpPr>
          <p:spPr bwMode="auto">
            <a:xfrm>
              <a:off x="7056438" y="15522576"/>
              <a:ext cx="1360488" cy="608013"/>
            </a:xfrm>
            <a:custGeom>
              <a:avLst/>
              <a:gdLst>
                <a:gd name="T0" fmla="*/ 0 w 857"/>
                <a:gd name="T1" fmla="*/ 329 h 383"/>
                <a:gd name="T2" fmla="*/ 196 w 857"/>
                <a:gd name="T3" fmla="*/ 277 h 383"/>
                <a:gd name="T4" fmla="*/ 388 w 857"/>
                <a:gd name="T5" fmla="*/ 299 h 383"/>
                <a:gd name="T6" fmla="*/ 613 w 857"/>
                <a:gd name="T7" fmla="*/ 383 h 383"/>
                <a:gd name="T8" fmla="*/ 665 w 857"/>
                <a:gd name="T9" fmla="*/ 369 h 383"/>
                <a:gd name="T10" fmla="*/ 677 w 857"/>
                <a:gd name="T11" fmla="*/ 357 h 383"/>
                <a:gd name="T12" fmla="*/ 705 w 857"/>
                <a:gd name="T13" fmla="*/ 289 h 383"/>
                <a:gd name="T14" fmla="*/ 713 w 857"/>
                <a:gd name="T15" fmla="*/ 271 h 383"/>
                <a:gd name="T16" fmla="*/ 707 w 857"/>
                <a:gd name="T17" fmla="*/ 253 h 383"/>
                <a:gd name="T18" fmla="*/ 717 w 857"/>
                <a:gd name="T19" fmla="*/ 267 h 383"/>
                <a:gd name="T20" fmla="*/ 735 w 857"/>
                <a:gd name="T21" fmla="*/ 261 h 383"/>
                <a:gd name="T22" fmla="*/ 735 w 857"/>
                <a:gd name="T23" fmla="*/ 243 h 383"/>
                <a:gd name="T24" fmla="*/ 747 w 857"/>
                <a:gd name="T25" fmla="*/ 253 h 383"/>
                <a:gd name="T26" fmla="*/ 801 w 857"/>
                <a:gd name="T27" fmla="*/ 237 h 383"/>
                <a:gd name="T28" fmla="*/ 811 w 857"/>
                <a:gd name="T29" fmla="*/ 197 h 383"/>
                <a:gd name="T30" fmla="*/ 799 w 857"/>
                <a:gd name="T31" fmla="*/ 193 h 383"/>
                <a:gd name="T32" fmla="*/ 793 w 857"/>
                <a:gd name="T33" fmla="*/ 213 h 383"/>
                <a:gd name="T34" fmla="*/ 781 w 857"/>
                <a:gd name="T35" fmla="*/ 217 h 383"/>
                <a:gd name="T36" fmla="*/ 735 w 857"/>
                <a:gd name="T37" fmla="*/ 201 h 383"/>
                <a:gd name="T38" fmla="*/ 765 w 857"/>
                <a:gd name="T39" fmla="*/ 211 h 383"/>
                <a:gd name="T40" fmla="*/ 775 w 857"/>
                <a:gd name="T41" fmla="*/ 183 h 383"/>
                <a:gd name="T42" fmla="*/ 775 w 857"/>
                <a:gd name="T43" fmla="*/ 169 h 383"/>
                <a:gd name="T44" fmla="*/ 753 w 857"/>
                <a:gd name="T45" fmla="*/ 147 h 383"/>
                <a:gd name="T46" fmla="*/ 775 w 857"/>
                <a:gd name="T47" fmla="*/ 151 h 383"/>
                <a:gd name="T48" fmla="*/ 773 w 857"/>
                <a:gd name="T49" fmla="*/ 139 h 383"/>
                <a:gd name="T50" fmla="*/ 779 w 857"/>
                <a:gd name="T51" fmla="*/ 143 h 383"/>
                <a:gd name="T52" fmla="*/ 795 w 857"/>
                <a:gd name="T53" fmla="*/ 145 h 383"/>
                <a:gd name="T54" fmla="*/ 811 w 857"/>
                <a:gd name="T55" fmla="*/ 155 h 383"/>
                <a:gd name="T56" fmla="*/ 835 w 857"/>
                <a:gd name="T57" fmla="*/ 139 h 383"/>
                <a:gd name="T58" fmla="*/ 857 w 857"/>
                <a:gd name="T59" fmla="*/ 111 h 383"/>
                <a:gd name="T60" fmla="*/ 847 w 857"/>
                <a:gd name="T61" fmla="*/ 76 h 383"/>
                <a:gd name="T62" fmla="*/ 821 w 857"/>
                <a:gd name="T63" fmla="*/ 111 h 383"/>
                <a:gd name="T64" fmla="*/ 811 w 857"/>
                <a:gd name="T65" fmla="*/ 72 h 383"/>
                <a:gd name="T66" fmla="*/ 749 w 857"/>
                <a:gd name="T67" fmla="*/ 90 h 383"/>
                <a:gd name="T68" fmla="*/ 771 w 857"/>
                <a:gd name="T69" fmla="*/ 64 h 383"/>
                <a:gd name="T70" fmla="*/ 797 w 857"/>
                <a:gd name="T71" fmla="*/ 32 h 383"/>
                <a:gd name="T72" fmla="*/ 813 w 857"/>
                <a:gd name="T73" fmla="*/ 28 h 383"/>
                <a:gd name="T74" fmla="*/ 819 w 857"/>
                <a:gd name="T75" fmla="*/ 14 h 383"/>
                <a:gd name="T76" fmla="*/ 494 w 857"/>
                <a:gd name="T77" fmla="*/ 58 h 383"/>
                <a:gd name="T78" fmla="*/ 240 w 857"/>
                <a:gd name="T79" fmla="*/ 121 h 383"/>
                <a:gd name="T80" fmla="*/ 208 w 857"/>
                <a:gd name="T81" fmla="*/ 161 h 383"/>
                <a:gd name="T82" fmla="*/ 180 w 857"/>
                <a:gd name="T83" fmla="*/ 167 h 383"/>
                <a:gd name="T84" fmla="*/ 154 w 857"/>
                <a:gd name="T85" fmla="*/ 173 h 383"/>
                <a:gd name="T86" fmla="*/ 128 w 857"/>
                <a:gd name="T87" fmla="*/ 209 h 383"/>
                <a:gd name="T88" fmla="*/ 24 w 857"/>
                <a:gd name="T89" fmla="*/ 289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57" h="383">
                  <a:moveTo>
                    <a:pt x="0" y="301"/>
                  </a:moveTo>
                  <a:lnTo>
                    <a:pt x="0" y="329"/>
                  </a:lnTo>
                  <a:lnTo>
                    <a:pt x="122" y="315"/>
                  </a:lnTo>
                  <a:lnTo>
                    <a:pt x="196" y="277"/>
                  </a:lnTo>
                  <a:lnTo>
                    <a:pt x="332" y="263"/>
                  </a:lnTo>
                  <a:lnTo>
                    <a:pt x="388" y="299"/>
                  </a:lnTo>
                  <a:lnTo>
                    <a:pt x="478" y="285"/>
                  </a:lnTo>
                  <a:lnTo>
                    <a:pt x="613" y="383"/>
                  </a:lnTo>
                  <a:lnTo>
                    <a:pt x="631" y="371"/>
                  </a:lnTo>
                  <a:lnTo>
                    <a:pt x="665" y="369"/>
                  </a:lnTo>
                  <a:lnTo>
                    <a:pt x="671" y="343"/>
                  </a:lnTo>
                  <a:lnTo>
                    <a:pt x="677" y="357"/>
                  </a:lnTo>
                  <a:lnTo>
                    <a:pt x="687" y="313"/>
                  </a:lnTo>
                  <a:lnTo>
                    <a:pt x="705" y="289"/>
                  </a:lnTo>
                  <a:lnTo>
                    <a:pt x="721" y="277"/>
                  </a:lnTo>
                  <a:lnTo>
                    <a:pt x="713" y="271"/>
                  </a:lnTo>
                  <a:lnTo>
                    <a:pt x="715" y="263"/>
                  </a:lnTo>
                  <a:lnTo>
                    <a:pt x="707" y="253"/>
                  </a:lnTo>
                  <a:lnTo>
                    <a:pt x="719" y="265"/>
                  </a:lnTo>
                  <a:lnTo>
                    <a:pt x="717" y="267"/>
                  </a:lnTo>
                  <a:lnTo>
                    <a:pt x="725" y="273"/>
                  </a:lnTo>
                  <a:lnTo>
                    <a:pt x="735" y="261"/>
                  </a:lnTo>
                  <a:lnTo>
                    <a:pt x="741" y="259"/>
                  </a:lnTo>
                  <a:lnTo>
                    <a:pt x="735" y="243"/>
                  </a:lnTo>
                  <a:lnTo>
                    <a:pt x="741" y="241"/>
                  </a:lnTo>
                  <a:lnTo>
                    <a:pt x="747" y="253"/>
                  </a:lnTo>
                  <a:lnTo>
                    <a:pt x="775" y="237"/>
                  </a:lnTo>
                  <a:lnTo>
                    <a:pt x="801" y="237"/>
                  </a:lnTo>
                  <a:lnTo>
                    <a:pt x="819" y="205"/>
                  </a:lnTo>
                  <a:lnTo>
                    <a:pt x="811" y="197"/>
                  </a:lnTo>
                  <a:lnTo>
                    <a:pt x="803" y="207"/>
                  </a:lnTo>
                  <a:lnTo>
                    <a:pt x="799" y="193"/>
                  </a:lnTo>
                  <a:lnTo>
                    <a:pt x="787" y="203"/>
                  </a:lnTo>
                  <a:lnTo>
                    <a:pt x="793" y="213"/>
                  </a:lnTo>
                  <a:lnTo>
                    <a:pt x="783" y="207"/>
                  </a:lnTo>
                  <a:lnTo>
                    <a:pt x="781" y="217"/>
                  </a:lnTo>
                  <a:lnTo>
                    <a:pt x="753" y="217"/>
                  </a:lnTo>
                  <a:lnTo>
                    <a:pt x="735" y="201"/>
                  </a:lnTo>
                  <a:lnTo>
                    <a:pt x="735" y="193"/>
                  </a:lnTo>
                  <a:lnTo>
                    <a:pt x="765" y="211"/>
                  </a:lnTo>
                  <a:lnTo>
                    <a:pt x="787" y="185"/>
                  </a:lnTo>
                  <a:lnTo>
                    <a:pt x="775" y="183"/>
                  </a:lnTo>
                  <a:lnTo>
                    <a:pt x="789" y="163"/>
                  </a:lnTo>
                  <a:lnTo>
                    <a:pt x="775" y="169"/>
                  </a:lnTo>
                  <a:lnTo>
                    <a:pt x="729" y="151"/>
                  </a:lnTo>
                  <a:lnTo>
                    <a:pt x="753" y="147"/>
                  </a:lnTo>
                  <a:lnTo>
                    <a:pt x="775" y="157"/>
                  </a:lnTo>
                  <a:lnTo>
                    <a:pt x="775" y="151"/>
                  </a:lnTo>
                  <a:lnTo>
                    <a:pt x="765" y="139"/>
                  </a:lnTo>
                  <a:lnTo>
                    <a:pt x="773" y="139"/>
                  </a:lnTo>
                  <a:lnTo>
                    <a:pt x="787" y="133"/>
                  </a:lnTo>
                  <a:lnTo>
                    <a:pt x="779" y="143"/>
                  </a:lnTo>
                  <a:lnTo>
                    <a:pt x="785" y="155"/>
                  </a:lnTo>
                  <a:lnTo>
                    <a:pt x="795" y="145"/>
                  </a:lnTo>
                  <a:lnTo>
                    <a:pt x="801" y="157"/>
                  </a:lnTo>
                  <a:lnTo>
                    <a:pt x="811" y="155"/>
                  </a:lnTo>
                  <a:lnTo>
                    <a:pt x="823" y="153"/>
                  </a:lnTo>
                  <a:lnTo>
                    <a:pt x="835" y="139"/>
                  </a:lnTo>
                  <a:lnTo>
                    <a:pt x="843" y="115"/>
                  </a:lnTo>
                  <a:lnTo>
                    <a:pt x="857" y="111"/>
                  </a:lnTo>
                  <a:lnTo>
                    <a:pt x="857" y="98"/>
                  </a:lnTo>
                  <a:lnTo>
                    <a:pt x="847" y="76"/>
                  </a:lnTo>
                  <a:lnTo>
                    <a:pt x="833" y="76"/>
                  </a:lnTo>
                  <a:lnTo>
                    <a:pt x="821" y="111"/>
                  </a:lnTo>
                  <a:lnTo>
                    <a:pt x="815" y="94"/>
                  </a:lnTo>
                  <a:lnTo>
                    <a:pt x="811" y="72"/>
                  </a:lnTo>
                  <a:lnTo>
                    <a:pt x="785" y="84"/>
                  </a:lnTo>
                  <a:lnTo>
                    <a:pt x="749" y="90"/>
                  </a:lnTo>
                  <a:lnTo>
                    <a:pt x="753" y="74"/>
                  </a:lnTo>
                  <a:lnTo>
                    <a:pt x="771" y="64"/>
                  </a:lnTo>
                  <a:lnTo>
                    <a:pt x="809" y="50"/>
                  </a:lnTo>
                  <a:lnTo>
                    <a:pt x="797" y="32"/>
                  </a:lnTo>
                  <a:lnTo>
                    <a:pt x="823" y="44"/>
                  </a:lnTo>
                  <a:lnTo>
                    <a:pt x="813" y="28"/>
                  </a:lnTo>
                  <a:lnTo>
                    <a:pt x="837" y="50"/>
                  </a:lnTo>
                  <a:lnTo>
                    <a:pt x="819" y="14"/>
                  </a:lnTo>
                  <a:lnTo>
                    <a:pt x="801" y="0"/>
                  </a:lnTo>
                  <a:lnTo>
                    <a:pt x="494" y="58"/>
                  </a:lnTo>
                  <a:lnTo>
                    <a:pt x="244" y="90"/>
                  </a:lnTo>
                  <a:lnTo>
                    <a:pt x="240" y="121"/>
                  </a:lnTo>
                  <a:lnTo>
                    <a:pt x="226" y="129"/>
                  </a:lnTo>
                  <a:lnTo>
                    <a:pt x="208" y="161"/>
                  </a:lnTo>
                  <a:lnTo>
                    <a:pt x="194" y="157"/>
                  </a:lnTo>
                  <a:lnTo>
                    <a:pt x="180" y="167"/>
                  </a:lnTo>
                  <a:lnTo>
                    <a:pt x="168" y="183"/>
                  </a:lnTo>
                  <a:lnTo>
                    <a:pt x="154" y="173"/>
                  </a:lnTo>
                  <a:lnTo>
                    <a:pt x="130" y="193"/>
                  </a:lnTo>
                  <a:lnTo>
                    <a:pt x="128" y="209"/>
                  </a:lnTo>
                  <a:lnTo>
                    <a:pt x="30" y="265"/>
                  </a:lnTo>
                  <a:lnTo>
                    <a:pt x="24" y="289"/>
                  </a:lnTo>
                  <a:lnTo>
                    <a:pt x="0" y="30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0" name="Freeform 273">
              <a:extLst>
                <a:ext uri="{FF2B5EF4-FFF2-40B4-BE49-F238E27FC236}">
                  <a16:creationId xmlns:a16="http://schemas.microsoft.com/office/drawing/2014/main" id="{7F118FD0-ECCC-4E01-A2D3-94C36D5CA836}"/>
                </a:ext>
              </a:extLst>
            </p:cNvPr>
            <p:cNvSpPr>
              <a:spLocks/>
            </p:cNvSpPr>
            <p:nvPr/>
          </p:nvSpPr>
          <p:spPr bwMode="auto">
            <a:xfrm>
              <a:off x="7056438" y="15522576"/>
              <a:ext cx="1360488" cy="608013"/>
            </a:xfrm>
            <a:custGeom>
              <a:avLst/>
              <a:gdLst>
                <a:gd name="T0" fmla="*/ 0 w 857"/>
                <a:gd name="T1" fmla="*/ 329 h 383"/>
                <a:gd name="T2" fmla="*/ 196 w 857"/>
                <a:gd name="T3" fmla="*/ 277 h 383"/>
                <a:gd name="T4" fmla="*/ 388 w 857"/>
                <a:gd name="T5" fmla="*/ 299 h 383"/>
                <a:gd name="T6" fmla="*/ 613 w 857"/>
                <a:gd name="T7" fmla="*/ 383 h 383"/>
                <a:gd name="T8" fmla="*/ 665 w 857"/>
                <a:gd name="T9" fmla="*/ 369 h 383"/>
                <a:gd name="T10" fmla="*/ 677 w 857"/>
                <a:gd name="T11" fmla="*/ 357 h 383"/>
                <a:gd name="T12" fmla="*/ 705 w 857"/>
                <a:gd name="T13" fmla="*/ 289 h 383"/>
                <a:gd name="T14" fmla="*/ 713 w 857"/>
                <a:gd name="T15" fmla="*/ 271 h 383"/>
                <a:gd name="T16" fmla="*/ 707 w 857"/>
                <a:gd name="T17" fmla="*/ 253 h 383"/>
                <a:gd name="T18" fmla="*/ 717 w 857"/>
                <a:gd name="T19" fmla="*/ 267 h 383"/>
                <a:gd name="T20" fmla="*/ 735 w 857"/>
                <a:gd name="T21" fmla="*/ 261 h 383"/>
                <a:gd name="T22" fmla="*/ 735 w 857"/>
                <a:gd name="T23" fmla="*/ 243 h 383"/>
                <a:gd name="T24" fmla="*/ 747 w 857"/>
                <a:gd name="T25" fmla="*/ 253 h 383"/>
                <a:gd name="T26" fmla="*/ 801 w 857"/>
                <a:gd name="T27" fmla="*/ 237 h 383"/>
                <a:gd name="T28" fmla="*/ 811 w 857"/>
                <a:gd name="T29" fmla="*/ 197 h 383"/>
                <a:gd name="T30" fmla="*/ 799 w 857"/>
                <a:gd name="T31" fmla="*/ 193 h 383"/>
                <a:gd name="T32" fmla="*/ 793 w 857"/>
                <a:gd name="T33" fmla="*/ 213 h 383"/>
                <a:gd name="T34" fmla="*/ 781 w 857"/>
                <a:gd name="T35" fmla="*/ 217 h 383"/>
                <a:gd name="T36" fmla="*/ 735 w 857"/>
                <a:gd name="T37" fmla="*/ 201 h 383"/>
                <a:gd name="T38" fmla="*/ 765 w 857"/>
                <a:gd name="T39" fmla="*/ 211 h 383"/>
                <a:gd name="T40" fmla="*/ 775 w 857"/>
                <a:gd name="T41" fmla="*/ 183 h 383"/>
                <a:gd name="T42" fmla="*/ 775 w 857"/>
                <a:gd name="T43" fmla="*/ 169 h 383"/>
                <a:gd name="T44" fmla="*/ 753 w 857"/>
                <a:gd name="T45" fmla="*/ 147 h 383"/>
                <a:gd name="T46" fmla="*/ 775 w 857"/>
                <a:gd name="T47" fmla="*/ 151 h 383"/>
                <a:gd name="T48" fmla="*/ 773 w 857"/>
                <a:gd name="T49" fmla="*/ 139 h 383"/>
                <a:gd name="T50" fmla="*/ 779 w 857"/>
                <a:gd name="T51" fmla="*/ 143 h 383"/>
                <a:gd name="T52" fmla="*/ 795 w 857"/>
                <a:gd name="T53" fmla="*/ 145 h 383"/>
                <a:gd name="T54" fmla="*/ 811 w 857"/>
                <a:gd name="T55" fmla="*/ 155 h 383"/>
                <a:gd name="T56" fmla="*/ 835 w 857"/>
                <a:gd name="T57" fmla="*/ 139 h 383"/>
                <a:gd name="T58" fmla="*/ 857 w 857"/>
                <a:gd name="T59" fmla="*/ 111 h 383"/>
                <a:gd name="T60" fmla="*/ 847 w 857"/>
                <a:gd name="T61" fmla="*/ 76 h 383"/>
                <a:gd name="T62" fmla="*/ 821 w 857"/>
                <a:gd name="T63" fmla="*/ 111 h 383"/>
                <a:gd name="T64" fmla="*/ 811 w 857"/>
                <a:gd name="T65" fmla="*/ 72 h 383"/>
                <a:gd name="T66" fmla="*/ 749 w 857"/>
                <a:gd name="T67" fmla="*/ 90 h 383"/>
                <a:gd name="T68" fmla="*/ 771 w 857"/>
                <a:gd name="T69" fmla="*/ 64 h 383"/>
                <a:gd name="T70" fmla="*/ 797 w 857"/>
                <a:gd name="T71" fmla="*/ 32 h 383"/>
                <a:gd name="T72" fmla="*/ 813 w 857"/>
                <a:gd name="T73" fmla="*/ 28 h 383"/>
                <a:gd name="T74" fmla="*/ 819 w 857"/>
                <a:gd name="T75" fmla="*/ 14 h 383"/>
                <a:gd name="T76" fmla="*/ 494 w 857"/>
                <a:gd name="T77" fmla="*/ 58 h 383"/>
                <a:gd name="T78" fmla="*/ 240 w 857"/>
                <a:gd name="T79" fmla="*/ 121 h 383"/>
                <a:gd name="T80" fmla="*/ 208 w 857"/>
                <a:gd name="T81" fmla="*/ 161 h 383"/>
                <a:gd name="T82" fmla="*/ 180 w 857"/>
                <a:gd name="T83" fmla="*/ 167 h 383"/>
                <a:gd name="T84" fmla="*/ 154 w 857"/>
                <a:gd name="T85" fmla="*/ 173 h 383"/>
                <a:gd name="T86" fmla="*/ 128 w 857"/>
                <a:gd name="T87" fmla="*/ 209 h 383"/>
                <a:gd name="T88" fmla="*/ 24 w 857"/>
                <a:gd name="T89" fmla="*/ 289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57" h="383">
                  <a:moveTo>
                    <a:pt x="0" y="301"/>
                  </a:moveTo>
                  <a:lnTo>
                    <a:pt x="0" y="329"/>
                  </a:lnTo>
                  <a:lnTo>
                    <a:pt x="122" y="315"/>
                  </a:lnTo>
                  <a:lnTo>
                    <a:pt x="196" y="277"/>
                  </a:lnTo>
                  <a:lnTo>
                    <a:pt x="332" y="263"/>
                  </a:lnTo>
                  <a:lnTo>
                    <a:pt x="388" y="299"/>
                  </a:lnTo>
                  <a:lnTo>
                    <a:pt x="478" y="285"/>
                  </a:lnTo>
                  <a:lnTo>
                    <a:pt x="613" y="383"/>
                  </a:lnTo>
                  <a:lnTo>
                    <a:pt x="631" y="371"/>
                  </a:lnTo>
                  <a:lnTo>
                    <a:pt x="665" y="369"/>
                  </a:lnTo>
                  <a:lnTo>
                    <a:pt x="671" y="343"/>
                  </a:lnTo>
                  <a:lnTo>
                    <a:pt x="677" y="357"/>
                  </a:lnTo>
                  <a:lnTo>
                    <a:pt x="687" y="313"/>
                  </a:lnTo>
                  <a:lnTo>
                    <a:pt x="705" y="289"/>
                  </a:lnTo>
                  <a:lnTo>
                    <a:pt x="721" y="277"/>
                  </a:lnTo>
                  <a:lnTo>
                    <a:pt x="713" y="271"/>
                  </a:lnTo>
                  <a:lnTo>
                    <a:pt x="715" y="263"/>
                  </a:lnTo>
                  <a:lnTo>
                    <a:pt x="707" y="253"/>
                  </a:lnTo>
                  <a:lnTo>
                    <a:pt x="719" y="265"/>
                  </a:lnTo>
                  <a:lnTo>
                    <a:pt x="717" y="267"/>
                  </a:lnTo>
                  <a:lnTo>
                    <a:pt x="725" y="273"/>
                  </a:lnTo>
                  <a:lnTo>
                    <a:pt x="735" y="261"/>
                  </a:lnTo>
                  <a:lnTo>
                    <a:pt x="741" y="259"/>
                  </a:lnTo>
                  <a:lnTo>
                    <a:pt x="735" y="243"/>
                  </a:lnTo>
                  <a:lnTo>
                    <a:pt x="741" y="241"/>
                  </a:lnTo>
                  <a:lnTo>
                    <a:pt x="747" y="253"/>
                  </a:lnTo>
                  <a:lnTo>
                    <a:pt x="775" y="237"/>
                  </a:lnTo>
                  <a:lnTo>
                    <a:pt x="801" y="237"/>
                  </a:lnTo>
                  <a:lnTo>
                    <a:pt x="819" y="205"/>
                  </a:lnTo>
                  <a:lnTo>
                    <a:pt x="811" y="197"/>
                  </a:lnTo>
                  <a:lnTo>
                    <a:pt x="803" y="207"/>
                  </a:lnTo>
                  <a:lnTo>
                    <a:pt x="799" y="193"/>
                  </a:lnTo>
                  <a:lnTo>
                    <a:pt x="787" y="203"/>
                  </a:lnTo>
                  <a:lnTo>
                    <a:pt x="793" y="213"/>
                  </a:lnTo>
                  <a:lnTo>
                    <a:pt x="783" y="207"/>
                  </a:lnTo>
                  <a:lnTo>
                    <a:pt x="781" y="217"/>
                  </a:lnTo>
                  <a:lnTo>
                    <a:pt x="753" y="217"/>
                  </a:lnTo>
                  <a:lnTo>
                    <a:pt x="735" y="201"/>
                  </a:lnTo>
                  <a:lnTo>
                    <a:pt x="735" y="193"/>
                  </a:lnTo>
                  <a:lnTo>
                    <a:pt x="765" y="211"/>
                  </a:lnTo>
                  <a:lnTo>
                    <a:pt x="787" y="185"/>
                  </a:lnTo>
                  <a:lnTo>
                    <a:pt x="775" y="183"/>
                  </a:lnTo>
                  <a:lnTo>
                    <a:pt x="789" y="163"/>
                  </a:lnTo>
                  <a:lnTo>
                    <a:pt x="775" y="169"/>
                  </a:lnTo>
                  <a:lnTo>
                    <a:pt x="729" y="151"/>
                  </a:lnTo>
                  <a:lnTo>
                    <a:pt x="753" y="147"/>
                  </a:lnTo>
                  <a:lnTo>
                    <a:pt x="775" y="157"/>
                  </a:lnTo>
                  <a:lnTo>
                    <a:pt x="775" y="151"/>
                  </a:lnTo>
                  <a:lnTo>
                    <a:pt x="765" y="139"/>
                  </a:lnTo>
                  <a:lnTo>
                    <a:pt x="773" y="139"/>
                  </a:lnTo>
                  <a:lnTo>
                    <a:pt x="787" y="133"/>
                  </a:lnTo>
                  <a:lnTo>
                    <a:pt x="779" y="143"/>
                  </a:lnTo>
                  <a:lnTo>
                    <a:pt x="785" y="155"/>
                  </a:lnTo>
                  <a:lnTo>
                    <a:pt x="795" y="145"/>
                  </a:lnTo>
                  <a:lnTo>
                    <a:pt x="801" y="157"/>
                  </a:lnTo>
                  <a:lnTo>
                    <a:pt x="811" y="155"/>
                  </a:lnTo>
                  <a:lnTo>
                    <a:pt x="823" y="153"/>
                  </a:lnTo>
                  <a:lnTo>
                    <a:pt x="835" y="139"/>
                  </a:lnTo>
                  <a:lnTo>
                    <a:pt x="843" y="115"/>
                  </a:lnTo>
                  <a:lnTo>
                    <a:pt x="857" y="111"/>
                  </a:lnTo>
                  <a:lnTo>
                    <a:pt x="857" y="98"/>
                  </a:lnTo>
                  <a:lnTo>
                    <a:pt x="847" y="76"/>
                  </a:lnTo>
                  <a:lnTo>
                    <a:pt x="833" y="76"/>
                  </a:lnTo>
                  <a:lnTo>
                    <a:pt x="821" y="111"/>
                  </a:lnTo>
                  <a:lnTo>
                    <a:pt x="815" y="94"/>
                  </a:lnTo>
                  <a:lnTo>
                    <a:pt x="811" y="72"/>
                  </a:lnTo>
                  <a:lnTo>
                    <a:pt x="785" y="84"/>
                  </a:lnTo>
                  <a:lnTo>
                    <a:pt x="749" y="90"/>
                  </a:lnTo>
                  <a:lnTo>
                    <a:pt x="753" y="74"/>
                  </a:lnTo>
                  <a:lnTo>
                    <a:pt x="771" y="64"/>
                  </a:lnTo>
                  <a:lnTo>
                    <a:pt x="809" y="50"/>
                  </a:lnTo>
                  <a:lnTo>
                    <a:pt x="797" y="32"/>
                  </a:lnTo>
                  <a:lnTo>
                    <a:pt x="823" y="44"/>
                  </a:lnTo>
                  <a:lnTo>
                    <a:pt x="813" y="28"/>
                  </a:lnTo>
                  <a:lnTo>
                    <a:pt x="837" y="50"/>
                  </a:lnTo>
                  <a:lnTo>
                    <a:pt x="819" y="14"/>
                  </a:lnTo>
                  <a:lnTo>
                    <a:pt x="801" y="0"/>
                  </a:lnTo>
                  <a:lnTo>
                    <a:pt x="494" y="58"/>
                  </a:lnTo>
                  <a:lnTo>
                    <a:pt x="244" y="90"/>
                  </a:lnTo>
                  <a:lnTo>
                    <a:pt x="240" y="121"/>
                  </a:lnTo>
                  <a:lnTo>
                    <a:pt x="226" y="129"/>
                  </a:lnTo>
                  <a:lnTo>
                    <a:pt x="208" y="161"/>
                  </a:lnTo>
                  <a:lnTo>
                    <a:pt x="194" y="157"/>
                  </a:lnTo>
                  <a:lnTo>
                    <a:pt x="180" y="167"/>
                  </a:lnTo>
                  <a:lnTo>
                    <a:pt x="168" y="183"/>
                  </a:lnTo>
                  <a:lnTo>
                    <a:pt x="154" y="173"/>
                  </a:lnTo>
                  <a:lnTo>
                    <a:pt x="130" y="193"/>
                  </a:lnTo>
                  <a:lnTo>
                    <a:pt x="128" y="209"/>
                  </a:lnTo>
                  <a:lnTo>
                    <a:pt x="30" y="265"/>
                  </a:lnTo>
                  <a:lnTo>
                    <a:pt x="24" y="289"/>
                  </a:lnTo>
                  <a:lnTo>
                    <a:pt x="0" y="30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274">
              <a:extLst>
                <a:ext uri="{FF2B5EF4-FFF2-40B4-BE49-F238E27FC236}">
                  <a16:creationId xmlns:a16="http://schemas.microsoft.com/office/drawing/2014/main" id="{98D603EF-D0CC-4D7D-9AE4-2B25164B2E9C}"/>
                </a:ext>
              </a:extLst>
            </p:cNvPr>
            <p:cNvSpPr>
              <a:spLocks/>
            </p:cNvSpPr>
            <p:nvPr/>
          </p:nvSpPr>
          <p:spPr bwMode="auto">
            <a:xfrm>
              <a:off x="7218363" y="15940088"/>
              <a:ext cx="811213" cy="617538"/>
            </a:xfrm>
            <a:custGeom>
              <a:avLst/>
              <a:gdLst>
                <a:gd name="T0" fmla="*/ 0 w 511"/>
                <a:gd name="T1" fmla="*/ 92 h 389"/>
                <a:gd name="T2" fmla="*/ 20 w 511"/>
                <a:gd name="T3" fmla="*/ 52 h 389"/>
                <a:gd name="T4" fmla="*/ 94 w 511"/>
                <a:gd name="T5" fmla="*/ 14 h 389"/>
                <a:gd name="T6" fmla="*/ 230 w 511"/>
                <a:gd name="T7" fmla="*/ 0 h 389"/>
                <a:gd name="T8" fmla="*/ 286 w 511"/>
                <a:gd name="T9" fmla="*/ 36 h 389"/>
                <a:gd name="T10" fmla="*/ 376 w 511"/>
                <a:gd name="T11" fmla="*/ 22 h 389"/>
                <a:gd name="T12" fmla="*/ 511 w 511"/>
                <a:gd name="T13" fmla="*/ 120 h 389"/>
                <a:gd name="T14" fmla="*/ 471 w 511"/>
                <a:gd name="T15" fmla="*/ 164 h 389"/>
                <a:gd name="T16" fmla="*/ 451 w 511"/>
                <a:gd name="T17" fmla="*/ 195 h 389"/>
                <a:gd name="T18" fmla="*/ 453 w 511"/>
                <a:gd name="T19" fmla="*/ 227 h 389"/>
                <a:gd name="T20" fmla="*/ 419 w 511"/>
                <a:gd name="T21" fmla="*/ 255 h 389"/>
                <a:gd name="T22" fmla="*/ 390 w 511"/>
                <a:gd name="T23" fmla="*/ 299 h 389"/>
                <a:gd name="T24" fmla="*/ 352 w 511"/>
                <a:gd name="T25" fmla="*/ 321 h 389"/>
                <a:gd name="T26" fmla="*/ 334 w 511"/>
                <a:gd name="T27" fmla="*/ 327 h 389"/>
                <a:gd name="T28" fmla="*/ 326 w 511"/>
                <a:gd name="T29" fmla="*/ 353 h 389"/>
                <a:gd name="T30" fmla="*/ 304 w 511"/>
                <a:gd name="T31" fmla="*/ 339 h 389"/>
                <a:gd name="T32" fmla="*/ 324 w 511"/>
                <a:gd name="T33" fmla="*/ 363 h 389"/>
                <a:gd name="T34" fmla="*/ 306 w 511"/>
                <a:gd name="T35" fmla="*/ 389 h 389"/>
                <a:gd name="T36" fmla="*/ 288 w 511"/>
                <a:gd name="T37" fmla="*/ 387 h 389"/>
                <a:gd name="T38" fmla="*/ 274 w 511"/>
                <a:gd name="T39" fmla="*/ 369 h 389"/>
                <a:gd name="T40" fmla="*/ 254 w 511"/>
                <a:gd name="T41" fmla="*/ 331 h 389"/>
                <a:gd name="T42" fmla="*/ 240 w 511"/>
                <a:gd name="T43" fmla="*/ 327 h 389"/>
                <a:gd name="T44" fmla="*/ 216 w 511"/>
                <a:gd name="T45" fmla="*/ 275 h 389"/>
                <a:gd name="T46" fmla="*/ 182 w 511"/>
                <a:gd name="T47" fmla="*/ 255 h 389"/>
                <a:gd name="T48" fmla="*/ 156 w 511"/>
                <a:gd name="T49" fmla="*/ 219 h 389"/>
                <a:gd name="T50" fmla="*/ 96 w 511"/>
                <a:gd name="T51" fmla="*/ 172 h 389"/>
                <a:gd name="T52" fmla="*/ 66 w 511"/>
                <a:gd name="T53" fmla="*/ 134 h 389"/>
                <a:gd name="T54" fmla="*/ 0 w 511"/>
                <a:gd name="T55" fmla="*/ 92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389">
                  <a:moveTo>
                    <a:pt x="0" y="92"/>
                  </a:moveTo>
                  <a:lnTo>
                    <a:pt x="20" y="52"/>
                  </a:lnTo>
                  <a:lnTo>
                    <a:pt x="94" y="14"/>
                  </a:lnTo>
                  <a:lnTo>
                    <a:pt x="230" y="0"/>
                  </a:lnTo>
                  <a:lnTo>
                    <a:pt x="286" y="36"/>
                  </a:lnTo>
                  <a:lnTo>
                    <a:pt x="376" y="22"/>
                  </a:lnTo>
                  <a:lnTo>
                    <a:pt x="511" y="120"/>
                  </a:lnTo>
                  <a:lnTo>
                    <a:pt x="471" y="164"/>
                  </a:lnTo>
                  <a:lnTo>
                    <a:pt x="451" y="195"/>
                  </a:lnTo>
                  <a:lnTo>
                    <a:pt x="453" y="227"/>
                  </a:lnTo>
                  <a:lnTo>
                    <a:pt x="419" y="255"/>
                  </a:lnTo>
                  <a:lnTo>
                    <a:pt x="390" y="299"/>
                  </a:lnTo>
                  <a:lnTo>
                    <a:pt x="352" y="321"/>
                  </a:lnTo>
                  <a:lnTo>
                    <a:pt x="334" y="327"/>
                  </a:lnTo>
                  <a:lnTo>
                    <a:pt x="326" y="353"/>
                  </a:lnTo>
                  <a:lnTo>
                    <a:pt x="304" y="339"/>
                  </a:lnTo>
                  <a:lnTo>
                    <a:pt x="324" y="363"/>
                  </a:lnTo>
                  <a:lnTo>
                    <a:pt x="306" y="389"/>
                  </a:lnTo>
                  <a:lnTo>
                    <a:pt x="288" y="387"/>
                  </a:lnTo>
                  <a:lnTo>
                    <a:pt x="274" y="369"/>
                  </a:lnTo>
                  <a:lnTo>
                    <a:pt x="254" y="331"/>
                  </a:lnTo>
                  <a:lnTo>
                    <a:pt x="240" y="327"/>
                  </a:lnTo>
                  <a:lnTo>
                    <a:pt x="216" y="275"/>
                  </a:lnTo>
                  <a:lnTo>
                    <a:pt x="182" y="255"/>
                  </a:lnTo>
                  <a:lnTo>
                    <a:pt x="156" y="219"/>
                  </a:lnTo>
                  <a:lnTo>
                    <a:pt x="96" y="172"/>
                  </a:lnTo>
                  <a:lnTo>
                    <a:pt x="66" y="134"/>
                  </a:lnTo>
                  <a:lnTo>
                    <a:pt x="0" y="9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2" name="Freeform 275">
              <a:extLst>
                <a:ext uri="{FF2B5EF4-FFF2-40B4-BE49-F238E27FC236}">
                  <a16:creationId xmlns:a16="http://schemas.microsoft.com/office/drawing/2014/main" id="{E5FF5612-B56D-4133-89B5-59768156E44E}"/>
                </a:ext>
              </a:extLst>
            </p:cNvPr>
            <p:cNvSpPr>
              <a:spLocks/>
            </p:cNvSpPr>
            <p:nvPr/>
          </p:nvSpPr>
          <p:spPr bwMode="auto">
            <a:xfrm>
              <a:off x="7218363" y="15940088"/>
              <a:ext cx="811213" cy="617538"/>
            </a:xfrm>
            <a:custGeom>
              <a:avLst/>
              <a:gdLst>
                <a:gd name="T0" fmla="*/ 0 w 511"/>
                <a:gd name="T1" fmla="*/ 92 h 389"/>
                <a:gd name="T2" fmla="*/ 20 w 511"/>
                <a:gd name="T3" fmla="*/ 52 h 389"/>
                <a:gd name="T4" fmla="*/ 94 w 511"/>
                <a:gd name="T5" fmla="*/ 14 h 389"/>
                <a:gd name="T6" fmla="*/ 230 w 511"/>
                <a:gd name="T7" fmla="*/ 0 h 389"/>
                <a:gd name="T8" fmla="*/ 286 w 511"/>
                <a:gd name="T9" fmla="*/ 36 h 389"/>
                <a:gd name="T10" fmla="*/ 376 w 511"/>
                <a:gd name="T11" fmla="*/ 22 h 389"/>
                <a:gd name="T12" fmla="*/ 511 w 511"/>
                <a:gd name="T13" fmla="*/ 120 h 389"/>
                <a:gd name="T14" fmla="*/ 471 w 511"/>
                <a:gd name="T15" fmla="*/ 164 h 389"/>
                <a:gd name="T16" fmla="*/ 451 w 511"/>
                <a:gd name="T17" fmla="*/ 195 h 389"/>
                <a:gd name="T18" fmla="*/ 453 w 511"/>
                <a:gd name="T19" fmla="*/ 227 h 389"/>
                <a:gd name="T20" fmla="*/ 419 w 511"/>
                <a:gd name="T21" fmla="*/ 255 h 389"/>
                <a:gd name="T22" fmla="*/ 390 w 511"/>
                <a:gd name="T23" fmla="*/ 299 h 389"/>
                <a:gd name="T24" fmla="*/ 352 w 511"/>
                <a:gd name="T25" fmla="*/ 321 h 389"/>
                <a:gd name="T26" fmla="*/ 334 w 511"/>
                <a:gd name="T27" fmla="*/ 327 h 389"/>
                <a:gd name="T28" fmla="*/ 326 w 511"/>
                <a:gd name="T29" fmla="*/ 353 h 389"/>
                <a:gd name="T30" fmla="*/ 304 w 511"/>
                <a:gd name="T31" fmla="*/ 339 h 389"/>
                <a:gd name="T32" fmla="*/ 324 w 511"/>
                <a:gd name="T33" fmla="*/ 363 h 389"/>
                <a:gd name="T34" fmla="*/ 306 w 511"/>
                <a:gd name="T35" fmla="*/ 389 h 389"/>
                <a:gd name="T36" fmla="*/ 288 w 511"/>
                <a:gd name="T37" fmla="*/ 387 h 389"/>
                <a:gd name="T38" fmla="*/ 274 w 511"/>
                <a:gd name="T39" fmla="*/ 369 h 389"/>
                <a:gd name="T40" fmla="*/ 254 w 511"/>
                <a:gd name="T41" fmla="*/ 331 h 389"/>
                <a:gd name="T42" fmla="*/ 240 w 511"/>
                <a:gd name="T43" fmla="*/ 327 h 389"/>
                <a:gd name="T44" fmla="*/ 216 w 511"/>
                <a:gd name="T45" fmla="*/ 275 h 389"/>
                <a:gd name="T46" fmla="*/ 182 w 511"/>
                <a:gd name="T47" fmla="*/ 255 h 389"/>
                <a:gd name="T48" fmla="*/ 156 w 511"/>
                <a:gd name="T49" fmla="*/ 219 h 389"/>
                <a:gd name="T50" fmla="*/ 96 w 511"/>
                <a:gd name="T51" fmla="*/ 172 h 389"/>
                <a:gd name="T52" fmla="*/ 66 w 511"/>
                <a:gd name="T53" fmla="*/ 134 h 389"/>
                <a:gd name="T54" fmla="*/ 0 w 511"/>
                <a:gd name="T55" fmla="*/ 92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389">
                  <a:moveTo>
                    <a:pt x="0" y="92"/>
                  </a:moveTo>
                  <a:lnTo>
                    <a:pt x="20" y="52"/>
                  </a:lnTo>
                  <a:lnTo>
                    <a:pt x="94" y="14"/>
                  </a:lnTo>
                  <a:lnTo>
                    <a:pt x="230" y="0"/>
                  </a:lnTo>
                  <a:lnTo>
                    <a:pt x="286" y="36"/>
                  </a:lnTo>
                  <a:lnTo>
                    <a:pt x="376" y="22"/>
                  </a:lnTo>
                  <a:lnTo>
                    <a:pt x="511" y="120"/>
                  </a:lnTo>
                  <a:lnTo>
                    <a:pt x="471" y="164"/>
                  </a:lnTo>
                  <a:lnTo>
                    <a:pt x="451" y="195"/>
                  </a:lnTo>
                  <a:lnTo>
                    <a:pt x="453" y="227"/>
                  </a:lnTo>
                  <a:lnTo>
                    <a:pt x="419" y="255"/>
                  </a:lnTo>
                  <a:lnTo>
                    <a:pt x="390" y="299"/>
                  </a:lnTo>
                  <a:lnTo>
                    <a:pt x="352" y="321"/>
                  </a:lnTo>
                  <a:lnTo>
                    <a:pt x="334" y="327"/>
                  </a:lnTo>
                  <a:lnTo>
                    <a:pt x="326" y="353"/>
                  </a:lnTo>
                  <a:lnTo>
                    <a:pt x="304" y="339"/>
                  </a:lnTo>
                  <a:lnTo>
                    <a:pt x="324" y="363"/>
                  </a:lnTo>
                  <a:lnTo>
                    <a:pt x="306" y="389"/>
                  </a:lnTo>
                  <a:lnTo>
                    <a:pt x="288" y="387"/>
                  </a:lnTo>
                  <a:lnTo>
                    <a:pt x="274" y="369"/>
                  </a:lnTo>
                  <a:lnTo>
                    <a:pt x="254" y="331"/>
                  </a:lnTo>
                  <a:lnTo>
                    <a:pt x="240" y="327"/>
                  </a:lnTo>
                  <a:lnTo>
                    <a:pt x="216" y="275"/>
                  </a:lnTo>
                  <a:lnTo>
                    <a:pt x="182" y="255"/>
                  </a:lnTo>
                  <a:lnTo>
                    <a:pt x="156" y="219"/>
                  </a:lnTo>
                  <a:lnTo>
                    <a:pt x="96" y="172"/>
                  </a:lnTo>
                  <a:lnTo>
                    <a:pt x="66" y="134"/>
                  </a:lnTo>
                  <a:lnTo>
                    <a:pt x="0" y="9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76">
              <a:extLst>
                <a:ext uri="{FF2B5EF4-FFF2-40B4-BE49-F238E27FC236}">
                  <a16:creationId xmlns:a16="http://schemas.microsoft.com/office/drawing/2014/main" id="{A05952FC-2782-4FF1-A7F3-7D5AA7C66808}"/>
                </a:ext>
              </a:extLst>
            </p:cNvPr>
            <p:cNvSpPr>
              <a:spLocks/>
            </p:cNvSpPr>
            <p:nvPr/>
          </p:nvSpPr>
          <p:spPr bwMode="auto">
            <a:xfrm>
              <a:off x="7218363" y="15940088"/>
              <a:ext cx="811213" cy="617538"/>
            </a:xfrm>
            <a:custGeom>
              <a:avLst/>
              <a:gdLst>
                <a:gd name="T0" fmla="*/ 0 w 511"/>
                <a:gd name="T1" fmla="*/ 92 h 389"/>
                <a:gd name="T2" fmla="*/ 20 w 511"/>
                <a:gd name="T3" fmla="*/ 52 h 389"/>
                <a:gd name="T4" fmla="*/ 94 w 511"/>
                <a:gd name="T5" fmla="*/ 14 h 389"/>
                <a:gd name="T6" fmla="*/ 230 w 511"/>
                <a:gd name="T7" fmla="*/ 0 h 389"/>
                <a:gd name="T8" fmla="*/ 286 w 511"/>
                <a:gd name="T9" fmla="*/ 36 h 389"/>
                <a:gd name="T10" fmla="*/ 376 w 511"/>
                <a:gd name="T11" fmla="*/ 22 h 389"/>
                <a:gd name="T12" fmla="*/ 511 w 511"/>
                <a:gd name="T13" fmla="*/ 120 h 389"/>
                <a:gd name="T14" fmla="*/ 471 w 511"/>
                <a:gd name="T15" fmla="*/ 164 h 389"/>
                <a:gd name="T16" fmla="*/ 451 w 511"/>
                <a:gd name="T17" fmla="*/ 195 h 389"/>
                <a:gd name="T18" fmla="*/ 453 w 511"/>
                <a:gd name="T19" fmla="*/ 227 h 389"/>
                <a:gd name="T20" fmla="*/ 419 w 511"/>
                <a:gd name="T21" fmla="*/ 255 h 389"/>
                <a:gd name="T22" fmla="*/ 390 w 511"/>
                <a:gd name="T23" fmla="*/ 299 h 389"/>
                <a:gd name="T24" fmla="*/ 352 w 511"/>
                <a:gd name="T25" fmla="*/ 321 h 389"/>
                <a:gd name="T26" fmla="*/ 334 w 511"/>
                <a:gd name="T27" fmla="*/ 327 h 389"/>
                <a:gd name="T28" fmla="*/ 326 w 511"/>
                <a:gd name="T29" fmla="*/ 353 h 389"/>
                <a:gd name="T30" fmla="*/ 304 w 511"/>
                <a:gd name="T31" fmla="*/ 339 h 389"/>
                <a:gd name="T32" fmla="*/ 324 w 511"/>
                <a:gd name="T33" fmla="*/ 363 h 389"/>
                <a:gd name="T34" fmla="*/ 306 w 511"/>
                <a:gd name="T35" fmla="*/ 389 h 389"/>
                <a:gd name="T36" fmla="*/ 288 w 511"/>
                <a:gd name="T37" fmla="*/ 387 h 389"/>
                <a:gd name="T38" fmla="*/ 274 w 511"/>
                <a:gd name="T39" fmla="*/ 369 h 389"/>
                <a:gd name="T40" fmla="*/ 254 w 511"/>
                <a:gd name="T41" fmla="*/ 331 h 389"/>
                <a:gd name="T42" fmla="*/ 240 w 511"/>
                <a:gd name="T43" fmla="*/ 327 h 389"/>
                <a:gd name="T44" fmla="*/ 216 w 511"/>
                <a:gd name="T45" fmla="*/ 275 h 389"/>
                <a:gd name="T46" fmla="*/ 182 w 511"/>
                <a:gd name="T47" fmla="*/ 255 h 389"/>
                <a:gd name="T48" fmla="*/ 156 w 511"/>
                <a:gd name="T49" fmla="*/ 219 h 389"/>
                <a:gd name="T50" fmla="*/ 96 w 511"/>
                <a:gd name="T51" fmla="*/ 172 h 389"/>
                <a:gd name="T52" fmla="*/ 66 w 511"/>
                <a:gd name="T53" fmla="*/ 134 h 389"/>
                <a:gd name="T54" fmla="*/ 0 w 511"/>
                <a:gd name="T55" fmla="*/ 92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389">
                  <a:moveTo>
                    <a:pt x="0" y="92"/>
                  </a:moveTo>
                  <a:lnTo>
                    <a:pt x="20" y="52"/>
                  </a:lnTo>
                  <a:lnTo>
                    <a:pt x="94" y="14"/>
                  </a:lnTo>
                  <a:lnTo>
                    <a:pt x="230" y="0"/>
                  </a:lnTo>
                  <a:lnTo>
                    <a:pt x="286" y="36"/>
                  </a:lnTo>
                  <a:lnTo>
                    <a:pt x="376" y="22"/>
                  </a:lnTo>
                  <a:lnTo>
                    <a:pt x="511" y="120"/>
                  </a:lnTo>
                  <a:lnTo>
                    <a:pt x="471" y="164"/>
                  </a:lnTo>
                  <a:lnTo>
                    <a:pt x="451" y="195"/>
                  </a:lnTo>
                  <a:lnTo>
                    <a:pt x="453" y="227"/>
                  </a:lnTo>
                  <a:lnTo>
                    <a:pt x="419" y="255"/>
                  </a:lnTo>
                  <a:lnTo>
                    <a:pt x="390" y="299"/>
                  </a:lnTo>
                  <a:lnTo>
                    <a:pt x="352" y="321"/>
                  </a:lnTo>
                  <a:lnTo>
                    <a:pt x="334" y="327"/>
                  </a:lnTo>
                  <a:lnTo>
                    <a:pt x="326" y="353"/>
                  </a:lnTo>
                  <a:lnTo>
                    <a:pt x="304" y="339"/>
                  </a:lnTo>
                  <a:lnTo>
                    <a:pt x="324" y="363"/>
                  </a:lnTo>
                  <a:lnTo>
                    <a:pt x="306" y="389"/>
                  </a:lnTo>
                  <a:lnTo>
                    <a:pt x="288" y="387"/>
                  </a:lnTo>
                  <a:lnTo>
                    <a:pt x="274" y="369"/>
                  </a:lnTo>
                  <a:lnTo>
                    <a:pt x="254" y="331"/>
                  </a:lnTo>
                  <a:lnTo>
                    <a:pt x="240" y="327"/>
                  </a:lnTo>
                  <a:lnTo>
                    <a:pt x="216" y="275"/>
                  </a:lnTo>
                  <a:lnTo>
                    <a:pt x="182" y="255"/>
                  </a:lnTo>
                  <a:lnTo>
                    <a:pt x="156" y="219"/>
                  </a:lnTo>
                  <a:lnTo>
                    <a:pt x="96" y="172"/>
                  </a:lnTo>
                  <a:lnTo>
                    <a:pt x="66" y="134"/>
                  </a:lnTo>
                  <a:lnTo>
                    <a:pt x="0" y="92"/>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5" name="Freeform 277">
              <a:extLst>
                <a:ext uri="{FF2B5EF4-FFF2-40B4-BE49-F238E27FC236}">
                  <a16:creationId xmlns:a16="http://schemas.microsoft.com/office/drawing/2014/main" id="{D249DDFA-16FE-4864-AAAE-59647541254A}"/>
                </a:ext>
              </a:extLst>
            </p:cNvPr>
            <p:cNvSpPr>
              <a:spLocks/>
            </p:cNvSpPr>
            <p:nvPr/>
          </p:nvSpPr>
          <p:spPr bwMode="auto">
            <a:xfrm>
              <a:off x="7218363" y="15940088"/>
              <a:ext cx="811213" cy="617538"/>
            </a:xfrm>
            <a:custGeom>
              <a:avLst/>
              <a:gdLst>
                <a:gd name="T0" fmla="*/ 0 w 511"/>
                <a:gd name="T1" fmla="*/ 92 h 389"/>
                <a:gd name="T2" fmla="*/ 20 w 511"/>
                <a:gd name="T3" fmla="*/ 52 h 389"/>
                <a:gd name="T4" fmla="*/ 94 w 511"/>
                <a:gd name="T5" fmla="*/ 14 h 389"/>
                <a:gd name="T6" fmla="*/ 230 w 511"/>
                <a:gd name="T7" fmla="*/ 0 h 389"/>
                <a:gd name="T8" fmla="*/ 286 w 511"/>
                <a:gd name="T9" fmla="*/ 36 h 389"/>
                <a:gd name="T10" fmla="*/ 376 w 511"/>
                <a:gd name="T11" fmla="*/ 22 h 389"/>
                <a:gd name="T12" fmla="*/ 511 w 511"/>
                <a:gd name="T13" fmla="*/ 120 h 389"/>
                <a:gd name="T14" fmla="*/ 471 w 511"/>
                <a:gd name="T15" fmla="*/ 164 h 389"/>
                <a:gd name="T16" fmla="*/ 451 w 511"/>
                <a:gd name="T17" fmla="*/ 195 h 389"/>
                <a:gd name="T18" fmla="*/ 453 w 511"/>
                <a:gd name="T19" fmla="*/ 227 h 389"/>
                <a:gd name="T20" fmla="*/ 419 w 511"/>
                <a:gd name="T21" fmla="*/ 255 h 389"/>
                <a:gd name="T22" fmla="*/ 390 w 511"/>
                <a:gd name="T23" fmla="*/ 299 h 389"/>
                <a:gd name="T24" fmla="*/ 352 w 511"/>
                <a:gd name="T25" fmla="*/ 321 h 389"/>
                <a:gd name="T26" fmla="*/ 334 w 511"/>
                <a:gd name="T27" fmla="*/ 327 h 389"/>
                <a:gd name="T28" fmla="*/ 326 w 511"/>
                <a:gd name="T29" fmla="*/ 353 h 389"/>
                <a:gd name="T30" fmla="*/ 304 w 511"/>
                <a:gd name="T31" fmla="*/ 339 h 389"/>
                <a:gd name="T32" fmla="*/ 324 w 511"/>
                <a:gd name="T33" fmla="*/ 363 h 389"/>
                <a:gd name="T34" fmla="*/ 306 w 511"/>
                <a:gd name="T35" fmla="*/ 389 h 389"/>
                <a:gd name="T36" fmla="*/ 288 w 511"/>
                <a:gd name="T37" fmla="*/ 387 h 389"/>
                <a:gd name="T38" fmla="*/ 274 w 511"/>
                <a:gd name="T39" fmla="*/ 369 h 389"/>
                <a:gd name="T40" fmla="*/ 254 w 511"/>
                <a:gd name="T41" fmla="*/ 331 h 389"/>
                <a:gd name="T42" fmla="*/ 240 w 511"/>
                <a:gd name="T43" fmla="*/ 327 h 389"/>
                <a:gd name="T44" fmla="*/ 216 w 511"/>
                <a:gd name="T45" fmla="*/ 275 h 389"/>
                <a:gd name="T46" fmla="*/ 182 w 511"/>
                <a:gd name="T47" fmla="*/ 255 h 389"/>
                <a:gd name="T48" fmla="*/ 156 w 511"/>
                <a:gd name="T49" fmla="*/ 219 h 389"/>
                <a:gd name="T50" fmla="*/ 96 w 511"/>
                <a:gd name="T51" fmla="*/ 172 h 389"/>
                <a:gd name="T52" fmla="*/ 66 w 511"/>
                <a:gd name="T53" fmla="*/ 134 h 389"/>
                <a:gd name="T54" fmla="*/ 0 w 511"/>
                <a:gd name="T55" fmla="*/ 92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389">
                  <a:moveTo>
                    <a:pt x="0" y="92"/>
                  </a:moveTo>
                  <a:lnTo>
                    <a:pt x="20" y="52"/>
                  </a:lnTo>
                  <a:lnTo>
                    <a:pt x="94" y="14"/>
                  </a:lnTo>
                  <a:lnTo>
                    <a:pt x="230" y="0"/>
                  </a:lnTo>
                  <a:lnTo>
                    <a:pt x="286" y="36"/>
                  </a:lnTo>
                  <a:lnTo>
                    <a:pt x="376" y="22"/>
                  </a:lnTo>
                  <a:lnTo>
                    <a:pt x="511" y="120"/>
                  </a:lnTo>
                  <a:lnTo>
                    <a:pt x="471" y="164"/>
                  </a:lnTo>
                  <a:lnTo>
                    <a:pt x="451" y="195"/>
                  </a:lnTo>
                  <a:lnTo>
                    <a:pt x="453" y="227"/>
                  </a:lnTo>
                  <a:lnTo>
                    <a:pt x="419" y="255"/>
                  </a:lnTo>
                  <a:lnTo>
                    <a:pt x="390" y="299"/>
                  </a:lnTo>
                  <a:lnTo>
                    <a:pt x="352" y="321"/>
                  </a:lnTo>
                  <a:lnTo>
                    <a:pt x="334" y="327"/>
                  </a:lnTo>
                  <a:lnTo>
                    <a:pt x="326" y="353"/>
                  </a:lnTo>
                  <a:lnTo>
                    <a:pt x="304" y="339"/>
                  </a:lnTo>
                  <a:lnTo>
                    <a:pt x="324" y="363"/>
                  </a:lnTo>
                  <a:lnTo>
                    <a:pt x="306" y="389"/>
                  </a:lnTo>
                  <a:lnTo>
                    <a:pt x="288" y="387"/>
                  </a:lnTo>
                  <a:lnTo>
                    <a:pt x="274" y="369"/>
                  </a:lnTo>
                  <a:lnTo>
                    <a:pt x="254" y="331"/>
                  </a:lnTo>
                  <a:lnTo>
                    <a:pt x="240" y="327"/>
                  </a:lnTo>
                  <a:lnTo>
                    <a:pt x="216" y="275"/>
                  </a:lnTo>
                  <a:lnTo>
                    <a:pt x="182" y="255"/>
                  </a:lnTo>
                  <a:lnTo>
                    <a:pt x="156" y="219"/>
                  </a:lnTo>
                  <a:lnTo>
                    <a:pt x="96" y="172"/>
                  </a:lnTo>
                  <a:lnTo>
                    <a:pt x="66" y="134"/>
                  </a:lnTo>
                  <a:lnTo>
                    <a:pt x="0" y="9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6" name="Freeform 278">
              <a:extLst>
                <a:ext uri="{FF2B5EF4-FFF2-40B4-BE49-F238E27FC236}">
                  <a16:creationId xmlns:a16="http://schemas.microsoft.com/office/drawing/2014/main" id="{67AC61DA-8183-4259-B193-4A3BD58364DC}"/>
                </a:ext>
              </a:extLst>
            </p:cNvPr>
            <p:cNvSpPr>
              <a:spLocks/>
            </p:cNvSpPr>
            <p:nvPr/>
          </p:nvSpPr>
          <p:spPr bwMode="auto">
            <a:xfrm>
              <a:off x="7126288" y="15012988"/>
              <a:ext cx="1230313" cy="698500"/>
            </a:xfrm>
            <a:custGeom>
              <a:avLst/>
              <a:gdLst>
                <a:gd name="T0" fmla="*/ 72 w 775"/>
                <a:gd name="T1" fmla="*/ 393 h 440"/>
                <a:gd name="T2" fmla="*/ 98 w 775"/>
                <a:gd name="T3" fmla="*/ 349 h 440"/>
                <a:gd name="T4" fmla="*/ 150 w 775"/>
                <a:gd name="T5" fmla="*/ 299 h 440"/>
                <a:gd name="T6" fmla="*/ 214 w 775"/>
                <a:gd name="T7" fmla="*/ 315 h 440"/>
                <a:gd name="T8" fmla="*/ 250 w 775"/>
                <a:gd name="T9" fmla="*/ 315 h 440"/>
                <a:gd name="T10" fmla="*/ 302 w 775"/>
                <a:gd name="T11" fmla="*/ 289 h 440"/>
                <a:gd name="T12" fmla="*/ 312 w 775"/>
                <a:gd name="T13" fmla="*/ 255 h 440"/>
                <a:gd name="T14" fmla="*/ 356 w 775"/>
                <a:gd name="T15" fmla="*/ 131 h 440"/>
                <a:gd name="T16" fmla="*/ 410 w 775"/>
                <a:gd name="T17" fmla="*/ 99 h 440"/>
                <a:gd name="T18" fmla="*/ 454 w 775"/>
                <a:gd name="T19" fmla="*/ 48 h 440"/>
                <a:gd name="T20" fmla="*/ 517 w 775"/>
                <a:gd name="T21" fmla="*/ 32 h 440"/>
                <a:gd name="T22" fmla="*/ 553 w 775"/>
                <a:gd name="T23" fmla="*/ 10 h 440"/>
                <a:gd name="T24" fmla="*/ 591 w 775"/>
                <a:gd name="T25" fmla="*/ 44 h 440"/>
                <a:gd name="T26" fmla="*/ 601 w 775"/>
                <a:gd name="T27" fmla="*/ 72 h 440"/>
                <a:gd name="T28" fmla="*/ 591 w 775"/>
                <a:gd name="T29" fmla="*/ 119 h 440"/>
                <a:gd name="T30" fmla="*/ 619 w 775"/>
                <a:gd name="T31" fmla="*/ 125 h 440"/>
                <a:gd name="T32" fmla="*/ 661 w 775"/>
                <a:gd name="T33" fmla="*/ 135 h 440"/>
                <a:gd name="T34" fmla="*/ 703 w 775"/>
                <a:gd name="T35" fmla="*/ 155 h 440"/>
                <a:gd name="T36" fmla="*/ 697 w 775"/>
                <a:gd name="T37" fmla="*/ 183 h 440"/>
                <a:gd name="T38" fmla="*/ 687 w 775"/>
                <a:gd name="T39" fmla="*/ 189 h 440"/>
                <a:gd name="T40" fmla="*/ 631 w 775"/>
                <a:gd name="T41" fmla="*/ 153 h 440"/>
                <a:gd name="T42" fmla="*/ 705 w 775"/>
                <a:gd name="T43" fmla="*/ 201 h 440"/>
                <a:gd name="T44" fmla="*/ 717 w 775"/>
                <a:gd name="T45" fmla="*/ 219 h 440"/>
                <a:gd name="T46" fmla="*/ 707 w 775"/>
                <a:gd name="T47" fmla="*/ 221 h 440"/>
                <a:gd name="T48" fmla="*/ 699 w 775"/>
                <a:gd name="T49" fmla="*/ 229 h 440"/>
                <a:gd name="T50" fmla="*/ 697 w 775"/>
                <a:gd name="T51" fmla="*/ 241 h 440"/>
                <a:gd name="T52" fmla="*/ 659 w 775"/>
                <a:gd name="T53" fmla="*/ 213 h 440"/>
                <a:gd name="T54" fmla="*/ 691 w 775"/>
                <a:gd name="T55" fmla="*/ 245 h 440"/>
                <a:gd name="T56" fmla="*/ 715 w 775"/>
                <a:gd name="T57" fmla="*/ 251 h 440"/>
                <a:gd name="T58" fmla="*/ 721 w 775"/>
                <a:gd name="T59" fmla="*/ 257 h 440"/>
                <a:gd name="T60" fmla="*/ 711 w 775"/>
                <a:gd name="T61" fmla="*/ 273 h 440"/>
                <a:gd name="T62" fmla="*/ 685 w 775"/>
                <a:gd name="T63" fmla="*/ 253 h 440"/>
                <a:gd name="T64" fmla="*/ 655 w 775"/>
                <a:gd name="T65" fmla="*/ 243 h 440"/>
                <a:gd name="T66" fmla="*/ 681 w 775"/>
                <a:gd name="T67" fmla="*/ 261 h 440"/>
                <a:gd name="T68" fmla="*/ 711 w 775"/>
                <a:gd name="T69" fmla="*/ 285 h 440"/>
                <a:gd name="T70" fmla="*/ 723 w 775"/>
                <a:gd name="T71" fmla="*/ 273 h 440"/>
                <a:gd name="T72" fmla="*/ 753 w 775"/>
                <a:gd name="T73" fmla="*/ 275 h 440"/>
                <a:gd name="T74" fmla="*/ 761 w 775"/>
                <a:gd name="T75" fmla="*/ 309 h 440"/>
                <a:gd name="T76" fmla="*/ 450 w 775"/>
                <a:gd name="T77" fmla="*/ 379 h 440"/>
                <a:gd name="T78" fmla="*/ 0 w 775"/>
                <a:gd name="T79" fmla="*/ 440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5" h="440">
                  <a:moveTo>
                    <a:pt x="0" y="440"/>
                  </a:moveTo>
                  <a:lnTo>
                    <a:pt x="72" y="393"/>
                  </a:lnTo>
                  <a:lnTo>
                    <a:pt x="72" y="381"/>
                  </a:lnTo>
                  <a:lnTo>
                    <a:pt x="98" y="349"/>
                  </a:lnTo>
                  <a:lnTo>
                    <a:pt x="122" y="333"/>
                  </a:lnTo>
                  <a:lnTo>
                    <a:pt x="150" y="299"/>
                  </a:lnTo>
                  <a:lnTo>
                    <a:pt x="178" y="333"/>
                  </a:lnTo>
                  <a:lnTo>
                    <a:pt x="214" y="315"/>
                  </a:lnTo>
                  <a:lnTo>
                    <a:pt x="228" y="325"/>
                  </a:lnTo>
                  <a:lnTo>
                    <a:pt x="250" y="315"/>
                  </a:lnTo>
                  <a:lnTo>
                    <a:pt x="264" y="297"/>
                  </a:lnTo>
                  <a:lnTo>
                    <a:pt x="302" y="289"/>
                  </a:lnTo>
                  <a:lnTo>
                    <a:pt x="324" y="263"/>
                  </a:lnTo>
                  <a:lnTo>
                    <a:pt x="312" y="255"/>
                  </a:lnTo>
                  <a:lnTo>
                    <a:pt x="348" y="173"/>
                  </a:lnTo>
                  <a:lnTo>
                    <a:pt x="356" y="131"/>
                  </a:lnTo>
                  <a:lnTo>
                    <a:pt x="392" y="147"/>
                  </a:lnTo>
                  <a:lnTo>
                    <a:pt x="410" y="99"/>
                  </a:lnTo>
                  <a:lnTo>
                    <a:pt x="428" y="94"/>
                  </a:lnTo>
                  <a:lnTo>
                    <a:pt x="454" y="48"/>
                  </a:lnTo>
                  <a:lnTo>
                    <a:pt x="463" y="0"/>
                  </a:lnTo>
                  <a:lnTo>
                    <a:pt x="517" y="32"/>
                  </a:lnTo>
                  <a:lnTo>
                    <a:pt x="527" y="4"/>
                  </a:lnTo>
                  <a:lnTo>
                    <a:pt x="553" y="10"/>
                  </a:lnTo>
                  <a:lnTo>
                    <a:pt x="567" y="32"/>
                  </a:lnTo>
                  <a:lnTo>
                    <a:pt x="591" y="44"/>
                  </a:lnTo>
                  <a:lnTo>
                    <a:pt x="603" y="58"/>
                  </a:lnTo>
                  <a:lnTo>
                    <a:pt x="601" y="72"/>
                  </a:lnTo>
                  <a:lnTo>
                    <a:pt x="585" y="101"/>
                  </a:lnTo>
                  <a:lnTo>
                    <a:pt x="591" y="119"/>
                  </a:lnTo>
                  <a:lnTo>
                    <a:pt x="611" y="111"/>
                  </a:lnTo>
                  <a:lnTo>
                    <a:pt x="619" y="125"/>
                  </a:lnTo>
                  <a:lnTo>
                    <a:pt x="627" y="133"/>
                  </a:lnTo>
                  <a:lnTo>
                    <a:pt x="661" y="135"/>
                  </a:lnTo>
                  <a:lnTo>
                    <a:pt x="671" y="147"/>
                  </a:lnTo>
                  <a:lnTo>
                    <a:pt x="703" y="155"/>
                  </a:lnTo>
                  <a:lnTo>
                    <a:pt x="695" y="165"/>
                  </a:lnTo>
                  <a:lnTo>
                    <a:pt x="697" y="183"/>
                  </a:lnTo>
                  <a:lnTo>
                    <a:pt x="699" y="191"/>
                  </a:lnTo>
                  <a:lnTo>
                    <a:pt x="687" y="189"/>
                  </a:lnTo>
                  <a:lnTo>
                    <a:pt x="667" y="177"/>
                  </a:lnTo>
                  <a:lnTo>
                    <a:pt x="631" y="153"/>
                  </a:lnTo>
                  <a:lnTo>
                    <a:pt x="679" y="199"/>
                  </a:lnTo>
                  <a:lnTo>
                    <a:pt x="705" y="201"/>
                  </a:lnTo>
                  <a:lnTo>
                    <a:pt x="691" y="207"/>
                  </a:lnTo>
                  <a:lnTo>
                    <a:pt x="717" y="219"/>
                  </a:lnTo>
                  <a:lnTo>
                    <a:pt x="715" y="229"/>
                  </a:lnTo>
                  <a:lnTo>
                    <a:pt x="707" y="221"/>
                  </a:lnTo>
                  <a:lnTo>
                    <a:pt x="697" y="221"/>
                  </a:lnTo>
                  <a:lnTo>
                    <a:pt x="699" y="229"/>
                  </a:lnTo>
                  <a:lnTo>
                    <a:pt x="707" y="237"/>
                  </a:lnTo>
                  <a:lnTo>
                    <a:pt x="697" y="241"/>
                  </a:lnTo>
                  <a:lnTo>
                    <a:pt x="671" y="223"/>
                  </a:lnTo>
                  <a:lnTo>
                    <a:pt x="659" y="213"/>
                  </a:lnTo>
                  <a:lnTo>
                    <a:pt x="665" y="225"/>
                  </a:lnTo>
                  <a:lnTo>
                    <a:pt x="691" y="245"/>
                  </a:lnTo>
                  <a:lnTo>
                    <a:pt x="703" y="245"/>
                  </a:lnTo>
                  <a:lnTo>
                    <a:pt x="715" y="251"/>
                  </a:lnTo>
                  <a:lnTo>
                    <a:pt x="713" y="257"/>
                  </a:lnTo>
                  <a:lnTo>
                    <a:pt x="721" y="257"/>
                  </a:lnTo>
                  <a:lnTo>
                    <a:pt x="721" y="263"/>
                  </a:lnTo>
                  <a:lnTo>
                    <a:pt x="711" y="273"/>
                  </a:lnTo>
                  <a:lnTo>
                    <a:pt x="691" y="263"/>
                  </a:lnTo>
                  <a:lnTo>
                    <a:pt x="685" y="253"/>
                  </a:lnTo>
                  <a:lnTo>
                    <a:pt x="661" y="251"/>
                  </a:lnTo>
                  <a:lnTo>
                    <a:pt x="655" y="243"/>
                  </a:lnTo>
                  <a:lnTo>
                    <a:pt x="647" y="253"/>
                  </a:lnTo>
                  <a:lnTo>
                    <a:pt x="681" y="261"/>
                  </a:lnTo>
                  <a:lnTo>
                    <a:pt x="683" y="269"/>
                  </a:lnTo>
                  <a:lnTo>
                    <a:pt x="711" y="285"/>
                  </a:lnTo>
                  <a:lnTo>
                    <a:pt x="721" y="285"/>
                  </a:lnTo>
                  <a:lnTo>
                    <a:pt x="723" y="273"/>
                  </a:lnTo>
                  <a:lnTo>
                    <a:pt x="735" y="277"/>
                  </a:lnTo>
                  <a:lnTo>
                    <a:pt x="753" y="275"/>
                  </a:lnTo>
                  <a:lnTo>
                    <a:pt x="775" y="315"/>
                  </a:lnTo>
                  <a:lnTo>
                    <a:pt x="761" y="309"/>
                  </a:lnTo>
                  <a:lnTo>
                    <a:pt x="757" y="321"/>
                  </a:lnTo>
                  <a:lnTo>
                    <a:pt x="450" y="379"/>
                  </a:lnTo>
                  <a:lnTo>
                    <a:pt x="200" y="411"/>
                  </a:lnTo>
                  <a:lnTo>
                    <a:pt x="0" y="44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7" name="Freeform 279">
              <a:extLst>
                <a:ext uri="{FF2B5EF4-FFF2-40B4-BE49-F238E27FC236}">
                  <a16:creationId xmlns:a16="http://schemas.microsoft.com/office/drawing/2014/main" id="{ED51D320-9100-4A8F-B1CD-7599B53EB6CD}"/>
                </a:ext>
              </a:extLst>
            </p:cNvPr>
            <p:cNvSpPr>
              <a:spLocks/>
            </p:cNvSpPr>
            <p:nvPr/>
          </p:nvSpPr>
          <p:spPr bwMode="auto">
            <a:xfrm>
              <a:off x="7126288" y="15012988"/>
              <a:ext cx="1230313" cy="698500"/>
            </a:xfrm>
            <a:custGeom>
              <a:avLst/>
              <a:gdLst>
                <a:gd name="T0" fmla="*/ 72 w 775"/>
                <a:gd name="T1" fmla="*/ 393 h 440"/>
                <a:gd name="T2" fmla="*/ 98 w 775"/>
                <a:gd name="T3" fmla="*/ 349 h 440"/>
                <a:gd name="T4" fmla="*/ 150 w 775"/>
                <a:gd name="T5" fmla="*/ 299 h 440"/>
                <a:gd name="T6" fmla="*/ 214 w 775"/>
                <a:gd name="T7" fmla="*/ 315 h 440"/>
                <a:gd name="T8" fmla="*/ 250 w 775"/>
                <a:gd name="T9" fmla="*/ 315 h 440"/>
                <a:gd name="T10" fmla="*/ 302 w 775"/>
                <a:gd name="T11" fmla="*/ 289 h 440"/>
                <a:gd name="T12" fmla="*/ 312 w 775"/>
                <a:gd name="T13" fmla="*/ 255 h 440"/>
                <a:gd name="T14" fmla="*/ 356 w 775"/>
                <a:gd name="T15" fmla="*/ 131 h 440"/>
                <a:gd name="T16" fmla="*/ 410 w 775"/>
                <a:gd name="T17" fmla="*/ 99 h 440"/>
                <a:gd name="T18" fmla="*/ 454 w 775"/>
                <a:gd name="T19" fmla="*/ 48 h 440"/>
                <a:gd name="T20" fmla="*/ 517 w 775"/>
                <a:gd name="T21" fmla="*/ 32 h 440"/>
                <a:gd name="T22" fmla="*/ 553 w 775"/>
                <a:gd name="T23" fmla="*/ 10 h 440"/>
                <a:gd name="T24" fmla="*/ 591 w 775"/>
                <a:gd name="T25" fmla="*/ 44 h 440"/>
                <a:gd name="T26" fmla="*/ 601 w 775"/>
                <a:gd name="T27" fmla="*/ 72 h 440"/>
                <a:gd name="T28" fmla="*/ 591 w 775"/>
                <a:gd name="T29" fmla="*/ 119 h 440"/>
                <a:gd name="T30" fmla="*/ 619 w 775"/>
                <a:gd name="T31" fmla="*/ 125 h 440"/>
                <a:gd name="T32" fmla="*/ 661 w 775"/>
                <a:gd name="T33" fmla="*/ 135 h 440"/>
                <a:gd name="T34" fmla="*/ 703 w 775"/>
                <a:gd name="T35" fmla="*/ 155 h 440"/>
                <a:gd name="T36" fmla="*/ 697 w 775"/>
                <a:gd name="T37" fmla="*/ 183 h 440"/>
                <a:gd name="T38" fmla="*/ 687 w 775"/>
                <a:gd name="T39" fmla="*/ 189 h 440"/>
                <a:gd name="T40" fmla="*/ 631 w 775"/>
                <a:gd name="T41" fmla="*/ 153 h 440"/>
                <a:gd name="T42" fmla="*/ 705 w 775"/>
                <a:gd name="T43" fmla="*/ 201 h 440"/>
                <a:gd name="T44" fmla="*/ 717 w 775"/>
                <a:gd name="T45" fmla="*/ 219 h 440"/>
                <a:gd name="T46" fmla="*/ 707 w 775"/>
                <a:gd name="T47" fmla="*/ 221 h 440"/>
                <a:gd name="T48" fmla="*/ 699 w 775"/>
                <a:gd name="T49" fmla="*/ 229 h 440"/>
                <a:gd name="T50" fmla="*/ 697 w 775"/>
                <a:gd name="T51" fmla="*/ 241 h 440"/>
                <a:gd name="T52" fmla="*/ 659 w 775"/>
                <a:gd name="T53" fmla="*/ 213 h 440"/>
                <a:gd name="T54" fmla="*/ 691 w 775"/>
                <a:gd name="T55" fmla="*/ 245 h 440"/>
                <a:gd name="T56" fmla="*/ 715 w 775"/>
                <a:gd name="T57" fmla="*/ 251 h 440"/>
                <a:gd name="T58" fmla="*/ 721 w 775"/>
                <a:gd name="T59" fmla="*/ 257 h 440"/>
                <a:gd name="T60" fmla="*/ 711 w 775"/>
                <a:gd name="T61" fmla="*/ 273 h 440"/>
                <a:gd name="T62" fmla="*/ 685 w 775"/>
                <a:gd name="T63" fmla="*/ 253 h 440"/>
                <a:gd name="T64" fmla="*/ 655 w 775"/>
                <a:gd name="T65" fmla="*/ 243 h 440"/>
                <a:gd name="T66" fmla="*/ 681 w 775"/>
                <a:gd name="T67" fmla="*/ 261 h 440"/>
                <a:gd name="T68" fmla="*/ 711 w 775"/>
                <a:gd name="T69" fmla="*/ 285 h 440"/>
                <a:gd name="T70" fmla="*/ 723 w 775"/>
                <a:gd name="T71" fmla="*/ 273 h 440"/>
                <a:gd name="T72" fmla="*/ 753 w 775"/>
                <a:gd name="T73" fmla="*/ 275 h 440"/>
                <a:gd name="T74" fmla="*/ 761 w 775"/>
                <a:gd name="T75" fmla="*/ 309 h 440"/>
                <a:gd name="T76" fmla="*/ 450 w 775"/>
                <a:gd name="T77" fmla="*/ 379 h 440"/>
                <a:gd name="T78" fmla="*/ 0 w 775"/>
                <a:gd name="T79" fmla="*/ 440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5" h="440">
                  <a:moveTo>
                    <a:pt x="0" y="440"/>
                  </a:moveTo>
                  <a:lnTo>
                    <a:pt x="72" y="393"/>
                  </a:lnTo>
                  <a:lnTo>
                    <a:pt x="72" y="381"/>
                  </a:lnTo>
                  <a:lnTo>
                    <a:pt x="98" y="349"/>
                  </a:lnTo>
                  <a:lnTo>
                    <a:pt x="122" y="333"/>
                  </a:lnTo>
                  <a:lnTo>
                    <a:pt x="150" y="299"/>
                  </a:lnTo>
                  <a:lnTo>
                    <a:pt x="178" y="333"/>
                  </a:lnTo>
                  <a:lnTo>
                    <a:pt x="214" y="315"/>
                  </a:lnTo>
                  <a:lnTo>
                    <a:pt x="228" y="325"/>
                  </a:lnTo>
                  <a:lnTo>
                    <a:pt x="250" y="315"/>
                  </a:lnTo>
                  <a:lnTo>
                    <a:pt x="264" y="297"/>
                  </a:lnTo>
                  <a:lnTo>
                    <a:pt x="302" y="289"/>
                  </a:lnTo>
                  <a:lnTo>
                    <a:pt x="324" y="263"/>
                  </a:lnTo>
                  <a:lnTo>
                    <a:pt x="312" y="255"/>
                  </a:lnTo>
                  <a:lnTo>
                    <a:pt x="348" y="173"/>
                  </a:lnTo>
                  <a:lnTo>
                    <a:pt x="356" y="131"/>
                  </a:lnTo>
                  <a:lnTo>
                    <a:pt x="392" y="147"/>
                  </a:lnTo>
                  <a:lnTo>
                    <a:pt x="410" y="99"/>
                  </a:lnTo>
                  <a:lnTo>
                    <a:pt x="428" y="94"/>
                  </a:lnTo>
                  <a:lnTo>
                    <a:pt x="454" y="48"/>
                  </a:lnTo>
                  <a:lnTo>
                    <a:pt x="463" y="0"/>
                  </a:lnTo>
                  <a:lnTo>
                    <a:pt x="517" y="32"/>
                  </a:lnTo>
                  <a:lnTo>
                    <a:pt x="527" y="4"/>
                  </a:lnTo>
                  <a:lnTo>
                    <a:pt x="553" y="10"/>
                  </a:lnTo>
                  <a:lnTo>
                    <a:pt x="567" y="32"/>
                  </a:lnTo>
                  <a:lnTo>
                    <a:pt x="591" y="44"/>
                  </a:lnTo>
                  <a:lnTo>
                    <a:pt x="603" y="58"/>
                  </a:lnTo>
                  <a:lnTo>
                    <a:pt x="601" y="72"/>
                  </a:lnTo>
                  <a:lnTo>
                    <a:pt x="585" y="101"/>
                  </a:lnTo>
                  <a:lnTo>
                    <a:pt x="591" y="119"/>
                  </a:lnTo>
                  <a:lnTo>
                    <a:pt x="611" y="111"/>
                  </a:lnTo>
                  <a:lnTo>
                    <a:pt x="619" y="125"/>
                  </a:lnTo>
                  <a:lnTo>
                    <a:pt x="627" y="133"/>
                  </a:lnTo>
                  <a:lnTo>
                    <a:pt x="661" y="135"/>
                  </a:lnTo>
                  <a:lnTo>
                    <a:pt x="671" y="147"/>
                  </a:lnTo>
                  <a:lnTo>
                    <a:pt x="703" y="155"/>
                  </a:lnTo>
                  <a:lnTo>
                    <a:pt x="695" y="165"/>
                  </a:lnTo>
                  <a:lnTo>
                    <a:pt x="697" y="183"/>
                  </a:lnTo>
                  <a:lnTo>
                    <a:pt x="699" y="191"/>
                  </a:lnTo>
                  <a:lnTo>
                    <a:pt x="687" y="189"/>
                  </a:lnTo>
                  <a:lnTo>
                    <a:pt x="667" y="177"/>
                  </a:lnTo>
                  <a:lnTo>
                    <a:pt x="631" y="153"/>
                  </a:lnTo>
                  <a:lnTo>
                    <a:pt x="679" y="199"/>
                  </a:lnTo>
                  <a:lnTo>
                    <a:pt x="705" y="201"/>
                  </a:lnTo>
                  <a:lnTo>
                    <a:pt x="691" y="207"/>
                  </a:lnTo>
                  <a:lnTo>
                    <a:pt x="717" y="219"/>
                  </a:lnTo>
                  <a:lnTo>
                    <a:pt x="715" y="229"/>
                  </a:lnTo>
                  <a:lnTo>
                    <a:pt x="707" y="221"/>
                  </a:lnTo>
                  <a:lnTo>
                    <a:pt x="697" y="221"/>
                  </a:lnTo>
                  <a:lnTo>
                    <a:pt x="699" y="229"/>
                  </a:lnTo>
                  <a:lnTo>
                    <a:pt x="707" y="237"/>
                  </a:lnTo>
                  <a:lnTo>
                    <a:pt x="697" y="241"/>
                  </a:lnTo>
                  <a:lnTo>
                    <a:pt x="671" y="223"/>
                  </a:lnTo>
                  <a:lnTo>
                    <a:pt x="659" y="213"/>
                  </a:lnTo>
                  <a:lnTo>
                    <a:pt x="665" y="225"/>
                  </a:lnTo>
                  <a:lnTo>
                    <a:pt x="691" y="245"/>
                  </a:lnTo>
                  <a:lnTo>
                    <a:pt x="703" y="245"/>
                  </a:lnTo>
                  <a:lnTo>
                    <a:pt x="715" y="251"/>
                  </a:lnTo>
                  <a:lnTo>
                    <a:pt x="713" y="257"/>
                  </a:lnTo>
                  <a:lnTo>
                    <a:pt x="721" y="257"/>
                  </a:lnTo>
                  <a:lnTo>
                    <a:pt x="721" y="263"/>
                  </a:lnTo>
                  <a:lnTo>
                    <a:pt x="711" y="273"/>
                  </a:lnTo>
                  <a:lnTo>
                    <a:pt x="691" y="263"/>
                  </a:lnTo>
                  <a:lnTo>
                    <a:pt x="685" y="253"/>
                  </a:lnTo>
                  <a:lnTo>
                    <a:pt x="661" y="251"/>
                  </a:lnTo>
                  <a:lnTo>
                    <a:pt x="655" y="243"/>
                  </a:lnTo>
                  <a:lnTo>
                    <a:pt x="647" y="253"/>
                  </a:lnTo>
                  <a:lnTo>
                    <a:pt x="681" y="261"/>
                  </a:lnTo>
                  <a:lnTo>
                    <a:pt x="683" y="269"/>
                  </a:lnTo>
                  <a:lnTo>
                    <a:pt x="711" y="285"/>
                  </a:lnTo>
                  <a:lnTo>
                    <a:pt x="721" y="285"/>
                  </a:lnTo>
                  <a:lnTo>
                    <a:pt x="723" y="273"/>
                  </a:lnTo>
                  <a:lnTo>
                    <a:pt x="735" y="277"/>
                  </a:lnTo>
                  <a:lnTo>
                    <a:pt x="753" y="275"/>
                  </a:lnTo>
                  <a:lnTo>
                    <a:pt x="775" y="315"/>
                  </a:lnTo>
                  <a:lnTo>
                    <a:pt x="761" y="309"/>
                  </a:lnTo>
                  <a:lnTo>
                    <a:pt x="757" y="321"/>
                  </a:lnTo>
                  <a:lnTo>
                    <a:pt x="450" y="379"/>
                  </a:lnTo>
                  <a:lnTo>
                    <a:pt x="200" y="411"/>
                  </a:lnTo>
                  <a:lnTo>
                    <a:pt x="0" y="44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48" name="Freeform 280">
              <a:extLst>
                <a:ext uri="{FF2B5EF4-FFF2-40B4-BE49-F238E27FC236}">
                  <a16:creationId xmlns:a16="http://schemas.microsoft.com/office/drawing/2014/main" id="{76CCE59D-8C5D-4D1A-8E54-A7CD94EDF636}"/>
                </a:ext>
              </a:extLst>
            </p:cNvPr>
            <p:cNvSpPr>
              <a:spLocks/>
            </p:cNvSpPr>
            <p:nvPr/>
          </p:nvSpPr>
          <p:spPr bwMode="auto">
            <a:xfrm>
              <a:off x="7126288" y="15012988"/>
              <a:ext cx="1230313" cy="698500"/>
            </a:xfrm>
            <a:custGeom>
              <a:avLst/>
              <a:gdLst>
                <a:gd name="T0" fmla="*/ 72 w 775"/>
                <a:gd name="T1" fmla="*/ 393 h 440"/>
                <a:gd name="T2" fmla="*/ 98 w 775"/>
                <a:gd name="T3" fmla="*/ 349 h 440"/>
                <a:gd name="T4" fmla="*/ 150 w 775"/>
                <a:gd name="T5" fmla="*/ 299 h 440"/>
                <a:gd name="T6" fmla="*/ 214 w 775"/>
                <a:gd name="T7" fmla="*/ 315 h 440"/>
                <a:gd name="T8" fmla="*/ 250 w 775"/>
                <a:gd name="T9" fmla="*/ 315 h 440"/>
                <a:gd name="T10" fmla="*/ 302 w 775"/>
                <a:gd name="T11" fmla="*/ 289 h 440"/>
                <a:gd name="T12" fmla="*/ 312 w 775"/>
                <a:gd name="T13" fmla="*/ 255 h 440"/>
                <a:gd name="T14" fmla="*/ 356 w 775"/>
                <a:gd name="T15" fmla="*/ 131 h 440"/>
                <a:gd name="T16" fmla="*/ 410 w 775"/>
                <a:gd name="T17" fmla="*/ 99 h 440"/>
                <a:gd name="T18" fmla="*/ 454 w 775"/>
                <a:gd name="T19" fmla="*/ 48 h 440"/>
                <a:gd name="T20" fmla="*/ 517 w 775"/>
                <a:gd name="T21" fmla="*/ 32 h 440"/>
                <a:gd name="T22" fmla="*/ 553 w 775"/>
                <a:gd name="T23" fmla="*/ 10 h 440"/>
                <a:gd name="T24" fmla="*/ 591 w 775"/>
                <a:gd name="T25" fmla="*/ 44 h 440"/>
                <a:gd name="T26" fmla="*/ 601 w 775"/>
                <a:gd name="T27" fmla="*/ 72 h 440"/>
                <a:gd name="T28" fmla="*/ 591 w 775"/>
                <a:gd name="T29" fmla="*/ 119 h 440"/>
                <a:gd name="T30" fmla="*/ 619 w 775"/>
                <a:gd name="T31" fmla="*/ 125 h 440"/>
                <a:gd name="T32" fmla="*/ 661 w 775"/>
                <a:gd name="T33" fmla="*/ 135 h 440"/>
                <a:gd name="T34" fmla="*/ 703 w 775"/>
                <a:gd name="T35" fmla="*/ 155 h 440"/>
                <a:gd name="T36" fmla="*/ 697 w 775"/>
                <a:gd name="T37" fmla="*/ 183 h 440"/>
                <a:gd name="T38" fmla="*/ 687 w 775"/>
                <a:gd name="T39" fmla="*/ 189 h 440"/>
                <a:gd name="T40" fmla="*/ 631 w 775"/>
                <a:gd name="T41" fmla="*/ 153 h 440"/>
                <a:gd name="T42" fmla="*/ 705 w 775"/>
                <a:gd name="T43" fmla="*/ 201 h 440"/>
                <a:gd name="T44" fmla="*/ 717 w 775"/>
                <a:gd name="T45" fmla="*/ 219 h 440"/>
                <a:gd name="T46" fmla="*/ 707 w 775"/>
                <a:gd name="T47" fmla="*/ 221 h 440"/>
                <a:gd name="T48" fmla="*/ 699 w 775"/>
                <a:gd name="T49" fmla="*/ 229 h 440"/>
                <a:gd name="T50" fmla="*/ 697 w 775"/>
                <a:gd name="T51" fmla="*/ 241 h 440"/>
                <a:gd name="T52" fmla="*/ 659 w 775"/>
                <a:gd name="T53" fmla="*/ 213 h 440"/>
                <a:gd name="T54" fmla="*/ 691 w 775"/>
                <a:gd name="T55" fmla="*/ 245 h 440"/>
                <a:gd name="T56" fmla="*/ 715 w 775"/>
                <a:gd name="T57" fmla="*/ 251 h 440"/>
                <a:gd name="T58" fmla="*/ 721 w 775"/>
                <a:gd name="T59" fmla="*/ 257 h 440"/>
                <a:gd name="T60" fmla="*/ 711 w 775"/>
                <a:gd name="T61" fmla="*/ 273 h 440"/>
                <a:gd name="T62" fmla="*/ 685 w 775"/>
                <a:gd name="T63" fmla="*/ 253 h 440"/>
                <a:gd name="T64" fmla="*/ 655 w 775"/>
                <a:gd name="T65" fmla="*/ 243 h 440"/>
                <a:gd name="T66" fmla="*/ 681 w 775"/>
                <a:gd name="T67" fmla="*/ 261 h 440"/>
                <a:gd name="T68" fmla="*/ 711 w 775"/>
                <a:gd name="T69" fmla="*/ 285 h 440"/>
                <a:gd name="T70" fmla="*/ 723 w 775"/>
                <a:gd name="T71" fmla="*/ 273 h 440"/>
                <a:gd name="T72" fmla="*/ 753 w 775"/>
                <a:gd name="T73" fmla="*/ 275 h 440"/>
                <a:gd name="T74" fmla="*/ 761 w 775"/>
                <a:gd name="T75" fmla="*/ 309 h 440"/>
                <a:gd name="T76" fmla="*/ 450 w 775"/>
                <a:gd name="T77" fmla="*/ 379 h 440"/>
                <a:gd name="T78" fmla="*/ 0 w 775"/>
                <a:gd name="T79" fmla="*/ 440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5" h="440">
                  <a:moveTo>
                    <a:pt x="0" y="440"/>
                  </a:moveTo>
                  <a:lnTo>
                    <a:pt x="72" y="393"/>
                  </a:lnTo>
                  <a:lnTo>
                    <a:pt x="72" y="381"/>
                  </a:lnTo>
                  <a:lnTo>
                    <a:pt x="98" y="349"/>
                  </a:lnTo>
                  <a:lnTo>
                    <a:pt x="122" y="333"/>
                  </a:lnTo>
                  <a:lnTo>
                    <a:pt x="150" y="299"/>
                  </a:lnTo>
                  <a:lnTo>
                    <a:pt x="178" y="333"/>
                  </a:lnTo>
                  <a:lnTo>
                    <a:pt x="214" y="315"/>
                  </a:lnTo>
                  <a:lnTo>
                    <a:pt x="228" y="325"/>
                  </a:lnTo>
                  <a:lnTo>
                    <a:pt x="250" y="315"/>
                  </a:lnTo>
                  <a:lnTo>
                    <a:pt x="264" y="297"/>
                  </a:lnTo>
                  <a:lnTo>
                    <a:pt x="302" y="289"/>
                  </a:lnTo>
                  <a:lnTo>
                    <a:pt x="324" y="263"/>
                  </a:lnTo>
                  <a:lnTo>
                    <a:pt x="312" y="255"/>
                  </a:lnTo>
                  <a:lnTo>
                    <a:pt x="348" y="173"/>
                  </a:lnTo>
                  <a:lnTo>
                    <a:pt x="356" y="131"/>
                  </a:lnTo>
                  <a:lnTo>
                    <a:pt x="392" y="147"/>
                  </a:lnTo>
                  <a:lnTo>
                    <a:pt x="410" y="99"/>
                  </a:lnTo>
                  <a:lnTo>
                    <a:pt x="428" y="94"/>
                  </a:lnTo>
                  <a:lnTo>
                    <a:pt x="454" y="48"/>
                  </a:lnTo>
                  <a:lnTo>
                    <a:pt x="463" y="0"/>
                  </a:lnTo>
                  <a:lnTo>
                    <a:pt x="517" y="32"/>
                  </a:lnTo>
                  <a:lnTo>
                    <a:pt x="527" y="4"/>
                  </a:lnTo>
                  <a:lnTo>
                    <a:pt x="553" y="10"/>
                  </a:lnTo>
                  <a:lnTo>
                    <a:pt x="567" y="32"/>
                  </a:lnTo>
                  <a:lnTo>
                    <a:pt x="591" y="44"/>
                  </a:lnTo>
                  <a:lnTo>
                    <a:pt x="603" y="58"/>
                  </a:lnTo>
                  <a:lnTo>
                    <a:pt x="601" y="72"/>
                  </a:lnTo>
                  <a:lnTo>
                    <a:pt x="585" y="101"/>
                  </a:lnTo>
                  <a:lnTo>
                    <a:pt x="591" y="119"/>
                  </a:lnTo>
                  <a:lnTo>
                    <a:pt x="611" y="111"/>
                  </a:lnTo>
                  <a:lnTo>
                    <a:pt x="619" y="125"/>
                  </a:lnTo>
                  <a:lnTo>
                    <a:pt x="627" y="133"/>
                  </a:lnTo>
                  <a:lnTo>
                    <a:pt x="661" y="135"/>
                  </a:lnTo>
                  <a:lnTo>
                    <a:pt x="671" y="147"/>
                  </a:lnTo>
                  <a:lnTo>
                    <a:pt x="703" y="155"/>
                  </a:lnTo>
                  <a:lnTo>
                    <a:pt x="695" y="165"/>
                  </a:lnTo>
                  <a:lnTo>
                    <a:pt x="697" y="183"/>
                  </a:lnTo>
                  <a:lnTo>
                    <a:pt x="699" y="191"/>
                  </a:lnTo>
                  <a:lnTo>
                    <a:pt x="687" y="189"/>
                  </a:lnTo>
                  <a:lnTo>
                    <a:pt x="667" y="177"/>
                  </a:lnTo>
                  <a:lnTo>
                    <a:pt x="631" y="153"/>
                  </a:lnTo>
                  <a:lnTo>
                    <a:pt x="679" y="199"/>
                  </a:lnTo>
                  <a:lnTo>
                    <a:pt x="705" y="201"/>
                  </a:lnTo>
                  <a:lnTo>
                    <a:pt x="691" y="207"/>
                  </a:lnTo>
                  <a:lnTo>
                    <a:pt x="717" y="219"/>
                  </a:lnTo>
                  <a:lnTo>
                    <a:pt x="715" y="229"/>
                  </a:lnTo>
                  <a:lnTo>
                    <a:pt x="707" y="221"/>
                  </a:lnTo>
                  <a:lnTo>
                    <a:pt x="697" y="221"/>
                  </a:lnTo>
                  <a:lnTo>
                    <a:pt x="699" y="229"/>
                  </a:lnTo>
                  <a:lnTo>
                    <a:pt x="707" y="237"/>
                  </a:lnTo>
                  <a:lnTo>
                    <a:pt x="697" y="241"/>
                  </a:lnTo>
                  <a:lnTo>
                    <a:pt x="671" y="223"/>
                  </a:lnTo>
                  <a:lnTo>
                    <a:pt x="659" y="213"/>
                  </a:lnTo>
                  <a:lnTo>
                    <a:pt x="665" y="225"/>
                  </a:lnTo>
                  <a:lnTo>
                    <a:pt x="691" y="245"/>
                  </a:lnTo>
                  <a:lnTo>
                    <a:pt x="703" y="245"/>
                  </a:lnTo>
                  <a:lnTo>
                    <a:pt x="715" y="251"/>
                  </a:lnTo>
                  <a:lnTo>
                    <a:pt x="713" y="257"/>
                  </a:lnTo>
                  <a:lnTo>
                    <a:pt x="721" y="257"/>
                  </a:lnTo>
                  <a:lnTo>
                    <a:pt x="721" y="263"/>
                  </a:lnTo>
                  <a:lnTo>
                    <a:pt x="711" y="273"/>
                  </a:lnTo>
                  <a:lnTo>
                    <a:pt x="691" y="263"/>
                  </a:lnTo>
                  <a:lnTo>
                    <a:pt x="685" y="253"/>
                  </a:lnTo>
                  <a:lnTo>
                    <a:pt x="661" y="251"/>
                  </a:lnTo>
                  <a:lnTo>
                    <a:pt x="655" y="243"/>
                  </a:lnTo>
                  <a:lnTo>
                    <a:pt x="647" y="253"/>
                  </a:lnTo>
                  <a:lnTo>
                    <a:pt x="681" y="261"/>
                  </a:lnTo>
                  <a:lnTo>
                    <a:pt x="683" y="269"/>
                  </a:lnTo>
                  <a:lnTo>
                    <a:pt x="711" y="285"/>
                  </a:lnTo>
                  <a:lnTo>
                    <a:pt x="721" y="285"/>
                  </a:lnTo>
                  <a:lnTo>
                    <a:pt x="723" y="273"/>
                  </a:lnTo>
                  <a:lnTo>
                    <a:pt x="735" y="277"/>
                  </a:lnTo>
                  <a:lnTo>
                    <a:pt x="753" y="275"/>
                  </a:lnTo>
                  <a:lnTo>
                    <a:pt x="775" y="315"/>
                  </a:lnTo>
                  <a:lnTo>
                    <a:pt x="761" y="309"/>
                  </a:lnTo>
                  <a:lnTo>
                    <a:pt x="757" y="321"/>
                  </a:lnTo>
                  <a:lnTo>
                    <a:pt x="450" y="379"/>
                  </a:lnTo>
                  <a:lnTo>
                    <a:pt x="200" y="411"/>
                  </a:lnTo>
                  <a:lnTo>
                    <a:pt x="0" y="44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49" name="Freeform 281">
              <a:extLst>
                <a:ext uri="{FF2B5EF4-FFF2-40B4-BE49-F238E27FC236}">
                  <a16:creationId xmlns:a16="http://schemas.microsoft.com/office/drawing/2014/main" id="{AC1F0C03-A2C6-411A-B4F6-DC4C159F8E4E}"/>
                </a:ext>
              </a:extLst>
            </p:cNvPr>
            <p:cNvSpPr>
              <a:spLocks/>
            </p:cNvSpPr>
            <p:nvPr/>
          </p:nvSpPr>
          <p:spPr bwMode="auto">
            <a:xfrm>
              <a:off x="7126288" y="15012988"/>
              <a:ext cx="1230313" cy="698500"/>
            </a:xfrm>
            <a:custGeom>
              <a:avLst/>
              <a:gdLst>
                <a:gd name="T0" fmla="*/ 72 w 775"/>
                <a:gd name="T1" fmla="*/ 393 h 440"/>
                <a:gd name="T2" fmla="*/ 98 w 775"/>
                <a:gd name="T3" fmla="*/ 349 h 440"/>
                <a:gd name="T4" fmla="*/ 150 w 775"/>
                <a:gd name="T5" fmla="*/ 299 h 440"/>
                <a:gd name="T6" fmla="*/ 214 w 775"/>
                <a:gd name="T7" fmla="*/ 315 h 440"/>
                <a:gd name="T8" fmla="*/ 250 w 775"/>
                <a:gd name="T9" fmla="*/ 315 h 440"/>
                <a:gd name="T10" fmla="*/ 302 w 775"/>
                <a:gd name="T11" fmla="*/ 289 h 440"/>
                <a:gd name="T12" fmla="*/ 312 w 775"/>
                <a:gd name="T13" fmla="*/ 255 h 440"/>
                <a:gd name="T14" fmla="*/ 356 w 775"/>
                <a:gd name="T15" fmla="*/ 131 h 440"/>
                <a:gd name="T16" fmla="*/ 410 w 775"/>
                <a:gd name="T17" fmla="*/ 99 h 440"/>
                <a:gd name="T18" fmla="*/ 454 w 775"/>
                <a:gd name="T19" fmla="*/ 48 h 440"/>
                <a:gd name="T20" fmla="*/ 517 w 775"/>
                <a:gd name="T21" fmla="*/ 32 h 440"/>
                <a:gd name="T22" fmla="*/ 553 w 775"/>
                <a:gd name="T23" fmla="*/ 10 h 440"/>
                <a:gd name="T24" fmla="*/ 591 w 775"/>
                <a:gd name="T25" fmla="*/ 44 h 440"/>
                <a:gd name="T26" fmla="*/ 601 w 775"/>
                <a:gd name="T27" fmla="*/ 72 h 440"/>
                <a:gd name="T28" fmla="*/ 591 w 775"/>
                <a:gd name="T29" fmla="*/ 119 h 440"/>
                <a:gd name="T30" fmla="*/ 619 w 775"/>
                <a:gd name="T31" fmla="*/ 125 h 440"/>
                <a:gd name="T32" fmla="*/ 661 w 775"/>
                <a:gd name="T33" fmla="*/ 135 h 440"/>
                <a:gd name="T34" fmla="*/ 703 w 775"/>
                <a:gd name="T35" fmla="*/ 155 h 440"/>
                <a:gd name="T36" fmla="*/ 697 w 775"/>
                <a:gd name="T37" fmla="*/ 183 h 440"/>
                <a:gd name="T38" fmla="*/ 687 w 775"/>
                <a:gd name="T39" fmla="*/ 189 h 440"/>
                <a:gd name="T40" fmla="*/ 631 w 775"/>
                <a:gd name="T41" fmla="*/ 153 h 440"/>
                <a:gd name="T42" fmla="*/ 705 w 775"/>
                <a:gd name="T43" fmla="*/ 201 h 440"/>
                <a:gd name="T44" fmla="*/ 717 w 775"/>
                <a:gd name="T45" fmla="*/ 219 h 440"/>
                <a:gd name="T46" fmla="*/ 707 w 775"/>
                <a:gd name="T47" fmla="*/ 221 h 440"/>
                <a:gd name="T48" fmla="*/ 699 w 775"/>
                <a:gd name="T49" fmla="*/ 229 h 440"/>
                <a:gd name="T50" fmla="*/ 697 w 775"/>
                <a:gd name="T51" fmla="*/ 241 h 440"/>
                <a:gd name="T52" fmla="*/ 659 w 775"/>
                <a:gd name="T53" fmla="*/ 213 h 440"/>
                <a:gd name="T54" fmla="*/ 691 w 775"/>
                <a:gd name="T55" fmla="*/ 245 h 440"/>
                <a:gd name="T56" fmla="*/ 715 w 775"/>
                <a:gd name="T57" fmla="*/ 251 h 440"/>
                <a:gd name="T58" fmla="*/ 721 w 775"/>
                <a:gd name="T59" fmla="*/ 257 h 440"/>
                <a:gd name="T60" fmla="*/ 711 w 775"/>
                <a:gd name="T61" fmla="*/ 273 h 440"/>
                <a:gd name="T62" fmla="*/ 685 w 775"/>
                <a:gd name="T63" fmla="*/ 253 h 440"/>
                <a:gd name="T64" fmla="*/ 655 w 775"/>
                <a:gd name="T65" fmla="*/ 243 h 440"/>
                <a:gd name="T66" fmla="*/ 681 w 775"/>
                <a:gd name="T67" fmla="*/ 261 h 440"/>
                <a:gd name="T68" fmla="*/ 711 w 775"/>
                <a:gd name="T69" fmla="*/ 285 h 440"/>
                <a:gd name="T70" fmla="*/ 723 w 775"/>
                <a:gd name="T71" fmla="*/ 273 h 440"/>
                <a:gd name="T72" fmla="*/ 753 w 775"/>
                <a:gd name="T73" fmla="*/ 275 h 440"/>
                <a:gd name="T74" fmla="*/ 761 w 775"/>
                <a:gd name="T75" fmla="*/ 309 h 440"/>
                <a:gd name="T76" fmla="*/ 450 w 775"/>
                <a:gd name="T77" fmla="*/ 379 h 440"/>
                <a:gd name="T78" fmla="*/ 0 w 775"/>
                <a:gd name="T79" fmla="*/ 440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5" h="440">
                  <a:moveTo>
                    <a:pt x="0" y="440"/>
                  </a:moveTo>
                  <a:lnTo>
                    <a:pt x="72" y="393"/>
                  </a:lnTo>
                  <a:lnTo>
                    <a:pt x="72" y="381"/>
                  </a:lnTo>
                  <a:lnTo>
                    <a:pt x="98" y="349"/>
                  </a:lnTo>
                  <a:lnTo>
                    <a:pt x="122" y="333"/>
                  </a:lnTo>
                  <a:lnTo>
                    <a:pt x="150" y="299"/>
                  </a:lnTo>
                  <a:lnTo>
                    <a:pt x="178" y="333"/>
                  </a:lnTo>
                  <a:lnTo>
                    <a:pt x="214" y="315"/>
                  </a:lnTo>
                  <a:lnTo>
                    <a:pt x="228" y="325"/>
                  </a:lnTo>
                  <a:lnTo>
                    <a:pt x="250" y="315"/>
                  </a:lnTo>
                  <a:lnTo>
                    <a:pt x="264" y="297"/>
                  </a:lnTo>
                  <a:lnTo>
                    <a:pt x="302" y="289"/>
                  </a:lnTo>
                  <a:lnTo>
                    <a:pt x="324" y="263"/>
                  </a:lnTo>
                  <a:lnTo>
                    <a:pt x="312" y="255"/>
                  </a:lnTo>
                  <a:lnTo>
                    <a:pt x="348" y="173"/>
                  </a:lnTo>
                  <a:lnTo>
                    <a:pt x="356" y="131"/>
                  </a:lnTo>
                  <a:lnTo>
                    <a:pt x="392" y="147"/>
                  </a:lnTo>
                  <a:lnTo>
                    <a:pt x="410" y="99"/>
                  </a:lnTo>
                  <a:lnTo>
                    <a:pt x="428" y="94"/>
                  </a:lnTo>
                  <a:lnTo>
                    <a:pt x="454" y="48"/>
                  </a:lnTo>
                  <a:lnTo>
                    <a:pt x="463" y="0"/>
                  </a:lnTo>
                  <a:lnTo>
                    <a:pt x="517" y="32"/>
                  </a:lnTo>
                  <a:lnTo>
                    <a:pt x="527" y="4"/>
                  </a:lnTo>
                  <a:lnTo>
                    <a:pt x="553" y="10"/>
                  </a:lnTo>
                  <a:lnTo>
                    <a:pt x="567" y="32"/>
                  </a:lnTo>
                  <a:lnTo>
                    <a:pt x="591" y="44"/>
                  </a:lnTo>
                  <a:lnTo>
                    <a:pt x="603" y="58"/>
                  </a:lnTo>
                  <a:lnTo>
                    <a:pt x="601" y="72"/>
                  </a:lnTo>
                  <a:lnTo>
                    <a:pt x="585" y="101"/>
                  </a:lnTo>
                  <a:lnTo>
                    <a:pt x="591" y="119"/>
                  </a:lnTo>
                  <a:lnTo>
                    <a:pt x="611" y="111"/>
                  </a:lnTo>
                  <a:lnTo>
                    <a:pt x="619" y="125"/>
                  </a:lnTo>
                  <a:lnTo>
                    <a:pt x="627" y="133"/>
                  </a:lnTo>
                  <a:lnTo>
                    <a:pt x="661" y="135"/>
                  </a:lnTo>
                  <a:lnTo>
                    <a:pt x="671" y="147"/>
                  </a:lnTo>
                  <a:lnTo>
                    <a:pt x="703" y="155"/>
                  </a:lnTo>
                  <a:lnTo>
                    <a:pt x="695" y="165"/>
                  </a:lnTo>
                  <a:lnTo>
                    <a:pt x="697" y="183"/>
                  </a:lnTo>
                  <a:lnTo>
                    <a:pt x="699" y="191"/>
                  </a:lnTo>
                  <a:lnTo>
                    <a:pt x="687" y="189"/>
                  </a:lnTo>
                  <a:lnTo>
                    <a:pt x="667" y="177"/>
                  </a:lnTo>
                  <a:lnTo>
                    <a:pt x="631" y="153"/>
                  </a:lnTo>
                  <a:lnTo>
                    <a:pt x="679" y="199"/>
                  </a:lnTo>
                  <a:lnTo>
                    <a:pt x="705" y="201"/>
                  </a:lnTo>
                  <a:lnTo>
                    <a:pt x="691" y="207"/>
                  </a:lnTo>
                  <a:lnTo>
                    <a:pt x="717" y="219"/>
                  </a:lnTo>
                  <a:lnTo>
                    <a:pt x="715" y="229"/>
                  </a:lnTo>
                  <a:lnTo>
                    <a:pt x="707" y="221"/>
                  </a:lnTo>
                  <a:lnTo>
                    <a:pt x="697" y="221"/>
                  </a:lnTo>
                  <a:lnTo>
                    <a:pt x="699" y="229"/>
                  </a:lnTo>
                  <a:lnTo>
                    <a:pt x="707" y="237"/>
                  </a:lnTo>
                  <a:lnTo>
                    <a:pt x="697" y="241"/>
                  </a:lnTo>
                  <a:lnTo>
                    <a:pt x="671" y="223"/>
                  </a:lnTo>
                  <a:lnTo>
                    <a:pt x="659" y="213"/>
                  </a:lnTo>
                  <a:lnTo>
                    <a:pt x="665" y="225"/>
                  </a:lnTo>
                  <a:lnTo>
                    <a:pt x="691" y="245"/>
                  </a:lnTo>
                  <a:lnTo>
                    <a:pt x="703" y="245"/>
                  </a:lnTo>
                  <a:lnTo>
                    <a:pt x="715" y="251"/>
                  </a:lnTo>
                  <a:lnTo>
                    <a:pt x="713" y="257"/>
                  </a:lnTo>
                  <a:lnTo>
                    <a:pt x="721" y="257"/>
                  </a:lnTo>
                  <a:lnTo>
                    <a:pt x="721" y="263"/>
                  </a:lnTo>
                  <a:lnTo>
                    <a:pt x="711" y="273"/>
                  </a:lnTo>
                  <a:lnTo>
                    <a:pt x="691" y="263"/>
                  </a:lnTo>
                  <a:lnTo>
                    <a:pt x="685" y="253"/>
                  </a:lnTo>
                  <a:lnTo>
                    <a:pt x="661" y="251"/>
                  </a:lnTo>
                  <a:lnTo>
                    <a:pt x="655" y="243"/>
                  </a:lnTo>
                  <a:lnTo>
                    <a:pt x="647" y="253"/>
                  </a:lnTo>
                  <a:lnTo>
                    <a:pt x="681" y="261"/>
                  </a:lnTo>
                  <a:lnTo>
                    <a:pt x="683" y="269"/>
                  </a:lnTo>
                  <a:lnTo>
                    <a:pt x="711" y="285"/>
                  </a:lnTo>
                  <a:lnTo>
                    <a:pt x="721" y="285"/>
                  </a:lnTo>
                  <a:lnTo>
                    <a:pt x="723" y="273"/>
                  </a:lnTo>
                  <a:lnTo>
                    <a:pt x="735" y="277"/>
                  </a:lnTo>
                  <a:lnTo>
                    <a:pt x="753" y="275"/>
                  </a:lnTo>
                  <a:lnTo>
                    <a:pt x="775" y="315"/>
                  </a:lnTo>
                  <a:lnTo>
                    <a:pt x="761" y="309"/>
                  </a:lnTo>
                  <a:lnTo>
                    <a:pt x="757" y="321"/>
                  </a:lnTo>
                  <a:lnTo>
                    <a:pt x="450" y="379"/>
                  </a:lnTo>
                  <a:lnTo>
                    <a:pt x="200" y="411"/>
                  </a:lnTo>
                  <a:lnTo>
                    <a:pt x="0" y="440"/>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50" name="Freeform 282">
              <a:extLst>
                <a:ext uri="{FF2B5EF4-FFF2-40B4-BE49-F238E27FC236}">
                  <a16:creationId xmlns:a16="http://schemas.microsoft.com/office/drawing/2014/main" id="{CC3A1602-141D-412C-8C49-48CB6B955765}"/>
                </a:ext>
              </a:extLst>
            </p:cNvPr>
            <p:cNvSpPr>
              <a:spLocks/>
            </p:cNvSpPr>
            <p:nvPr/>
          </p:nvSpPr>
          <p:spPr bwMode="auto">
            <a:xfrm>
              <a:off x="7246938" y="14828838"/>
              <a:ext cx="715963" cy="712788"/>
            </a:xfrm>
            <a:custGeom>
              <a:avLst/>
              <a:gdLst>
                <a:gd name="T0" fmla="*/ 0 w 451"/>
                <a:gd name="T1" fmla="*/ 311 h 449"/>
                <a:gd name="T2" fmla="*/ 18 w 451"/>
                <a:gd name="T3" fmla="*/ 371 h 449"/>
                <a:gd name="T4" fmla="*/ 36 w 451"/>
                <a:gd name="T5" fmla="*/ 393 h 449"/>
                <a:gd name="T6" fmla="*/ 74 w 451"/>
                <a:gd name="T7" fmla="*/ 415 h 449"/>
                <a:gd name="T8" fmla="*/ 102 w 451"/>
                <a:gd name="T9" fmla="*/ 449 h 449"/>
                <a:gd name="T10" fmla="*/ 138 w 451"/>
                <a:gd name="T11" fmla="*/ 431 h 449"/>
                <a:gd name="T12" fmla="*/ 152 w 451"/>
                <a:gd name="T13" fmla="*/ 441 h 449"/>
                <a:gd name="T14" fmla="*/ 174 w 451"/>
                <a:gd name="T15" fmla="*/ 431 h 449"/>
                <a:gd name="T16" fmla="*/ 188 w 451"/>
                <a:gd name="T17" fmla="*/ 413 h 449"/>
                <a:gd name="T18" fmla="*/ 226 w 451"/>
                <a:gd name="T19" fmla="*/ 405 h 449"/>
                <a:gd name="T20" fmla="*/ 248 w 451"/>
                <a:gd name="T21" fmla="*/ 379 h 449"/>
                <a:gd name="T22" fmla="*/ 236 w 451"/>
                <a:gd name="T23" fmla="*/ 371 h 449"/>
                <a:gd name="T24" fmla="*/ 272 w 451"/>
                <a:gd name="T25" fmla="*/ 289 h 449"/>
                <a:gd name="T26" fmla="*/ 280 w 451"/>
                <a:gd name="T27" fmla="*/ 247 h 449"/>
                <a:gd name="T28" fmla="*/ 316 w 451"/>
                <a:gd name="T29" fmla="*/ 263 h 449"/>
                <a:gd name="T30" fmla="*/ 334 w 451"/>
                <a:gd name="T31" fmla="*/ 215 h 449"/>
                <a:gd name="T32" fmla="*/ 352 w 451"/>
                <a:gd name="T33" fmla="*/ 210 h 449"/>
                <a:gd name="T34" fmla="*/ 378 w 451"/>
                <a:gd name="T35" fmla="*/ 164 h 449"/>
                <a:gd name="T36" fmla="*/ 387 w 451"/>
                <a:gd name="T37" fmla="*/ 116 h 449"/>
                <a:gd name="T38" fmla="*/ 441 w 451"/>
                <a:gd name="T39" fmla="*/ 148 h 449"/>
                <a:gd name="T40" fmla="*/ 451 w 451"/>
                <a:gd name="T41" fmla="*/ 120 h 449"/>
                <a:gd name="T42" fmla="*/ 437 w 451"/>
                <a:gd name="T43" fmla="*/ 102 h 449"/>
                <a:gd name="T44" fmla="*/ 411 w 451"/>
                <a:gd name="T45" fmla="*/ 90 h 449"/>
                <a:gd name="T46" fmla="*/ 380 w 451"/>
                <a:gd name="T47" fmla="*/ 94 h 449"/>
                <a:gd name="T48" fmla="*/ 370 w 451"/>
                <a:gd name="T49" fmla="*/ 112 h 449"/>
                <a:gd name="T50" fmla="*/ 316 w 451"/>
                <a:gd name="T51" fmla="*/ 126 h 449"/>
                <a:gd name="T52" fmla="*/ 282 w 451"/>
                <a:gd name="T53" fmla="*/ 166 h 449"/>
                <a:gd name="T54" fmla="*/ 270 w 451"/>
                <a:gd name="T55" fmla="*/ 102 h 449"/>
                <a:gd name="T56" fmla="*/ 174 w 451"/>
                <a:gd name="T57" fmla="*/ 118 h 449"/>
                <a:gd name="T58" fmla="*/ 154 w 451"/>
                <a:gd name="T59" fmla="*/ 0 h 449"/>
                <a:gd name="T60" fmla="*/ 140 w 451"/>
                <a:gd name="T61" fmla="*/ 10 h 449"/>
                <a:gd name="T62" fmla="*/ 150 w 451"/>
                <a:gd name="T63" fmla="*/ 32 h 449"/>
                <a:gd name="T64" fmla="*/ 136 w 451"/>
                <a:gd name="T65" fmla="*/ 136 h 449"/>
                <a:gd name="T66" fmla="*/ 120 w 451"/>
                <a:gd name="T67" fmla="*/ 160 h 449"/>
                <a:gd name="T68" fmla="*/ 66 w 451"/>
                <a:gd name="T69" fmla="*/ 198 h 449"/>
                <a:gd name="T70" fmla="*/ 56 w 451"/>
                <a:gd name="T71" fmla="*/ 245 h 449"/>
                <a:gd name="T72" fmla="*/ 36 w 451"/>
                <a:gd name="T73" fmla="*/ 233 h 449"/>
                <a:gd name="T74" fmla="*/ 30 w 451"/>
                <a:gd name="T75" fmla="*/ 283 h 449"/>
                <a:gd name="T76" fmla="*/ 0 w 451"/>
                <a:gd name="T77" fmla="*/ 311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1" h="449">
                  <a:moveTo>
                    <a:pt x="0" y="311"/>
                  </a:moveTo>
                  <a:lnTo>
                    <a:pt x="18" y="371"/>
                  </a:lnTo>
                  <a:lnTo>
                    <a:pt x="36" y="393"/>
                  </a:lnTo>
                  <a:lnTo>
                    <a:pt x="74" y="415"/>
                  </a:lnTo>
                  <a:lnTo>
                    <a:pt x="102" y="449"/>
                  </a:lnTo>
                  <a:lnTo>
                    <a:pt x="138" y="431"/>
                  </a:lnTo>
                  <a:lnTo>
                    <a:pt x="152" y="441"/>
                  </a:lnTo>
                  <a:lnTo>
                    <a:pt x="174" y="431"/>
                  </a:lnTo>
                  <a:lnTo>
                    <a:pt x="188" y="413"/>
                  </a:lnTo>
                  <a:lnTo>
                    <a:pt x="226" y="405"/>
                  </a:lnTo>
                  <a:lnTo>
                    <a:pt x="248" y="379"/>
                  </a:lnTo>
                  <a:lnTo>
                    <a:pt x="236" y="371"/>
                  </a:lnTo>
                  <a:lnTo>
                    <a:pt x="272" y="289"/>
                  </a:lnTo>
                  <a:lnTo>
                    <a:pt x="280" y="247"/>
                  </a:lnTo>
                  <a:lnTo>
                    <a:pt x="316" y="263"/>
                  </a:lnTo>
                  <a:lnTo>
                    <a:pt x="334" y="215"/>
                  </a:lnTo>
                  <a:lnTo>
                    <a:pt x="352" y="210"/>
                  </a:lnTo>
                  <a:lnTo>
                    <a:pt x="378" y="164"/>
                  </a:lnTo>
                  <a:lnTo>
                    <a:pt x="387" y="116"/>
                  </a:lnTo>
                  <a:lnTo>
                    <a:pt x="441" y="148"/>
                  </a:lnTo>
                  <a:lnTo>
                    <a:pt x="451" y="120"/>
                  </a:lnTo>
                  <a:lnTo>
                    <a:pt x="437" y="102"/>
                  </a:lnTo>
                  <a:lnTo>
                    <a:pt x="411" y="90"/>
                  </a:lnTo>
                  <a:lnTo>
                    <a:pt x="380" y="94"/>
                  </a:lnTo>
                  <a:lnTo>
                    <a:pt x="370" y="112"/>
                  </a:lnTo>
                  <a:lnTo>
                    <a:pt x="316" y="126"/>
                  </a:lnTo>
                  <a:lnTo>
                    <a:pt x="282" y="166"/>
                  </a:lnTo>
                  <a:lnTo>
                    <a:pt x="270" y="102"/>
                  </a:lnTo>
                  <a:lnTo>
                    <a:pt x="174" y="118"/>
                  </a:lnTo>
                  <a:lnTo>
                    <a:pt x="154" y="0"/>
                  </a:lnTo>
                  <a:lnTo>
                    <a:pt x="140" y="10"/>
                  </a:lnTo>
                  <a:lnTo>
                    <a:pt x="150" y="32"/>
                  </a:lnTo>
                  <a:lnTo>
                    <a:pt x="136" y="136"/>
                  </a:lnTo>
                  <a:lnTo>
                    <a:pt x="120" y="160"/>
                  </a:lnTo>
                  <a:lnTo>
                    <a:pt x="66" y="198"/>
                  </a:lnTo>
                  <a:lnTo>
                    <a:pt x="56" y="245"/>
                  </a:lnTo>
                  <a:lnTo>
                    <a:pt x="36" y="233"/>
                  </a:lnTo>
                  <a:lnTo>
                    <a:pt x="30" y="283"/>
                  </a:lnTo>
                  <a:lnTo>
                    <a:pt x="0" y="31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51" name="Freeform 283">
              <a:extLst>
                <a:ext uri="{FF2B5EF4-FFF2-40B4-BE49-F238E27FC236}">
                  <a16:creationId xmlns:a16="http://schemas.microsoft.com/office/drawing/2014/main" id="{5C7F3F46-EDDA-44D3-90BC-AA5495D204C1}"/>
                </a:ext>
              </a:extLst>
            </p:cNvPr>
            <p:cNvSpPr>
              <a:spLocks/>
            </p:cNvSpPr>
            <p:nvPr/>
          </p:nvSpPr>
          <p:spPr bwMode="auto">
            <a:xfrm>
              <a:off x="7246938" y="14828838"/>
              <a:ext cx="715963" cy="712788"/>
            </a:xfrm>
            <a:custGeom>
              <a:avLst/>
              <a:gdLst>
                <a:gd name="T0" fmla="*/ 0 w 451"/>
                <a:gd name="T1" fmla="*/ 311 h 449"/>
                <a:gd name="T2" fmla="*/ 18 w 451"/>
                <a:gd name="T3" fmla="*/ 371 h 449"/>
                <a:gd name="T4" fmla="*/ 36 w 451"/>
                <a:gd name="T5" fmla="*/ 393 h 449"/>
                <a:gd name="T6" fmla="*/ 74 w 451"/>
                <a:gd name="T7" fmla="*/ 415 h 449"/>
                <a:gd name="T8" fmla="*/ 102 w 451"/>
                <a:gd name="T9" fmla="*/ 449 h 449"/>
                <a:gd name="T10" fmla="*/ 138 w 451"/>
                <a:gd name="T11" fmla="*/ 431 h 449"/>
                <a:gd name="T12" fmla="*/ 152 w 451"/>
                <a:gd name="T13" fmla="*/ 441 h 449"/>
                <a:gd name="T14" fmla="*/ 174 w 451"/>
                <a:gd name="T15" fmla="*/ 431 h 449"/>
                <a:gd name="T16" fmla="*/ 188 w 451"/>
                <a:gd name="T17" fmla="*/ 413 h 449"/>
                <a:gd name="T18" fmla="*/ 226 w 451"/>
                <a:gd name="T19" fmla="*/ 405 h 449"/>
                <a:gd name="T20" fmla="*/ 248 w 451"/>
                <a:gd name="T21" fmla="*/ 379 h 449"/>
                <a:gd name="T22" fmla="*/ 236 w 451"/>
                <a:gd name="T23" fmla="*/ 371 h 449"/>
                <a:gd name="T24" fmla="*/ 272 w 451"/>
                <a:gd name="T25" fmla="*/ 289 h 449"/>
                <a:gd name="T26" fmla="*/ 280 w 451"/>
                <a:gd name="T27" fmla="*/ 247 h 449"/>
                <a:gd name="T28" fmla="*/ 316 w 451"/>
                <a:gd name="T29" fmla="*/ 263 h 449"/>
                <a:gd name="T30" fmla="*/ 334 w 451"/>
                <a:gd name="T31" fmla="*/ 215 h 449"/>
                <a:gd name="T32" fmla="*/ 352 w 451"/>
                <a:gd name="T33" fmla="*/ 210 h 449"/>
                <a:gd name="T34" fmla="*/ 378 w 451"/>
                <a:gd name="T35" fmla="*/ 164 h 449"/>
                <a:gd name="T36" fmla="*/ 387 w 451"/>
                <a:gd name="T37" fmla="*/ 116 h 449"/>
                <a:gd name="T38" fmla="*/ 441 w 451"/>
                <a:gd name="T39" fmla="*/ 148 h 449"/>
                <a:gd name="T40" fmla="*/ 451 w 451"/>
                <a:gd name="T41" fmla="*/ 120 h 449"/>
                <a:gd name="T42" fmla="*/ 437 w 451"/>
                <a:gd name="T43" fmla="*/ 102 h 449"/>
                <a:gd name="T44" fmla="*/ 411 w 451"/>
                <a:gd name="T45" fmla="*/ 90 h 449"/>
                <a:gd name="T46" fmla="*/ 380 w 451"/>
                <a:gd name="T47" fmla="*/ 94 h 449"/>
                <a:gd name="T48" fmla="*/ 370 w 451"/>
                <a:gd name="T49" fmla="*/ 112 h 449"/>
                <a:gd name="T50" fmla="*/ 316 w 451"/>
                <a:gd name="T51" fmla="*/ 126 h 449"/>
                <a:gd name="T52" fmla="*/ 282 w 451"/>
                <a:gd name="T53" fmla="*/ 166 h 449"/>
                <a:gd name="T54" fmla="*/ 270 w 451"/>
                <a:gd name="T55" fmla="*/ 102 h 449"/>
                <a:gd name="T56" fmla="*/ 174 w 451"/>
                <a:gd name="T57" fmla="*/ 118 h 449"/>
                <a:gd name="T58" fmla="*/ 154 w 451"/>
                <a:gd name="T59" fmla="*/ 0 h 449"/>
                <a:gd name="T60" fmla="*/ 140 w 451"/>
                <a:gd name="T61" fmla="*/ 10 h 449"/>
                <a:gd name="T62" fmla="*/ 150 w 451"/>
                <a:gd name="T63" fmla="*/ 32 h 449"/>
                <a:gd name="T64" fmla="*/ 136 w 451"/>
                <a:gd name="T65" fmla="*/ 136 h 449"/>
                <a:gd name="T66" fmla="*/ 120 w 451"/>
                <a:gd name="T67" fmla="*/ 160 h 449"/>
                <a:gd name="T68" fmla="*/ 66 w 451"/>
                <a:gd name="T69" fmla="*/ 198 h 449"/>
                <a:gd name="T70" fmla="*/ 56 w 451"/>
                <a:gd name="T71" fmla="*/ 245 h 449"/>
                <a:gd name="T72" fmla="*/ 36 w 451"/>
                <a:gd name="T73" fmla="*/ 233 h 449"/>
                <a:gd name="T74" fmla="*/ 30 w 451"/>
                <a:gd name="T75" fmla="*/ 283 h 449"/>
                <a:gd name="T76" fmla="*/ 0 w 451"/>
                <a:gd name="T77" fmla="*/ 311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1" h="449">
                  <a:moveTo>
                    <a:pt x="0" y="311"/>
                  </a:moveTo>
                  <a:lnTo>
                    <a:pt x="18" y="371"/>
                  </a:lnTo>
                  <a:lnTo>
                    <a:pt x="36" y="393"/>
                  </a:lnTo>
                  <a:lnTo>
                    <a:pt x="74" y="415"/>
                  </a:lnTo>
                  <a:lnTo>
                    <a:pt x="102" y="449"/>
                  </a:lnTo>
                  <a:lnTo>
                    <a:pt x="138" y="431"/>
                  </a:lnTo>
                  <a:lnTo>
                    <a:pt x="152" y="441"/>
                  </a:lnTo>
                  <a:lnTo>
                    <a:pt x="174" y="431"/>
                  </a:lnTo>
                  <a:lnTo>
                    <a:pt x="188" y="413"/>
                  </a:lnTo>
                  <a:lnTo>
                    <a:pt x="226" y="405"/>
                  </a:lnTo>
                  <a:lnTo>
                    <a:pt x="248" y="379"/>
                  </a:lnTo>
                  <a:lnTo>
                    <a:pt x="236" y="371"/>
                  </a:lnTo>
                  <a:lnTo>
                    <a:pt x="272" y="289"/>
                  </a:lnTo>
                  <a:lnTo>
                    <a:pt x="280" y="247"/>
                  </a:lnTo>
                  <a:lnTo>
                    <a:pt x="316" y="263"/>
                  </a:lnTo>
                  <a:lnTo>
                    <a:pt x="334" y="215"/>
                  </a:lnTo>
                  <a:lnTo>
                    <a:pt x="352" y="210"/>
                  </a:lnTo>
                  <a:lnTo>
                    <a:pt x="378" y="164"/>
                  </a:lnTo>
                  <a:lnTo>
                    <a:pt x="387" y="116"/>
                  </a:lnTo>
                  <a:lnTo>
                    <a:pt x="441" y="148"/>
                  </a:lnTo>
                  <a:lnTo>
                    <a:pt x="451" y="120"/>
                  </a:lnTo>
                  <a:lnTo>
                    <a:pt x="437" y="102"/>
                  </a:lnTo>
                  <a:lnTo>
                    <a:pt x="411" y="90"/>
                  </a:lnTo>
                  <a:lnTo>
                    <a:pt x="380" y="94"/>
                  </a:lnTo>
                  <a:lnTo>
                    <a:pt x="370" y="112"/>
                  </a:lnTo>
                  <a:lnTo>
                    <a:pt x="316" y="126"/>
                  </a:lnTo>
                  <a:lnTo>
                    <a:pt x="282" y="166"/>
                  </a:lnTo>
                  <a:lnTo>
                    <a:pt x="270" y="102"/>
                  </a:lnTo>
                  <a:lnTo>
                    <a:pt x="174" y="118"/>
                  </a:lnTo>
                  <a:lnTo>
                    <a:pt x="154" y="0"/>
                  </a:lnTo>
                  <a:lnTo>
                    <a:pt x="140" y="10"/>
                  </a:lnTo>
                  <a:lnTo>
                    <a:pt x="150" y="32"/>
                  </a:lnTo>
                  <a:lnTo>
                    <a:pt x="136" y="136"/>
                  </a:lnTo>
                  <a:lnTo>
                    <a:pt x="120" y="160"/>
                  </a:lnTo>
                  <a:lnTo>
                    <a:pt x="66" y="198"/>
                  </a:lnTo>
                  <a:lnTo>
                    <a:pt x="56" y="245"/>
                  </a:lnTo>
                  <a:lnTo>
                    <a:pt x="36" y="233"/>
                  </a:lnTo>
                  <a:lnTo>
                    <a:pt x="30" y="283"/>
                  </a:lnTo>
                  <a:lnTo>
                    <a:pt x="0" y="31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52" name="Freeform 284">
              <a:extLst>
                <a:ext uri="{FF2B5EF4-FFF2-40B4-BE49-F238E27FC236}">
                  <a16:creationId xmlns:a16="http://schemas.microsoft.com/office/drawing/2014/main" id="{35CC15E7-93A3-4104-9DBA-EB21A3BE839C}"/>
                </a:ext>
              </a:extLst>
            </p:cNvPr>
            <p:cNvSpPr>
              <a:spLocks/>
            </p:cNvSpPr>
            <p:nvPr/>
          </p:nvSpPr>
          <p:spPr bwMode="auto">
            <a:xfrm>
              <a:off x="7246938" y="14828838"/>
              <a:ext cx="715963" cy="712788"/>
            </a:xfrm>
            <a:custGeom>
              <a:avLst/>
              <a:gdLst>
                <a:gd name="T0" fmla="*/ 0 w 451"/>
                <a:gd name="T1" fmla="*/ 311 h 449"/>
                <a:gd name="T2" fmla="*/ 18 w 451"/>
                <a:gd name="T3" fmla="*/ 371 h 449"/>
                <a:gd name="T4" fmla="*/ 36 w 451"/>
                <a:gd name="T5" fmla="*/ 393 h 449"/>
                <a:gd name="T6" fmla="*/ 74 w 451"/>
                <a:gd name="T7" fmla="*/ 415 h 449"/>
                <a:gd name="T8" fmla="*/ 102 w 451"/>
                <a:gd name="T9" fmla="*/ 449 h 449"/>
                <a:gd name="T10" fmla="*/ 138 w 451"/>
                <a:gd name="T11" fmla="*/ 431 h 449"/>
                <a:gd name="T12" fmla="*/ 152 w 451"/>
                <a:gd name="T13" fmla="*/ 441 h 449"/>
                <a:gd name="T14" fmla="*/ 174 w 451"/>
                <a:gd name="T15" fmla="*/ 431 h 449"/>
                <a:gd name="T16" fmla="*/ 188 w 451"/>
                <a:gd name="T17" fmla="*/ 413 h 449"/>
                <a:gd name="T18" fmla="*/ 226 w 451"/>
                <a:gd name="T19" fmla="*/ 405 h 449"/>
                <a:gd name="T20" fmla="*/ 248 w 451"/>
                <a:gd name="T21" fmla="*/ 379 h 449"/>
                <a:gd name="T22" fmla="*/ 236 w 451"/>
                <a:gd name="T23" fmla="*/ 371 h 449"/>
                <a:gd name="T24" fmla="*/ 272 w 451"/>
                <a:gd name="T25" fmla="*/ 289 h 449"/>
                <a:gd name="T26" fmla="*/ 280 w 451"/>
                <a:gd name="T27" fmla="*/ 247 h 449"/>
                <a:gd name="T28" fmla="*/ 316 w 451"/>
                <a:gd name="T29" fmla="*/ 263 h 449"/>
                <a:gd name="T30" fmla="*/ 334 w 451"/>
                <a:gd name="T31" fmla="*/ 215 h 449"/>
                <a:gd name="T32" fmla="*/ 352 w 451"/>
                <a:gd name="T33" fmla="*/ 210 h 449"/>
                <a:gd name="T34" fmla="*/ 378 w 451"/>
                <a:gd name="T35" fmla="*/ 164 h 449"/>
                <a:gd name="T36" fmla="*/ 387 w 451"/>
                <a:gd name="T37" fmla="*/ 116 h 449"/>
                <a:gd name="T38" fmla="*/ 441 w 451"/>
                <a:gd name="T39" fmla="*/ 148 h 449"/>
                <a:gd name="T40" fmla="*/ 451 w 451"/>
                <a:gd name="T41" fmla="*/ 120 h 449"/>
                <a:gd name="T42" fmla="*/ 437 w 451"/>
                <a:gd name="T43" fmla="*/ 102 h 449"/>
                <a:gd name="T44" fmla="*/ 411 w 451"/>
                <a:gd name="T45" fmla="*/ 90 h 449"/>
                <a:gd name="T46" fmla="*/ 380 w 451"/>
                <a:gd name="T47" fmla="*/ 94 h 449"/>
                <a:gd name="T48" fmla="*/ 370 w 451"/>
                <a:gd name="T49" fmla="*/ 112 h 449"/>
                <a:gd name="T50" fmla="*/ 316 w 451"/>
                <a:gd name="T51" fmla="*/ 126 h 449"/>
                <a:gd name="T52" fmla="*/ 282 w 451"/>
                <a:gd name="T53" fmla="*/ 166 h 449"/>
                <a:gd name="T54" fmla="*/ 270 w 451"/>
                <a:gd name="T55" fmla="*/ 102 h 449"/>
                <a:gd name="T56" fmla="*/ 174 w 451"/>
                <a:gd name="T57" fmla="*/ 118 h 449"/>
                <a:gd name="T58" fmla="*/ 154 w 451"/>
                <a:gd name="T59" fmla="*/ 0 h 449"/>
                <a:gd name="T60" fmla="*/ 140 w 451"/>
                <a:gd name="T61" fmla="*/ 10 h 449"/>
                <a:gd name="T62" fmla="*/ 150 w 451"/>
                <a:gd name="T63" fmla="*/ 32 h 449"/>
                <a:gd name="T64" fmla="*/ 136 w 451"/>
                <a:gd name="T65" fmla="*/ 136 h 449"/>
                <a:gd name="T66" fmla="*/ 120 w 451"/>
                <a:gd name="T67" fmla="*/ 160 h 449"/>
                <a:gd name="T68" fmla="*/ 66 w 451"/>
                <a:gd name="T69" fmla="*/ 198 h 449"/>
                <a:gd name="T70" fmla="*/ 56 w 451"/>
                <a:gd name="T71" fmla="*/ 245 h 449"/>
                <a:gd name="T72" fmla="*/ 36 w 451"/>
                <a:gd name="T73" fmla="*/ 233 h 449"/>
                <a:gd name="T74" fmla="*/ 30 w 451"/>
                <a:gd name="T75" fmla="*/ 283 h 449"/>
                <a:gd name="T76" fmla="*/ 0 w 451"/>
                <a:gd name="T77" fmla="*/ 311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1" h="449">
                  <a:moveTo>
                    <a:pt x="0" y="311"/>
                  </a:moveTo>
                  <a:lnTo>
                    <a:pt x="18" y="371"/>
                  </a:lnTo>
                  <a:lnTo>
                    <a:pt x="36" y="393"/>
                  </a:lnTo>
                  <a:lnTo>
                    <a:pt x="74" y="415"/>
                  </a:lnTo>
                  <a:lnTo>
                    <a:pt x="102" y="449"/>
                  </a:lnTo>
                  <a:lnTo>
                    <a:pt x="138" y="431"/>
                  </a:lnTo>
                  <a:lnTo>
                    <a:pt x="152" y="441"/>
                  </a:lnTo>
                  <a:lnTo>
                    <a:pt x="174" y="431"/>
                  </a:lnTo>
                  <a:lnTo>
                    <a:pt x="188" y="413"/>
                  </a:lnTo>
                  <a:lnTo>
                    <a:pt x="226" y="405"/>
                  </a:lnTo>
                  <a:lnTo>
                    <a:pt x="248" y="379"/>
                  </a:lnTo>
                  <a:lnTo>
                    <a:pt x="236" y="371"/>
                  </a:lnTo>
                  <a:lnTo>
                    <a:pt x="272" y="289"/>
                  </a:lnTo>
                  <a:lnTo>
                    <a:pt x="280" y="247"/>
                  </a:lnTo>
                  <a:lnTo>
                    <a:pt x="316" y="263"/>
                  </a:lnTo>
                  <a:lnTo>
                    <a:pt x="334" y="215"/>
                  </a:lnTo>
                  <a:lnTo>
                    <a:pt x="352" y="210"/>
                  </a:lnTo>
                  <a:lnTo>
                    <a:pt x="378" y="164"/>
                  </a:lnTo>
                  <a:lnTo>
                    <a:pt x="387" y="116"/>
                  </a:lnTo>
                  <a:lnTo>
                    <a:pt x="441" y="148"/>
                  </a:lnTo>
                  <a:lnTo>
                    <a:pt x="451" y="120"/>
                  </a:lnTo>
                  <a:lnTo>
                    <a:pt x="437" y="102"/>
                  </a:lnTo>
                  <a:lnTo>
                    <a:pt x="411" y="90"/>
                  </a:lnTo>
                  <a:lnTo>
                    <a:pt x="380" y="94"/>
                  </a:lnTo>
                  <a:lnTo>
                    <a:pt x="370" y="112"/>
                  </a:lnTo>
                  <a:lnTo>
                    <a:pt x="316" y="126"/>
                  </a:lnTo>
                  <a:lnTo>
                    <a:pt x="282" y="166"/>
                  </a:lnTo>
                  <a:lnTo>
                    <a:pt x="270" y="102"/>
                  </a:lnTo>
                  <a:lnTo>
                    <a:pt x="174" y="118"/>
                  </a:lnTo>
                  <a:lnTo>
                    <a:pt x="154" y="0"/>
                  </a:lnTo>
                  <a:lnTo>
                    <a:pt x="140" y="10"/>
                  </a:lnTo>
                  <a:lnTo>
                    <a:pt x="150" y="32"/>
                  </a:lnTo>
                  <a:lnTo>
                    <a:pt x="136" y="136"/>
                  </a:lnTo>
                  <a:lnTo>
                    <a:pt x="120" y="160"/>
                  </a:lnTo>
                  <a:lnTo>
                    <a:pt x="66" y="198"/>
                  </a:lnTo>
                  <a:lnTo>
                    <a:pt x="56" y="245"/>
                  </a:lnTo>
                  <a:lnTo>
                    <a:pt x="36" y="233"/>
                  </a:lnTo>
                  <a:lnTo>
                    <a:pt x="30" y="283"/>
                  </a:lnTo>
                  <a:lnTo>
                    <a:pt x="0" y="311"/>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53" name="Freeform 285">
              <a:extLst>
                <a:ext uri="{FF2B5EF4-FFF2-40B4-BE49-F238E27FC236}">
                  <a16:creationId xmlns:a16="http://schemas.microsoft.com/office/drawing/2014/main" id="{5D747466-3E60-4335-9C11-FF3C8543A291}"/>
                </a:ext>
              </a:extLst>
            </p:cNvPr>
            <p:cNvSpPr>
              <a:spLocks/>
            </p:cNvSpPr>
            <p:nvPr/>
          </p:nvSpPr>
          <p:spPr bwMode="auto">
            <a:xfrm>
              <a:off x="7246938" y="14828838"/>
              <a:ext cx="715963" cy="712788"/>
            </a:xfrm>
            <a:custGeom>
              <a:avLst/>
              <a:gdLst>
                <a:gd name="T0" fmla="*/ 0 w 451"/>
                <a:gd name="T1" fmla="*/ 311 h 449"/>
                <a:gd name="T2" fmla="*/ 18 w 451"/>
                <a:gd name="T3" fmla="*/ 371 h 449"/>
                <a:gd name="T4" fmla="*/ 36 w 451"/>
                <a:gd name="T5" fmla="*/ 393 h 449"/>
                <a:gd name="T6" fmla="*/ 74 w 451"/>
                <a:gd name="T7" fmla="*/ 415 h 449"/>
                <a:gd name="T8" fmla="*/ 102 w 451"/>
                <a:gd name="T9" fmla="*/ 449 h 449"/>
                <a:gd name="T10" fmla="*/ 138 w 451"/>
                <a:gd name="T11" fmla="*/ 431 h 449"/>
                <a:gd name="T12" fmla="*/ 152 w 451"/>
                <a:gd name="T13" fmla="*/ 441 h 449"/>
                <a:gd name="T14" fmla="*/ 174 w 451"/>
                <a:gd name="T15" fmla="*/ 431 h 449"/>
                <a:gd name="T16" fmla="*/ 188 w 451"/>
                <a:gd name="T17" fmla="*/ 413 h 449"/>
                <a:gd name="T18" fmla="*/ 226 w 451"/>
                <a:gd name="T19" fmla="*/ 405 h 449"/>
                <a:gd name="T20" fmla="*/ 248 w 451"/>
                <a:gd name="T21" fmla="*/ 379 h 449"/>
                <a:gd name="T22" fmla="*/ 236 w 451"/>
                <a:gd name="T23" fmla="*/ 371 h 449"/>
                <a:gd name="T24" fmla="*/ 272 w 451"/>
                <a:gd name="T25" fmla="*/ 289 h 449"/>
                <a:gd name="T26" fmla="*/ 280 w 451"/>
                <a:gd name="T27" fmla="*/ 247 h 449"/>
                <a:gd name="T28" fmla="*/ 316 w 451"/>
                <a:gd name="T29" fmla="*/ 263 h 449"/>
                <a:gd name="T30" fmla="*/ 334 w 451"/>
                <a:gd name="T31" fmla="*/ 215 h 449"/>
                <a:gd name="T32" fmla="*/ 352 w 451"/>
                <a:gd name="T33" fmla="*/ 210 h 449"/>
                <a:gd name="T34" fmla="*/ 378 w 451"/>
                <a:gd name="T35" fmla="*/ 164 h 449"/>
                <a:gd name="T36" fmla="*/ 387 w 451"/>
                <a:gd name="T37" fmla="*/ 116 h 449"/>
                <a:gd name="T38" fmla="*/ 441 w 451"/>
                <a:gd name="T39" fmla="*/ 148 h 449"/>
                <a:gd name="T40" fmla="*/ 451 w 451"/>
                <a:gd name="T41" fmla="*/ 120 h 449"/>
                <a:gd name="T42" fmla="*/ 437 w 451"/>
                <a:gd name="T43" fmla="*/ 102 h 449"/>
                <a:gd name="T44" fmla="*/ 411 w 451"/>
                <a:gd name="T45" fmla="*/ 90 h 449"/>
                <a:gd name="T46" fmla="*/ 380 w 451"/>
                <a:gd name="T47" fmla="*/ 94 h 449"/>
                <a:gd name="T48" fmla="*/ 370 w 451"/>
                <a:gd name="T49" fmla="*/ 112 h 449"/>
                <a:gd name="T50" fmla="*/ 316 w 451"/>
                <a:gd name="T51" fmla="*/ 126 h 449"/>
                <a:gd name="T52" fmla="*/ 282 w 451"/>
                <a:gd name="T53" fmla="*/ 166 h 449"/>
                <a:gd name="T54" fmla="*/ 270 w 451"/>
                <a:gd name="T55" fmla="*/ 102 h 449"/>
                <a:gd name="T56" fmla="*/ 174 w 451"/>
                <a:gd name="T57" fmla="*/ 118 h 449"/>
                <a:gd name="T58" fmla="*/ 154 w 451"/>
                <a:gd name="T59" fmla="*/ 0 h 449"/>
                <a:gd name="T60" fmla="*/ 140 w 451"/>
                <a:gd name="T61" fmla="*/ 10 h 449"/>
                <a:gd name="T62" fmla="*/ 150 w 451"/>
                <a:gd name="T63" fmla="*/ 32 h 449"/>
                <a:gd name="T64" fmla="*/ 136 w 451"/>
                <a:gd name="T65" fmla="*/ 136 h 449"/>
                <a:gd name="T66" fmla="*/ 120 w 451"/>
                <a:gd name="T67" fmla="*/ 160 h 449"/>
                <a:gd name="T68" fmla="*/ 66 w 451"/>
                <a:gd name="T69" fmla="*/ 198 h 449"/>
                <a:gd name="T70" fmla="*/ 56 w 451"/>
                <a:gd name="T71" fmla="*/ 245 h 449"/>
                <a:gd name="T72" fmla="*/ 36 w 451"/>
                <a:gd name="T73" fmla="*/ 233 h 449"/>
                <a:gd name="T74" fmla="*/ 30 w 451"/>
                <a:gd name="T75" fmla="*/ 283 h 449"/>
                <a:gd name="T76" fmla="*/ 0 w 451"/>
                <a:gd name="T77" fmla="*/ 311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1" h="449">
                  <a:moveTo>
                    <a:pt x="0" y="311"/>
                  </a:moveTo>
                  <a:lnTo>
                    <a:pt x="18" y="371"/>
                  </a:lnTo>
                  <a:lnTo>
                    <a:pt x="36" y="393"/>
                  </a:lnTo>
                  <a:lnTo>
                    <a:pt x="74" y="415"/>
                  </a:lnTo>
                  <a:lnTo>
                    <a:pt x="102" y="449"/>
                  </a:lnTo>
                  <a:lnTo>
                    <a:pt x="138" y="431"/>
                  </a:lnTo>
                  <a:lnTo>
                    <a:pt x="152" y="441"/>
                  </a:lnTo>
                  <a:lnTo>
                    <a:pt x="174" y="431"/>
                  </a:lnTo>
                  <a:lnTo>
                    <a:pt x="188" y="413"/>
                  </a:lnTo>
                  <a:lnTo>
                    <a:pt x="226" y="405"/>
                  </a:lnTo>
                  <a:lnTo>
                    <a:pt x="248" y="379"/>
                  </a:lnTo>
                  <a:lnTo>
                    <a:pt x="236" y="371"/>
                  </a:lnTo>
                  <a:lnTo>
                    <a:pt x="272" y="289"/>
                  </a:lnTo>
                  <a:lnTo>
                    <a:pt x="280" y="247"/>
                  </a:lnTo>
                  <a:lnTo>
                    <a:pt x="316" y="263"/>
                  </a:lnTo>
                  <a:lnTo>
                    <a:pt x="334" y="215"/>
                  </a:lnTo>
                  <a:lnTo>
                    <a:pt x="352" y="210"/>
                  </a:lnTo>
                  <a:lnTo>
                    <a:pt x="378" y="164"/>
                  </a:lnTo>
                  <a:lnTo>
                    <a:pt x="387" y="116"/>
                  </a:lnTo>
                  <a:lnTo>
                    <a:pt x="441" y="148"/>
                  </a:lnTo>
                  <a:lnTo>
                    <a:pt x="451" y="120"/>
                  </a:lnTo>
                  <a:lnTo>
                    <a:pt x="437" y="102"/>
                  </a:lnTo>
                  <a:lnTo>
                    <a:pt x="411" y="90"/>
                  </a:lnTo>
                  <a:lnTo>
                    <a:pt x="380" y="94"/>
                  </a:lnTo>
                  <a:lnTo>
                    <a:pt x="370" y="112"/>
                  </a:lnTo>
                  <a:lnTo>
                    <a:pt x="316" y="126"/>
                  </a:lnTo>
                  <a:lnTo>
                    <a:pt x="282" y="166"/>
                  </a:lnTo>
                  <a:lnTo>
                    <a:pt x="270" y="102"/>
                  </a:lnTo>
                  <a:lnTo>
                    <a:pt x="174" y="118"/>
                  </a:lnTo>
                  <a:lnTo>
                    <a:pt x="154" y="0"/>
                  </a:lnTo>
                  <a:lnTo>
                    <a:pt x="140" y="10"/>
                  </a:lnTo>
                  <a:lnTo>
                    <a:pt x="150" y="32"/>
                  </a:lnTo>
                  <a:lnTo>
                    <a:pt x="136" y="136"/>
                  </a:lnTo>
                  <a:lnTo>
                    <a:pt x="120" y="160"/>
                  </a:lnTo>
                  <a:lnTo>
                    <a:pt x="66" y="198"/>
                  </a:lnTo>
                  <a:lnTo>
                    <a:pt x="56" y="245"/>
                  </a:lnTo>
                  <a:lnTo>
                    <a:pt x="36" y="233"/>
                  </a:lnTo>
                  <a:lnTo>
                    <a:pt x="30" y="283"/>
                  </a:lnTo>
                  <a:lnTo>
                    <a:pt x="0" y="311"/>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54" name="Freeform 286">
              <a:extLst>
                <a:ext uri="{FF2B5EF4-FFF2-40B4-BE49-F238E27FC236}">
                  <a16:creationId xmlns:a16="http://schemas.microsoft.com/office/drawing/2014/main" id="{63E6A016-A8AB-4900-B5C1-28B2CF3EBA3B}"/>
                </a:ext>
              </a:extLst>
            </p:cNvPr>
            <p:cNvSpPr>
              <a:spLocks/>
            </p:cNvSpPr>
            <p:nvPr/>
          </p:nvSpPr>
          <p:spPr bwMode="auto">
            <a:xfrm>
              <a:off x="8331200" y="15243176"/>
              <a:ext cx="66675" cy="190500"/>
            </a:xfrm>
            <a:custGeom>
              <a:avLst/>
              <a:gdLst>
                <a:gd name="T0" fmla="*/ 0 w 42"/>
                <a:gd name="T1" fmla="*/ 0 h 120"/>
                <a:gd name="T2" fmla="*/ 0 w 42"/>
                <a:gd name="T3" fmla="*/ 92 h 120"/>
                <a:gd name="T4" fmla="*/ 6 w 42"/>
                <a:gd name="T5" fmla="*/ 108 h 120"/>
                <a:gd name="T6" fmla="*/ 24 w 42"/>
                <a:gd name="T7" fmla="*/ 120 h 120"/>
                <a:gd name="T8" fmla="*/ 36 w 42"/>
                <a:gd name="T9" fmla="*/ 104 h 120"/>
                <a:gd name="T10" fmla="*/ 36 w 42"/>
                <a:gd name="T11" fmla="*/ 84 h 120"/>
                <a:gd name="T12" fmla="*/ 30 w 42"/>
                <a:gd name="T13" fmla="*/ 68 h 120"/>
                <a:gd name="T14" fmla="*/ 42 w 42"/>
                <a:gd name="T15" fmla="*/ 48 h 120"/>
                <a:gd name="T16" fmla="*/ 30 w 42"/>
                <a:gd name="T17" fmla="*/ 32 h 120"/>
                <a:gd name="T18" fmla="*/ 30 w 42"/>
                <a:gd name="T19" fmla="*/ 12 h 120"/>
                <a:gd name="T20" fmla="*/ 0 w 42"/>
                <a:gd name="T2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120">
                  <a:moveTo>
                    <a:pt x="0" y="0"/>
                  </a:moveTo>
                  <a:lnTo>
                    <a:pt x="0" y="92"/>
                  </a:lnTo>
                  <a:lnTo>
                    <a:pt x="6" y="108"/>
                  </a:lnTo>
                  <a:lnTo>
                    <a:pt x="24" y="120"/>
                  </a:lnTo>
                  <a:lnTo>
                    <a:pt x="36" y="104"/>
                  </a:lnTo>
                  <a:lnTo>
                    <a:pt x="36" y="84"/>
                  </a:lnTo>
                  <a:lnTo>
                    <a:pt x="30" y="68"/>
                  </a:lnTo>
                  <a:lnTo>
                    <a:pt x="42" y="48"/>
                  </a:lnTo>
                  <a:lnTo>
                    <a:pt x="30" y="32"/>
                  </a:lnTo>
                  <a:lnTo>
                    <a:pt x="30" y="12"/>
                  </a:lnTo>
                  <a:lnTo>
                    <a:pt x="0" y="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55" name="Freeform 287">
              <a:extLst>
                <a:ext uri="{FF2B5EF4-FFF2-40B4-BE49-F238E27FC236}">
                  <a16:creationId xmlns:a16="http://schemas.microsoft.com/office/drawing/2014/main" id="{CF3545DD-6799-4DE3-85BB-C3E7DC3C1502}"/>
                </a:ext>
              </a:extLst>
            </p:cNvPr>
            <p:cNvSpPr>
              <a:spLocks/>
            </p:cNvSpPr>
            <p:nvPr/>
          </p:nvSpPr>
          <p:spPr bwMode="auto">
            <a:xfrm>
              <a:off x="8331200" y="15243176"/>
              <a:ext cx="66675" cy="190500"/>
            </a:xfrm>
            <a:custGeom>
              <a:avLst/>
              <a:gdLst>
                <a:gd name="T0" fmla="*/ 0 w 42"/>
                <a:gd name="T1" fmla="*/ 0 h 120"/>
                <a:gd name="T2" fmla="*/ 0 w 42"/>
                <a:gd name="T3" fmla="*/ 92 h 120"/>
                <a:gd name="T4" fmla="*/ 6 w 42"/>
                <a:gd name="T5" fmla="*/ 108 h 120"/>
                <a:gd name="T6" fmla="*/ 24 w 42"/>
                <a:gd name="T7" fmla="*/ 120 h 120"/>
                <a:gd name="T8" fmla="*/ 36 w 42"/>
                <a:gd name="T9" fmla="*/ 104 h 120"/>
                <a:gd name="T10" fmla="*/ 36 w 42"/>
                <a:gd name="T11" fmla="*/ 84 h 120"/>
                <a:gd name="T12" fmla="*/ 30 w 42"/>
                <a:gd name="T13" fmla="*/ 68 h 120"/>
                <a:gd name="T14" fmla="*/ 42 w 42"/>
                <a:gd name="T15" fmla="*/ 48 h 120"/>
                <a:gd name="T16" fmla="*/ 30 w 42"/>
                <a:gd name="T17" fmla="*/ 32 h 120"/>
                <a:gd name="T18" fmla="*/ 30 w 42"/>
                <a:gd name="T19" fmla="*/ 1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 h="120">
                  <a:moveTo>
                    <a:pt x="0" y="0"/>
                  </a:moveTo>
                  <a:lnTo>
                    <a:pt x="0" y="92"/>
                  </a:lnTo>
                  <a:lnTo>
                    <a:pt x="6" y="108"/>
                  </a:lnTo>
                  <a:lnTo>
                    <a:pt x="24" y="120"/>
                  </a:lnTo>
                  <a:lnTo>
                    <a:pt x="36" y="104"/>
                  </a:lnTo>
                  <a:lnTo>
                    <a:pt x="36" y="84"/>
                  </a:lnTo>
                  <a:lnTo>
                    <a:pt x="30" y="68"/>
                  </a:lnTo>
                  <a:lnTo>
                    <a:pt x="42" y="48"/>
                  </a:lnTo>
                  <a:lnTo>
                    <a:pt x="30" y="32"/>
                  </a:lnTo>
                  <a:lnTo>
                    <a:pt x="30" y="1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56" name="Freeform 288">
              <a:extLst>
                <a:ext uri="{FF2B5EF4-FFF2-40B4-BE49-F238E27FC236}">
                  <a16:creationId xmlns:a16="http://schemas.microsoft.com/office/drawing/2014/main" id="{DE0392EB-885F-491C-9D88-5CA0D9F13B70}"/>
                </a:ext>
              </a:extLst>
            </p:cNvPr>
            <p:cNvSpPr>
              <a:spLocks/>
            </p:cNvSpPr>
            <p:nvPr/>
          </p:nvSpPr>
          <p:spPr bwMode="auto">
            <a:xfrm>
              <a:off x="8331200" y="15243176"/>
              <a:ext cx="66675" cy="190500"/>
            </a:xfrm>
            <a:custGeom>
              <a:avLst/>
              <a:gdLst>
                <a:gd name="T0" fmla="*/ 0 w 42"/>
                <a:gd name="T1" fmla="*/ 0 h 120"/>
                <a:gd name="T2" fmla="*/ 0 w 42"/>
                <a:gd name="T3" fmla="*/ 92 h 120"/>
                <a:gd name="T4" fmla="*/ 6 w 42"/>
                <a:gd name="T5" fmla="*/ 108 h 120"/>
                <a:gd name="T6" fmla="*/ 24 w 42"/>
                <a:gd name="T7" fmla="*/ 120 h 120"/>
                <a:gd name="T8" fmla="*/ 36 w 42"/>
                <a:gd name="T9" fmla="*/ 104 h 120"/>
                <a:gd name="T10" fmla="*/ 36 w 42"/>
                <a:gd name="T11" fmla="*/ 84 h 120"/>
                <a:gd name="T12" fmla="*/ 30 w 42"/>
                <a:gd name="T13" fmla="*/ 68 h 120"/>
                <a:gd name="T14" fmla="*/ 42 w 42"/>
                <a:gd name="T15" fmla="*/ 48 h 120"/>
                <a:gd name="T16" fmla="*/ 30 w 42"/>
                <a:gd name="T17" fmla="*/ 32 h 120"/>
                <a:gd name="T18" fmla="*/ 30 w 42"/>
                <a:gd name="T19" fmla="*/ 12 h 120"/>
                <a:gd name="T20" fmla="*/ 0 w 42"/>
                <a:gd name="T2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120">
                  <a:moveTo>
                    <a:pt x="0" y="0"/>
                  </a:moveTo>
                  <a:lnTo>
                    <a:pt x="0" y="92"/>
                  </a:lnTo>
                  <a:lnTo>
                    <a:pt x="6" y="108"/>
                  </a:lnTo>
                  <a:lnTo>
                    <a:pt x="24" y="120"/>
                  </a:lnTo>
                  <a:lnTo>
                    <a:pt x="36" y="104"/>
                  </a:lnTo>
                  <a:lnTo>
                    <a:pt x="36" y="84"/>
                  </a:lnTo>
                  <a:lnTo>
                    <a:pt x="30" y="68"/>
                  </a:lnTo>
                  <a:lnTo>
                    <a:pt x="42" y="48"/>
                  </a:lnTo>
                  <a:lnTo>
                    <a:pt x="30" y="32"/>
                  </a:lnTo>
                  <a:lnTo>
                    <a:pt x="30" y="12"/>
                  </a:lnTo>
                  <a:lnTo>
                    <a:pt x="0" y="0"/>
                  </a:ln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57" name="Freeform 289">
              <a:extLst>
                <a:ext uri="{FF2B5EF4-FFF2-40B4-BE49-F238E27FC236}">
                  <a16:creationId xmlns:a16="http://schemas.microsoft.com/office/drawing/2014/main" id="{863C53DE-E180-45F8-9082-79D15AE94AB9}"/>
                </a:ext>
              </a:extLst>
            </p:cNvPr>
            <p:cNvSpPr>
              <a:spLocks/>
            </p:cNvSpPr>
            <p:nvPr/>
          </p:nvSpPr>
          <p:spPr bwMode="auto">
            <a:xfrm>
              <a:off x="8331200" y="15243176"/>
              <a:ext cx="66675" cy="190500"/>
            </a:xfrm>
            <a:custGeom>
              <a:avLst/>
              <a:gdLst>
                <a:gd name="T0" fmla="*/ 0 w 42"/>
                <a:gd name="T1" fmla="*/ 0 h 120"/>
                <a:gd name="T2" fmla="*/ 0 w 42"/>
                <a:gd name="T3" fmla="*/ 92 h 120"/>
                <a:gd name="T4" fmla="*/ 6 w 42"/>
                <a:gd name="T5" fmla="*/ 108 h 120"/>
                <a:gd name="T6" fmla="*/ 24 w 42"/>
                <a:gd name="T7" fmla="*/ 120 h 120"/>
                <a:gd name="T8" fmla="*/ 36 w 42"/>
                <a:gd name="T9" fmla="*/ 104 h 120"/>
                <a:gd name="T10" fmla="*/ 36 w 42"/>
                <a:gd name="T11" fmla="*/ 84 h 120"/>
                <a:gd name="T12" fmla="*/ 30 w 42"/>
                <a:gd name="T13" fmla="*/ 68 h 120"/>
                <a:gd name="T14" fmla="*/ 42 w 42"/>
                <a:gd name="T15" fmla="*/ 48 h 120"/>
                <a:gd name="T16" fmla="*/ 30 w 42"/>
                <a:gd name="T17" fmla="*/ 32 h 120"/>
                <a:gd name="T18" fmla="*/ 30 w 42"/>
                <a:gd name="T19" fmla="*/ 1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 h="120">
                  <a:moveTo>
                    <a:pt x="0" y="0"/>
                  </a:moveTo>
                  <a:lnTo>
                    <a:pt x="0" y="92"/>
                  </a:lnTo>
                  <a:lnTo>
                    <a:pt x="6" y="108"/>
                  </a:lnTo>
                  <a:lnTo>
                    <a:pt x="24" y="120"/>
                  </a:lnTo>
                  <a:lnTo>
                    <a:pt x="36" y="104"/>
                  </a:lnTo>
                  <a:lnTo>
                    <a:pt x="36" y="84"/>
                  </a:lnTo>
                  <a:lnTo>
                    <a:pt x="30" y="68"/>
                  </a:lnTo>
                  <a:lnTo>
                    <a:pt x="42" y="48"/>
                  </a:lnTo>
                  <a:lnTo>
                    <a:pt x="30" y="32"/>
                  </a:lnTo>
                  <a:lnTo>
                    <a:pt x="30" y="12"/>
                  </a:lnTo>
                </a:path>
              </a:pathLst>
            </a:custGeom>
            <a:solidFill>
              <a:schemeClr val="bg2">
                <a:lumMod val="90000"/>
              </a:schemeClr>
            </a:solidFill>
            <a:ln w="1270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0" name="Star: 5 Points 349">
              <a:extLst>
                <a:ext uri="{FF2B5EF4-FFF2-40B4-BE49-F238E27FC236}">
                  <a16:creationId xmlns:a16="http://schemas.microsoft.com/office/drawing/2014/main" id="{7AA9F087-4B90-4D2D-8828-B86F4EC63701}"/>
                </a:ext>
              </a:extLst>
            </p:cNvPr>
            <p:cNvSpPr/>
            <p:nvPr/>
          </p:nvSpPr>
          <p:spPr>
            <a:xfrm>
              <a:off x="6920807" y="14425613"/>
              <a:ext cx="192021" cy="192021"/>
            </a:xfrm>
            <a:prstGeom prst="star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2" name="Star: 5 Points 351">
              <a:extLst>
                <a:ext uri="{FF2B5EF4-FFF2-40B4-BE49-F238E27FC236}">
                  <a16:creationId xmlns:a16="http://schemas.microsoft.com/office/drawing/2014/main" id="{AE8C5754-8234-431E-9011-3C6FF6618D0B}"/>
                </a:ext>
              </a:extLst>
            </p:cNvPr>
            <p:cNvSpPr/>
            <p:nvPr/>
          </p:nvSpPr>
          <p:spPr>
            <a:xfrm>
              <a:off x="7544661" y="16772004"/>
              <a:ext cx="192021" cy="192021"/>
            </a:xfrm>
            <a:prstGeom prst="star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3" name="Star: 5 Points 352">
              <a:extLst>
                <a:ext uri="{FF2B5EF4-FFF2-40B4-BE49-F238E27FC236}">
                  <a16:creationId xmlns:a16="http://schemas.microsoft.com/office/drawing/2014/main" id="{8A956752-AFBA-4E5A-BA8D-CF685EA65B01}"/>
                </a:ext>
              </a:extLst>
            </p:cNvPr>
            <p:cNvSpPr/>
            <p:nvPr/>
          </p:nvSpPr>
          <p:spPr>
            <a:xfrm>
              <a:off x="6920773" y="16114806"/>
              <a:ext cx="192021" cy="192021"/>
            </a:xfrm>
            <a:prstGeom prst="star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4" name="Star: 5 Points 353">
              <a:extLst>
                <a:ext uri="{FF2B5EF4-FFF2-40B4-BE49-F238E27FC236}">
                  <a16:creationId xmlns:a16="http://schemas.microsoft.com/office/drawing/2014/main" id="{D4C697D6-CF17-4E4B-8403-B0285846709B}"/>
                </a:ext>
              </a:extLst>
            </p:cNvPr>
            <p:cNvSpPr/>
            <p:nvPr/>
          </p:nvSpPr>
          <p:spPr>
            <a:xfrm>
              <a:off x="6093687" y="16514764"/>
              <a:ext cx="192021" cy="192021"/>
            </a:xfrm>
            <a:prstGeom prst="star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5" name="Star: 5 Points 354">
              <a:extLst>
                <a:ext uri="{FF2B5EF4-FFF2-40B4-BE49-F238E27FC236}">
                  <a16:creationId xmlns:a16="http://schemas.microsoft.com/office/drawing/2014/main" id="{517554CE-9822-4C58-A605-2FA96C061B78}"/>
                </a:ext>
              </a:extLst>
            </p:cNvPr>
            <p:cNvSpPr/>
            <p:nvPr/>
          </p:nvSpPr>
          <p:spPr>
            <a:xfrm>
              <a:off x="4958589" y="16452852"/>
              <a:ext cx="192021" cy="192021"/>
            </a:xfrm>
            <a:prstGeom prst="star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6" name="Star: 5 Points 355">
              <a:extLst>
                <a:ext uri="{FF2B5EF4-FFF2-40B4-BE49-F238E27FC236}">
                  <a16:creationId xmlns:a16="http://schemas.microsoft.com/office/drawing/2014/main" id="{DB6D33FF-E637-43DA-80A5-B3050FDF462F}"/>
                </a:ext>
              </a:extLst>
            </p:cNvPr>
            <p:cNvSpPr/>
            <p:nvPr/>
          </p:nvSpPr>
          <p:spPr>
            <a:xfrm>
              <a:off x="5296792" y="15209904"/>
              <a:ext cx="192021" cy="192021"/>
            </a:xfrm>
            <a:prstGeom prst="star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7" name="Star: 5 Points 356">
              <a:extLst>
                <a:ext uri="{FF2B5EF4-FFF2-40B4-BE49-F238E27FC236}">
                  <a16:creationId xmlns:a16="http://schemas.microsoft.com/office/drawing/2014/main" id="{67FDFC6C-3E3E-402B-93D1-27262F7BAAEA}"/>
                </a:ext>
              </a:extLst>
            </p:cNvPr>
            <p:cNvSpPr/>
            <p:nvPr/>
          </p:nvSpPr>
          <p:spPr>
            <a:xfrm>
              <a:off x="7840763" y="17772129"/>
              <a:ext cx="192021" cy="192021"/>
            </a:xfrm>
            <a:prstGeom prst="star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8" name="Star: 5 Points 357">
              <a:extLst>
                <a:ext uri="{FF2B5EF4-FFF2-40B4-BE49-F238E27FC236}">
                  <a16:creationId xmlns:a16="http://schemas.microsoft.com/office/drawing/2014/main" id="{35A67726-B38F-4201-B054-3172F50E3270}"/>
                </a:ext>
              </a:extLst>
            </p:cNvPr>
            <p:cNvSpPr/>
            <p:nvPr/>
          </p:nvSpPr>
          <p:spPr>
            <a:xfrm>
              <a:off x="1208915" y="14762198"/>
              <a:ext cx="192021" cy="192021"/>
            </a:xfrm>
            <a:prstGeom prst="star5">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65" name="TextBox 364">
            <a:extLst>
              <a:ext uri="{FF2B5EF4-FFF2-40B4-BE49-F238E27FC236}">
                <a16:creationId xmlns:a16="http://schemas.microsoft.com/office/drawing/2014/main" id="{96FC1AEF-4E1D-4C64-9D8E-E95071710B0C}"/>
              </a:ext>
            </a:extLst>
          </p:cNvPr>
          <p:cNvSpPr txBox="1"/>
          <p:nvPr/>
        </p:nvSpPr>
        <p:spPr>
          <a:xfrm>
            <a:off x="10234993" y="8851130"/>
            <a:ext cx="8759952" cy="307777"/>
          </a:xfrm>
          <a:prstGeom prst="rect">
            <a:avLst/>
          </a:prstGeom>
          <a:noFill/>
        </p:spPr>
        <p:txBody>
          <a:bodyPr wrap="square" rtlCol="0">
            <a:spAutoFit/>
          </a:bodyPr>
          <a:lstStyle/>
          <a:p>
            <a:pPr algn="ctr" defTabSz="914400" fontAlgn="auto">
              <a:spcBef>
                <a:spcPts val="0"/>
              </a:spcBef>
              <a:spcAft>
                <a:spcPts val="0"/>
              </a:spcAft>
            </a:pPr>
            <a:r>
              <a:rPr lang="en-US" sz="1400" b="1" dirty="0">
                <a:solidFill>
                  <a:prstClr val="black"/>
                </a:solidFill>
                <a:latin typeface="Arial"/>
                <a:cs typeface="Arial" panose="020B0604020202020204" pitchFamily="34" charset="0"/>
              </a:rPr>
              <a:t>FIM</a:t>
            </a:r>
          </a:p>
        </p:txBody>
      </p:sp>
      <p:sp>
        <p:nvSpPr>
          <p:cNvPr id="366" name="Rectangle: Rounded Corners 365">
            <a:extLst>
              <a:ext uri="{FF2B5EF4-FFF2-40B4-BE49-F238E27FC236}">
                <a16:creationId xmlns:a16="http://schemas.microsoft.com/office/drawing/2014/main" id="{07B262CE-5D2B-430F-9B3F-42C7269EF4A3}"/>
              </a:ext>
            </a:extLst>
          </p:cNvPr>
          <p:cNvSpPr/>
          <p:nvPr/>
        </p:nvSpPr>
        <p:spPr>
          <a:xfrm>
            <a:off x="10234993" y="6057182"/>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4. I welcome the CAB LA + RPV LA</a:t>
            </a:r>
          </a:p>
        </p:txBody>
      </p:sp>
      <p:sp>
        <p:nvSpPr>
          <p:cNvPr id="367" name="Rectangle: Rounded Corners 366">
            <a:extLst>
              <a:ext uri="{FF2B5EF4-FFF2-40B4-BE49-F238E27FC236}">
                <a16:creationId xmlns:a16="http://schemas.microsoft.com/office/drawing/2014/main" id="{4C614196-31E2-4CA1-AD02-AF4AF9A4DE4D}"/>
              </a:ext>
            </a:extLst>
          </p:cNvPr>
          <p:cNvSpPr/>
          <p:nvPr/>
        </p:nvSpPr>
        <p:spPr>
          <a:xfrm>
            <a:off x="10234993" y="5552357"/>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3. I like the idea of CAB LA + RPV LA</a:t>
            </a:r>
          </a:p>
        </p:txBody>
      </p:sp>
      <p:sp>
        <p:nvSpPr>
          <p:cNvPr id="368" name="Rectangle: Rounded Corners 367">
            <a:extLst>
              <a:ext uri="{FF2B5EF4-FFF2-40B4-BE49-F238E27FC236}">
                <a16:creationId xmlns:a16="http://schemas.microsoft.com/office/drawing/2014/main" id="{6D66DF85-91C0-48AA-BCE9-B8547A3C58D5}"/>
              </a:ext>
            </a:extLst>
          </p:cNvPr>
          <p:cNvSpPr/>
          <p:nvPr/>
        </p:nvSpPr>
        <p:spPr>
          <a:xfrm>
            <a:off x="10234993" y="5045627"/>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2. CAB LA + RPV LA is appealing to me</a:t>
            </a:r>
          </a:p>
        </p:txBody>
      </p:sp>
      <p:sp>
        <p:nvSpPr>
          <p:cNvPr id="369" name="Rectangle: Rounded Corners 368">
            <a:extLst>
              <a:ext uri="{FF2B5EF4-FFF2-40B4-BE49-F238E27FC236}">
                <a16:creationId xmlns:a16="http://schemas.microsoft.com/office/drawing/2014/main" id="{90D5FC5F-A22F-4E66-A191-8964CCE0D06E}"/>
              </a:ext>
            </a:extLst>
          </p:cNvPr>
          <p:cNvSpPr/>
          <p:nvPr/>
        </p:nvSpPr>
        <p:spPr>
          <a:xfrm>
            <a:off x="10234993" y="4556042"/>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1. CAB LA + RPV LA meets my approval</a:t>
            </a:r>
          </a:p>
        </p:txBody>
      </p:sp>
      <p:graphicFrame>
        <p:nvGraphicFramePr>
          <p:cNvPr id="360" name="Content Placeholder 3">
            <a:extLst>
              <a:ext uri="{FF2B5EF4-FFF2-40B4-BE49-F238E27FC236}">
                <a16:creationId xmlns:a16="http://schemas.microsoft.com/office/drawing/2014/main" id="{CF413B45-5F37-4A7E-AFBA-1AEA3F5DF3BA}"/>
              </a:ext>
            </a:extLst>
          </p:cNvPr>
          <p:cNvGraphicFramePr>
            <a:graphicFrameLocks/>
          </p:cNvGraphicFramePr>
          <p:nvPr>
            <p:extLst>
              <p:ext uri="{D42A27DB-BD31-4B8C-83A1-F6EECF244321}">
                <p14:modId xmlns:p14="http://schemas.microsoft.com/office/powerpoint/2010/main" val="814400657"/>
              </p:ext>
            </p:extLst>
          </p:nvPr>
        </p:nvGraphicFramePr>
        <p:xfrm>
          <a:off x="13222476" y="4379370"/>
          <a:ext cx="5772470" cy="2209800"/>
        </p:xfrm>
        <a:graphic>
          <a:graphicData uri="http://schemas.openxmlformats.org/drawingml/2006/chart">
            <c:chart xmlns:c="http://schemas.openxmlformats.org/drawingml/2006/chart" xmlns:r="http://schemas.openxmlformats.org/officeDocument/2006/relationships" r:id="rId8"/>
          </a:graphicData>
        </a:graphic>
      </p:graphicFrame>
      <p:sp>
        <p:nvSpPr>
          <p:cNvPr id="336" name="Rectangle: Rounded Corners 335">
            <a:extLst>
              <a:ext uri="{FF2B5EF4-FFF2-40B4-BE49-F238E27FC236}">
                <a16:creationId xmlns:a16="http://schemas.microsoft.com/office/drawing/2014/main" id="{5B5D1926-0802-4F7D-BD05-DD8621933C4A}"/>
              </a:ext>
            </a:extLst>
          </p:cNvPr>
          <p:cNvSpPr/>
          <p:nvPr/>
        </p:nvSpPr>
        <p:spPr>
          <a:xfrm>
            <a:off x="10234993" y="8361692"/>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4. CAB LA + RPV LA seems like a good match</a:t>
            </a:r>
          </a:p>
        </p:txBody>
      </p:sp>
      <p:sp>
        <p:nvSpPr>
          <p:cNvPr id="337" name="Rectangle: Rounded Corners 336">
            <a:extLst>
              <a:ext uri="{FF2B5EF4-FFF2-40B4-BE49-F238E27FC236}">
                <a16:creationId xmlns:a16="http://schemas.microsoft.com/office/drawing/2014/main" id="{593B5B4D-6A77-43C3-BADA-F6875DF2A4A6}"/>
              </a:ext>
            </a:extLst>
          </p:cNvPr>
          <p:cNvSpPr/>
          <p:nvPr/>
        </p:nvSpPr>
        <p:spPr>
          <a:xfrm>
            <a:off x="10234993" y="7853648"/>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3. CAB LA + RPV LA seems applicable</a:t>
            </a:r>
          </a:p>
        </p:txBody>
      </p:sp>
      <p:sp>
        <p:nvSpPr>
          <p:cNvPr id="338" name="Rectangle: Rounded Corners 337">
            <a:extLst>
              <a:ext uri="{FF2B5EF4-FFF2-40B4-BE49-F238E27FC236}">
                <a16:creationId xmlns:a16="http://schemas.microsoft.com/office/drawing/2014/main" id="{D3B9E9A0-C9DE-46B5-BEB9-9800FD2A5876}"/>
              </a:ext>
            </a:extLst>
          </p:cNvPr>
          <p:cNvSpPr/>
          <p:nvPr/>
        </p:nvSpPr>
        <p:spPr>
          <a:xfrm>
            <a:off x="10234993" y="7364210"/>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2. CAB LA + RPV LA seems suitable</a:t>
            </a:r>
          </a:p>
        </p:txBody>
      </p:sp>
      <p:sp>
        <p:nvSpPr>
          <p:cNvPr id="339" name="Rectangle: Rounded Corners 338">
            <a:extLst>
              <a:ext uri="{FF2B5EF4-FFF2-40B4-BE49-F238E27FC236}">
                <a16:creationId xmlns:a16="http://schemas.microsoft.com/office/drawing/2014/main" id="{DE51C6B8-7C37-48DA-BAB5-C72E77F9501E}"/>
              </a:ext>
            </a:extLst>
          </p:cNvPr>
          <p:cNvSpPr/>
          <p:nvPr/>
        </p:nvSpPr>
        <p:spPr>
          <a:xfrm>
            <a:off x="10234993" y="6834434"/>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1. CAB LA + RPV LA seems fitting</a:t>
            </a:r>
          </a:p>
        </p:txBody>
      </p:sp>
      <p:sp>
        <p:nvSpPr>
          <p:cNvPr id="340" name="Rectangle: Rounded Corners 339">
            <a:extLst>
              <a:ext uri="{FF2B5EF4-FFF2-40B4-BE49-F238E27FC236}">
                <a16:creationId xmlns:a16="http://schemas.microsoft.com/office/drawing/2014/main" id="{B6787E7B-28EE-4A6A-9D24-4475C7670632}"/>
              </a:ext>
            </a:extLst>
          </p:cNvPr>
          <p:cNvSpPr/>
          <p:nvPr/>
        </p:nvSpPr>
        <p:spPr>
          <a:xfrm>
            <a:off x="10234993" y="10635928"/>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4. CAB LA + RPV LA seems easy to administer</a:t>
            </a:r>
          </a:p>
        </p:txBody>
      </p:sp>
      <p:sp>
        <p:nvSpPr>
          <p:cNvPr id="341" name="Rectangle: Rounded Corners 340">
            <a:extLst>
              <a:ext uri="{FF2B5EF4-FFF2-40B4-BE49-F238E27FC236}">
                <a16:creationId xmlns:a16="http://schemas.microsoft.com/office/drawing/2014/main" id="{F095060E-C641-4527-98E1-3C0039033675}"/>
              </a:ext>
            </a:extLst>
          </p:cNvPr>
          <p:cNvSpPr/>
          <p:nvPr/>
        </p:nvSpPr>
        <p:spPr>
          <a:xfrm>
            <a:off x="10234993" y="10102528"/>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3. CAB LA + RPV LA seems doable</a:t>
            </a:r>
          </a:p>
        </p:txBody>
      </p:sp>
      <p:sp>
        <p:nvSpPr>
          <p:cNvPr id="342" name="Rectangle: Rounded Corners 341">
            <a:extLst>
              <a:ext uri="{FF2B5EF4-FFF2-40B4-BE49-F238E27FC236}">
                <a16:creationId xmlns:a16="http://schemas.microsoft.com/office/drawing/2014/main" id="{38181882-A683-4D27-B7FE-5FFC9BE23D3B}"/>
              </a:ext>
            </a:extLst>
          </p:cNvPr>
          <p:cNvSpPr/>
          <p:nvPr/>
        </p:nvSpPr>
        <p:spPr>
          <a:xfrm>
            <a:off x="10234993" y="9643423"/>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fr-FR" sz="1100" dirty="0">
                <a:solidFill>
                  <a:srgbClr val="071D49"/>
                </a:solidFill>
              </a:rPr>
              <a:t>2. CAB LA + RPV LA </a:t>
            </a:r>
            <a:r>
              <a:rPr lang="fr-FR" sz="1100">
                <a:solidFill>
                  <a:srgbClr val="071D49"/>
                </a:solidFill>
              </a:rPr>
              <a:t>seems </a:t>
            </a:r>
            <a:r>
              <a:rPr lang="fr-FR" sz="1100" dirty="0">
                <a:solidFill>
                  <a:srgbClr val="071D49"/>
                </a:solidFill>
              </a:rPr>
              <a:t>possible</a:t>
            </a:r>
          </a:p>
        </p:txBody>
      </p:sp>
      <p:sp>
        <p:nvSpPr>
          <p:cNvPr id="343" name="Rectangle: Rounded Corners 342">
            <a:extLst>
              <a:ext uri="{FF2B5EF4-FFF2-40B4-BE49-F238E27FC236}">
                <a16:creationId xmlns:a16="http://schemas.microsoft.com/office/drawing/2014/main" id="{9CF98225-5DFA-4277-A132-FEF7181390D1}"/>
              </a:ext>
            </a:extLst>
          </p:cNvPr>
          <p:cNvSpPr/>
          <p:nvPr/>
        </p:nvSpPr>
        <p:spPr>
          <a:xfrm>
            <a:off x="10234993" y="9134788"/>
            <a:ext cx="3972432" cy="360742"/>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Ins="548640" rtlCol="0" anchor="ctr"/>
          <a:lstStyle/>
          <a:p>
            <a:pPr lvl="0" algn="r" defTabSz="1540052" fontAlgn="b">
              <a:spcBef>
                <a:spcPts val="0"/>
              </a:spcBef>
              <a:spcAft>
                <a:spcPts val="0"/>
              </a:spcAft>
            </a:pPr>
            <a:r>
              <a:rPr lang="en-US" sz="1100" dirty="0">
                <a:solidFill>
                  <a:srgbClr val="071D49"/>
                </a:solidFill>
              </a:rPr>
              <a:t>1. CAB LA + RPV LA seems implementable</a:t>
            </a:r>
          </a:p>
        </p:txBody>
      </p:sp>
      <p:graphicFrame>
        <p:nvGraphicFramePr>
          <p:cNvPr id="363" name="Chart 362">
            <a:extLst>
              <a:ext uri="{FF2B5EF4-FFF2-40B4-BE49-F238E27FC236}">
                <a16:creationId xmlns:a16="http://schemas.microsoft.com/office/drawing/2014/main" id="{5682ACEF-FA04-415E-B252-4E052AAD59E2}"/>
              </a:ext>
            </a:extLst>
          </p:cNvPr>
          <p:cNvGraphicFramePr/>
          <p:nvPr>
            <p:extLst>
              <p:ext uri="{D42A27DB-BD31-4B8C-83A1-F6EECF244321}">
                <p14:modId xmlns:p14="http://schemas.microsoft.com/office/powerpoint/2010/main" val="3004450114"/>
              </p:ext>
            </p:extLst>
          </p:nvPr>
        </p:nvGraphicFramePr>
        <p:xfrm>
          <a:off x="13222476" y="6687557"/>
          <a:ext cx="5772470" cy="22098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64" name="Chart 363">
            <a:extLst>
              <a:ext uri="{FF2B5EF4-FFF2-40B4-BE49-F238E27FC236}">
                <a16:creationId xmlns:a16="http://schemas.microsoft.com/office/drawing/2014/main" id="{5A6559A6-6219-48A0-97C4-DC72D07CA284}"/>
              </a:ext>
            </a:extLst>
          </p:cNvPr>
          <p:cNvGraphicFramePr/>
          <p:nvPr>
            <p:extLst>
              <p:ext uri="{D42A27DB-BD31-4B8C-83A1-F6EECF244321}">
                <p14:modId xmlns:p14="http://schemas.microsoft.com/office/powerpoint/2010/main" val="1543191428"/>
              </p:ext>
            </p:extLst>
          </p:nvPr>
        </p:nvGraphicFramePr>
        <p:xfrm>
          <a:off x="13198528" y="9001435"/>
          <a:ext cx="5796418" cy="2145143"/>
        </p:xfrm>
        <a:graphic>
          <a:graphicData uri="http://schemas.openxmlformats.org/drawingml/2006/chart">
            <c:chart xmlns:c="http://schemas.openxmlformats.org/drawingml/2006/chart" xmlns:r="http://schemas.openxmlformats.org/officeDocument/2006/relationships" r:id="rId10"/>
          </a:graphicData>
        </a:graphic>
      </p:graphicFrame>
      <p:sp>
        <p:nvSpPr>
          <p:cNvPr id="361" name="TextBox 360">
            <a:extLst>
              <a:ext uri="{FF2B5EF4-FFF2-40B4-BE49-F238E27FC236}">
                <a16:creationId xmlns:a16="http://schemas.microsoft.com/office/drawing/2014/main" id="{ECCED681-82AB-4142-A083-B8515AEF57F7}"/>
              </a:ext>
            </a:extLst>
          </p:cNvPr>
          <p:cNvSpPr txBox="1"/>
          <p:nvPr/>
        </p:nvSpPr>
        <p:spPr>
          <a:xfrm>
            <a:off x="10234992" y="6557312"/>
            <a:ext cx="8759952" cy="307777"/>
          </a:xfrm>
          <a:prstGeom prst="rect">
            <a:avLst/>
          </a:prstGeom>
          <a:noFill/>
        </p:spPr>
        <p:txBody>
          <a:bodyPr wrap="square" rtlCol="0">
            <a:spAutoFit/>
          </a:bodyPr>
          <a:lstStyle/>
          <a:p>
            <a:pPr algn="ctr" defTabSz="914400" fontAlgn="auto">
              <a:spcBef>
                <a:spcPts val="0"/>
              </a:spcBef>
              <a:spcAft>
                <a:spcPts val="0"/>
              </a:spcAft>
            </a:pPr>
            <a:r>
              <a:rPr lang="en-US" sz="1400" b="1" dirty="0">
                <a:solidFill>
                  <a:prstClr val="black"/>
                </a:solidFill>
                <a:latin typeface="Arial"/>
                <a:cs typeface="Arial" panose="020B0604020202020204" pitchFamily="34" charset="0"/>
              </a:rPr>
              <a:t>IAM</a:t>
            </a:r>
          </a:p>
        </p:txBody>
      </p:sp>
      <p:sp>
        <p:nvSpPr>
          <p:cNvPr id="362" name="TextBox 361">
            <a:extLst>
              <a:ext uri="{FF2B5EF4-FFF2-40B4-BE49-F238E27FC236}">
                <a16:creationId xmlns:a16="http://schemas.microsoft.com/office/drawing/2014/main" id="{177FB1A4-E99A-4567-8FD0-A00183584E7E}"/>
              </a:ext>
            </a:extLst>
          </p:cNvPr>
          <p:cNvSpPr txBox="1"/>
          <p:nvPr/>
        </p:nvSpPr>
        <p:spPr>
          <a:xfrm>
            <a:off x="10234992" y="4246118"/>
            <a:ext cx="8759952" cy="307777"/>
          </a:xfrm>
          <a:prstGeom prst="rect">
            <a:avLst/>
          </a:prstGeom>
          <a:noFill/>
        </p:spPr>
        <p:txBody>
          <a:bodyPr wrap="square" rtlCol="0">
            <a:spAutoFit/>
          </a:bodyPr>
          <a:lstStyle/>
          <a:p>
            <a:pPr algn="ctr" defTabSz="914400" fontAlgn="auto">
              <a:spcBef>
                <a:spcPts val="0"/>
              </a:spcBef>
              <a:spcAft>
                <a:spcPts val="0"/>
              </a:spcAft>
            </a:pPr>
            <a:r>
              <a:rPr lang="en-US" sz="1400" b="1" dirty="0">
                <a:solidFill>
                  <a:prstClr val="black"/>
                </a:solidFill>
                <a:latin typeface="Arial"/>
                <a:cs typeface="Arial" panose="020B0604020202020204" pitchFamily="34" charset="0"/>
              </a:rPr>
              <a:t>AIM</a:t>
            </a:r>
          </a:p>
        </p:txBody>
      </p:sp>
      <p:graphicFrame>
        <p:nvGraphicFramePr>
          <p:cNvPr id="344" name="Content Placeholder 3">
            <a:extLst>
              <a:ext uri="{FF2B5EF4-FFF2-40B4-BE49-F238E27FC236}">
                <a16:creationId xmlns:a16="http://schemas.microsoft.com/office/drawing/2014/main" id="{1447D3FB-13F3-4A19-8E09-0702288A4711}"/>
              </a:ext>
            </a:extLst>
          </p:cNvPr>
          <p:cNvGraphicFramePr>
            <a:graphicFrameLocks/>
          </p:cNvGraphicFramePr>
          <p:nvPr>
            <p:extLst>
              <p:ext uri="{D42A27DB-BD31-4B8C-83A1-F6EECF244321}">
                <p14:modId xmlns:p14="http://schemas.microsoft.com/office/powerpoint/2010/main" val="886976538"/>
              </p:ext>
            </p:extLst>
          </p:nvPr>
        </p:nvGraphicFramePr>
        <p:xfrm>
          <a:off x="19724321" y="11774733"/>
          <a:ext cx="8729403" cy="3321647"/>
        </p:xfrm>
        <a:graphic>
          <a:graphicData uri="http://schemas.openxmlformats.org/drawingml/2006/chart">
            <c:chart xmlns:c="http://schemas.openxmlformats.org/drawingml/2006/chart" xmlns:r="http://schemas.openxmlformats.org/officeDocument/2006/relationships" r:id="rId11"/>
          </a:graphicData>
        </a:graphic>
      </p:graphicFrame>
      <p:sp>
        <p:nvSpPr>
          <p:cNvPr id="3" name="Rectangle 2">
            <a:extLst>
              <a:ext uri="{FF2B5EF4-FFF2-40B4-BE49-F238E27FC236}">
                <a16:creationId xmlns:a16="http://schemas.microsoft.com/office/drawing/2014/main" id="{136D5D25-C729-4C7D-BE4E-92B523B5C8D0}"/>
              </a:ext>
            </a:extLst>
          </p:cNvPr>
          <p:cNvSpPr/>
          <p:nvPr/>
        </p:nvSpPr>
        <p:spPr>
          <a:xfrm>
            <a:off x="4050135" y="18090373"/>
            <a:ext cx="1008546" cy="307777"/>
          </a:xfrm>
          <a:prstGeom prst="rect">
            <a:avLst/>
          </a:prstGeom>
        </p:spPr>
        <p:txBody>
          <a:bodyPr wrap="none">
            <a:spAutoFit/>
          </a:bodyPr>
          <a:lstStyle/>
          <a:p>
            <a:r>
              <a:rPr lang="en-US" sz="1400" dirty="0">
                <a:latin typeface="+mn-lt"/>
              </a:rPr>
              <a:t>Dallas, TX</a:t>
            </a:r>
          </a:p>
        </p:txBody>
      </p:sp>
      <p:sp>
        <p:nvSpPr>
          <p:cNvPr id="663" name="Rectangle 662">
            <a:extLst>
              <a:ext uri="{FF2B5EF4-FFF2-40B4-BE49-F238E27FC236}">
                <a16:creationId xmlns:a16="http://schemas.microsoft.com/office/drawing/2014/main" id="{9B66A62D-AC24-47D8-AE78-A3B82209DF9B}"/>
              </a:ext>
            </a:extLst>
          </p:cNvPr>
          <p:cNvSpPr/>
          <p:nvPr/>
        </p:nvSpPr>
        <p:spPr>
          <a:xfrm>
            <a:off x="912703" y="16911634"/>
            <a:ext cx="1499128" cy="307777"/>
          </a:xfrm>
          <a:prstGeom prst="rect">
            <a:avLst/>
          </a:prstGeom>
        </p:spPr>
        <p:txBody>
          <a:bodyPr wrap="none">
            <a:spAutoFit/>
          </a:bodyPr>
          <a:lstStyle/>
          <a:p>
            <a:r>
              <a:rPr lang="en-US" sz="1400" dirty="0">
                <a:latin typeface="+mn-lt"/>
              </a:rPr>
              <a:t>Sacramento, CA</a:t>
            </a:r>
          </a:p>
        </p:txBody>
      </p:sp>
      <p:sp>
        <p:nvSpPr>
          <p:cNvPr id="664" name="Rectangle 663">
            <a:extLst>
              <a:ext uri="{FF2B5EF4-FFF2-40B4-BE49-F238E27FC236}">
                <a16:creationId xmlns:a16="http://schemas.microsoft.com/office/drawing/2014/main" id="{390868DB-5CD1-4F84-A72E-307BA019E6B3}"/>
              </a:ext>
            </a:extLst>
          </p:cNvPr>
          <p:cNvSpPr/>
          <p:nvPr/>
        </p:nvSpPr>
        <p:spPr>
          <a:xfrm>
            <a:off x="7051409" y="19005028"/>
            <a:ext cx="970137" cy="307777"/>
          </a:xfrm>
          <a:prstGeom prst="rect">
            <a:avLst/>
          </a:prstGeom>
        </p:spPr>
        <p:txBody>
          <a:bodyPr wrap="none">
            <a:spAutoFit/>
          </a:bodyPr>
          <a:lstStyle/>
          <a:p>
            <a:r>
              <a:rPr lang="en-US" sz="1400" dirty="0">
                <a:latin typeface="+mn-lt"/>
              </a:rPr>
              <a:t>Miami, FL</a:t>
            </a:r>
          </a:p>
        </p:txBody>
      </p:sp>
      <p:sp>
        <p:nvSpPr>
          <p:cNvPr id="665" name="Rectangle 664">
            <a:extLst>
              <a:ext uri="{FF2B5EF4-FFF2-40B4-BE49-F238E27FC236}">
                <a16:creationId xmlns:a16="http://schemas.microsoft.com/office/drawing/2014/main" id="{1D8ED856-218B-4B9F-AE14-C00A12F29465}"/>
              </a:ext>
            </a:extLst>
          </p:cNvPr>
          <p:cNvSpPr/>
          <p:nvPr/>
        </p:nvSpPr>
        <p:spPr>
          <a:xfrm>
            <a:off x="6861984" y="18303584"/>
            <a:ext cx="1459054" cy="307777"/>
          </a:xfrm>
          <a:prstGeom prst="rect">
            <a:avLst/>
          </a:prstGeom>
        </p:spPr>
        <p:txBody>
          <a:bodyPr wrap="none">
            <a:spAutoFit/>
          </a:bodyPr>
          <a:lstStyle/>
          <a:p>
            <a:r>
              <a:rPr lang="en-US" sz="1400" dirty="0">
                <a:latin typeface="+mn-lt"/>
              </a:rPr>
              <a:t>Jacksonville, FL</a:t>
            </a:r>
          </a:p>
        </p:txBody>
      </p:sp>
      <p:sp>
        <p:nvSpPr>
          <p:cNvPr id="666" name="Rectangle 665">
            <a:extLst>
              <a:ext uri="{FF2B5EF4-FFF2-40B4-BE49-F238E27FC236}">
                <a16:creationId xmlns:a16="http://schemas.microsoft.com/office/drawing/2014/main" id="{3C93FF2E-3969-4AC4-90A4-E7F63816D4ED}"/>
              </a:ext>
            </a:extLst>
          </p:cNvPr>
          <p:cNvSpPr/>
          <p:nvPr/>
        </p:nvSpPr>
        <p:spPr>
          <a:xfrm>
            <a:off x="6414937" y="16684894"/>
            <a:ext cx="1035092" cy="307777"/>
          </a:xfrm>
          <a:prstGeom prst="rect">
            <a:avLst/>
          </a:prstGeom>
        </p:spPr>
        <p:txBody>
          <a:bodyPr wrap="none">
            <a:spAutoFit/>
          </a:bodyPr>
          <a:lstStyle/>
          <a:p>
            <a:r>
              <a:rPr lang="en-US" sz="1400" dirty="0">
                <a:latin typeface="+mn-lt"/>
              </a:rPr>
              <a:t>Detroit, MI</a:t>
            </a:r>
          </a:p>
        </p:txBody>
      </p:sp>
      <p:sp>
        <p:nvSpPr>
          <p:cNvPr id="667" name="Rectangle 666">
            <a:extLst>
              <a:ext uri="{FF2B5EF4-FFF2-40B4-BE49-F238E27FC236}">
                <a16:creationId xmlns:a16="http://schemas.microsoft.com/office/drawing/2014/main" id="{0BF85300-9474-47CC-970C-A83E4D16973B}"/>
              </a:ext>
            </a:extLst>
          </p:cNvPr>
          <p:cNvSpPr/>
          <p:nvPr/>
        </p:nvSpPr>
        <p:spPr>
          <a:xfrm>
            <a:off x="6403749" y="17861170"/>
            <a:ext cx="1101584" cy="307777"/>
          </a:xfrm>
          <a:prstGeom prst="rect">
            <a:avLst/>
          </a:prstGeom>
        </p:spPr>
        <p:txBody>
          <a:bodyPr wrap="none">
            <a:spAutoFit/>
          </a:bodyPr>
          <a:lstStyle/>
          <a:p>
            <a:r>
              <a:rPr lang="en-US" sz="1400" dirty="0">
                <a:latin typeface="+mn-lt"/>
              </a:rPr>
              <a:t>Atlanta, GA</a:t>
            </a:r>
          </a:p>
        </p:txBody>
      </p:sp>
      <p:sp>
        <p:nvSpPr>
          <p:cNvPr id="668" name="Rectangle 667">
            <a:extLst>
              <a:ext uri="{FF2B5EF4-FFF2-40B4-BE49-F238E27FC236}">
                <a16:creationId xmlns:a16="http://schemas.microsoft.com/office/drawing/2014/main" id="{0EECE2A3-90FA-4517-9B43-8FDED2238ADE}"/>
              </a:ext>
            </a:extLst>
          </p:cNvPr>
          <p:cNvSpPr/>
          <p:nvPr/>
        </p:nvSpPr>
        <p:spPr>
          <a:xfrm>
            <a:off x="5795250" y="18141317"/>
            <a:ext cx="1210588" cy="307777"/>
          </a:xfrm>
          <a:prstGeom prst="rect">
            <a:avLst/>
          </a:prstGeom>
        </p:spPr>
        <p:txBody>
          <a:bodyPr wrap="none">
            <a:spAutoFit/>
          </a:bodyPr>
          <a:lstStyle/>
          <a:p>
            <a:r>
              <a:rPr lang="en-US" sz="1400" dirty="0">
                <a:latin typeface="+mn-lt"/>
              </a:rPr>
              <a:t>Jackson, MS</a:t>
            </a:r>
          </a:p>
        </p:txBody>
      </p:sp>
      <p:sp>
        <p:nvSpPr>
          <p:cNvPr id="669" name="Rectangle 668">
            <a:extLst>
              <a:ext uri="{FF2B5EF4-FFF2-40B4-BE49-F238E27FC236}">
                <a16:creationId xmlns:a16="http://schemas.microsoft.com/office/drawing/2014/main" id="{0BB52591-FFEA-4288-9BCF-62751EA2982B}"/>
              </a:ext>
            </a:extLst>
          </p:cNvPr>
          <p:cNvSpPr/>
          <p:nvPr/>
        </p:nvSpPr>
        <p:spPr>
          <a:xfrm>
            <a:off x="3789594" y="17233584"/>
            <a:ext cx="1516249" cy="307777"/>
          </a:xfrm>
          <a:prstGeom prst="rect">
            <a:avLst/>
          </a:prstGeom>
        </p:spPr>
        <p:txBody>
          <a:bodyPr wrap="none">
            <a:spAutoFit/>
          </a:bodyPr>
          <a:lstStyle/>
          <a:p>
            <a:r>
              <a:rPr lang="en-US" sz="1400" dirty="0">
                <a:latin typeface="+mn-lt"/>
              </a:rPr>
              <a:t>Kansas City, MO</a:t>
            </a:r>
          </a:p>
        </p:txBody>
      </p:sp>
      <p:sp>
        <p:nvSpPr>
          <p:cNvPr id="359" name="Text Placeholder 2096">
            <a:extLst>
              <a:ext uri="{FF2B5EF4-FFF2-40B4-BE49-F238E27FC236}">
                <a16:creationId xmlns:a16="http://schemas.microsoft.com/office/drawing/2014/main" id="{56B00E0E-9D1E-4823-A5E9-D7552314C1D9}"/>
              </a:ext>
            </a:extLst>
          </p:cNvPr>
          <p:cNvSpPr txBox="1">
            <a:spLocks/>
          </p:cNvSpPr>
          <p:nvPr/>
        </p:nvSpPr>
        <p:spPr>
          <a:xfrm>
            <a:off x="19848039" y="20846170"/>
            <a:ext cx="8794039" cy="215444"/>
          </a:xfrm>
          <a:prstGeom prst="rect">
            <a:avLst/>
          </a:prstGeom>
        </p:spPr>
        <p:txBody>
          <a:bodyPr vert="horz" wrap="square" lIns="0" tIns="0" rIns="0" bIns="0" numCol="1" spcCol="274320" rtlCol="0">
            <a:spAutoFit/>
          </a:bodyPr>
          <a:lstStyle>
            <a:lvl1pPr marL="0" indent="0" algn="l" defTabSz="1540052" rtl="0" eaLnBrk="1" latinLnBrk="0" hangingPunct="1">
              <a:lnSpc>
                <a:spcPct val="100000"/>
              </a:lnSpc>
              <a:spcBef>
                <a:spcPts val="0"/>
              </a:spcBef>
              <a:spcAft>
                <a:spcPts val="0"/>
              </a:spcAft>
              <a:buFont typeface="Arial" panose="020B0604020202020204" pitchFamily="34" charset="0"/>
              <a:buNone/>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52" b="1" i="1" u="none" strike="noStrike" kern="1200" cap="none" spc="0" normalizeH="0" baseline="0">
                <a:ln>
                  <a:noFill/>
                </a:ln>
                <a:solidFill>
                  <a:schemeClr val="tx1"/>
                </a:solidFill>
                <a:effectLst/>
                <a:uLnTx/>
                <a:uFillTx/>
                <a:latin typeface="Arial"/>
                <a:ea typeface="+mn-ea"/>
                <a:cs typeface="Arial" panose="020B0604020202020204" pitchFamily="34" charset="0"/>
              </a:defRPr>
            </a:lvl3pPr>
            <a:lvl4pPr marL="242528" indent="-242528" algn="l" defTabSz="1540052" rtl="0" eaLnBrk="1" latinLnBrk="0" hangingPunct="1">
              <a:spcBef>
                <a:spcPts val="600"/>
              </a:spcBef>
              <a:buClr>
                <a:schemeClr val="tx2"/>
              </a:buClr>
              <a:buSzPct val="120000"/>
              <a:buFont typeface="Arial" panose="020B0604020202020204" pitchFamily="34" charset="0"/>
              <a:buChar char="•"/>
              <a:defRPr kumimoji="0" lang="en-US" sz="1852" b="0" i="1" u="none" strike="noStrike" kern="1200" cap="none" spc="0" normalizeH="0" baseline="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400"/>
              </a:spcBef>
              <a:buClr>
                <a:schemeClr val="tx2"/>
              </a:buClr>
              <a:buSzPct val="110000"/>
              <a:buFont typeface="Arial" panose="020B0604020202020204" pitchFamily="34" charset="0"/>
              <a:buChar char="•"/>
              <a:defRPr kumimoji="0" lang="en-US" sz="1684" b="0" i="1" u="none" strike="noStrike" kern="1200" cap="none" spc="0" normalizeH="0" baseline="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400" b="0" i="1" u="none" strike="noStrike" kern="1200" cap="none" spc="0" normalizeH="0" baseline="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i="1" kern="1200" baseline="0">
                <a:solidFill>
                  <a:schemeClr val="tx1"/>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fontAlgn="auto"/>
            <a:r>
              <a:rPr lang="en-GB" sz="1400" dirty="0"/>
              <a:t>Corresponding author: </a:t>
            </a:r>
            <a:r>
              <a:rPr lang="pl-PL" sz="1400" b="0" dirty="0"/>
              <a:t>Maggie Czarnogorski</a:t>
            </a:r>
            <a:r>
              <a:rPr lang="en-US" sz="1400" b="0" dirty="0"/>
              <a:t>; </a:t>
            </a:r>
            <a:r>
              <a:rPr lang="pl-PL" sz="1400" b="0" dirty="0"/>
              <a:t>maggie.x.czarnogorski@viivhealthcare.com</a:t>
            </a:r>
            <a:endParaRPr lang="en-GB" sz="1200" b="0" dirty="0"/>
          </a:p>
        </p:txBody>
      </p:sp>
      <p:cxnSp>
        <p:nvCxnSpPr>
          <p:cNvPr id="5" name="Straight Connector 4">
            <a:extLst>
              <a:ext uri="{FF2B5EF4-FFF2-40B4-BE49-F238E27FC236}">
                <a16:creationId xmlns:a16="http://schemas.microsoft.com/office/drawing/2014/main" id="{7B7E374D-718D-471D-9257-C56FDB3397CE}"/>
              </a:ext>
            </a:extLst>
          </p:cNvPr>
          <p:cNvCxnSpPr/>
          <p:nvPr/>
        </p:nvCxnSpPr>
        <p:spPr>
          <a:xfrm>
            <a:off x="10210800" y="6557312"/>
            <a:ext cx="8839200" cy="0"/>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370" name="Straight Connector 369">
            <a:extLst>
              <a:ext uri="{FF2B5EF4-FFF2-40B4-BE49-F238E27FC236}">
                <a16:creationId xmlns:a16="http://schemas.microsoft.com/office/drawing/2014/main" id="{7FD4A360-D100-4C03-8FBF-3908EEF60CCD}"/>
              </a:ext>
            </a:extLst>
          </p:cNvPr>
          <p:cNvCxnSpPr/>
          <p:nvPr/>
        </p:nvCxnSpPr>
        <p:spPr>
          <a:xfrm>
            <a:off x="10210800" y="8851130"/>
            <a:ext cx="8839200" cy="0"/>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5260718"/>
      </p:ext>
    </p:extLst>
  </p:cSld>
  <p:clrMapOvr>
    <a:masterClrMapping/>
  </p:clrMapOvr>
</p:sld>
</file>

<file path=ppt/theme/theme1.xml><?xml version="1.0" encoding="utf-8"?>
<a:theme xmlns:a="http://schemas.openxmlformats.org/drawingml/2006/main" name="Custom Design">
  <a:themeElements>
    <a:clrScheme name="ViiV CAB 2020 Theme Colors">
      <a:dk1>
        <a:srgbClr val="071D49"/>
      </a:dk1>
      <a:lt1>
        <a:srgbClr val="FFFFFF"/>
      </a:lt1>
      <a:dk2>
        <a:srgbClr val="E40046"/>
      </a:dk2>
      <a:lt2>
        <a:srgbClr val="E7E6E6"/>
      </a:lt2>
      <a:accent1>
        <a:srgbClr val="00A779"/>
      </a:accent1>
      <a:accent2>
        <a:srgbClr val="970096"/>
      </a:accent2>
      <a:accent3>
        <a:srgbClr val="F05A05"/>
      </a:accent3>
      <a:accent4>
        <a:srgbClr val="5BC2E7"/>
      </a:accent4>
      <a:accent5>
        <a:srgbClr val="D0D3D4"/>
      </a:accent5>
      <a:accent6>
        <a:srgbClr val="FF3399"/>
      </a:accent6>
      <a:hlink>
        <a:srgbClr val="702082"/>
      </a:hlink>
      <a:folHlink>
        <a:srgbClr val="541761"/>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930" dirty="0">
            <a:solidFill>
              <a:schemeClr val="accent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5308</TotalTime>
  <Words>1761</Words>
  <Application>Microsoft Office PowerPoint</Application>
  <PresentationFormat>Custom</PresentationFormat>
  <Paragraphs>216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Bold</vt:lpstr>
      <vt:lpstr>Arial Narrow</vt:lpstr>
      <vt:lpstr>Calibri</vt:lpstr>
      <vt:lpstr>Custom Design</vt:lpstr>
      <vt:lpstr>Perceived Implementation Barriers Decrease During Initial Stages of an Implementation Science Hybrid III Study (CUSTOMIZE) of Cabotegravir and Rilpivirine Long-Acting (CAB + RPV LA) in  US Healthcare Settings: Healthcare Team Perspective </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Arial Narrow Bold Caps heads</dc:title>
  <dc:creator>vcribb</dc:creator>
  <cp:lastModifiedBy>MedThink SciCom</cp:lastModifiedBy>
  <cp:revision>645</cp:revision>
  <cp:lastPrinted>2015-09-03T18:01:37Z</cp:lastPrinted>
  <dcterms:created xsi:type="dcterms:W3CDTF">2012-06-27T15:53:13Z</dcterms:created>
  <dcterms:modified xsi:type="dcterms:W3CDTF">2020-07-02T17:33:55Z</dcterms:modified>
</cp:coreProperties>
</file>