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notesSlides/notesSlide8.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9.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0.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853" r:id="rId4"/>
    <p:sldMasterId id="2147483846" r:id="rId5"/>
  </p:sldMasterIdLst>
  <p:notesMasterIdLst>
    <p:notesMasterId r:id="rId18"/>
  </p:notesMasterIdLst>
  <p:handoutMasterIdLst>
    <p:handoutMasterId r:id="rId19"/>
  </p:handoutMasterIdLst>
  <p:sldIdLst>
    <p:sldId id="270" r:id="rId6"/>
    <p:sldId id="3371" r:id="rId7"/>
    <p:sldId id="3386" r:id="rId8"/>
    <p:sldId id="335" r:id="rId9"/>
    <p:sldId id="3392" r:id="rId10"/>
    <p:sldId id="3393" r:id="rId11"/>
    <p:sldId id="3380" r:id="rId12"/>
    <p:sldId id="3389" r:id="rId13"/>
    <p:sldId id="3391" r:id="rId14"/>
    <p:sldId id="3390" r:id="rId15"/>
    <p:sldId id="3385" r:id="rId16"/>
    <p:sldId id="404" r:id="rId17"/>
  </p:sldIdLst>
  <p:sldSz cx="12192000" cy="6858000"/>
  <p:notesSz cx="7010400" cy="9223375"/>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609489"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1218979"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828469"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2437958"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3047448" algn="l" defTabSz="1218979"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3656937" algn="l" defTabSz="1218979"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4266427" algn="l" defTabSz="1218979"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4875915" algn="l" defTabSz="1218979"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563" userDrawn="1">
          <p15:clr>
            <a:srgbClr val="A4A3A4"/>
          </p15:clr>
        </p15:guide>
        <p15:guide id="2" orient="horz" pos="864" userDrawn="1">
          <p15:clr>
            <a:srgbClr val="A4A3A4"/>
          </p15:clr>
        </p15:guide>
        <p15:guide id="3" orient="horz" pos="4146" userDrawn="1">
          <p15:clr>
            <a:srgbClr val="A4A3A4"/>
          </p15:clr>
        </p15:guide>
        <p15:guide id="4" orient="horz" pos="3740" userDrawn="1">
          <p15:clr>
            <a:srgbClr val="A4A3A4"/>
          </p15:clr>
        </p15:guide>
        <p15:guide id="5" pos="704" userDrawn="1">
          <p15:clr>
            <a:srgbClr val="A4A3A4"/>
          </p15:clr>
        </p15:guide>
        <p15:guide id="6" pos="432" userDrawn="1">
          <p15:clr>
            <a:srgbClr val="A4A3A4"/>
          </p15:clr>
        </p15:guide>
        <p15:guide id="8" pos="3840" userDrawn="1">
          <p15:clr>
            <a:srgbClr val="A4A3A4"/>
          </p15:clr>
        </p15:guide>
        <p15:guide id="9" pos="7397" userDrawn="1">
          <p15:clr>
            <a:srgbClr val="A4A3A4"/>
          </p15:clr>
        </p15:guide>
        <p15:guide id="10" pos="7261" userDrawn="1">
          <p15:clr>
            <a:srgbClr val="A4A3A4"/>
          </p15:clr>
        </p15:guide>
      </p15:sldGuideLst>
    </p:ext>
    <p:ext uri="{2D200454-40CA-4A62-9FC3-DE9A4176ACB9}">
      <p15:notesGuideLst xmlns:p15="http://schemas.microsoft.com/office/powerpoint/2012/main">
        <p15:guide id="1" orient="horz" pos="2905">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uncan Short" initials="DS" lastIdx="69" clrIdx="0">
    <p:extLst>
      <p:ext uri="{19B8F6BF-5375-455C-9EA6-DF929625EA0E}">
        <p15:presenceInfo xmlns:p15="http://schemas.microsoft.com/office/powerpoint/2012/main" userId="S::duncan.x.short@viivhealthcare.com::0ab530a9-651b-4b68-b22f-f810b3340c9c" providerId="AD"/>
      </p:ext>
    </p:extLst>
  </p:cmAuthor>
  <p:cmAuthor id="2" name="Zatum LLC" initials="ZL" lastIdx="10" clrIdx="1">
    <p:extLst>
      <p:ext uri="{19B8F6BF-5375-455C-9EA6-DF929625EA0E}">
        <p15:presenceInfo xmlns:p15="http://schemas.microsoft.com/office/powerpoint/2012/main" userId="dd7cf182b16cd5d4" providerId="Windows Live"/>
      </p:ext>
    </p:extLst>
  </p:cmAuthor>
  <p:cmAuthor id="3" name="Jennifer Rossi" initials="JR" lastIdx="1" clrIdx="2">
    <p:extLst>
      <p:ext uri="{19B8F6BF-5375-455C-9EA6-DF929625EA0E}">
        <p15:presenceInfo xmlns:p15="http://schemas.microsoft.com/office/powerpoint/2012/main" userId="S::jrossi@medthinkscicom.com::986ed99f-6de7-401d-9fde-6a0e458d502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9933"/>
    <a:srgbClr val="00A779"/>
    <a:srgbClr val="DCE7FC"/>
    <a:srgbClr val="E7E6E6"/>
    <a:srgbClr val="00A0A8"/>
    <a:srgbClr val="52CBBE"/>
    <a:srgbClr val="FEC630"/>
    <a:srgbClr val="92D050"/>
    <a:srgbClr val="FF596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08" autoAdjust="0"/>
    <p:restoredTop sz="90314" autoAdjust="0"/>
  </p:normalViewPr>
  <p:slideViewPr>
    <p:cSldViewPr showGuides="1">
      <p:cViewPr varScale="1">
        <p:scale>
          <a:sx n="99" d="100"/>
          <a:sy n="99" d="100"/>
        </p:scale>
        <p:origin x="1326" y="90"/>
      </p:cViewPr>
      <p:guideLst>
        <p:guide orient="horz" pos="563"/>
        <p:guide orient="horz" pos="864"/>
        <p:guide orient="horz" pos="4146"/>
        <p:guide orient="horz" pos="3740"/>
        <p:guide pos="704"/>
        <p:guide pos="432"/>
        <p:guide pos="3840"/>
        <p:guide pos="7397"/>
        <p:guide pos="7261"/>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howGuides="1">
      <p:cViewPr varScale="1">
        <p:scale>
          <a:sx n="83" d="100"/>
          <a:sy n="83" d="100"/>
        </p:scale>
        <p:origin x="3810" y="102"/>
      </p:cViewPr>
      <p:guideLst>
        <p:guide orient="horz" pos="2905"/>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gaku\OneDrive\Desktop\TRACKING\PP2%20Presentations\AIDS%202020\Older%20adults%20adapted%20from%20Table%201%20France_TABLES%20AND%20FIGURE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2"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oleObject" Target="Book12"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Book12"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image" Target="../media/image20.png"/><Relationship Id="rId2" Type="http://schemas.microsoft.com/office/2011/relationships/chartColorStyle" Target="colors5.xml"/><Relationship Id="rId1" Type="http://schemas.microsoft.com/office/2011/relationships/chartStyle" Target="style5.xml"/><Relationship Id="rId5" Type="http://schemas.openxmlformats.org/officeDocument/2006/relationships/oleObject" Target="file:///C:\Users\agaku\OneDrive\Desktop\OLD%20AGE\R1\Figure%20r1.xlsx" TargetMode="External"/><Relationship Id="rId4" Type="http://schemas.openxmlformats.org/officeDocument/2006/relationships/image" Target="../media/image21.svg"/></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Sheet6!$A$117:$A$120</c:f>
              <c:strCache>
                <c:ptCount val="4"/>
                <c:pt idx="0">
                  <c:v>Suboptimal sexual health</c:v>
                </c:pt>
                <c:pt idx="1">
                  <c:v>Suboptimal physical health</c:v>
                </c:pt>
                <c:pt idx="2">
                  <c:v>Suboptimal mental health</c:v>
                </c:pt>
                <c:pt idx="3">
                  <c:v>Suboptimal overall health</c:v>
                </c:pt>
              </c:strCache>
            </c:strRef>
          </c:cat>
          <c:val>
            <c:numRef>
              <c:f>Sheet6!$B$117:$B$120</c:f>
              <c:numCache>
                <c:formatCode>General</c:formatCode>
                <c:ptCount val="4"/>
                <c:pt idx="0">
                  <c:v>60.51502</c:v>
                </c:pt>
                <c:pt idx="1">
                  <c:v>44.062950000000001</c:v>
                </c:pt>
                <c:pt idx="2">
                  <c:v>38.197420000000001</c:v>
                </c:pt>
                <c:pt idx="3">
                  <c:v>46.065809999999999</c:v>
                </c:pt>
              </c:numCache>
            </c:numRef>
          </c:val>
          <c:extLst>
            <c:ext xmlns:c16="http://schemas.microsoft.com/office/drawing/2014/chart" uri="{C3380CC4-5D6E-409C-BE32-E72D297353CC}">
              <c16:uniqueId val="{00000000-6CED-48BC-A251-14E633924AC0}"/>
            </c:ext>
          </c:extLst>
        </c:ser>
        <c:dLbls>
          <c:dLblPos val="outEnd"/>
          <c:showLegendKey val="0"/>
          <c:showVal val="1"/>
          <c:showCatName val="0"/>
          <c:showSerName val="0"/>
          <c:showPercent val="0"/>
          <c:showBubbleSize val="0"/>
        </c:dLbls>
        <c:gapWidth val="219"/>
        <c:overlap val="-27"/>
        <c:axId val="823847536"/>
        <c:axId val="1058706944"/>
      </c:barChart>
      <c:catAx>
        <c:axId val="823847536"/>
        <c:scaling>
          <c:orientation val="minMax"/>
        </c:scaling>
        <c:delete val="0"/>
        <c:axPos val="b"/>
        <c:title>
          <c:tx>
            <c:rich>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r>
                  <a:rPr lang="en-US" sz="1800" b="0" dirty="0">
                    <a:latin typeface="+mn-lt"/>
                  </a:rPr>
                  <a:t>Suboptimal status, by domain</a:t>
                </a:r>
              </a:p>
            </c:rich>
          </c:tx>
          <c:layout>
            <c:manualLayout>
              <c:xMode val="edge"/>
              <c:yMode val="edge"/>
              <c:x val="0.33428789639000039"/>
              <c:y val="0.91465517241379313"/>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de-DE"/>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de-DE"/>
          </a:p>
        </c:txPr>
        <c:crossAx val="1058706944"/>
        <c:crosses val="autoZero"/>
        <c:auto val="1"/>
        <c:lblAlgn val="ctr"/>
        <c:lblOffset val="100"/>
        <c:noMultiLvlLbl val="0"/>
      </c:catAx>
      <c:valAx>
        <c:axId val="1058706944"/>
        <c:scaling>
          <c:orientation val="minMax"/>
          <c:max val="100"/>
        </c:scaling>
        <c:delete val="0"/>
        <c:axPos val="l"/>
        <c:title>
          <c:tx>
            <c:rich>
              <a:bodyPr rot="-5400000" spcFirstLastPara="1" vertOverflow="ellipsis" vert="horz" wrap="square" anchor="ctr" anchorCtr="1"/>
              <a:lstStyle/>
              <a:p>
                <a:pPr>
                  <a:defRPr sz="1800" b="0" i="0" u="none" strike="noStrike" kern="1200" baseline="0">
                    <a:solidFill>
                      <a:schemeClr val="tx1"/>
                    </a:solidFill>
                    <a:latin typeface="+mn-lt"/>
                    <a:ea typeface="+mn-ea"/>
                    <a:cs typeface="+mn-cs"/>
                  </a:defRPr>
                </a:pPr>
                <a:r>
                  <a:rPr lang="en-US" sz="1800" dirty="0">
                    <a:latin typeface="+mn-lt"/>
                  </a:rPr>
                  <a:t>Percentage, %</a:t>
                </a:r>
              </a:p>
            </c:rich>
          </c:tx>
          <c:layout>
            <c:manualLayout>
              <c:xMode val="edge"/>
              <c:yMode val="edge"/>
              <c:x val="5.4644808743169399E-3"/>
              <c:y val="0.24901935052236118"/>
            </c:manualLayout>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de-DE"/>
            </a:p>
          </c:txPr>
        </c:title>
        <c:numFmt formatCode="General"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de-DE"/>
          </a:p>
        </c:txPr>
        <c:crossAx val="823847536"/>
        <c:crosses val="autoZero"/>
        <c:crossBetween val="between"/>
      </c:valAx>
      <c:spPr>
        <a:noFill/>
        <a:ln>
          <a:noFill/>
        </a:ln>
        <a:effectLst/>
      </c:spPr>
    </c:plotArea>
    <c:plotVisOnly val="1"/>
    <c:dispBlanksAs val="gap"/>
    <c:showDLblsOverMax val="0"/>
  </c:chart>
  <c:spPr>
    <a:noFill/>
    <a:ln>
      <a:noFill/>
    </a:ln>
    <a:effectLst/>
  </c:spPr>
  <c:txPr>
    <a:bodyPr/>
    <a:lstStyle/>
    <a:p>
      <a:pPr>
        <a:defRPr sz="1400">
          <a:solidFill>
            <a:schemeClr val="tx1"/>
          </a:solidFill>
          <a:latin typeface="Raleway" panose="020B0604020202020204" charset="0"/>
        </a:defRPr>
      </a:pPr>
      <a:endParaRPr lang="de-D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9722849329148545E-2"/>
          <c:y val="0.15544970611067982"/>
          <c:w val="0.74856470746379"/>
          <c:h val="0.69635197759613854"/>
        </c:manualLayout>
      </c:layout>
      <c:bubbleChart>
        <c:varyColors val="0"/>
        <c:ser>
          <c:idx val="0"/>
          <c:order val="0"/>
          <c:spPr>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9525" cap="flat" cmpd="sng" algn="ctr">
              <a:solidFill>
                <a:schemeClr val="accent1">
                  <a:shade val="95000"/>
                </a:schemeClr>
              </a:solidFill>
              <a:round/>
            </a:ln>
            <a:effectLst/>
          </c:spPr>
          <c:invertIfNegative val="0"/>
          <c:dPt>
            <c:idx val="0"/>
            <c:invertIfNegative val="0"/>
            <c:bubble3D val="0"/>
            <c:spPr>
              <a:noFill/>
              <a:ln w="9525" cap="flat" cmpd="sng" algn="ctr">
                <a:noFill/>
                <a:round/>
              </a:ln>
              <a:effectLst/>
            </c:spPr>
            <c:extLst>
              <c:ext xmlns:c16="http://schemas.microsoft.com/office/drawing/2014/chart" uri="{C3380CC4-5D6E-409C-BE32-E72D297353CC}">
                <c16:uniqueId val="{00000000-C7BB-407A-84D4-863407442DE4}"/>
              </c:ext>
            </c:extLst>
          </c:dPt>
          <c:dPt>
            <c:idx val="1"/>
            <c:invertIfNegative val="0"/>
            <c:bubble3D val="0"/>
            <c:spPr>
              <a:noFill/>
              <a:ln w="9525" cap="flat" cmpd="sng" algn="ctr">
                <a:noFill/>
                <a:round/>
              </a:ln>
              <a:effectLst/>
            </c:spPr>
            <c:extLst>
              <c:ext xmlns:c16="http://schemas.microsoft.com/office/drawing/2014/chart" uri="{C3380CC4-5D6E-409C-BE32-E72D297353CC}">
                <c16:uniqueId val="{00000001-C7BB-407A-84D4-863407442DE4}"/>
              </c:ext>
            </c:extLst>
          </c:dPt>
          <c:dPt>
            <c:idx val="2"/>
            <c:invertIfNegative val="0"/>
            <c:bubble3D val="0"/>
            <c:spPr>
              <a:noFill/>
              <a:ln w="9525" cap="flat" cmpd="sng" algn="ctr">
                <a:noFill/>
                <a:round/>
              </a:ln>
              <a:effectLst/>
            </c:spPr>
            <c:extLst>
              <c:ext xmlns:c16="http://schemas.microsoft.com/office/drawing/2014/chart" uri="{C3380CC4-5D6E-409C-BE32-E72D297353CC}">
                <c16:uniqueId val="{00000002-C7BB-407A-84D4-863407442DE4}"/>
              </c:ext>
            </c:extLst>
          </c:dPt>
          <c:dPt>
            <c:idx val="3"/>
            <c:invertIfNegative val="0"/>
            <c:bubble3D val="0"/>
            <c:spPr>
              <a:noFill/>
              <a:ln w="9525" cap="flat" cmpd="sng" algn="ctr">
                <a:noFill/>
                <a:round/>
              </a:ln>
              <a:effectLst/>
            </c:spPr>
            <c:extLst>
              <c:ext xmlns:c16="http://schemas.microsoft.com/office/drawing/2014/chart" uri="{C3380CC4-5D6E-409C-BE32-E72D297353CC}">
                <c16:uniqueId val="{00000003-C7BB-407A-84D4-863407442DE4}"/>
              </c:ext>
            </c:extLst>
          </c:dPt>
          <c:dPt>
            <c:idx val="5"/>
            <c:invertIfNegative val="0"/>
            <c:bubble3D val="0"/>
            <c:spPr>
              <a:noFill/>
              <a:ln w="9525" cap="flat" cmpd="sng" algn="ctr">
                <a:noFill/>
                <a:round/>
              </a:ln>
              <a:effectLst/>
            </c:spPr>
            <c:extLst>
              <c:ext xmlns:c16="http://schemas.microsoft.com/office/drawing/2014/chart" uri="{C3380CC4-5D6E-409C-BE32-E72D297353CC}">
                <c16:uniqueId val="{00000005-C7BB-407A-84D4-863407442DE4}"/>
              </c:ext>
            </c:extLst>
          </c:dPt>
          <c:dPt>
            <c:idx val="6"/>
            <c:invertIfNegative val="0"/>
            <c:bubble3D val="0"/>
            <c:spPr>
              <a:noFill/>
              <a:ln w="9525" cap="flat" cmpd="sng" algn="ctr">
                <a:noFill/>
                <a:round/>
              </a:ln>
              <a:effectLst/>
            </c:spPr>
            <c:extLst>
              <c:ext xmlns:c16="http://schemas.microsoft.com/office/drawing/2014/chart" uri="{C3380CC4-5D6E-409C-BE32-E72D297353CC}">
                <c16:uniqueId val="{00000006-C7BB-407A-84D4-863407442DE4}"/>
              </c:ext>
            </c:extLst>
          </c:dPt>
          <c:dPt>
            <c:idx val="7"/>
            <c:invertIfNegative val="0"/>
            <c:bubble3D val="0"/>
            <c:spPr>
              <a:noFill/>
              <a:ln w="9525" cap="flat" cmpd="sng" algn="ctr">
                <a:noFill/>
                <a:round/>
              </a:ln>
              <a:effectLst/>
            </c:spPr>
            <c:extLst>
              <c:ext xmlns:c16="http://schemas.microsoft.com/office/drawing/2014/chart" uri="{C3380CC4-5D6E-409C-BE32-E72D297353CC}">
                <c16:uniqueId val="{00000007-C7BB-407A-84D4-863407442DE4}"/>
              </c:ext>
            </c:extLst>
          </c:dPt>
          <c:dPt>
            <c:idx val="10"/>
            <c:invertIfNegative val="0"/>
            <c:bubble3D val="0"/>
            <c:spPr>
              <a:noFill/>
              <a:ln w="9525" cap="flat" cmpd="sng" algn="ctr">
                <a:noFill/>
                <a:round/>
              </a:ln>
              <a:effectLst/>
            </c:spPr>
            <c:extLst>
              <c:ext xmlns:c16="http://schemas.microsoft.com/office/drawing/2014/chart" uri="{C3380CC4-5D6E-409C-BE32-E72D297353CC}">
                <c16:uniqueId val="{0000000A-C7BB-407A-84D4-863407442DE4}"/>
              </c:ext>
            </c:extLst>
          </c:dPt>
          <c:dPt>
            <c:idx val="11"/>
            <c:invertIfNegative val="0"/>
            <c:bubble3D val="0"/>
            <c:spPr>
              <a:noFill/>
              <a:ln w="9525" cap="flat" cmpd="sng" algn="ctr">
                <a:noFill/>
                <a:round/>
              </a:ln>
              <a:effectLst/>
            </c:spPr>
            <c:extLst>
              <c:ext xmlns:c16="http://schemas.microsoft.com/office/drawing/2014/chart" uri="{C3380CC4-5D6E-409C-BE32-E72D297353CC}">
                <c16:uniqueId val="{0000000B-C7BB-407A-84D4-863407442DE4}"/>
              </c:ext>
            </c:extLst>
          </c:dPt>
          <c:dPt>
            <c:idx val="15"/>
            <c:invertIfNegative val="0"/>
            <c:bubble3D val="0"/>
            <c:spPr>
              <a:noFill/>
              <a:ln w="9525" cap="flat" cmpd="sng" algn="ctr">
                <a:noFill/>
                <a:round/>
              </a:ln>
              <a:effectLst/>
            </c:spPr>
            <c:extLst>
              <c:ext xmlns:c16="http://schemas.microsoft.com/office/drawing/2014/chart" uri="{C3380CC4-5D6E-409C-BE32-E72D297353CC}">
                <c16:uniqueId val="{0000000F-C7BB-407A-84D4-863407442DE4}"/>
              </c:ext>
            </c:extLst>
          </c:dPt>
          <c:dLbls>
            <c:dLbl>
              <c:idx val="0"/>
              <c:delete val="1"/>
              <c:extLst>
                <c:ext xmlns:c15="http://schemas.microsoft.com/office/drawing/2012/chart" uri="{CE6537A1-D6FC-4f65-9D91-7224C49458BB}"/>
                <c:ext xmlns:c16="http://schemas.microsoft.com/office/drawing/2014/chart" uri="{C3380CC4-5D6E-409C-BE32-E72D297353CC}">
                  <c16:uniqueId val="{00000000-C7BB-407A-84D4-863407442DE4}"/>
                </c:ext>
              </c:extLst>
            </c:dLbl>
            <c:dLbl>
              <c:idx val="1"/>
              <c:delete val="1"/>
              <c:extLst>
                <c:ext xmlns:c15="http://schemas.microsoft.com/office/drawing/2012/chart" uri="{CE6537A1-D6FC-4f65-9D91-7224C49458BB}"/>
                <c:ext xmlns:c16="http://schemas.microsoft.com/office/drawing/2014/chart" uri="{C3380CC4-5D6E-409C-BE32-E72D297353CC}">
                  <c16:uniqueId val="{00000001-C7BB-407A-84D4-863407442DE4}"/>
                </c:ext>
              </c:extLst>
            </c:dLbl>
            <c:dLbl>
              <c:idx val="2"/>
              <c:delete val="1"/>
              <c:extLst>
                <c:ext xmlns:c15="http://schemas.microsoft.com/office/drawing/2012/chart" uri="{CE6537A1-D6FC-4f65-9D91-7224C49458BB}"/>
                <c:ext xmlns:c16="http://schemas.microsoft.com/office/drawing/2014/chart" uri="{C3380CC4-5D6E-409C-BE32-E72D297353CC}">
                  <c16:uniqueId val="{00000002-C7BB-407A-84D4-863407442DE4}"/>
                </c:ext>
              </c:extLst>
            </c:dLbl>
            <c:dLbl>
              <c:idx val="3"/>
              <c:delete val="1"/>
              <c:extLst>
                <c:ext xmlns:c15="http://schemas.microsoft.com/office/drawing/2012/chart" uri="{CE6537A1-D6FC-4f65-9D91-7224C49458BB}"/>
                <c:ext xmlns:c16="http://schemas.microsoft.com/office/drawing/2014/chart" uri="{C3380CC4-5D6E-409C-BE32-E72D297353CC}">
                  <c16:uniqueId val="{00000003-C7BB-407A-84D4-863407442DE4}"/>
                </c:ext>
              </c:extLst>
            </c:dLbl>
            <c:dLbl>
              <c:idx val="4"/>
              <c:tx>
                <c:rich>
                  <a:bodyPr/>
                  <a:lstStyle/>
                  <a:p>
                    <a:fld id="{1C2AFA02-C793-46FE-A3D3-0FF905358D1C}" type="CELLRANGE">
                      <a:rPr lang="de-DE"/>
                      <a:pPr/>
                      <a:t>[ZELLBEREICH]</a:t>
                    </a:fld>
                    <a:endParaRPr lang="de-DE"/>
                  </a:p>
                </c:rich>
              </c:tx>
              <c:dLblPos val="ct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4-C7BB-407A-84D4-863407442DE4}"/>
                </c:ext>
              </c:extLst>
            </c:dLbl>
            <c:dLbl>
              <c:idx val="5"/>
              <c:delete val="1"/>
              <c:extLst>
                <c:ext xmlns:c15="http://schemas.microsoft.com/office/drawing/2012/chart" uri="{CE6537A1-D6FC-4f65-9D91-7224C49458BB}"/>
                <c:ext xmlns:c16="http://schemas.microsoft.com/office/drawing/2014/chart" uri="{C3380CC4-5D6E-409C-BE32-E72D297353CC}">
                  <c16:uniqueId val="{00000005-C7BB-407A-84D4-863407442DE4}"/>
                </c:ext>
              </c:extLst>
            </c:dLbl>
            <c:dLbl>
              <c:idx val="6"/>
              <c:delete val="1"/>
              <c:extLst>
                <c:ext xmlns:c15="http://schemas.microsoft.com/office/drawing/2012/chart" uri="{CE6537A1-D6FC-4f65-9D91-7224C49458BB}"/>
                <c:ext xmlns:c16="http://schemas.microsoft.com/office/drawing/2014/chart" uri="{C3380CC4-5D6E-409C-BE32-E72D297353CC}">
                  <c16:uniqueId val="{00000006-C7BB-407A-84D4-863407442DE4}"/>
                </c:ext>
              </c:extLst>
            </c:dLbl>
            <c:dLbl>
              <c:idx val="7"/>
              <c:delete val="1"/>
              <c:extLst>
                <c:ext xmlns:c15="http://schemas.microsoft.com/office/drawing/2012/chart" uri="{CE6537A1-D6FC-4f65-9D91-7224C49458BB}"/>
                <c:ext xmlns:c16="http://schemas.microsoft.com/office/drawing/2014/chart" uri="{C3380CC4-5D6E-409C-BE32-E72D297353CC}">
                  <c16:uniqueId val="{00000007-C7BB-407A-84D4-863407442DE4}"/>
                </c:ext>
              </c:extLst>
            </c:dLbl>
            <c:dLbl>
              <c:idx val="8"/>
              <c:tx>
                <c:rich>
                  <a:bodyPr/>
                  <a:lstStyle/>
                  <a:p>
                    <a:fld id="{441AEAD9-8296-42A9-AD3C-753B5ED9CDD4}" type="CELLRANGE">
                      <a:rPr lang="de-DE"/>
                      <a:pPr/>
                      <a:t>[ZELLBEREICH]</a:t>
                    </a:fld>
                    <a:endParaRPr lang="de-DE"/>
                  </a:p>
                </c:rich>
              </c:tx>
              <c:dLblPos val="ct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8-C7BB-407A-84D4-863407442DE4}"/>
                </c:ext>
              </c:extLst>
            </c:dLbl>
            <c:dLbl>
              <c:idx val="9"/>
              <c:tx>
                <c:rich>
                  <a:bodyPr/>
                  <a:lstStyle/>
                  <a:p>
                    <a:fld id="{542160D6-586E-4DD7-975F-FDFF73FC9974}" type="CELLRANGE">
                      <a:rPr lang="de-DE"/>
                      <a:pPr/>
                      <a:t>[ZELLBEREICH]</a:t>
                    </a:fld>
                    <a:endParaRPr lang="de-DE"/>
                  </a:p>
                </c:rich>
              </c:tx>
              <c:dLblPos val="ct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9-C7BB-407A-84D4-863407442DE4}"/>
                </c:ext>
              </c:extLst>
            </c:dLbl>
            <c:dLbl>
              <c:idx val="10"/>
              <c:delete val="1"/>
              <c:extLst>
                <c:ext xmlns:c15="http://schemas.microsoft.com/office/drawing/2012/chart" uri="{CE6537A1-D6FC-4f65-9D91-7224C49458BB}"/>
                <c:ext xmlns:c16="http://schemas.microsoft.com/office/drawing/2014/chart" uri="{C3380CC4-5D6E-409C-BE32-E72D297353CC}">
                  <c16:uniqueId val="{0000000A-C7BB-407A-84D4-863407442DE4}"/>
                </c:ext>
              </c:extLst>
            </c:dLbl>
            <c:dLbl>
              <c:idx val="11"/>
              <c:delete val="1"/>
              <c:extLst>
                <c:ext xmlns:c15="http://schemas.microsoft.com/office/drawing/2012/chart" uri="{CE6537A1-D6FC-4f65-9D91-7224C49458BB}"/>
                <c:ext xmlns:c16="http://schemas.microsoft.com/office/drawing/2014/chart" uri="{C3380CC4-5D6E-409C-BE32-E72D297353CC}">
                  <c16:uniqueId val="{0000000B-C7BB-407A-84D4-863407442DE4}"/>
                </c:ext>
              </c:extLst>
            </c:dLbl>
            <c:dLbl>
              <c:idx val="12"/>
              <c:tx>
                <c:rich>
                  <a:bodyPr/>
                  <a:lstStyle/>
                  <a:p>
                    <a:fld id="{9179C7DC-72FB-40B7-8EAC-32AD0EE49E34}" type="CELLRANGE">
                      <a:rPr lang="de-DE"/>
                      <a:pPr/>
                      <a:t>[ZELLBEREICH]</a:t>
                    </a:fld>
                    <a:endParaRPr lang="de-DE"/>
                  </a:p>
                </c:rich>
              </c:tx>
              <c:dLblPos val="ct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C-C7BB-407A-84D4-863407442DE4}"/>
                </c:ext>
              </c:extLst>
            </c:dLbl>
            <c:dLbl>
              <c:idx val="13"/>
              <c:tx>
                <c:rich>
                  <a:bodyPr/>
                  <a:lstStyle/>
                  <a:p>
                    <a:fld id="{6AFB1309-4866-4FB1-A0A7-74D7276F01EA}" type="CELLRANGE">
                      <a:rPr lang="de-DE"/>
                      <a:pPr/>
                      <a:t>[ZELLBEREICH]</a:t>
                    </a:fld>
                    <a:endParaRPr lang="de-DE"/>
                  </a:p>
                </c:rich>
              </c:tx>
              <c:dLblPos val="ct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D-C7BB-407A-84D4-863407442DE4}"/>
                </c:ext>
              </c:extLst>
            </c:dLbl>
            <c:dLbl>
              <c:idx val="14"/>
              <c:tx>
                <c:rich>
                  <a:bodyPr/>
                  <a:lstStyle/>
                  <a:p>
                    <a:fld id="{F62F5B1C-221F-4C2F-A0CA-2C4300471F9B}" type="CELLRANGE">
                      <a:rPr lang="de-DE"/>
                      <a:pPr/>
                      <a:t>[ZELLBEREICH]</a:t>
                    </a:fld>
                    <a:endParaRPr lang="de-DE"/>
                  </a:p>
                </c:rich>
              </c:tx>
              <c:dLblPos val="ct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E-C7BB-407A-84D4-863407442DE4}"/>
                </c:ext>
              </c:extLst>
            </c:dLbl>
            <c:dLbl>
              <c:idx val="15"/>
              <c:delete val="1"/>
              <c:extLst>
                <c:ext xmlns:c15="http://schemas.microsoft.com/office/drawing/2012/chart" uri="{CE6537A1-D6FC-4f65-9D91-7224C49458BB}"/>
                <c:ext xmlns:c16="http://schemas.microsoft.com/office/drawing/2014/chart" uri="{C3380CC4-5D6E-409C-BE32-E72D297353CC}">
                  <c16:uniqueId val="{0000000F-C7BB-407A-84D4-863407442DE4}"/>
                </c:ext>
              </c:extLst>
            </c:dLbl>
            <c:spPr>
              <a:noFill/>
              <a:ln>
                <a:noFill/>
              </a:ln>
              <a:effectLst/>
            </c:spPr>
            <c:txPr>
              <a:bodyPr rot="0" spcFirstLastPara="1" vertOverflow="ellipsis" vert="horz" wrap="square" anchor="ctr" anchorCtr="1"/>
              <a:lstStyle/>
              <a:p>
                <a:pPr>
                  <a:defRPr lang="en-US" sz="1400" b="0" i="0" u="none" strike="noStrike" kern="1200" baseline="0">
                    <a:solidFill>
                      <a:schemeClr val="tx1"/>
                    </a:solidFill>
                    <a:latin typeface="Arial" panose="020B0604020202020204" pitchFamily="34" charset="0"/>
                    <a:ea typeface="+mn-ea"/>
                    <a:cs typeface="Arial" panose="020B0604020202020204" pitchFamily="34" charset="0"/>
                  </a:defRPr>
                </a:pPr>
                <a:endParaRPr lang="de-DE"/>
              </a:p>
            </c:txPr>
            <c:dLblPos val="ctr"/>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1"/>
                <c15:leaderLines>
                  <c:spPr>
                    <a:ln w="9525" cap="rnd">
                      <a:solidFill>
                        <a:schemeClr val="dk1">
                          <a:lumMod val="35000"/>
                          <a:lumOff val="65000"/>
                        </a:schemeClr>
                      </a:solidFill>
                      <a:round/>
                    </a:ln>
                    <a:effectLst/>
                  </c:spPr>
                </c15:leaderLines>
              </c:ext>
            </c:extLst>
          </c:dLbls>
          <c:xVal>
            <c:numRef>
              <c:f>Sheet3!$B$1:$B$16</c:f>
              <c:numCache>
                <c:formatCode>General</c:formatCode>
                <c:ptCount val="16"/>
                <c:pt idx="0">
                  <c:v>1</c:v>
                </c:pt>
                <c:pt idx="1">
                  <c:v>2</c:v>
                </c:pt>
                <c:pt idx="2">
                  <c:v>3</c:v>
                </c:pt>
                <c:pt idx="3">
                  <c:v>4</c:v>
                </c:pt>
                <c:pt idx="4">
                  <c:v>1</c:v>
                </c:pt>
                <c:pt idx="5">
                  <c:v>2</c:v>
                </c:pt>
                <c:pt idx="6">
                  <c:v>3</c:v>
                </c:pt>
                <c:pt idx="7">
                  <c:v>4</c:v>
                </c:pt>
                <c:pt idx="8">
                  <c:v>1</c:v>
                </c:pt>
                <c:pt idx="9">
                  <c:v>2</c:v>
                </c:pt>
                <c:pt idx="10">
                  <c:v>3</c:v>
                </c:pt>
                <c:pt idx="11">
                  <c:v>4</c:v>
                </c:pt>
                <c:pt idx="12">
                  <c:v>1</c:v>
                </c:pt>
                <c:pt idx="13">
                  <c:v>2</c:v>
                </c:pt>
                <c:pt idx="14">
                  <c:v>3</c:v>
                </c:pt>
                <c:pt idx="15">
                  <c:v>4</c:v>
                </c:pt>
              </c:numCache>
            </c:numRef>
          </c:xVal>
          <c:yVal>
            <c:numRef>
              <c:f>Sheet3!$C$1:$C$16</c:f>
              <c:numCache>
                <c:formatCode>General</c:formatCode>
                <c:ptCount val="16"/>
                <c:pt idx="0">
                  <c:v>1</c:v>
                </c:pt>
                <c:pt idx="1">
                  <c:v>1</c:v>
                </c:pt>
                <c:pt idx="2">
                  <c:v>1</c:v>
                </c:pt>
                <c:pt idx="3">
                  <c:v>1</c:v>
                </c:pt>
                <c:pt idx="4">
                  <c:v>2</c:v>
                </c:pt>
                <c:pt idx="5">
                  <c:v>2</c:v>
                </c:pt>
                <c:pt idx="6">
                  <c:v>2</c:v>
                </c:pt>
                <c:pt idx="7">
                  <c:v>2</c:v>
                </c:pt>
                <c:pt idx="8">
                  <c:v>3</c:v>
                </c:pt>
                <c:pt idx="9">
                  <c:v>3</c:v>
                </c:pt>
                <c:pt idx="10">
                  <c:v>3</c:v>
                </c:pt>
                <c:pt idx="11">
                  <c:v>3</c:v>
                </c:pt>
                <c:pt idx="12">
                  <c:v>4</c:v>
                </c:pt>
                <c:pt idx="13">
                  <c:v>4</c:v>
                </c:pt>
                <c:pt idx="14">
                  <c:v>4</c:v>
                </c:pt>
                <c:pt idx="15">
                  <c:v>4</c:v>
                </c:pt>
              </c:numCache>
            </c:numRef>
          </c:yVal>
          <c:bubbleSize>
            <c:numRef>
              <c:f>Sheet3!$D$1:$D$16</c:f>
              <c:numCache>
                <c:formatCode>General</c:formatCode>
                <c:ptCount val="16"/>
                <c:pt idx="0">
                  <c:v>1</c:v>
                </c:pt>
                <c:pt idx="1">
                  <c:v>0.52</c:v>
                </c:pt>
                <c:pt idx="2">
                  <c:v>0.39</c:v>
                </c:pt>
                <c:pt idx="3">
                  <c:v>0.75</c:v>
                </c:pt>
                <c:pt idx="4">
                  <c:v>0.52</c:v>
                </c:pt>
                <c:pt idx="5">
                  <c:v>1</c:v>
                </c:pt>
                <c:pt idx="6">
                  <c:v>0.42</c:v>
                </c:pt>
                <c:pt idx="7">
                  <c:v>0.68</c:v>
                </c:pt>
                <c:pt idx="8">
                  <c:v>0.39</c:v>
                </c:pt>
                <c:pt idx="9">
                  <c:v>0.42</c:v>
                </c:pt>
                <c:pt idx="10">
                  <c:v>1</c:v>
                </c:pt>
                <c:pt idx="11">
                  <c:v>0.51</c:v>
                </c:pt>
                <c:pt idx="12">
                  <c:v>0.75</c:v>
                </c:pt>
                <c:pt idx="13">
                  <c:v>0.68</c:v>
                </c:pt>
                <c:pt idx="14">
                  <c:v>0.51</c:v>
                </c:pt>
                <c:pt idx="15">
                  <c:v>1</c:v>
                </c:pt>
              </c:numCache>
            </c:numRef>
          </c:bubbleSize>
          <c:bubble3D val="0"/>
          <c:extLst>
            <c:ext xmlns:c15="http://schemas.microsoft.com/office/drawing/2012/chart" uri="{02D57815-91ED-43cb-92C2-25804820EDAC}">
              <c15:datalabelsRange>
                <c15:f>Sheet3!$D$1:$D$16</c15:f>
                <c15:dlblRangeCache>
                  <c:ptCount val="16"/>
                  <c:pt idx="0">
                    <c:v>1</c:v>
                  </c:pt>
                  <c:pt idx="1">
                    <c:v>0.52</c:v>
                  </c:pt>
                  <c:pt idx="2">
                    <c:v>0.39</c:v>
                  </c:pt>
                  <c:pt idx="3">
                    <c:v>0.75</c:v>
                  </c:pt>
                  <c:pt idx="4">
                    <c:v>0.52</c:v>
                  </c:pt>
                  <c:pt idx="5">
                    <c:v>1</c:v>
                  </c:pt>
                  <c:pt idx="6">
                    <c:v>0.42</c:v>
                  </c:pt>
                  <c:pt idx="7">
                    <c:v>0.68</c:v>
                  </c:pt>
                  <c:pt idx="8">
                    <c:v>0.39</c:v>
                  </c:pt>
                  <c:pt idx="9">
                    <c:v>0.42</c:v>
                  </c:pt>
                  <c:pt idx="10">
                    <c:v>1</c:v>
                  </c:pt>
                  <c:pt idx="11">
                    <c:v>0.51</c:v>
                  </c:pt>
                  <c:pt idx="12">
                    <c:v>0.75</c:v>
                  </c:pt>
                  <c:pt idx="13">
                    <c:v>0.68</c:v>
                  </c:pt>
                  <c:pt idx="14">
                    <c:v>0.51</c:v>
                  </c:pt>
                  <c:pt idx="15">
                    <c:v>1</c:v>
                  </c:pt>
                </c15:dlblRangeCache>
              </c15:datalabelsRange>
            </c:ext>
            <c:ext xmlns:c16="http://schemas.microsoft.com/office/drawing/2014/chart" uri="{C3380CC4-5D6E-409C-BE32-E72D297353CC}">
              <c16:uniqueId val="{00000010-C7BB-407A-84D4-863407442DE4}"/>
            </c:ext>
          </c:extLst>
        </c:ser>
        <c:dLbls>
          <c:dLblPos val="ctr"/>
          <c:showLegendKey val="0"/>
          <c:showVal val="1"/>
          <c:showCatName val="0"/>
          <c:showSerName val="0"/>
          <c:showPercent val="0"/>
          <c:showBubbleSize val="0"/>
        </c:dLbls>
        <c:bubbleScale val="75"/>
        <c:showNegBubbles val="0"/>
        <c:axId val="1197463760"/>
        <c:axId val="190729663"/>
      </c:bubbleChart>
      <c:valAx>
        <c:axId val="1197463760"/>
        <c:scaling>
          <c:orientation val="minMax"/>
        </c:scaling>
        <c:delete val="0"/>
        <c:axPos val="b"/>
        <c:numFmt formatCode="General" sourceLinked="1"/>
        <c:majorTickMark val="out"/>
        <c:minorTickMark val="none"/>
        <c:tickLblPos val="nextTo"/>
        <c:spPr>
          <a:noFill/>
          <a:ln w="9525" cap="rnd">
            <a:solidFill>
              <a:schemeClr val="tx1"/>
            </a:solidFill>
            <a:round/>
          </a:ln>
          <a:effectLst/>
        </c:spPr>
        <c:txPr>
          <a:bodyPr rot="-60000000" spcFirstLastPara="1" vertOverflow="ellipsis" vert="horz" wrap="square" anchor="ctr" anchorCtr="1"/>
          <a:lstStyle/>
          <a:p>
            <a:pPr>
              <a:defRPr lang="en-US" sz="1400" b="0" i="0" u="none" strike="noStrike" kern="1200" spc="0" baseline="0">
                <a:solidFill>
                  <a:schemeClr val="tx1"/>
                </a:solidFill>
                <a:latin typeface="Arial" panose="020B0604020202020204" pitchFamily="34" charset="0"/>
                <a:ea typeface="+mn-ea"/>
                <a:cs typeface="Arial" panose="020B0604020202020204" pitchFamily="34" charset="0"/>
              </a:defRPr>
            </a:pPr>
            <a:endParaRPr lang="de-DE"/>
          </a:p>
        </c:txPr>
        <c:crossAx val="190729663"/>
        <c:crosses val="autoZero"/>
        <c:crossBetween val="midCat"/>
        <c:majorUnit val="1"/>
      </c:valAx>
      <c:valAx>
        <c:axId val="190729663"/>
        <c:scaling>
          <c:orientation val="minMax"/>
        </c:scaling>
        <c:delete val="0"/>
        <c:axPos val="l"/>
        <c:numFmt formatCode="General" sourceLinked="1"/>
        <c:majorTickMark val="out"/>
        <c:minorTickMark val="none"/>
        <c:tickLblPos val="nextTo"/>
        <c:spPr>
          <a:noFill/>
          <a:ln w="9525" cap="rnd">
            <a:solidFill>
              <a:schemeClr val="tx1">
                <a:alpha val="99000"/>
              </a:schemeClr>
            </a:solidFill>
            <a:round/>
          </a:ln>
          <a:effectLst/>
        </c:spPr>
        <c:txPr>
          <a:bodyPr rot="-60000000" spcFirstLastPara="1" vertOverflow="ellipsis" vert="horz" wrap="square" anchor="ctr" anchorCtr="1"/>
          <a:lstStyle/>
          <a:p>
            <a:pPr>
              <a:defRPr lang="en-US" sz="1200" b="0" i="0" u="none" strike="noStrike" kern="1200" spc="0" baseline="0">
                <a:solidFill>
                  <a:schemeClr val="tx1"/>
                </a:solidFill>
                <a:latin typeface="Arial" panose="020B0604020202020204" pitchFamily="34" charset="0"/>
                <a:ea typeface="+mn-ea"/>
                <a:cs typeface="Arial" panose="020B0604020202020204" pitchFamily="34" charset="0"/>
              </a:defRPr>
            </a:pPr>
            <a:endParaRPr lang="de-DE"/>
          </a:p>
        </c:txPr>
        <c:crossAx val="1197463760"/>
        <c:crosses val="autoZero"/>
        <c:crossBetween val="midCat"/>
        <c:majorUnit val="1"/>
      </c:valAx>
      <c:spPr>
        <a:solidFill>
          <a:schemeClr val="bg1"/>
        </a:solid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a:noFill/>
    </a:ln>
    <a:effectLst/>
  </c:spPr>
  <c:txPr>
    <a:bodyPr/>
    <a:lstStyle/>
    <a:p>
      <a:pPr>
        <a:defRPr lang="en-US" kern="1200">
          <a:solidFill>
            <a:schemeClr val="tx1"/>
          </a:solidFill>
          <a:latin typeface="Arial" panose="020B0604020202020204" pitchFamily="34" charset="0"/>
          <a:ea typeface="+mn-ea"/>
          <a:cs typeface="Arial" panose="020B0604020202020204" pitchFamily="34" charset="0"/>
        </a:defRPr>
      </a:pPr>
      <a:endParaRPr lang="de-DE"/>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Sheet6!$I$14</c:f>
              <c:strCache>
                <c:ptCount val="1"/>
              </c:strCache>
            </c:strRef>
          </c:tx>
          <c:spPr>
            <a:noFill/>
            <a:ln>
              <a:noFill/>
            </a:ln>
            <a:effectLst/>
          </c:spPr>
          <c:invertIfNegative val="0"/>
          <c:cat>
            <c:strRef>
              <c:f>Sheet6!$H$15:$H$48</c:f>
              <c:strCache>
                <c:ptCount val="30"/>
                <c:pt idx="0">
                  <c:v>North America (N =146)</c:v>
                </c:pt>
                <c:pt idx="5">
                  <c:v>Europe (N = 357)</c:v>
                </c:pt>
                <c:pt idx="11">
                  <c:v>Latin America (N = 50)</c:v>
                </c:pt>
                <c:pt idx="17">
                  <c:v>Asia (N = 50)</c:v>
                </c:pt>
                <c:pt idx="23">
                  <c:v>Australia (N = 65)</c:v>
                </c:pt>
                <c:pt idx="29">
                  <c:v>South Africa (N = 31)</c:v>
                </c:pt>
              </c:strCache>
            </c:strRef>
          </c:cat>
          <c:val>
            <c:numRef>
              <c:f>Sheet6!$I$15:$I$48</c:f>
              <c:numCache>
                <c:formatCode>General</c:formatCode>
                <c:ptCount val="34"/>
                <c:pt idx="0">
                  <c:v>50.684930000000001</c:v>
                </c:pt>
                <c:pt idx="1">
                  <c:v>63.698630000000001</c:v>
                </c:pt>
                <c:pt idx="2">
                  <c:v>36.986300000000007</c:v>
                </c:pt>
                <c:pt idx="3">
                  <c:v>49.315070000000006</c:v>
                </c:pt>
                <c:pt idx="4">
                  <c:v>100</c:v>
                </c:pt>
                <c:pt idx="5">
                  <c:v>0</c:v>
                </c:pt>
                <c:pt idx="6">
                  <c:v>48.7395</c:v>
                </c:pt>
                <c:pt idx="7">
                  <c:v>57.70308</c:v>
                </c:pt>
                <c:pt idx="8">
                  <c:v>35.57423</c:v>
                </c:pt>
                <c:pt idx="9">
                  <c:v>52.941179999999996</c:v>
                </c:pt>
                <c:pt idx="10">
                  <c:v>100</c:v>
                </c:pt>
                <c:pt idx="11">
                  <c:v>0</c:v>
                </c:pt>
                <c:pt idx="12">
                  <c:v>72</c:v>
                </c:pt>
                <c:pt idx="13">
                  <c:v>76</c:v>
                </c:pt>
                <c:pt idx="14">
                  <c:v>46</c:v>
                </c:pt>
                <c:pt idx="15">
                  <c:v>76</c:v>
                </c:pt>
                <c:pt idx="16">
                  <c:v>100</c:v>
                </c:pt>
                <c:pt idx="17">
                  <c:v>0</c:v>
                </c:pt>
                <c:pt idx="18">
                  <c:v>48</c:v>
                </c:pt>
                <c:pt idx="19">
                  <c:v>48</c:v>
                </c:pt>
                <c:pt idx="20">
                  <c:v>42.000000000000007</c:v>
                </c:pt>
                <c:pt idx="21">
                  <c:v>42.000000000000007</c:v>
                </c:pt>
                <c:pt idx="22">
                  <c:v>100</c:v>
                </c:pt>
                <c:pt idx="23">
                  <c:v>0</c:v>
                </c:pt>
                <c:pt idx="24">
                  <c:v>67.692309999999992</c:v>
                </c:pt>
                <c:pt idx="25">
                  <c:v>69.230770000000007</c:v>
                </c:pt>
                <c:pt idx="26">
                  <c:v>49.23077</c:v>
                </c:pt>
                <c:pt idx="27">
                  <c:v>66.153850000000006</c:v>
                </c:pt>
                <c:pt idx="28">
                  <c:v>100</c:v>
                </c:pt>
                <c:pt idx="29">
                  <c:v>0</c:v>
                </c:pt>
                <c:pt idx="30">
                  <c:v>80.645160000000004</c:v>
                </c:pt>
                <c:pt idx="31">
                  <c:v>83.87097</c:v>
                </c:pt>
                <c:pt idx="32">
                  <c:v>61.290320000000001</c:v>
                </c:pt>
                <c:pt idx="33">
                  <c:v>90.322580000000002</c:v>
                </c:pt>
              </c:numCache>
            </c:numRef>
          </c:val>
          <c:extLst>
            <c:ext xmlns:c16="http://schemas.microsoft.com/office/drawing/2014/chart" uri="{C3380CC4-5D6E-409C-BE32-E72D297353CC}">
              <c16:uniqueId val="{00000000-0F87-47AE-85C9-D1FF328F6E9D}"/>
            </c:ext>
          </c:extLst>
        </c:ser>
        <c:ser>
          <c:idx val="1"/>
          <c:order val="1"/>
          <c:tx>
            <c:strRef>
              <c:f>Sheet6!$J$14</c:f>
              <c:strCache>
                <c:ptCount val="1"/>
                <c:pt idx="0">
                  <c:v>Unadjusted</c:v>
                </c:pt>
              </c:strCache>
            </c:strRef>
          </c:tx>
          <c:spPr>
            <a:solidFill>
              <a:schemeClr val="accent4"/>
            </a:solidFill>
            <a:ln>
              <a:noFill/>
            </a:ln>
            <a:effectLst/>
          </c:spPr>
          <c:invertIfNegative val="0"/>
          <c:dLbls>
            <c:dLbl>
              <c:idx val="5"/>
              <c:delete val="1"/>
              <c:extLst>
                <c:ext xmlns:c15="http://schemas.microsoft.com/office/drawing/2012/chart" uri="{CE6537A1-D6FC-4f65-9D91-7224C49458BB}"/>
                <c:ext xmlns:c16="http://schemas.microsoft.com/office/drawing/2014/chart" uri="{C3380CC4-5D6E-409C-BE32-E72D297353CC}">
                  <c16:uniqueId val="{00000001-0F87-47AE-85C9-D1FF328F6E9D}"/>
                </c:ext>
              </c:extLst>
            </c:dLbl>
            <c:dLbl>
              <c:idx val="11"/>
              <c:delete val="1"/>
              <c:extLst>
                <c:ext xmlns:c15="http://schemas.microsoft.com/office/drawing/2012/chart" uri="{CE6537A1-D6FC-4f65-9D91-7224C49458BB}"/>
                <c:ext xmlns:c16="http://schemas.microsoft.com/office/drawing/2014/chart" uri="{C3380CC4-5D6E-409C-BE32-E72D297353CC}">
                  <c16:uniqueId val="{00000002-0F87-47AE-85C9-D1FF328F6E9D}"/>
                </c:ext>
              </c:extLst>
            </c:dLbl>
            <c:dLbl>
              <c:idx val="17"/>
              <c:delete val="1"/>
              <c:extLst>
                <c:ext xmlns:c15="http://schemas.microsoft.com/office/drawing/2012/chart" uri="{CE6537A1-D6FC-4f65-9D91-7224C49458BB}"/>
                <c:ext xmlns:c16="http://schemas.microsoft.com/office/drawing/2014/chart" uri="{C3380CC4-5D6E-409C-BE32-E72D297353CC}">
                  <c16:uniqueId val="{00000003-0F87-47AE-85C9-D1FF328F6E9D}"/>
                </c:ext>
              </c:extLst>
            </c:dLbl>
            <c:dLbl>
              <c:idx val="23"/>
              <c:delete val="1"/>
              <c:extLst>
                <c:ext xmlns:c15="http://schemas.microsoft.com/office/drawing/2012/chart" uri="{CE6537A1-D6FC-4f65-9D91-7224C49458BB}"/>
                <c:ext xmlns:c16="http://schemas.microsoft.com/office/drawing/2014/chart" uri="{C3380CC4-5D6E-409C-BE32-E72D297353CC}">
                  <c16:uniqueId val="{00000004-0F87-47AE-85C9-D1FF328F6E9D}"/>
                </c:ext>
              </c:extLst>
            </c:dLbl>
            <c:dLbl>
              <c:idx val="29"/>
              <c:delete val="1"/>
              <c:extLst>
                <c:ext xmlns:c15="http://schemas.microsoft.com/office/drawing/2012/chart" uri="{CE6537A1-D6FC-4f65-9D91-7224C49458BB}"/>
                <c:ext xmlns:c16="http://schemas.microsoft.com/office/drawing/2014/chart" uri="{C3380CC4-5D6E-409C-BE32-E72D297353CC}">
                  <c16:uniqueId val="{00000005-0F87-47AE-85C9-D1FF328F6E9D}"/>
                </c:ext>
              </c:extLst>
            </c:dLbl>
            <c:numFmt formatCode="#\%"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Quire Sans" panose="020B0502040400020003" pitchFamily="34" charset="0"/>
                  </a:defRPr>
                </a:pPr>
                <a:endParaRPr lang="de-DE"/>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Sheet6!$H$15:$H$48</c:f>
              <c:strCache>
                <c:ptCount val="30"/>
                <c:pt idx="0">
                  <c:v>North America (N =146)</c:v>
                </c:pt>
                <c:pt idx="5">
                  <c:v>Europe (N = 357)</c:v>
                </c:pt>
                <c:pt idx="11">
                  <c:v>Latin America (N = 50)</c:v>
                </c:pt>
                <c:pt idx="17">
                  <c:v>Asia (N = 50)</c:v>
                </c:pt>
                <c:pt idx="23">
                  <c:v>Australia (N = 65)</c:v>
                </c:pt>
                <c:pt idx="29">
                  <c:v>South Africa (N = 31)</c:v>
                </c:pt>
              </c:strCache>
            </c:strRef>
          </c:cat>
          <c:val>
            <c:numRef>
              <c:f>Sheet6!$J$15:$J$48</c:f>
              <c:numCache>
                <c:formatCode>General</c:formatCode>
                <c:ptCount val="34"/>
                <c:pt idx="0">
                  <c:v>49.315069999999999</c:v>
                </c:pt>
                <c:pt idx="1">
                  <c:v>36.301369999999999</c:v>
                </c:pt>
                <c:pt idx="2">
                  <c:v>63.013699999999993</c:v>
                </c:pt>
                <c:pt idx="3">
                  <c:v>50.684929999999994</c:v>
                </c:pt>
                <c:pt idx="5">
                  <c:v>0</c:v>
                </c:pt>
                <c:pt idx="6">
                  <c:v>51.2605</c:v>
                </c:pt>
                <c:pt idx="7">
                  <c:v>42.29692</c:v>
                </c:pt>
                <c:pt idx="8">
                  <c:v>64.42577</c:v>
                </c:pt>
                <c:pt idx="9">
                  <c:v>47.058820000000004</c:v>
                </c:pt>
                <c:pt idx="11">
                  <c:v>0</c:v>
                </c:pt>
                <c:pt idx="12">
                  <c:v>28.000000000000004</c:v>
                </c:pt>
                <c:pt idx="13">
                  <c:v>24</c:v>
                </c:pt>
                <c:pt idx="14">
                  <c:v>54</c:v>
                </c:pt>
                <c:pt idx="15">
                  <c:v>24</c:v>
                </c:pt>
                <c:pt idx="17">
                  <c:v>0</c:v>
                </c:pt>
                <c:pt idx="18">
                  <c:v>52</c:v>
                </c:pt>
                <c:pt idx="19">
                  <c:v>52</c:v>
                </c:pt>
                <c:pt idx="20">
                  <c:v>57.999999999999993</c:v>
                </c:pt>
                <c:pt idx="21">
                  <c:v>57.999999999999993</c:v>
                </c:pt>
                <c:pt idx="23">
                  <c:v>0</c:v>
                </c:pt>
                <c:pt idx="24">
                  <c:v>32.307690000000001</c:v>
                </c:pt>
                <c:pt idx="25">
                  <c:v>30.769229999999997</c:v>
                </c:pt>
                <c:pt idx="26">
                  <c:v>50.76923</c:v>
                </c:pt>
                <c:pt idx="27">
                  <c:v>33.846150000000002</c:v>
                </c:pt>
                <c:pt idx="29">
                  <c:v>0</c:v>
                </c:pt>
                <c:pt idx="30">
                  <c:v>19.354839999999999</c:v>
                </c:pt>
                <c:pt idx="31">
                  <c:v>16.12903</c:v>
                </c:pt>
                <c:pt idx="32">
                  <c:v>38.709679999999999</c:v>
                </c:pt>
                <c:pt idx="33">
                  <c:v>9.6774199999999997</c:v>
                </c:pt>
              </c:numCache>
            </c:numRef>
          </c:val>
          <c:extLst>
            <c:ext xmlns:c16="http://schemas.microsoft.com/office/drawing/2014/chart" uri="{C3380CC4-5D6E-409C-BE32-E72D297353CC}">
              <c16:uniqueId val="{00000006-0F87-47AE-85C9-D1FF328F6E9D}"/>
            </c:ext>
          </c:extLst>
        </c:ser>
        <c:ser>
          <c:idx val="2"/>
          <c:order val="2"/>
          <c:tx>
            <c:strRef>
              <c:f>Sheet6!$K$14</c:f>
              <c:strCache>
                <c:ptCount val="1"/>
              </c:strCache>
            </c:strRef>
          </c:tx>
          <c:spPr>
            <a:noFill/>
            <a:ln>
              <a:noFill/>
            </a:ln>
            <a:effectLst/>
          </c:spPr>
          <c:invertIfNegative val="0"/>
          <c:dLbls>
            <c:dLbl>
              <c:idx val="0"/>
              <c:tx>
                <c:rich>
                  <a:bodyPr/>
                  <a:lstStyle/>
                  <a:p>
                    <a:fld id="{6DD26FB5-326C-4265-82DA-D14326C7717B}" type="CELLRANGE">
                      <a:rPr lang="de-DE"/>
                      <a:pPr/>
                      <a:t>[ZELLBEREICH]</a:t>
                    </a:fld>
                    <a:endParaRPr lang="de-DE"/>
                  </a:p>
                </c:rich>
              </c:tx>
              <c:dLblPos val="ct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7-0F87-47AE-85C9-D1FF328F6E9D}"/>
                </c:ext>
              </c:extLst>
            </c:dLbl>
            <c:dLbl>
              <c:idx val="1"/>
              <c:tx>
                <c:rich>
                  <a:bodyPr/>
                  <a:lstStyle/>
                  <a:p>
                    <a:fld id="{CFB0E5DA-8545-4C8E-899D-5B637693C031}" type="CELLRANGE">
                      <a:rPr lang="de-DE"/>
                      <a:pPr/>
                      <a:t>[ZELLBEREICH]</a:t>
                    </a:fld>
                    <a:endParaRPr lang="de-DE"/>
                  </a:p>
                </c:rich>
              </c:tx>
              <c:dLblPos val="ct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8-0F87-47AE-85C9-D1FF328F6E9D}"/>
                </c:ext>
              </c:extLst>
            </c:dLbl>
            <c:dLbl>
              <c:idx val="2"/>
              <c:tx>
                <c:rich>
                  <a:bodyPr/>
                  <a:lstStyle/>
                  <a:p>
                    <a:fld id="{BAA236EC-0820-43BA-84E4-A450D797C34C}" type="CELLRANGE">
                      <a:rPr lang="de-DE"/>
                      <a:pPr/>
                      <a:t>[ZELLBEREICH]</a:t>
                    </a:fld>
                    <a:endParaRPr lang="de-DE"/>
                  </a:p>
                </c:rich>
              </c:tx>
              <c:dLblPos val="ct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9-0F87-47AE-85C9-D1FF328F6E9D}"/>
                </c:ext>
              </c:extLst>
            </c:dLbl>
            <c:dLbl>
              <c:idx val="3"/>
              <c:tx>
                <c:rich>
                  <a:bodyPr/>
                  <a:lstStyle/>
                  <a:p>
                    <a:fld id="{72E090DA-BCAE-401C-B9E7-8364E45A2981}" type="CELLRANGE">
                      <a:rPr lang="de-DE"/>
                      <a:pPr/>
                      <a:t>[ZELLBEREICH]</a:t>
                    </a:fld>
                    <a:endParaRPr lang="de-DE"/>
                  </a:p>
                </c:rich>
              </c:tx>
              <c:dLblPos val="ct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A-0F87-47AE-85C9-D1FF328F6E9D}"/>
                </c:ext>
              </c:extLst>
            </c:dLbl>
            <c:dLbl>
              <c:idx val="4"/>
              <c:tx>
                <c:rich>
                  <a:bodyPr/>
                  <a:lstStyle/>
                  <a:p>
                    <a:fld id="{32D7DA53-1BD2-4E70-BF6B-FB8A0A08BBFC}" type="CELLRANGE">
                      <a:rPr lang="en-US"/>
                      <a:pPr/>
                      <a:t>[ZELLBEREICH]</a:t>
                    </a:fld>
                    <a:endParaRPr lang="de-DE"/>
                  </a:p>
                </c:rich>
              </c:tx>
              <c:dLblPos val="ct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B-0F87-47AE-85C9-D1FF328F6E9D}"/>
                </c:ext>
              </c:extLst>
            </c:dLbl>
            <c:dLbl>
              <c:idx val="5"/>
              <c:tx>
                <c:rich>
                  <a:bodyPr/>
                  <a:lstStyle/>
                  <a:p>
                    <a:fld id="{9DBC97B2-3204-4537-91E4-0D6DBD3C651B}" type="CELLRANGE">
                      <a:rPr lang="en-US"/>
                      <a:pPr/>
                      <a:t>[ZELLBEREICH]</a:t>
                    </a:fld>
                    <a:endParaRPr lang="de-DE"/>
                  </a:p>
                </c:rich>
              </c:tx>
              <c:dLblPos val="ct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C-0F87-47AE-85C9-D1FF328F6E9D}"/>
                </c:ext>
              </c:extLst>
            </c:dLbl>
            <c:dLbl>
              <c:idx val="6"/>
              <c:tx>
                <c:rich>
                  <a:bodyPr/>
                  <a:lstStyle/>
                  <a:p>
                    <a:fld id="{773275CA-5192-4654-A02F-837F74A040C1}" type="CELLRANGE">
                      <a:rPr lang="de-DE"/>
                      <a:pPr/>
                      <a:t>[ZELLBEREICH]</a:t>
                    </a:fld>
                    <a:endParaRPr lang="de-DE"/>
                  </a:p>
                </c:rich>
              </c:tx>
              <c:dLblPos val="ct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D-0F87-47AE-85C9-D1FF328F6E9D}"/>
                </c:ext>
              </c:extLst>
            </c:dLbl>
            <c:dLbl>
              <c:idx val="7"/>
              <c:tx>
                <c:rich>
                  <a:bodyPr/>
                  <a:lstStyle/>
                  <a:p>
                    <a:fld id="{B4A6DAC9-604A-4084-94FF-6D2682FD5E1D}" type="CELLRANGE">
                      <a:rPr lang="de-DE"/>
                      <a:pPr/>
                      <a:t>[ZELLBEREICH]</a:t>
                    </a:fld>
                    <a:endParaRPr lang="de-DE"/>
                  </a:p>
                </c:rich>
              </c:tx>
              <c:dLblPos val="ct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E-0F87-47AE-85C9-D1FF328F6E9D}"/>
                </c:ext>
              </c:extLst>
            </c:dLbl>
            <c:dLbl>
              <c:idx val="8"/>
              <c:tx>
                <c:rich>
                  <a:bodyPr/>
                  <a:lstStyle/>
                  <a:p>
                    <a:fld id="{B3501A02-B622-4CFC-B4FA-402CFDBC441A}" type="CELLRANGE">
                      <a:rPr lang="de-DE"/>
                      <a:pPr/>
                      <a:t>[ZELLBEREICH]</a:t>
                    </a:fld>
                    <a:endParaRPr lang="de-DE"/>
                  </a:p>
                </c:rich>
              </c:tx>
              <c:dLblPos val="ct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F-0F87-47AE-85C9-D1FF328F6E9D}"/>
                </c:ext>
              </c:extLst>
            </c:dLbl>
            <c:dLbl>
              <c:idx val="9"/>
              <c:tx>
                <c:rich>
                  <a:bodyPr/>
                  <a:lstStyle/>
                  <a:p>
                    <a:fld id="{BD3AB477-2616-404F-882E-A5EEA87F2F4D}" type="CELLRANGE">
                      <a:rPr lang="de-DE"/>
                      <a:pPr/>
                      <a:t>[ZELLBEREICH]</a:t>
                    </a:fld>
                    <a:endParaRPr lang="de-DE"/>
                  </a:p>
                </c:rich>
              </c:tx>
              <c:dLblPos val="ct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0-0F87-47AE-85C9-D1FF328F6E9D}"/>
                </c:ext>
              </c:extLst>
            </c:dLbl>
            <c:dLbl>
              <c:idx val="10"/>
              <c:tx>
                <c:rich>
                  <a:bodyPr/>
                  <a:lstStyle/>
                  <a:p>
                    <a:fld id="{8A763ACF-0D33-4431-B1BB-7F8437992289}" type="CELLRANGE">
                      <a:rPr lang="en-US"/>
                      <a:pPr/>
                      <a:t>[ZELLBEREICH]</a:t>
                    </a:fld>
                    <a:endParaRPr lang="de-DE"/>
                  </a:p>
                </c:rich>
              </c:tx>
              <c:dLblPos val="ct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1-0F87-47AE-85C9-D1FF328F6E9D}"/>
                </c:ext>
              </c:extLst>
            </c:dLbl>
            <c:dLbl>
              <c:idx val="11"/>
              <c:tx>
                <c:rich>
                  <a:bodyPr/>
                  <a:lstStyle/>
                  <a:p>
                    <a:fld id="{B079B324-CDC8-4CBD-B33C-90FFAA832E7E}" type="CELLRANGE">
                      <a:rPr lang="en-US"/>
                      <a:pPr/>
                      <a:t>[ZELLBEREICH]</a:t>
                    </a:fld>
                    <a:endParaRPr lang="de-DE"/>
                  </a:p>
                </c:rich>
              </c:tx>
              <c:dLblPos val="ct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2-0F87-47AE-85C9-D1FF328F6E9D}"/>
                </c:ext>
              </c:extLst>
            </c:dLbl>
            <c:dLbl>
              <c:idx val="12"/>
              <c:tx>
                <c:rich>
                  <a:bodyPr/>
                  <a:lstStyle/>
                  <a:p>
                    <a:fld id="{380C75F4-875D-4394-83FD-7DC9224C1107}" type="CELLRANGE">
                      <a:rPr lang="de-DE"/>
                      <a:pPr/>
                      <a:t>[ZELLBEREICH]</a:t>
                    </a:fld>
                    <a:endParaRPr lang="de-DE"/>
                  </a:p>
                </c:rich>
              </c:tx>
              <c:dLblPos val="ct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3-0F87-47AE-85C9-D1FF328F6E9D}"/>
                </c:ext>
              </c:extLst>
            </c:dLbl>
            <c:dLbl>
              <c:idx val="13"/>
              <c:tx>
                <c:rich>
                  <a:bodyPr/>
                  <a:lstStyle/>
                  <a:p>
                    <a:fld id="{EEEE894D-B803-4FFC-B8A5-2DB3A8165FDB}" type="CELLRANGE">
                      <a:rPr lang="de-DE"/>
                      <a:pPr/>
                      <a:t>[ZELLBEREICH]</a:t>
                    </a:fld>
                    <a:endParaRPr lang="de-DE"/>
                  </a:p>
                </c:rich>
              </c:tx>
              <c:dLblPos val="ct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4-0F87-47AE-85C9-D1FF328F6E9D}"/>
                </c:ext>
              </c:extLst>
            </c:dLbl>
            <c:dLbl>
              <c:idx val="14"/>
              <c:tx>
                <c:rich>
                  <a:bodyPr/>
                  <a:lstStyle/>
                  <a:p>
                    <a:fld id="{0AEDAE61-BF30-4A7C-AFCC-32839ABA54F8}" type="CELLRANGE">
                      <a:rPr lang="de-DE"/>
                      <a:pPr/>
                      <a:t>[ZELLBEREICH]</a:t>
                    </a:fld>
                    <a:endParaRPr lang="de-DE"/>
                  </a:p>
                </c:rich>
              </c:tx>
              <c:dLblPos val="ct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5-0F87-47AE-85C9-D1FF328F6E9D}"/>
                </c:ext>
              </c:extLst>
            </c:dLbl>
            <c:dLbl>
              <c:idx val="15"/>
              <c:tx>
                <c:rich>
                  <a:bodyPr/>
                  <a:lstStyle/>
                  <a:p>
                    <a:fld id="{2B97A412-4509-42CB-A830-B4763B25AF1C}" type="CELLRANGE">
                      <a:rPr lang="de-DE"/>
                      <a:pPr/>
                      <a:t>[ZELLBEREICH]</a:t>
                    </a:fld>
                    <a:endParaRPr lang="de-DE"/>
                  </a:p>
                </c:rich>
              </c:tx>
              <c:dLblPos val="ct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6-0F87-47AE-85C9-D1FF328F6E9D}"/>
                </c:ext>
              </c:extLst>
            </c:dLbl>
            <c:dLbl>
              <c:idx val="16"/>
              <c:tx>
                <c:rich>
                  <a:bodyPr/>
                  <a:lstStyle/>
                  <a:p>
                    <a:fld id="{E13D9AC7-3322-4A6F-9412-80D17E857E35}" type="CELLRANGE">
                      <a:rPr lang="en-US"/>
                      <a:pPr/>
                      <a:t>[ZELLBEREICH]</a:t>
                    </a:fld>
                    <a:endParaRPr lang="de-DE"/>
                  </a:p>
                </c:rich>
              </c:tx>
              <c:dLblPos val="ct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7-0F87-47AE-85C9-D1FF328F6E9D}"/>
                </c:ext>
              </c:extLst>
            </c:dLbl>
            <c:dLbl>
              <c:idx val="17"/>
              <c:tx>
                <c:rich>
                  <a:bodyPr/>
                  <a:lstStyle/>
                  <a:p>
                    <a:fld id="{7935F546-0D00-44E1-81A0-F37DCFF9C6D2}" type="CELLRANGE">
                      <a:rPr lang="en-US"/>
                      <a:pPr/>
                      <a:t>[ZELLBEREICH]</a:t>
                    </a:fld>
                    <a:endParaRPr lang="de-DE"/>
                  </a:p>
                </c:rich>
              </c:tx>
              <c:dLblPos val="ct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8-0F87-47AE-85C9-D1FF328F6E9D}"/>
                </c:ext>
              </c:extLst>
            </c:dLbl>
            <c:dLbl>
              <c:idx val="18"/>
              <c:tx>
                <c:rich>
                  <a:bodyPr/>
                  <a:lstStyle/>
                  <a:p>
                    <a:fld id="{8A24D16B-1DFF-4A54-8EF4-66296B1DA825}" type="CELLRANGE">
                      <a:rPr lang="de-DE"/>
                      <a:pPr/>
                      <a:t>[ZELLBEREICH]</a:t>
                    </a:fld>
                    <a:endParaRPr lang="de-DE"/>
                  </a:p>
                </c:rich>
              </c:tx>
              <c:dLblPos val="ct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9-0F87-47AE-85C9-D1FF328F6E9D}"/>
                </c:ext>
              </c:extLst>
            </c:dLbl>
            <c:dLbl>
              <c:idx val="19"/>
              <c:tx>
                <c:rich>
                  <a:bodyPr/>
                  <a:lstStyle/>
                  <a:p>
                    <a:fld id="{3F27BD15-44EC-4572-A8E9-949C3D0F7D73}" type="CELLRANGE">
                      <a:rPr lang="de-DE"/>
                      <a:pPr/>
                      <a:t>[ZELLBEREICH]</a:t>
                    </a:fld>
                    <a:endParaRPr lang="de-DE"/>
                  </a:p>
                </c:rich>
              </c:tx>
              <c:dLblPos val="ct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A-0F87-47AE-85C9-D1FF328F6E9D}"/>
                </c:ext>
              </c:extLst>
            </c:dLbl>
            <c:dLbl>
              <c:idx val="20"/>
              <c:tx>
                <c:rich>
                  <a:bodyPr/>
                  <a:lstStyle/>
                  <a:p>
                    <a:fld id="{B8580A61-0BD3-4CF3-A657-401BF7783E45}" type="CELLRANGE">
                      <a:rPr lang="de-DE"/>
                      <a:pPr/>
                      <a:t>[ZELLBEREICH]</a:t>
                    </a:fld>
                    <a:endParaRPr lang="de-DE"/>
                  </a:p>
                </c:rich>
              </c:tx>
              <c:dLblPos val="ct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B-0F87-47AE-85C9-D1FF328F6E9D}"/>
                </c:ext>
              </c:extLst>
            </c:dLbl>
            <c:dLbl>
              <c:idx val="21"/>
              <c:tx>
                <c:rich>
                  <a:bodyPr/>
                  <a:lstStyle/>
                  <a:p>
                    <a:fld id="{2C6EF61A-87BC-49FC-B868-0EA5FD524CC2}" type="CELLRANGE">
                      <a:rPr lang="de-DE"/>
                      <a:pPr/>
                      <a:t>[ZELLBEREICH]</a:t>
                    </a:fld>
                    <a:endParaRPr lang="de-DE"/>
                  </a:p>
                </c:rich>
              </c:tx>
              <c:dLblPos val="ct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C-0F87-47AE-85C9-D1FF328F6E9D}"/>
                </c:ext>
              </c:extLst>
            </c:dLbl>
            <c:dLbl>
              <c:idx val="22"/>
              <c:tx>
                <c:rich>
                  <a:bodyPr/>
                  <a:lstStyle/>
                  <a:p>
                    <a:fld id="{AFC089DB-A8EA-4CE2-9DC4-3A8C4B2C8E21}" type="CELLRANGE">
                      <a:rPr lang="en-US"/>
                      <a:pPr/>
                      <a:t>[ZELLBEREICH]</a:t>
                    </a:fld>
                    <a:endParaRPr lang="de-DE"/>
                  </a:p>
                </c:rich>
              </c:tx>
              <c:dLblPos val="ct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D-0F87-47AE-85C9-D1FF328F6E9D}"/>
                </c:ext>
              </c:extLst>
            </c:dLbl>
            <c:dLbl>
              <c:idx val="23"/>
              <c:tx>
                <c:rich>
                  <a:bodyPr/>
                  <a:lstStyle/>
                  <a:p>
                    <a:fld id="{64146017-D8A8-4C07-8980-D4AC5E71202F}" type="CELLRANGE">
                      <a:rPr lang="en-US"/>
                      <a:pPr/>
                      <a:t>[ZELLBEREICH]</a:t>
                    </a:fld>
                    <a:endParaRPr lang="de-DE"/>
                  </a:p>
                </c:rich>
              </c:tx>
              <c:dLblPos val="ct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E-0F87-47AE-85C9-D1FF328F6E9D}"/>
                </c:ext>
              </c:extLst>
            </c:dLbl>
            <c:dLbl>
              <c:idx val="24"/>
              <c:tx>
                <c:rich>
                  <a:bodyPr/>
                  <a:lstStyle/>
                  <a:p>
                    <a:fld id="{45F14E7E-00E8-43A9-AD78-15720F6A7E12}" type="CELLRANGE">
                      <a:rPr lang="de-DE"/>
                      <a:pPr/>
                      <a:t>[ZELLBEREICH]</a:t>
                    </a:fld>
                    <a:endParaRPr lang="de-DE"/>
                  </a:p>
                </c:rich>
              </c:tx>
              <c:dLblPos val="ct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F-0F87-47AE-85C9-D1FF328F6E9D}"/>
                </c:ext>
              </c:extLst>
            </c:dLbl>
            <c:dLbl>
              <c:idx val="25"/>
              <c:tx>
                <c:rich>
                  <a:bodyPr/>
                  <a:lstStyle/>
                  <a:p>
                    <a:fld id="{5CDA24E4-0A1C-4FFE-B363-C6CC6DF5F2D5}" type="CELLRANGE">
                      <a:rPr lang="de-DE"/>
                      <a:pPr/>
                      <a:t>[ZELLBEREICH]</a:t>
                    </a:fld>
                    <a:endParaRPr lang="de-DE"/>
                  </a:p>
                </c:rich>
              </c:tx>
              <c:dLblPos val="ct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0-0F87-47AE-85C9-D1FF328F6E9D}"/>
                </c:ext>
              </c:extLst>
            </c:dLbl>
            <c:dLbl>
              <c:idx val="26"/>
              <c:tx>
                <c:rich>
                  <a:bodyPr/>
                  <a:lstStyle/>
                  <a:p>
                    <a:fld id="{0844F313-9B40-46D0-B71A-B58B60FA6F35}" type="CELLRANGE">
                      <a:rPr lang="de-DE"/>
                      <a:pPr/>
                      <a:t>[ZELLBEREICH]</a:t>
                    </a:fld>
                    <a:endParaRPr lang="de-DE"/>
                  </a:p>
                </c:rich>
              </c:tx>
              <c:dLblPos val="ct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1-0F87-47AE-85C9-D1FF328F6E9D}"/>
                </c:ext>
              </c:extLst>
            </c:dLbl>
            <c:dLbl>
              <c:idx val="27"/>
              <c:tx>
                <c:rich>
                  <a:bodyPr/>
                  <a:lstStyle/>
                  <a:p>
                    <a:fld id="{B27BA7B6-C714-48C2-8069-8CA36CD72F95}" type="CELLRANGE">
                      <a:rPr lang="de-DE"/>
                      <a:pPr/>
                      <a:t>[ZELLBEREICH]</a:t>
                    </a:fld>
                    <a:endParaRPr lang="de-DE"/>
                  </a:p>
                </c:rich>
              </c:tx>
              <c:dLblPos val="ct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2-0F87-47AE-85C9-D1FF328F6E9D}"/>
                </c:ext>
              </c:extLst>
            </c:dLbl>
            <c:dLbl>
              <c:idx val="28"/>
              <c:tx>
                <c:rich>
                  <a:bodyPr/>
                  <a:lstStyle/>
                  <a:p>
                    <a:fld id="{7F3AC363-FC67-4091-8042-89BABE1F5E0C}" type="CELLRANGE">
                      <a:rPr lang="en-US"/>
                      <a:pPr/>
                      <a:t>[ZELLBEREICH]</a:t>
                    </a:fld>
                    <a:endParaRPr lang="de-DE"/>
                  </a:p>
                </c:rich>
              </c:tx>
              <c:dLblPos val="ct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3-0F87-47AE-85C9-D1FF328F6E9D}"/>
                </c:ext>
              </c:extLst>
            </c:dLbl>
            <c:dLbl>
              <c:idx val="29"/>
              <c:tx>
                <c:rich>
                  <a:bodyPr/>
                  <a:lstStyle/>
                  <a:p>
                    <a:fld id="{C027B2BF-A328-4826-AE83-AC2194FFF153}" type="CELLRANGE">
                      <a:rPr lang="en-US"/>
                      <a:pPr/>
                      <a:t>[ZELLBEREICH]</a:t>
                    </a:fld>
                    <a:endParaRPr lang="de-DE"/>
                  </a:p>
                </c:rich>
              </c:tx>
              <c:dLblPos val="ct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4-0F87-47AE-85C9-D1FF328F6E9D}"/>
                </c:ext>
              </c:extLst>
            </c:dLbl>
            <c:dLbl>
              <c:idx val="30"/>
              <c:tx>
                <c:rich>
                  <a:bodyPr/>
                  <a:lstStyle/>
                  <a:p>
                    <a:fld id="{26EB3D5B-3FEE-4791-B8D5-8DD8EF69D2F8}" type="CELLRANGE">
                      <a:rPr lang="de-DE"/>
                      <a:pPr/>
                      <a:t>[ZELLBEREICH]</a:t>
                    </a:fld>
                    <a:endParaRPr lang="de-DE"/>
                  </a:p>
                </c:rich>
              </c:tx>
              <c:dLblPos val="ct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5-0F87-47AE-85C9-D1FF328F6E9D}"/>
                </c:ext>
              </c:extLst>
            </c:dLbl>
            <c:dLbl>
              <c:idx val="31"/>
              <c:tx>
                <c:rich>
                  <a:bodyPr/>
                  <a:lstStyle/>
                  <a:p>
                    <a:fld id="{E4C7A196-81B1-49DA-99A9-546918313732}" type="CELLRANGE">
                      <a:rPr lang="de-DE"/>
                      <a:pPr/>
                      <a:t>[ZELLBEREICH]</a:t>
                    </a:fld>
                    <a:endParaRPr lang="de-DE"/>
                  </a:p>
                </c:rich>
              </c:tx>
              <c:dLblPos val="ct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6-0F87-47AE-85C9-D1FF328F6E9D}"/>
                </c:ext>
              </c:extLst>
            </c:dLbl>
            <c:dLbl>
              <c:idx val="32"/>
              <c:tx>
                <c:rich>
                  <a:bodyPr/>
                  <a:lstStyle/>
                  <a:p>
                    <a:fld id="{B77172BA-5847-4D3D-BDAA-38C9C575150A}" type="CELLRANGE">
                      <a:rPr lang="de-DE"/>
                      <a:pPr/>
                      <a:t>[ZELLBEREICH]</a:t>
                    </a:fld>
                    <a:endParaRPr lang="de-DE"/>
                  </a:p>
                </c:rich>
              </c:tx>
              <c:dLblPos val="ct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7-0F87-47AE-85C9-D1FF328F6E9D}"/>
                </c:ext>
              </c:extLst>
            </c:dLbl>
            <c:dLbl>
              <c:idx val="33"/>
              <c:tx>
                <c:rich>
                  <a:bodyPr/>
                  <a:lstStyle/>
                  <a:p>
                    <a:fld id="{B06BF79E-4900-4935-A1B1-BD8146A42917}" type="CELLRANGE">
                      <a:rPr lang="de-DE"/>
                      <a:pPr/>
                      <a:t>[ZELLBEREICH]</a:t>
                    </a:fld>
                    <a:endParaRPr lang="de-DE"/>
                  </a:p>
                </c:rich>
              </c:tx>
              <c:dLblPos val="ct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8-0F87-47AE-85C9-D1FF328F6E9D}"/>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de-DE"/>
              </a:p>
            </c:txPr>
            <c:dLblPos val="ctr"/>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0"/>
              </c:ext>
            </c:extLst>
          </c:dLbls>
          <c:cat>
            <c:strRef>
              <c:f>Sheet6!$H$15:$H$48</c:f>
              <c:strCache>
                <c:ptCount val="30"/>
                <c:pt idx="0">
                  <c:v>North America (N =146)</c:v>
                </c:pt>
                <c:pt idx="5">
                  <c:v>Europe (N = 357)</c:v>
                </c:pt>
                <c:pt idx="11">
                  <c:v>Latin America (N = 50)</c:v>
                </c:pt>
                <c:pt idx="17">
                  <c:v>Asia (N = 50)</c:v>
                </c:pt>
                <c:pt idx="23">
                  <c:v>Australia (N = 65)</c:v>
                </c:pt>
                <c:pt idx="29">
                  <c:v>South Africa (N = 31)</c:v>
                </c:pt>
              </c:strCache>
            </c:strRef>
          </c:cat>
          <c:val>
            <c:numRef>
              <c:f>Sheet6!$K$15:$K$48</c:f>
              <c:numCache>
                <c:formatCode>General</c:formatCode>
                <c:ptCount val="34"/>
                <c:pt idx="0">
                  <c:v>90</c:v>
                </c:pt>
                <c:pt idx="1">
                  <c:v>90</c:v>
                </c:pt>
                <c:pt idx="2">
                  <c:v>90</c:v>
                </c:pt>
                <c:pt idx="3">
                  <c:v>90</c:v>
                </c:pt>
                <c:pt idx="4">
                  <c:v>90</c:v>
                </c:pt>
                <c:pt idx="5">
                  <c:v>90</c:v>
                </c:pt>
                <c:pt idx="6">
                  <c:v>90</c:v>
                </c:pt>
                <c:pt idx="7">
                  <c:v>90</c:v>
                </c:pt>
                <c:pt idx="8">
                  <c:v>90</c:v>
                </c:pt>
                <c:pt idx="9">
                  <c:v>90</c:v>
                </c:pt>
                <c:pt idx="10">
                  <c:v>90</c:v>
                </c:pt>
                <c:pt idx="11">
                  <c:v>90</c:v>
                </c:pt>
                <c:pt idx="12">
                  <c:v>90</c:v>
                </c:pt>
                <c:pt idx="13">
                  <c:v>90</c:v>
                </c:pt>
                <c:pt idx="14">
                  <c:v>90</c:v>
                </c:pt>
                <c:pt idx="15">
                  <c:v>90</c:v>
                </c:pt>
                <c:pt idx="16">
                  <c:v>90</c:v>
                </c:pt>
                <c:pt idx="17">
                  <c:v>90</c:v>
                </c:pt>
                <c:pt idx="18">
                  <c:v>90</c:v>
                </c:pt>
                <c:pt idx="19">
                  <c:v>90</c:v>
                </c:pt>
                <c:pt idx="20">
                  <c:v>90</c:v>
                </c:pt>
                <c:pt idx="21">
                  <c:v>90</c:v>
                </c:pt>
                <c:pt idx="22">
                  <c:v>90</c:v>
                </c:pt>
                <c:pt idx="23">
                  <c:v>90</c:v>
                </c:pt>
                <c:pt idx="24">
                  <c:v>90</c:v>
                </c:pt>
                <c:pt idx="25">
                  <c:v>90</c:v>
                </c:pt>
                <c:pt idx="26">
                  <c:v>90</c:v>
                </c:pt>
                <c:pt idx="27">
                  <c:v>90</c:v>
                </c:pt>
                <c:pt idx="28">
                  <c:v>90</c:v>
                </c:pt>
                <c:pt idx="29">
                  <c:v>90</c:v>
                </c:pt>
                <c:pt idx="30">
                  <c:v>90</c:v>
                </c:pt>
                <c:pt idx="31">
                  <c:v>90</c:v>
                </c:pt>
                <c:pt idx="32">
                  <c:v>90</c:v>
                </c:pt>
                <c:pt idx="33">
                  <c:v>90</c:v>
                </c:pt>
              </c:numCache>
            </c:numRef>
          </c:val>
          <c:extLst>
            <c:ext xmlns:c15="http://schemas.microsoft.com/office/drawing/2012/chart" uri="{02D57815-91ED-43cb-92C2-25804820EDAC}">
              <c15:datalabelsRange>
                <c15:f>Sheet6!$F$15:$F$48</c15:f>
                <c15:dlblRangeCache>
                  <c:ptCount val="34"/>
                  <c:pt idx="0">
                    <c:v>Suboptimal overall health</c:v>
                  </c:pt>
                  <c:pt idx="1">
                    <c:v>Suboptimal mental health</c:v>
                  </c:pt>
                  <c:pt idx="2">
                    <c:v>Suboptimal sexual health</c:v>
                  </c:pt>
                  <c:pt idx="3">
                    <c:v>Suboptimal physical health</c:v>
                  </c:pt>
                  <c:pt idx="6">
                    <c:v>Suboptimal overall health</c:v>
                  </c:pt>
                  <c:pt idx="7">
                    <c:v>Suboptimal mental health</c:v>
                  </c:pt>
                  <c:pt idx="8">
                    <c:v>Suboptimal sexual health</c:v>
                  </c:pt>
                  <c:pt idx="9">
                    <c:v>Suboptimal physical health</c:v>
                  </c:pt>
                  <c:pt idx="12">
                    <c:v>Suboptimal overall health</c:v>
                  </c:pt>
                  <c:pt idx="13">
                    <c:v>Suboptimal mental health</c:v>
                  </c:pt>
                  <c:pt idx="14">
                    <c:v>Suboptimal sexual health</c:v>
                  </c:pt>
                  <c:pt idx="15">
                    <c:v>Suboptimal physical health</c:v>
                  </c:pt>
                  <c:pt idx="18">
                    <c:v>Suboptimal overall health</c:v>
                  </c:pt>
                  <c:pt idx="19">
                    <c:v>Suboptimal mental health</c:v>
                  </c:pt>
                  <c:pt idx="20">
                    <c:v>Suboptimal sexual health</c:v>
                  </c:pt>
                  <c:pt idx="21">
                    <c:v>Suboptimal physical health</c:v>
                  </c:pt>
                  <c:pt idx="24">
                    <c:v>Suboptimal overall health</c:v>
                  </c:pt>
                  <c:pt idx="25">
                    <c:v>Suboptimal mental health</c:v>
                  </c:pt>
                  <c:pt idx="26">
                    <c:v>Suboptimal sexual health</c:v>
                  </c:pt>
                  <c:pt idx="27">
                    <c:v>Suboptimal physical health</c:v>
                  </c:pt>
                  <c:pt idx="30">
                    <c:v>Suboptimal overall health</c:v>
                  </c:pt>
                  <c:pt idx="31">
                    <c:v>Suboptimal mental health</c:v>
                  </c:pt>
                  <c:pt idx="32">
                    <c:v>Suboptimal sexual health</c:v>
                  </c:pt>
                  <c:pt idx="33">
                    <c:v>Suboptimal physical health</c:v>
                  </c:pt>
                </c15:dlblRangeCache>
              </c15:datalabelsRange>
            </c:ext>
            <c:ext xmlns:c16="http://schemas.microsoft.com/office/drawing/2014/chart" uri="{C3380CC4-5D6E-409C-BE32-E72D297353CC}">
              <c16:uniqueId val="{00000029-0F87-47AE-85C9-D1FF328F6E9D}"/>
            </c:ext>
          </c:extLst>
        </c:ser>
        <c:ser>
          <c:idx val="3"/>
          <c:order val="3"/>
          <c:tx>
            <c:strRef>
              <c:f>Sheet6!$L$14</c:f>
              <c:strCache>
                <c:ptCount val="1"/>
                <c:pt idx="0">
                  <c:v>Age and sex-adjusted</c:v>
                </c:pt>
              </c:strCache>
            </c:strRef>
          </c:tx>
          <c:spPr>
            <a:solidFill>
              <a:schemeClr val="accent6">
                <a:lumMod val="40000"/>
                <a:lumOff val="60000"/>
              </a:schemeClr>
            </a:solidFill>
            <a:ln>
              <a:noFill/>
            </a:ln>
            <a:effectLst/>
          </c:spPr>
          <c:invertIfNegative val="0"/>
          <c:dLbls>
            <c:dLbl>
              <c:idx val="5"/>
              <c:delete val="1"/>
              <c:extLst>
                <c:ext xmlns:c15="http://schemas.microsoft.com/office/drawing/2012/chart" uri="{CE6537A1-D6FC-4f65-9D91-7224C49458BB}"/>
                <c:ext xmlns:c16="http://schemas.microsoft.com/office/drawing/2014/chart" uri="{C3380CC4-5D6E-409C-BE32-E72D297353CC}">
                  <c16:uniqueId val="{0000002A-0F87-47AE-85C9-D1FF328F6E9D}"/>
                </c:ext>
              </c:extLst>
            </c:dLbl>
            <c:dLbl>
              <c:idx val="11"/>
              <c:delete val="1"/>
              <c:extLst>
                <c:ext xmlns:c15="http://schemas.microsoft.com/office/drawing/2012/chart" uri="{CE6537A1-D6FC-4f65-9D91-7224C49458BB}"/>
                <c:ext xmlns:c16="http://schemas.microsoft.com/office/drawing/2014/chart" uri="{C3380CC4-5D6E-409C-BE32-E72D297353CC}">
                  <c16:uniqueId val="{0000002B-0F87-47AE-85C9-D1FF328F6E9D}"/>
                </c:ext>
              </c:extLst>
            </c:dLbl>
            <c:dLbl>
              <c:idx val="17"/>
              <c:delete val="1"/>
              <c:extLst>
                <c:ext xmlns:c15="http://schemas.microsoft.com/office/drawing/2012/chart" uri="{CE6537A1-D6FC-4f65-9D91-7224C49458BB}"/>
                <c:ext xmlns:c16="http://schemas.microsoft.com/office/drawing/2014/chart" uri="{C3380CC4-5D6E-409C-BE32-E72D297353CC}">
                  <c16:uniqueId val="{0000002C-0F87-47AE-85C9-D1FF328F6E9D}"/>
                </c:ext>
              </c:extLst>
            </c:dLbl>
            <c:dLbl>
              <c:idx val="23"/>
              <c:delete val="1"/>
              <c:extLst>
                <c:ext xmlns:c15="http://schemas.microsoft.com/office/drawing/2012/chart" uri="{CE6537A1-D6FC-4f65-9D91-7224C49458BB}"/>
                <c:ext xmlns:c16="http://schemas.microsoft.com/office/drawing/2014/chart" uri="{C3380CC4-5D6E-409C-BE32-E72D297353CC}">
                  <c16:uniqueId val="{0000002D-0F87-47AE-85C9-D1FF328F6E9D}"/>
                </c:ext>
              </c:extLst>
            </c:dLbl>
            <c:dLbl>
              <c:idx val="29"/>
              <c:delete val="1"/>
              <c:extLst>
                <c:ext xmlns:c15="http://schemas.microsoft.com/office/drawing/2012/chart" uri="{CE6537A1-D6FC-4f65-9D91-7224C49458BB}"/>
                <c:ext xmlns:c16="http://schemas.microsoft.com/office/drawing/2014/chart" uri="{C3380CC4-5D6E-409C-BE32-E72D297353CC}">
                  <c16:uniqueId val="{0000002E-0F87-47AE-85C9-D1FF328F6E9D}"/>
                </c:ext>
              </c:extLst>
            </c:dLbl>
            <c:numFmt formatCode="#\%"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Quire Sans" panose="020B0502040400020003" pitchFamily="34" charset="0"/>
                  </a:defRPr>
                </a:pPr>
                <a:endParaRPr lang="de-D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Sheet6!$H$15:$H$48</c:f>
              <c:strCache>
                <c:ptCount val="30"/>
                <c:pt idx="0">
                  <c:v>North America (N =146)</c:v>
                </c:pt>
                <c:pt idx="5">
                  <c:v>Europe (N = 357)</c:v>
                </c:pt>
                <c:pt idx="11">
                  <c:v>Latin America (N = 50)</c:v>
                </c:pt>
                <c:pt idx="17">
                  <c:v>Asia (N = 50)</c:v>
                </c:pt>
                <c:pt idx="23">
                  <c:v>Australia (N = 65)</c:v>
                </c:pt>
                <c:pt idx="29">
                  <c:v>South Africa (N = 31)</c:v>
                </c:pt>
              </c:strCache>
            </c:strRef>
          </c:cat>
          <c:val>
            <c:numRef>
              <c:f>Sheet6!$L$15:$L$48</c:f>
              <c:numCache>
                <c:formatCode>General</c:formatCode>
                <c:ptCount val="34"/>
                <c:pt idx="0">
                  <c:v>44.373849999999997</c:v>
                </c:pt>
                <c:pt idx="1">
                  <c:v>35.994050000000001</c:v>
                </c:pt>
                <c:pt idx="2">
                  <c:v>61.652609999999996</c:v>
                </c:pt>
                <c:pt idx="3">
                  <c:v>43.157299999999999</c:v>
                </c:pt>
                <c:pt idx="5">
                  <c:v>0</c:v>
                </c:pt>
                <c:pt idx="6">
                  <c:v>45.002270000000003</c:v>
                </c:pt>
                <c:pt idx="7">
                  <c:v>37.747799999999998</c:v>
                </c:pt>
                <c:pt idx="8">
                  <c:v>60.318209999999993</c:v>
                </c:pt>
                <c:pt idx="9">
                  <c:v>42.378979999999999</c:v>
                </c:pt>
                <c:pt idx="11">
                  <c:v>0</c:v>
                </c:pt>
                <c:pt idx="12">
                  <c:v>44.460319999999996</c:v>
                </c:pt>
                <c:pt idx="13">
                  <c:v>33.895870000000002</c:v>
                </c:pt>
                <c:pt idx="14">
                  <c:v>53.83278</c:v>
                </c:pt>
                <c:pt idx="15">
                  <c:v>42.828139999999998</c:v>
                </c:pt>
                <c:pt idx="17">
                  <c:v>0</c:v>
                </c:pt>
                <c:pt idx="18">
                  <c:v>47.458859999999994</c:v>
                </c:pt>
                <c:pt idx="19">
                  <c:v>40.845890000000004</c:v>
                </c:pt>
                <c:pt idx="20">
                  <c:v>62.492459999999994</c:v>
                </c:pt>
                <c:pt idx="21">
                  <c:v>46.383089999999996</c:v>
                </c:pt>
                <c:pt idx="23">
                  <c:v>0</c:v>
                </c:pt>
                <c:pt idx="24">
                  <c:v>36.801699999999997</c:v>
                </c:pt>
                <c:pt idx="25">
                  <c:v>32.099969999999999</c:v>
                </c:pt>
                <c:pt idx="26">
                  <c:v>54.689439999999998</c:v>
                </c:pt>
                <c:pt idx="27">
                  <c:v>35.521850000000001</c:v>
                </c:pt>
                <c:pt idx="29">
                  <c:v>0</c:v>
                </c:pt>
                <c:pt idx="30">
                  <c:v>31.897799999999997</c:v>
                </c:pt>
                <c:pt idx="31">
                  <c:v>22.265129999999999</c:v>
                </c:pt>
                <c:pt idx="32">
                  <c:v>45.432269999999995</c:v>
                </c:pt>
                <c:pt idx="33">
                  <c:v>30.844369999999998</c:v>
                </c:pt>
              </c:numCache>
            </c:numRef>
          </c:val>
          <c:extLst>
            <c:ext xmlns:c16="http://schemas.microsoft.com/office/drawing/2014/chart" uri="{C3380CC4-5D6E-409C-BE32-E72D297353CC}">
              <c16:uniqueId val="{0000002F-0F87-47AE-85C9-D1FF328F6E9D}"/>
            </c:ext>
          </c:extLst>
        </c:ser>
        <c:ser>
          <c:idx val="4"/>
          <c:order val="4"/>
          <c:tx>
            <c:strRef>
              <c:f>Sheet6!$M$14</c:f>
              <c:strCache>
                <c:ptCount val="1"/>
              </c:strCache>
            </c:strRef>
          </c:tx>
          <c:spPr>
            <a:noFill/>
            <a:ln>
              <a:noFill/>
            </a:ln>
            <a:effectLst/>
          </c:spPr>
          <c:invertIfNegative val="0"/>
          <c:cat>
            <c:strRef>
              <c:f>Sheet6!$H$15:$H$48</c:f>
              <c:strCache>
                <c:ptCount val="30"/>
                <c:pt idx="0">
                  <c:v>North America (N =146)</c:v>
                </c:pt>
                <c:pt idx="5">
                  <c:v>Europe (N = 357)</c:v>
                </c:pt>
                <c:pt idx="11">
                  <c:v>Latin America (N = 50)</c:v>
                </c:pt>
                <c:pt idx="17">
                  <c:v>Asia (N = 50)</c:v>
                </c:pt>
                <c:pt idx="23">
                  <c:v>Australia (N = 65)</c:v>
                </c:pt>
                <c:pt idx="29">
                  <c:v>South Africa (N = 31)</c:v>
                </c:pt>
              </c:strCache>
            </c:strRef>
          </c:cat>
          <c:val>
            <c:numRef>
              <c:f>Sheet6!$M$15:$M$48</c:f>
              <c:numCache>
                <c:formatCode>General</c:formatCode>
                <c:ptCount val="34"/>
                <c:pt idx="0">
                  <c:v>55.626150000000003</c:v>
                </c:pt>
                <c:pt idx="1">
                  <c:v>64.005949999999999</c:v>
                </c:pt>
                <c:pt idx="2">
                  <c:v>38.347390000000004</c:v>
                </c:pt>
                <c:pt idx="3">
                  <c:v>56.842700000000001</c:v>
                </c:pt>
                <c:pt idx="4">
                  <c:v>100</c:v>
                </c:pt>
                <c:pt idx="5">
                  <c:v>0</c:v>
                </c:pt>
                <c:pt idx="6">
                  <c:v>54.997729999999997</c:v>
                </c:pt>
                <c:pt idx="7">
                  <c:v>62.252200000000002</c:v>
                </c:pt>
                <c:pt idx="8">
                  <c:v>39.681790000000007</c:v>
                </c:pt>
                <c:pt idx="9">
                  <c:v>57.621020000000001</c:v>
                </c:pt>
                <c:pt idx="10">
                  <c:v>100</c:v>
                </c:pt>
                <c:pt idx="11">
                  <c:v>0</c:v>
                </c:pt>
                <c:pt idx="12">
                  <c:v>55.539680000000004</c:v>
                </c:pt>
                <c:pt idx="13">
                  <c:v>66.104129999999998</c:v>
                </c:pt>
                <c:pt idx="14">
                  <c:v>46.16722</c:v>
                </c:pt>
                <c:pt idx="15">
                  <c:v>57.171860000000002</c:v>
                </c:pt>
                <c:pt idx="16">
                  <c:v>100</c:v>
                </c:pt>
                <c:pt idx="17">
                  <c:v>0</c:v>
                </c:pt>
                <c:pt idx="18">
                  <c:v>52.541140000000006</c:v>
                </c:pt>
                <c:pt idx="19">
                  <c:v>59.154109999999996</c:v>
                </c:pt>
                <c:pt idx="20">
                  <c:v>37.507540000000006</c:v>
                </c:pt>
                <c:pt idx="21">
                  <c:v>53.616910000000004</c:v>
                </c:pt>
                <c:pt idx="22">
                  <c:v>100</c:v>
                </c:pt>
                <c:pt idx="23">
                  <c:v>0</c:v>
                </c:pt>
                <c:pt idx="24">
                  <c:v>63.198300000000003</c:v>
                </c:pt>
                <c:pt idx="25">
                  <c:v>67.900030000000001</c:v>
                </c:pt>
                <c:pt idx="26">
                  <c:v>45.310560000000002</c:v>
                </c:pt>
                <c:pt idx="27">
                  <c:v>64.478149999999999</c:v>
                </c:pt>
                <c:pt idx="28">
                  <c:v>100</c:v>
                </c:pt>
                <c:pt idx="29">
                  <c:v>0</c:v>
                </c:pt>
                <c:pt idx="30">
                  <c:v>68.102200000000011</c:v>
                </c:pt>
                <c:pt idx="31">
                  <c:v>77.734870000000001</c:v>
                </c:pt>
                <c:pt idx="32">
                  <c:v>54.567730000000005</c:v>
                </c:pt>
                <c:pt idx="33">
                  <c:v>69.155630000000002</c:v>
                </c:pt>
              </c:numCache>
            </c:numRef>
          </c:val>
          <c:extLst>
            <c:ext xmlns:c16="http://schemas.microsoft.com/office/drawing/2014/chart" uri="{C3380CC4-5D6E-409C-BE32-E72D297353CC}">
              <c16:uniqueId val="{00000030-0F87-47AE-85C9-D1FF328F6E9D}"/>
            </c:ext>
          </c:extLst>
        </c:ser>
        <c:dLbls>
          <c:showLegendKey val="0"/>
          <c:showVal val="0"/>
          <c:showCatName val="0"/>
          <c:showSerName val="0"/>
          <c:showPercent val="0"/>
          <c:showBubbleSize val="0"/>
        </c:dLbls>
        <c:gapWidth val="30"/>
        <c:overlap val="100"/>
        <c:axId val="1197509760"/>
        <c:axId val="190739647"/>
      </c:barChart>
      <c:catAx>
        <c:axId val="1197509760"/>
        <c:scaling>
          <c:orientation val="maxMin"/>
        </c:scaling>
        <c:delete val="0"/>
        <c:axPos val="l"/>
        <c:numFmt formatCode="General" sourceLinked="1"/>
        <c:majorTickMark val="none"/>
        <c:minorTickMark val="none"/>
        <c:tickLblPos val="nextTo"/>
        <c:spPr>
          <a:noFill/>
          <a:ln w="9525" cap="flat" cmpd="sng" algn="ctr">
            <a:solidFill>
              <a:schemeClr val="bg2">
                <a:lumMod val="10000"/>
              </a:schemeClr>
            </a:solidFill>
            <a:round/>
          </a:ln>
          <a:effectLst/>
        </c:spPr>
        <c:txPr>
          <a:bodyPr rot="-60000000" spcFirstLastPara="1" vertOverflow="ellipsis" vert="horz" wrap="square" anchor="ctr" anchorCtr="1"/>
          <a:lstStyle/>
          <a:p>
            <a:pPr>
              <a:defRPr sz="1050" b="0" i="0" u="none" strike="noStrike" kern="1200" baseline="0">
                <a:solidFill>
                  <a:schemeClr val="bg2">
                    <a:lumMod val="10000"/>
                  </a:schemeClr>
                </a:solidFill>
                <a:latin typeface="+mn-lt"/>
                <a:ea typeface="+mn-ea"/>
                <a:cs typeface="+mn-cs"/>
              </a:defRPr>
            </a:pPr>
            <a:endParaRPr lang="de-DE"/>
          </a:p>
        </c:txPr>
        <c:crossAx val="190739647"/>
        <c:crosses val="autoZero"/>
        <c:auto val="1"/>
        <c:lblAlgn val="ctr"/>
        <c:lblOffset val="100"/>
        <c:noMultiLvlLbl val="0"/>
      </c:catAx>
      <c:valAx>
        <c:axId val="190739647"/>
        <c:scaling>
          <c:orientation val="minMax"/>
        </c:scaling>
        <c:delete val="1"/>
        <c:axPos val="b"/>
        <c:numFmt formatCode="General" sourceLinked="1"/>
        <c:majorTickMark val="none"/>
        <c:minorTickMark val="none"/>
        <c:tickLblPos val="nextTo"/>
        <c:crossAx val="1197509760"/>
        <c:crosses val="max"/>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4200879192007597E-2"/>
          <c:y val="1.5802010597731887E-2"/>
          <c:w val="0.88430850735399646"/>
          <c:h val="0.71447324975019233"/>
        </c:manualLayout>
      </c:layout>
      <c:barChart>
        <c:barDir val="col"/>
        <c:grouping val="stacked"/>
        <c:varyColors val="0"/>
        <c:ser>
          <c:idx val="0"/>
          <c:order val="0"/>
          <c:tx>
            <c:strRef>
              <c:f>Sheet4!$A$5</c:f>
              <c:strCache>
                <c:ptCount val="1"/>
                <c:pt idx="0">
                  <c:v>0</c:v>
                </c:pt>
              </c:strCache>
            </c:strRef>
          </c:tx>
          <c:spPr>
            <a:solidFill>
              <a:schemeClr val="accent6"/>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Quire Sans" panose="020B0502040400020003" pitchFamily="34" charset="0"/>
                  </a:defRPr>
                </a:pPr>
                <a:endParaRPr lang="de-D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Sheet4!$B$4:$H$4</c:f>
              <c:strCache>
                <c:ptCount val="7"/>
                <c:pt idx="0">
                  <c:v>Total (N = 699)</c:v>
                </c:pt>
                <c:pt idx="1">
                  <c:v>South Africa (N = 31)</c:v>
                </c:pt>
                <c:pt idx="2">
                  <c:v>Latin America (N = 50)</c:v>
                </c:pt>
                <c:pt idx="3">
                  <c:v>Australia (N = 65)</c:v>
                </c:pt>
                <c:pt idx="4">
                  <c:v>Europe (N = 357)</c:v>
                </c:pt>
                <c:pt idx="5">
                  <c:v>North America (N =146)</c:v>
                </c:pt>
                <c:pt idx="6">
                  <c:v>Asia (N = 50)</c:v>
                </c:pt>
              </c:strCache>
            </c:strRef>
          </c:cat>
          <c:val>
            <c:numRef>
              <c:f>Sheet4!$B$5:$H$5</c:f>
              <c:numCache>
                <c:formatCode>General</c:formatCode>
                <c:ptCount val="7"/>
                <c:pt idx="0">
                  <c:v>25.75</c:v>
                </c:pt>
                <c:pt idx="1">
                  <c:v>54.84</c:v>
                </c:pt>
                <c:pt idx="2">
                  <c:v>34</c:v>
                </c:pt>
                <c:pt idx="3">
                  <c:v>32.31</c:v>
                </c:pt>
                <c:pt idx="4">
                  <c:v>23.25</c:v>
                </c:pt>
                <c:pt idx="5">
                  <c:v>21.92</c:v>
                </c:pt>
                <c:pt idx="6">
                  <c:v>20</c:v>
                </c:pt>
              </c:numCache>
            </c:numRef>
          </c:val>
          <c:extLst>
            <c:ext xmlns:c16="http://schemas.microsoft.com/office/drawing/2014/chart" uri="{C3380CC4-5D6E-409C-BE32-E72D297353CC}">
              <c16:uniqueId val="{00000000-8398-4CB9-B68E-855F378836CA}"/>
            </c:ext>
          </c:extLst>
        </c:ser>
        <c:ser>
          <c:idx val="1"/>
          <c:order val="1"/>
          <c:tx>
            <c:strRef>
              <c:f>Sheet4!$A$6</c:f>
              <c:strCache>
                <c:ptCount val="1"/>
                <c:pt idx="0">
                  <c:v>1</c:v>
                </c:pt>
              </c:strCache>
            </c:strRef>
          </c:tx>
          <c:spPr>
            <a:solidFill>
              <a:schemeClr val="accent4">
                <a:lumMod val="75000"/>
              </a:schemeClr>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Quire Sans" panose="020B0502040400020003" pitchFamily="34" charset="0"/>
                  </a:defRPr>
                </a:pPr>
                <a:endParaRPr lang="de-D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Sheet4!$B$4:$H$4</c:f>
              <c:strCache>
                <c:ptCount val="7"/>
                <c:pt idx="0">
                  <c:v>Total (N = 699)</c:v>
                </c:pt>
                <c:pt idx="1">
                  <c:v>South Africa (N = 31)</c:v>
                </c:pt>
                <c:pt idx="2">
                  <c:v>Latin America (N = 50)</c:v>
                </c:pt>
                <c:pt idx="3">
                  <c:v>Australia (N = 65)</c:v>
                </c:pt>
                <c:pt idx="4">
                  <c:v>Europe (N = 357)</c:v>
                </c:pt>
                <c:pt idx="5">
                  <c:v>North America (N =146)</c:v>
                </c:pt>
                <c:pt idx="6">
                  <c:v>Asia (N = 50)</c:v>
                </c:pt>
              </c:strCache>
            </c:strRef>
          </c:cat>
          <c:val>
            <c:numRef>
              <c:f>Sheet4!$B$6:$H$6</c:f>
              <c:numCache>
                <c:formatCode>General</c:formatCode>
                <c:ptCount val="7"/>
                <c:pt idx="0">
                  <c:v>22.6</c:v>
                </c:pt>
                <c:pt idx="1">
                  <c:v>22.58</c:v>
                </c:pt>
                <c:pt idx="2">
                  <c:v>34</c:v>
                </c:pt>
                <c:pt idx="3">
                  <c:v>29.23</c:v>
                </c:pt>
                <c:pt idx="4">
                  <c:v>21.01</c:v>
                </c:pt>
                <c:pt idx="5">
                  <c:v>21.23</c:v>
                </c:pt>
                <c:pt idx="6">
                  <c:v>18</c:v>
                </c:pt>
              </c:numCache>
            </c:numRef>
          </c:val>
          <c:extLst>
            <c:ext xmlns:c16="http://schemas.microsoft.com/office/drawing/2014/chart" uri="{C3380CC4-5D6E-409C-BE32-E72D297353CC}">
              <c16:uniqueId val="{00000001-8398-4CB9-B68E-855F378836CA}"/>
            </c:ext>
          </c:extLst>
        </c:ser>
        <c:ser>
          <c:idx val="2"/>
          <c:order val="2"/>
          <c:tx>
            <c:strRef>
              <c:f>Sheet4!$A$7</c:f>
              <c:strCache>
                <c:ptCount val="1"/>
                <c:pt idx="0">
                  <c:v>2</c:v>
                </c:pt>
              </c:strCache>
            </c:strRef>
          </c:tx>
          <c:spPr>
            <a:solidFill>
              <a:schemeClr val="accent3"/>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Quire Sans" panose="020B0502040400020003" pitchFamily="34" charset="0"/>
                  </a:defRPr>
                </a:pPr>
                <a:endParaRPr lang="de-D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Sheet4!$B$4:$H$4</c:f>
              <c:strCache>
                <c:ptCount val="7"/>
                <c:pt idx="0">
                  <c:v>Total (N = 699)</c:v>
                </c:pt>
                <c:pt idx="1">
                  <c:v>South Africa (N = 31)</c:v>
                </c:pt>
                <c:pt idx="2">
                  <c:v>Latin America (N = 50)</c:v>
                </c:pt>
                <c:pt idx="3">
                  <c:v>Australia (N = 65)</c:v>
                </c:pt>
                <c:pt idx="4">
                  <c:v>Europe (N = 357)</c:v>
                </c:pt>
                <c:pt idx="5">
                  <c:v>North America (N =146)</c:v>
                </c:pt>
                <c:pt idx="6">
                  <c:v>Asia (N = 50)</c:v>
                </c:pt>
              </c:strCache>
            </c:strRef>
          </c:cat>
          <c:val>
            <c:numRef>
              <c:f>Sheet4!$B$7:$H$7</c:f>
              <c:numCache>
                <c:formatCode>General</c:formatCode>
                <c:ptCount val="7"/>
                <c:pt idx="0">
                  <c:v>11.73</c:v>
                </c:pt>
                <c:pt idx="1">
                  <c:v>6.45</c:v>
                </c:pt>
                <c:pt idx="2">
                  <c:v>12</c:v>
                </c:pt>
                <c:pt idx="3">
                  <c:v>10.77</c:v>
                </c:pt>
                <c:pt idx="4">
                  <c:v>11.76</c:v>
                </c:pt>
                <c:pt idx="5">
                  <c:v>13.7</c:v>
                </c:pt>
                <c:pt idx="6">
                  <c:v>10</c:v>
                </c:pt>
              </c:numCache>
            </c:numRef>
          </c:val>
          <c:extLst>
            <c:ext xmlns:c16="http://schemas.microsoft.com/office/drawing/2014/chart" uri="{C3380CC4-5D6E-409C-BE32-E72D297353CC}">
              <c16:uniqueId val="{00000002-8398-4CB9-B68E-855F378836CA}"/>
            </c:ext>
          </c:extLst>
        </c:ser>
        <c:ser>
          <c:idx val="3"/>
          <c:order val="3"/>
          <c:tx>
            <c:strRef>
              <c:f>Sheet4!$A$8</c:f>
              <c:strCache>
                <c:ptCount val="1"/>
                <c:pt idx="0">
                  <c:v>3</c:v>
                </c:pt>
              </c:strCache>
            </c:strRef>
          </c:tx>
          <c:spPr>
            <a:solidFill>
              <a:schemeClr val="accent2">
                <a:lumMod val="75000"/>
                <a:lumOff val="25000"/>
              </a:schemeClr>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Quire Sans" panose="020B0502040400020003" pitchFamily="34" charset="0"/>
                  </a:defRPr>
                </a:pPr>
                <a:endParaRPr lang="de-D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Sheet4!$B$4:$H$4</c:f>
              <c:strCache>
                <c:ptCount val="7"/>
                <c:pt idx="0">
                  <c:v>Total (N = 699)</c:v>
                </c:pt>
                <c:pt idx="1">
                  <c:v>South Africa (N = 31)</c:v>
                </c:pt>
                <c:pt idx="2">
                  <c:v>Latin America (N = 50)</c:v>
                </c:pt>
                <c:pt idx="3">
                  <c:v>Australia (N = 65)</c:v>
                </c:pt>
                <c:pt idx="4">
                  <c:v>Europe (N = 357)</c:v>
                </c:pt>
                <c:pt idx="5">
                  <c:v>North America (N =146)</c:v>
                </c:pt>
                <c:pt idx="6">
                  <c:v>Asia (N = 50)</c:v>
                </c:pt>
              </c:strCache>
            </c:strRef>
          </c:cat>
          <c:val>
            <c:numRef>
              <c:f>Sheet4!$B$8:$H$8</c:f>
              <c:numCache>
                <c:formatCode>General</c:formatCode>
                <c:ptCount val="7"/>
                <c:pt idx="0">
                  <c:v>16.88</c:v>
                </c:pt>
                <c:pt idx="1">
                  <c:v>16.13</c:v>
                </c:pt>
                <c:pt idx="2">
                  <c:v>8</c:v>
                </c:pt>
                <c:pt idx="3">
                  <c:v>13.85</c:v>
                </c:pt>
                <c:pt idx="4">
                  <c:v>15.41</c:v>
                </c:pt>
                <c:pt idx="5">
                  <c:v>21.92</c:v>
                </c:pt>
                <c:pt idx="6">
                  <c:v>26</c:v>
                </c:pt>
              </c:numCache>
            </c:numRef>
          </c:val>
          <c:extLst>
            <c:ext xmlns:c16="http://schemas.microsoft.com/office/drawing/2014/chart" uri="{C3380CC4-5D6E-409C-BE32-E72D297353CC}">
              <c16:uniqueId val="{00000003-8398-4CB9-B68E-855F378836CA}"/>
            </c:ext>
          </c:extLst>
        </c:ser>
        <c:ser>
          <c:idx val="4"/>
          <c:order val="4"/>
          <c:tx>
            <c:strRef>
              <c:f>Sheet4!$A$9</c:f>
              <c:strCache>
                <c:ptCount val="1"/>
                <c:pt idx="0">
                  <c:v>4</c:v>
                </c:pt>
              </c:strCache>
            </c:strRef>
          </c:tx>
          <c:spPr>
            <a:solidFill>
              <a:schemeClr val="tx2"/>
            </a:solidFill>
            <a:ln>
              <a:noFill/>
            </a:ln>
            <a:effectLst/>
          </c:spPr>
          <c:invertIfNegative val="0"/>
          <c:dLbls>
            <c:dLbl>
              <c:idx val="1"/>
              <c:delete val="1"/>
              <c:extLst>
                <c:ext xmlns:c15="http://schemas.microsoft.com/office/drawing/2012/chart" uri="{CE6537A1-D6FC-4f65-9D91-7224C49458BB}"/>
                <c:ext xmlns:c16="http://schemas.microsoft.com/office/drawing/2014/chart" uri="{C3380CC4-5D6E-409C-BE32-E72D297353CC}">
                  <c16:uniqueId val="{00000005-8398-4CB9-B68E-855F378836CA}"/>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Quire Sans" panose="020B0502040400020003" pitchFamily="34" charset="0"/>
                  </a:defRPr>
                </a:pPr>
                <a:endParaRPr lang="de-D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Sheet4!$B$4:$H$4</c:f>
              <c:strCache>
                <c:ptCount val="7"/>
                <c:pt idx="0">
                  <c:v>Total (N = 699)</c:v>
                </c:pt>
                <c:pt idx="1">
                  <c:v>South Africa (N = 31)</c:v>
                </c:pt>
                <c:pt idx="2">
                  <c:v>Latin America (N = 50)</c:v>
                </c:pt>
                <c:pt idx="3">
                  <c:v>Australia (N = 65)</c:v>
                </c:pt>
                <c:pt idx="4">
                  <c:v>Europe (N = 357)</c:v>
                </c:pt>
                <c:pt idx="5">
                  <c:v>North America (N =146)</c:v>
                </c:pt>
                <c:pt idx="6">
                  <c:v>Asia (N = 50)</c:v>
                </c:pt>
              </c:strCache>
            </c:strRef>
          </c:cat>
          <c:val>
            <c:numRef>
              <c:f>Sheet4!$B$9:$H$9</c:f>
              <c:numCache>
                <c:formatCode>General</c:formatCode>
                <c:ptCount val="7"/>
                <c:pt idx="0">
                  <c:v>23.03</c:v>
                </c:pt>
                <c:pt idx="1">
                  <c:v>0</c:v>
                </c:pt>
                <c:pt idx="2">
                  <c:v>12</c:v>
                </c:pt>
                <c:pt idx="3">
                  <c:v>13.85</c:v>
                </c:pt>
                <c:pt idx="4">
                  <c:v>28.57</c:v>
                </c:pt>
                <c:pt idx="5">
                  <c:v>21.23</c:v>
                </c:pt>
                <c:pt idx="6">
                  <c:v>26</c:v>
                </c:pt>
              </c:numCache>
            </c:numRef>
          </c:val>
          <c:extLst>
            <c:ext xmlns:c16="http://schemas.microsoft.com/office/drawing/2014/chart" uri="{C3380CC4-5D6E-409C-BE32-E72D297353CC}">
              <c16:uniqueId val="{00000004-8398-4CB9-B68E-855F378836CA}"/>
            </c:ext>
          </c:extLst>
        </c:ser>
        <c:dLbls>
          <c:dLblPos val="ctr"/>
          <c:showLegendKey val="0"/>
          <c:showVal val="1"/>
          <c:showCatName val="0"/>
          <c:showSerName val="0"/>
          <c:showPercent val="0"/>
          <c:showBubbleSize val="0"/>
        </c:dLbls>
        <c:gapWidth val="150"/>
        <c:overlap val="100"/>
        <c:axId val="1197484160"/>
        <c:axId val="190829919"/>
      </c:barChart>
      <c:catAx>
        <c:axId val="119748416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de-DE"/>
          </a:p>
        </c:txPr>
        <c:crossAx val="190829919"/>
        <c:crosses val="autoZero"/>
        <c:auto val="1"/>
        <c:lblAlgn val="ctr"/>
        <c:lblOffset val="100"/>
        <c:noMultiLvlLbl val="0"/>
      </c:catAx>
      <c:valAx>
        <c:axId val="190829919"/>
        <c:scaling>
          <c:orientation val="minMax"/>
          <c:max val="100"/>
        </c:scaling>
        <c:delete val="0"/>
        <c:axPos val="l"/>
        <c:title>
          <c:tx>
            <c:rich>
              <a:bodyPr rot="-5400000" spcFirstLastPara="1" vertOverflow="ellipsis" vert="horz" wrap="square" anchor="ctr" anchorCtr="1"/>
              <a:lstStyle/>
              <a:p>
                <a:pPr>
                  <a:defRPr sz="1400" b="0" i="0" u="none" strike="noStrike" kern="1200" baseline="0">
                    <a:solidFill>
                      <a:schemeClr val="tx1"/>
                    </a:solidFill>
                    <a:latin typeface="+mn-lt"/>
                    <a:ea typeface="+mn-ea"/>
                    <a:cs typeface="+mn-cs"/>
                  </a:defRPr>
                </a:pPr>
                <a:r>
                  <a:rPr lang="en-US" sz="1400" b="0" dirty="0">
                    <a:solidFill>
                      <a:schemeClr val="tx1"/>
                    </a:solidFill>
                  </a:rPr>
                  <a:t>Percentage,</a:t>
                </a:r>
                <a:r>
                  <a:rPr lang="en-US" sz="1400" b="0" baseline="0" dirty="0">
                    <a:solidFill>
                      <a:schemeClr val="tx1"/>
                    </a:solidFill>
                  </a:rPr>
                  <a:t> %</a:t>
                </a:r>
                <a:endParaRPr lang="en-US" sz="1400" b="0" dirty="0">
                  <a:solidFill>
                    <a:schemeClr val="tx1"/>
                  </a:solidFill>
                </a:endParaRPr>
              </a:p>
            </c:rich>
          </c:tx>
          <c:layout>
            <c:manualLayout>
              <c:xMode val="edge"/>
              <c:yMode val="edge"/>
              <c:x val="5.3946718114013595E-3"/>
              <c:y val="0.24604665311986107"/>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de-DE"/>
            </a:p>
          </c:txPr>
        </c:title>
        <c:numFmt formatCode="General"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Quire Sans" panose="020B0502040400020003" pitchFamily="34" charset="0"/>
              </a:defRPr>
            </a:pPr>
            <a:endParaRPr lang="de-DE"/>
          </a:p>
        </c:txPr>
        <c:crossAx val="1197484160"/>
        <c:crosses val="autoZero"/>
        <c:crossBetween val="between"/>
      </c:valAx>
      <c:spPr>
        <a:noFill/>
        <a:ln>
          <a:noFill/>
        </a:ln>
        <a:effectLst/>
      </c:spPr>
    </c:plotArea>
    <c:legend>
      <c:legendPos val="b"/>
      <c:layout>
        <c:manualLayout>
          <c:xMode val="edge"/>
          <c:yMode val="edge"/>
          <c:x val="0.94144229130449608"/>
          <c:y val="0.46071552682603106"/>
          <c:w val="4.2806268534614986E-2"/>
          <c:h val="0.23772023933892744"/>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7866536051958246"/>
          <c:y val="3.8250059765718381E-2"/>
          <c:w val="0.67024948165026632"/>
          <c:h val="0.79039519471812658"/>
        </c:manualLayout>
      </c:layout>
      <c:barChart>
        <c:barDir val="bar"/>
        <c:grouping val="clustered"/>
        <c:varyColors val="0"/>
        <c:ser>
          <c:idx val="0"/>
          <c:order val="0"/>
          <c:tx>
            <c:strRef>
              <c:f>Sheet1!$A$1</c:f>
              <c:strCache>
                <c:ptCount val="1"/>
                <c:pt idx="0">
                  <c:v>FACTORS</c:v>
                </c:pt>
              </c:strCache>
            </c:strRef>
          </c:tx>
          <c:spPr>
            <a:noFill/>
            <a:ln>
              <a:noFill/>
            </a:ln>
            <a:effectLst/>
          </c:spPr>
          <c:invertIfNegative val="0"/>
          <c:cat>
            <c:strRef>
              <c:f>Sheet1!$A$2:$A$44</c:f>
              <c:strCache>
                <c:ptCount val="42"/>
                <c:pt idx="1">
                  <c:v>PAST MAJOR DDI</c:v>
                </c:pt>
                <c:pt idx="2">
                  <c:v>Yes vs no</c:v>
                </c:pt>
                <c:pt idx="4">
                  <c:v>PAST ART RESISTANCE</c:v>
                </c:pt>
                <c:pt idx="5">
                  <c:v>Yes vs no</c:v>
                </c:pt>
                <c:pt idx="7">
                  <c:v>ART SIDE EFFECTS</c:v>
                </c:pt>
                <c:pt idx="8">
                  <c:v>GI vs none</c:v>
                </c:pt>
                <c:pt idx="9">
                  <c:v>Non-GI-only vs none</c:v>
                </c:pt>
                <c:pt idx="11">
                  <c:v>POLYPHARMACY</c:v>
                </c:pt>
                <c:pt idx="12">
                  <c:v>Yes vs no</c:v>
                </c:pt>
                <c:pt idx="14">
                  <c:v>CO-MORBIDITIES</c:v>
                </c:pt>
                <c:pt idx="15">
                  <c:v>One only vs. none</c:v>
                </c:pt>
                <c:pt idx="16">
                  <c:v>Two+ vs. none</c:v>
                </c:pt>
                <c:pt idx="18">
                  <c:v>CO-INFECTIONS</c:v>
                </c:pt>
                <c:pt idx="19">
                  <c:v>Yes vs. no</c:v>
                </c:pt>
                <c:pt idx="21">
                  <c:v>SUBSTANCE USE</c:v>
                </c:pt>
                <c:pt idx="22">
                  <c:v>Yes vs. no</c:v>
                </c:pt>
                <c:pt idx="24">
                  <c:v>STIGMA</c:v>
                </c:pt>
                <c:pt idx="25">
                  <c:v>Anticipated stigma vs. none</c:v>
                </c:pt>
                <c:pt idx="26">
                  <c:v>Internalized stigma vs. none</c:v>
                </c:pt>
                <c:pt idx="27">
                  <c:v>Both forms of stigma</c:v>
                </c:pt>
                <c:pt idx="29">
                  <c:v>DAYS MISSED ART/PAST MO</c:v>
                </c:pt>
                <c:pt idx="30">
                  <c:v>1 only vs. none</c:v>
                </c:pt>
                <c:pt idx="31">
                  <c:v> 2-4 only vs none</c:v>
                </c:pt>
                <c:pt idx="32">
                  <c:v>5+ vs. none</c:v>
                </c:pt>
                <c:pt idx="34">
                  <c:v>EDUCATION</c:v>
                </c:pt>
                <c:pt idx="35">
                  <c:v>≥ high school vs. &lt; high school</c:v>
                </c:pt>
                <c:pt idx="37">
                  <c:v>RACE</c:v>
                </c:pt>
                <c:pt idx="38">
                  <c:v>White vs. nonwhite</c:v>
                </c:pt>
                <c:pt idx="40">
                  <c:v>TREATMENT PERCEPTION</c:v>
                </c:pt>
                <c:pt idx="41">
                  <c:v>Dissatisfied vs. satisfied</c:v>
                </c:pt>
              </c:strCache>
            </c:strRef>
          </c:cat>
          <c:val>
            <c:numRef>
              <c:f>Sheet1!$N$2:$N$44</c:f>
              <c:numCache>
                <c:formatCode>General</c:formatCode>
                <c:ptCount val="43"/>
                <c:pt idx="1">
                  <c:v>41</c:v>
                </c:pt>
                <c:pt idx="2">
                  <c:v>40</c:v>
                </c:pt>
                <c:pt idx="3">
                  <c:v>39</c:v>
                </c:pt>
                <c:pt idx="4">
                  <c:v>38</c:v>
                </c:pt>
                <c:pt idx="5">
                  <c:v>37</c:v>
                </c:pt>
                <c:pt idx="6">
                  <c:v>36</c:v>
                </c:pt>
                <c:pt idx="7">
                  <c:v>35</c:v>
                </c:pt>
                <c:pt idx="8">
                  <c:v>34</c:v>
                </c:pt>
                <c:pt idx="9">
                  <c:v>33</c:v>
                </c:pt>
                <c:pt idx="10">
                  <c:v>32</c:v>
                </c:pt>
                <c:pt idx="11">
                  <c:v>31</c:v>
                </c:pt>
                <c:pt idx="12">
                  <c:v>30</c:v>
                </c:pt>
                <c:pt idx="13">
                  <c:v>29</c:v>
                </c:pt>
                <c:pt idx="14">
                  <c:v>28</c:v>
                </c:pt>
                <c:pt idx="15">
                  <c:v>27</c:v>
                </c:pt>
                <c:pt idx="16">
                  <c:v>26</c:v>
                </c:pt>
                <c:pt idx="17">
                  <c:v>25</c:v>
                </c:pt>
                <c:pt idx="18">
                  <c:v>24</c:v>
                </c:pt>
                <c:pt idx="19">
                  <c:v>23</c:v>
                </c:pt>
                <c:pt idx="20">
                  <c:v>22</c:v>
                </c:pt>
                <c:pt idx="21">
                  <c:v>21</c:v>
                </c:pt>
                <c:pt idx="22">
                  <c:v>20</c:v>
                </c:pt>
                <c:pt idx="23">
                  <c:v>19</c:v>
                </c:pt>
                <c:pt idx="24">
                  <c:v>18</c:v>
                </c:pt>
                <c:pt idx="25">
                  <c:v>17</c:v>
                </c:pt>
                <c:pt idx="26">
                  <c:v>16</c:v>
                </c:pt>
                <c:pt idx="27">
                  <c:v>15</c:v>
                </c:pt>
                <c:pt idx="28">
                  <c:v>14</c:v>
                </c:pt>
                <c:pt idx="29">
                  <c:v>13</c:v>
                </c:pt>
                <c:pt idx="30">
                  <c:v>12</c:v>
                </c:pt>
                <c:pt idx="31">
                  <c:v>11</c:v>
                </c:pt>
                <c:pt idx="32">
                  <c:v>10</c:v>
                </c:pt>
                <c:pt idx="33">
                  <c:v>9</c:v>
                </c:pt>
                <c:pt idx="34">
                  <c:v>8</c:v>
                </c:pt>
                <c:pt idx="35">
                  <c:v>7</c:v>
                </c:pt>
                <c:pt idx="36">
                  <c:v>6</c:v>
                </c:pt>
                <c:pt idx="37">
                  <c:v>5</c:v>
                </c:pt>
                <c:pt idx="38">
                  <c:v>4</c:v>
                </c:pt>
                <c:pt idx="39">
                  <c:v>3</c:v>
                </c:pt>
                <c:pt idx="40">
                  <c:v>2</c:v>
                </c:pt>
                <c:pt idx="41">
                  <c:v>1</c:v>
                </c:pt>
              </c:numCache>
            </c:numRef>
          </c:val>
          <c:extLst>
            <c:ext xmlns:c16="http://schemas.microsoft.com/office/drawing/2014/chart" uri="{C3380CC4-5D6E-409C-BE32-E72D297353CC}">
              <c16:uniqueId val="{00000000-A032-434B-B569-455C4CAEDB66}"/>
            </c:ext>
          </c:extLst>
        </c:ser>
        <c:dLbls>
          <c:showLegendKey val="0"/>
          <c:showVal val="0"/>
          <c:showCatName val="0"/>
          <c:showSerName val="0"/>
          <c:showPercent val="0"/>
          <c:showBubbleSize val="0"/>
        </c:dLbls>
        <c:gapWidth val="182"/>
        <c:axId val="1259928255"/>
        <c:axId val="1271532095"/>
      </c:barChart>
      <c:scatterChart>
        <c:scatterStyle val="lineMarker"/>
        <c:varyColors val="0"/>
        <c:ser>
          <c:idx val="2"/>
          <c:order val="1"/>
          <c:tx>
            <c:strRef>
              <c:f>Sheet1!$I$1</c:f>
              <c:strCache>
                <c:ptCount val="1"/>
                <c:pt idx="0">
                  <c:v>Sub-optimal health in all domains</c:v>
                </c:pt>
              </c:strCache>
            </c:strRef>
          </c:tx>
          <c:spPr>
            <a:ln w="25400" cap="rnd">
              <a:noFill/>
              <a:round/>
            </a:ln>
            <a:effectLst/>
          </c:spPr>
          <c:marker>
            <c:symbol val="circle"/>
            <c:size val="12"/>
            <c:spPr>
              <a:solidFill>
                <a:schemeClr val="accent3"/>
              </a:solidFill>
              <a:ln w="28575">
                <a:solidFill>
                  <a:schemeClr val="tx1"/>
                </a:solidFill>
              </a:ln>
              <a:effectLst/>
            </c:spPr>
          </c:marker>
          <c:dPt>
            <c:idx val="4"/>
            <c:marker>
              <c:symbol val="diamond"/>
              <c:size val="12"/>
              <c:spPr>
                <a:solidFill>
                  <a:schemeClr val="accent1"/>
                </a:solidFill>
                <a:ln w="28575">
                  <a:solidFill>
                    <a:schemeClr val="tx1"/>
                  </a:solidFill>
                </a:ln>
                <a:effectLst/>
              </c:spPr>
            </c:marker>
            <c:bubble3D val="0"/>
            <c:extLst>
              <c:ext xmlns:c16="http://schemas.microsoft.com/office/drawing/2014/chart" uri="{C3380CC4-5D6E-409C-BE32-E72D297353CC}">
                <c16:uniqueId val="{00000003-A032-434B-B569-455C4CAEDB66}"/>
              </c:ext>
            </c:extLst>
          </c:dPt>
          <c:dPt>
            <c:idx val="7"/>
            <c:marker>
              <c:symbol val="triangle"/>
              <c:size val="12"/>
              <c:spPr>
                <a:solidFill>
                  <a:schemeClr val="accent6">
                    <a:lumMod val="60000"/>
                    <a:lumOff val="40000"/>
                  </a:schemeClr>
                </a:solidFill>
                <a:ln w="28575">
                  <a:solidFill>
                    <a:schemeClr val="tx1"/>
                  </a:solidFill>
                </a:ln>
                <a:effectLst/>
              </c:spPr>
            </c:marker>
            <c:bubble3D val="0"/>
            <c:extLst>
              <c:ext xmlns:c16="http://schemas.microsoft.com/office/drawing/2014/chart" uri="{C3380CC4-5D6E-409C-BE32-E72D297353CC}">
                <c16:uniqueId val="{00000004-A032-434B-B569-455C4CAEDB66}"/>
              </c:ext>
            </c:extLst>
          </c:dPt>
          <c:dPt>
            <c:idx val="8"/>
            <c:marker>
              <c:symbol val="triangle"/>
              <c:size val="12"/>
              <c:spPr>
                <a:solidFill>
                  <a:schemeClr val="accent6">
                    <a:lumMod val="60000"/>
                    <a:lumOff val="40000"/>
                  </a:schemeClr>
                </a:solidFill>
                <a:ln w="28575">
                  <a:solidFill>
                    <a:schemeClr val="tx1"/>
                  </a:solidFill>
                </a:ln>
                <a:effectLst/>
              </c:spPr>
            </c:marker>
            <c:bubble3D val="0"/>
            <c:extLst>
              <c:ext xmlns:c16="http://schemas.microsoft.com/office/drawing/2014/chart" uri="{C3380CC4-5D6E-409C-BE32-E72D297353CC}">
                <c16:uniqueId val="{00000005-A032-434B-B569-455C4CAEDB66}"/>
              </c:ext>
            </c:extLst>
          </c:dPt>
          <c:dPt>
            <c:idx val="11"/>
            <c:marker>
              <c:symbol val="star"/>
              <c:size val="12"/>
              <c:spPr>
                <a:solidFill>
                  <a:srgbClr val="E7E6E6"/>
                </a:solidFill>
                <a:ln w="28575">
                  <a:solidFill>
                    <a:schemeClr val="tx1"/>
                  </a:solidFill>
                </a:ln>
                <a:effectLst/>
              </c:spPr>
            </c:marker>
            <c:bubble3D val="0"/>
            <c:extLst>
              <c:ext xmlns:c16="http://schemas.microsoft.com/office/drawing/2014/chart" uri="{C3380CC4-5D6E-409C-BE32-E72D297353CC}">
                <c16:uniqueId val="{00000006-A032-434B-B569-455C4CAEDB66}"/>
              </c:ext>
            </c:extLst>
          </c:dPt>
          <c:dPt>
            <c:idx val="14"/>
            <c:marker>
              <c:symbol val="square"/>
              <c:size val="12"/>
              <c:spPr>
                <a:solidFill>
                  <a:schemeClr val="accent4"/>
                </a:solidFill>
                <a:ln w="28575">
                  <a:solidFill>
                    <a:schemeClr val="tx1"/>
                  </a:solidFill>
                </a:ln>
                <a:effectLst/>
              </c:spPr>
            </c:marker>
            <c:bubble3D val="0"/>
            <c:extLst>
              <c:ext xmlns:c16="http://schemas.microsoft.com/office/drawing/2014/chart" uri="{C3380CC4-5D6E-409C-BE32-E72D297353CC}">
                <c16:uniqueId val="{00000007-A032-434B-B569-455C4CAEDB66}"/>
              </c:ext>
            </c:extLst>
          </c:dPt>
          <c:dPt>
            <c:idx val="15"/>
            <c:marker>
              <c:symbol val="square"/>
              <c:size val="12"/>
              <c:spPr>
                <a:solidFill>
                  <a:schemeClr val="accent4"/>
                </a:solidFill>
                <a:ln w="28575">
                  <a:solidFill>
                    <a:schemeClr val="tx1"/>
                  </a:solidFill>
                </a:ln>
                <a:effectLst/>
              </c:spPr>
            </c:marker>
            <c:bubble3D val="0"/>
            <c:extLst>
              <c:ext xmlns:c16="http://schemas.microsoft.com/office/drawing/2014/chart" uri="{C3380CC4-5D6E-409C-BE32-E72D297353CC}">
                <c16:uniqueId val="{00000008-A032-434B-B569-455C4CAEDB66}"/>
              </c:ext>
            </c:extLst>
          </c:dPt>
          <c:dPt>
            <c:idx val="18"/>
            <c:marker>
              <c:symbol val="dash"/>
              <c:size val="12"/>
              <c:spPr>
                <a:solidFill>
                  <a:srgbClr val="00A779"/>
                </a:solidFill>
                <a:ln w="28575">
                  <a:solidFill>
                    <a:schemeClr val="tx1"/>
                  </a:solidFill>
                </a:ln>
                <a:effectLst/>
              </c:spPr>
            </c:marker>
            <c:bubble3D val="0"/>
            <c:extLst>
              <c:ext xmlns:c16="http://schemas.microsoft.com/office/drawing/2014/chart" uri="{C3380CC4-5D6E-409C-BE32-E72D297353CC}">
                <c16:uniqueId val="{00000009-A032-434B-B569-455C4CAEDB66}"/>
              </c:ext>
            </c:extLst>
          </c:dPt>
          <c:dPt>
            <c:idx val="21"/>
            <c:marker>
              <c:symbol val="x"/>
              <c:size val="12"/>
              <c:spPr>
                <a:solidFill>
                  <a:schemeClr val="accent1">
                    <a:lumMod val="50000"/>
                  </a:schemeClr>
                </a:solidFill>
                <a:ln w="28575">
                  <a:solidFill>
                    <a:schemeClr val="bg1"/>
                  </a:solidFill>
                </a:ln>
                <a:effectLst/>
              </c:spPr>
            </c:marker>
            <c:bubble3D val="0"/>
            <c:extLst>
              <c:ext xmlns:c16="http://schemas.microsoft.com/office/drawing/2014/chart" uri="{C3380CC4-5D6E-409C-BE32-E72D297353CC}">
                <c16:uniqueId val="{0000000A-A032-434B-B569-455C4CAEDB66}"/>
              </c:ext>
            </c:extLst>
          </c:dPt>
          <c:dPt>
            <c:idx val="24"/>
            <c:marker>
              <c:symbol val="plus"/>
              <c:size val="12"/>
              <c:spPr>
                <a:solidFill>
                  <a:srgbClr val="F05A05"/>
                </a:solidFill>
                <a:ln w="28575">
                  <a:solidFill>
                    <a:schemeClr val="tx1"/>
                  </a:solidFill>
                </a:ln>
                <a:effectLst/>
              </c:spPr>
            </c:marker>
            <c:bubble3D val="0"/>
            <c:extLst>
              <c:ext xmlns:c16="http://schemas.microsoft.com/office/drawing/2014/chart" uri="{C3380CC4-5D6E-409C-BE32-E72D297353CC}">
                <c16:uniqueId val="{0000000B-A032-434B-B569-455C4CAEDB66}"/>
              </c:ext>
            </c:extLst>
          </c:dPt>
          <c:dPt>
            <c:idx val="25"/>
            <c:marker>
              <c:symbol val="plus"/>
              <c:size val="12"/>
              <c:spPr>
                <a:solidFill>
                  <a:srgbClr val="F05A05"/>
                </a:solidFill>
                <a:ln w="28575">
                  <a:solidFill>
                    <a:schemeClr val="tx1"/>
                  </a:solidFill>
                </a:ln>
                <a:effectLst/>
              </c:spPr>
            </c:marker>
            <c:bubble3D val="0"/>
            <c:extLst>
              <c:ext xmlns:c16="http://schemas.microsoft.com/office/drawing/2014/chart" uri="{C3380CC4-5D6E-409C-BE32-E72D297353CC}">
                <c16:uniqueId val="{0000000C-A032-434B-B569-455C4CAEDB66}"/>
              </c:ext>
            </c:extLst>
          </c:dPt>
          <c:dPt>
            <c:idx val="26"/>
            <c:marker>
              <c:symbol val="plus"/>
              <c:size val="12"/>
              <c:spPr>
                <a:solidFill>
                  <a:srgbClr val="F05A05"/>
                </a:solidFill>
                <a:ln w="28575">
                  <a:solidFill>
                    <a:schemeClr val="tx1"/>
                  </a:solidFill>
                </a:ln>
                <a:effectLst/>
              </c:spPr>
            </c:marker>
            <c:bubble3D val="0"/>
            <c:extLst>
              <c:ext xmlns:c16="http://schemas.microsoft.com/office/drawing/2014/chart" uri="{C3380CC4-5D6E-409C-BE32-E72D297353CC}">
                <c16:uniqueId val="{0000000D-A032-434B-B569-455C4CAEDB66}"/>
              </c:ext>
            </c:extLst>
          </c:dPt>
          <c:dPt>
            <c:idx val="29"/>
            <c:marker>
              <c:symbol val="diamond"/>
              <c:size val="12"/>
              <c:spPr>
                <a:blipFill>
                  <a:blip xmlns:r="http://schemas.openxmlformats.org/officeDocument/2006/relationships" r:embed="rId3">
                    <a:extLst>
                      <a:ext uri="{96DAC541-7B7A-43D3-8B79-37D633B846F1}">
                        <asvg:svgBlip xmlns:asvg="http://schemas.microsoft.com/office/drawing/2016/SVG/main" r:embed="rId4"/>
                      </a:ext>
                    </a:extLst>
                  </a:blip>
                  <a:stretch>
                    <a:fillRect/>
                  </a:stretch>
                </a:blipFill>
                <a:ln w="28575">
                  <a:solidFill>
                    <a:srgbClr val="970096"/>
                  </a:solidFill>
                </a:ln>
                <a:effectLst/>
              </c:spPr>
            </c:marker>
            <c:bubble3D val="0"/>
            <c:extLst>
              <c:ext xmlns:c16="http://schemas.microsoft.com/office/drawing/2014/chart" uri="{C3380CC4-5D6E-409C-BE32-E72D297353CC}">
                <c16:uniqueId val="{0000000E-A032-434B-B569-455C4CAEDB66}"/>
              </c:ext>
            </c:extLst>
          </c:dPt>
          <c:dPt>
            <c:idx val="30"/>
            <c:marker>
              <c:symbol val="diamond"/>
              <c:size val="12"/>
              <c:spPr>
                <a:blipFill>
                  <a:blip xmlns:r="http://schemas.openxmlformats.org/officeDocument/2006/relationships" r:embed="rId3">
                    <a:extLst>
                      <a:ext uri="{96DAC541-7B7A-43D3-8B79-37D633B846F1}">
                        <asvg:svgBlip xmlns:asvg="http://schemas.microsoft.com/office/drawing/2016/SVG/main" r:embed="rId4"/>
                      </a:ext>
                    </a:extLst>
                  </a:blip>
                  <a:stretch>
                    <a:fillRect/>
                  </a:stretch>
                </a:blipFill>
                <a:ln w="28575">
                  <a:solidFill>
                    <a:srgbClr val="970096"/>
                  </a:solidFill>
                </a:ln>
                <a:effectLst/>
              </c:spPr>
            </c:marker>
            <c:bubble3D val="0"/>
            <c:extLst>
              <c:ext xmlns:c16="http://schemas.microsoft.com/office/drawing/2014/chart" uri="{C3380CC4-5D6E-409C-BE32-E72D297353CC}">
                <c16:uniqueId val="{0000000F-A032-434B-B569-455C4CAEDB66}"/>
              </c:ext>
            </c:extLst>
          </c:dPt>
          <c:dPt>
            <c:idx val="31"/>
            <c:marker>
              <c:symbol val="diamond"/>
              <c:size val="12"/>
              <c:spPr>
                <a:blipFill>
                  <a:blip xmlns:r="http://schemas.openxmlformats.org/officeDocument/2006/relationships" r:embed="rId3">
                    <a:extLst>
                      <a:ext uri="{96DAC541-7B7A-43D3-8B79-37D633B846F1}">
                        <asvg:svgBlip xmlns:asvg="http://schemas.microsoft.com/office/drawing/2016/SVG/main" r:embed="rId4"/>
                      </a:ext>
                    </a:extLst>
                  </a:blip>
                  <a:stretch>
                    <a:fillRect/>
                  </a:stretch>
                </a:blipFill>
                <a:ln w="28575">
                  <a:solidFill>
                    <a:srgbClr val="970096"/>
                  </a:solidFill>
                </a:ln>
                <a:effectLst/>
              </c:spPr>
            </c:marker>
            <c:bubble3D val="0"/>
            <c:extLst>
              <c:ext xmlns:c16="http://schemas.microsoft.com/office/drawing/2014/chart" uri="{C3380CC4-5D6E-409C-BE32-E72D297353CC}">
                <c16:uniqueId val="{00000010-A032-434B-B569-455C4CAEDB66}"/>
              </c:ext>
            </c:extLst>
          </c:dPt>
          <c:dPt>
            <c:idx val="34"/>
            <c:marker>
              <c:symbol val="dash"/>
              <c:size val="12"/>
              <c:spPr>
                <a:solidFill>
                  <a:srgbClr val="92D050"/>
                </a:solidFill>
                <a:ln w="28575">
                  <a:solidFill>
                    <a:schemeClr val="tx1"/>
                  </a:solidFill>
                </a:ln>
                <a:effectLst/>
              </c:spPr>
            </c:marker>
            <c:bubble3D val="0"/>
            <c:extLst>
              <c:ext xmlns:c16="http://schemas.microsoft.com/office/drawing/2014/chart" uri="{C3380CC4-5D6E-409C-BE32-E72D297353CC}">
                <c16:uniqueId val="{00000011-A032-434B-B569-455C4CAEDB66}"/>
              </c:ext>
            </c:extLst>
          </c:dPt>
          <c:dPt>
            <c:idx val="37"/>
            <c:marker>
              <c:symbol val="circle"/>
              <c:size val="12"/>
              <c:spPr>
                <a:blipFill>
                  <a:blip xmlns:r="http://schemas.openxmlformats.org/officeDocument/2006/relationships" r:embed="rId3">
                    <a:extLst>
                      <a:ext uri="{96DAC541-7B7A-43D3-8B79-37D633B846F1}">
                        <asvg:svgBlip xmlns:asvg="http://schemas.microsoft.com/office/drawing/2016/SVG/main" r:embed="rId4"/>
                      </a:ext>
                    </a:extLst>
                  </a:blip>
                  <a:stretch>
                    <a:fillRect/>
                  </a:stretch>
                </a:blipFill>
                <a:ln w="28575">
                  <a:solidFill>
                    <a:schemeClr val="tx1">
                      <a:lumMod val="75000"/>
                      <a:lumOff val="25000"/>
                    </a:schemeClr>
                  </a:solidFill>
                </a:ln>
                <a:effectLst/>
              </c:spPr>
            </c:marker>
            <c:bubble3D val="0"/>
            <c:extLst>
              <c:ext xmlns:c16="http://schemas.microsoft.com/office/drawing/2014/chart" uri="{C3380CC4-5D6E-409C-BE32-E72D297353CC}">
                <c16:uniqueId val="{00000012-A032-434B-B569-455C4CAEDB66}"/>
              </c:ext>
            </c:extLst>
          </c:dPt>
          <c:dPt>
            <c:idx val="40"/>
            <c:marker>
              <c:symbol val="square"/>
              <c:size val="12"/>
              <c:spPr>
                <a:blipFill>
                  <a:blip xmlns:r="http://schemas.openxmlformats.org/officeDocument/2006/relationships" r:embed="rId3">
                    <a:extLst>
                      <a:ext uri="{96DAC541-7B7A-43D3-8B79-37D633B846F1}">
                        <asvg:svgBlip xmlns:asvg="http://schemas.microsoft.com/office/drawing/2016/SVG/main" r:embed="rId4"/>
                      </a:ext>
                    </a:extLst>
                  </a:blip>
                  <a:stretch>
                    <a:fillRect/>
                  </a:stretch>
                </a:blipFill>
                <a:ln w="28575">
                  <a:solidFill>
                    <a:schemeClr val="accent6">
                      <a:lumMod val="75000"/>
                    </a:schemeClr>
                  </a:solidFill>
                </a:ln>
                <a:effectLst/>
              </c:spPr>
            </c:marker>
            <c:bubble3D val="0"/>
            <c:extLst>
              <c:ext xmlns:c16="http://schemas.microsoft.com/office/drawing/2014/chart" uri="{C3380CC4-5D6E-409C-BE32-E72D297353CC}">
                <c16:uniqueId val="{00000013-A032-434B-B569-455C4CAEDB66}"/>
              </c:ext>
            </c:extLst>
          </c:dPt>
          <c:errBars>
            <c:errDir val="x"/>
            <c:errBarType val="both"/>
            <c:errValType val="cust"/>
            <c:noEndCap val="0"/>
            <c:plus>
              <c:numRef>
                <c:f>Sheet1!$M$3:$M$43</c:f>
                <c:numCache>
                  <c:formatCode>General</c:formatCode>
                  <c:ptCount val="41"/>
                  <c:pt idx="1">
                    <c:v>1.6052949999999995</c:v>
                  </c:pt>
                  <c:pt idx="4">
                    <c:v>1.6134269999999999</c:v>
                  </c:pt>
                  <c:pt idx="7">
                    <c:v>6.2601069999999996</c:v>
                  </c:pt>
                  <c:pt idx="8">
                    <c:v>1.1803030000000001</c:v>
                  </c:pt>
                  <c:pt idx="11">
                    <c:v>1.6052949999999995</c:v>
                  </c:pt>
                  <c:pt idx="14">
                    <c:v>2.7871400000000004</c:v>
                  </c:pt>
                  <c:pt idx="15">
                    <c:v>11.38232</c:v>
                  </c:pt>
                  <c:pt idx="18">
                    <c:v>2.0590959999999998</c:v>
                  </c:pt>
                  <c:pt idx="21">
                    <c:v>4.1084830000000006</c:v>
                  </c:pt>
                  <c:pt idx="24">
                    <c:v>1.0145090000000001</c:v>
                  </c:pt>
                  <c:pt idx="25">
                    <c:v>4.8137159999999994</c:v>
                  </c:pt>
                  <c:pt idx="26">
                    <c:v>5.3736090000000001</c:v>
                  </c:pt>
                  <c:pt idx="29">
                    <c:v>0.89518199999999992</c:v>
                  </c:pt>
                  <c:pt idx="30">
                    <c:v>4.3436840000000005</c:v>
                  </c:pt>
                  <c:pt idx="31">
                    <c:v>8.5499019999999994</c:v>
                  </c:pt>
                  <c:pt idx="34">
                    <c:v>0.3642458999999999</c:v>
                  </c:pt>
                  <c:pt idx="37">
                    <c:v>0.3642458999999999</c:v>
                  </c:pt>
                  <c:pt idx="40">
                    <c:v>9.0370149999999985</c:v>
                  </c:pt>
                </c:numCache>
              </c:numRef>
            </c:plus>
            <c:minus>
              <c:numRef>
                <c:f>Sheet1!$L$3:$L$43</c:f>
                <c:numCache>
                  <c:formatCode>General</c:formatCode>
                  <c:ptCount val="41"/>
                  <c:pt idx="1">
                    <c:v>1.0008889999999999</c:v>
                  </c:pt>
                  <c:pt idx="4">
                    <c:v>0.83750480000000005</c:v>
                  </c:pt>
                  <c:pt idx="7">
                    <c:v>3.2424270000000002</c:v>
                  </c:pt>
                  <c:pt idx="8">
                    <c:v>0.56557149999999989</c:v>
                  </c:pt>
                  <c:pt idx="11">
                    <c:v>1.0008890000000001</c:v>
                  </c:pt>
                  <c:pt idx="14">
                    <c:v>1.2494059999999998</c:v>
                  </c:pt>
                  <c:pt idx="15">
                    <c:v>5.3912599999999999</c:v>
                  </c:pt>
                  <c:pt idx="18">
                    <c:v>1.1027579999999999</c:v>
                  </c:pt>
                  <c:pt idx="21">
                    <c:v>2.2016879999999994</c:v>
                  </c:pt>
                  <c:pt idx="24">
                    <c:v>0.47078540000000002</c:v>
                  </c:pt>
                  <c:pt idx="25">
                    <c:v>2.4959810000000004</c:v>
                  </c:pt>
                  <c:pt idx="26">
                    <c:v>2.8309879999999996</c:v>
                  </c:pt>
                  <c:pt idx="29">
                    <c:v>0.49945200000000001</c:v>
                  </c:pt>
                  <c:pt idx="30">
                    <c:v>2.1421619999999999</c:v>
                  </c:pt>
                  <c:pt idx="31">
                    <c:v>3.9999230000000003</c:v>
                  </c:pt>
                  <c:pt idx="34">
                    <c:v>0.22034470000000006</c:v>
                  </c:pt>
                  <c:pt idx="37">
                    <c:v>0.22034470000000006</c:v>
                  </c:pt>
                  <c:pt idx="40">
                    <c:v>4.7078519999999999</c:v>
                  </c:pt>
                </c:numCache>
              </c:numRef>
            </c:minus>
            <c:spPr>
              <a:noFill/>
              <a:ln w="25400" cap="flat" cmpd="sng" algn="ctr">
                <a:solidFill>
                  <a:schemeClr val="tx1"/>
                </a:solidFill>
                <a:round/>
              </a:ln>
              <a:effectLst/>
            </c:spPr>
          </c:errBars>
          <c:xVal>
            <c:numRef>
              <c:f>Sheet1!$I$3:$I$43</c:f>
              <c:numCache>
                <c:formatCode>General</c:formatCode>
                <c:ptCount val="41"/>
                <c:pt idx="1">
                  <c:v>2.6583450000000002</c:v>
                </c:pt>
                <c:pt idx="4">
                  <c:v>1.7414810000000001</c:v>
                </c:pt>
                <c:pt idx="7">
                  <c:v>6.726343</c:v>
                </c:pt>
                <c:pt idx="8">
                  <c:v>1.0859129999999999</c:v>
                </c:pt>
                <c:pt idx="11">
                  <c:v>2.6583450000000002</c:v>
                </c:pt>
                <c:pt idx="14">
                  <c:v>2.2645469999999999</c:v>
                </c:pt>
                <c:pt idx="15">
                  <c:v>10.24278</c:v>
                </c:pt>
                <c:pt idx="18">
                  <c:v>2.3743539999999999</c:v>
                </c:pt>
                <c:pt idx="21">
                  <c:v>4.7438779999999996</c:v>
                </c:pt>
                <c:pt idx="24">
                  <c:v>0.878417</c:v>
                </c:pt>
                <c:pt idx="25">
                  <c:v>5.1839180000000002</c:v>
                </c:pt>
                <c:pt idx="26">
                  <c:v>5.9830509999999997</c:v>
                </c:pt>
                <c:pt idx="29">
                  <c:v>1.129812</c:v>
                </c:pt>
                <c:pt idx="30">
                  <c:v>4.2265649999999999</c:v>
                </c:pt>
                <c:pt idx="31">
                  <c:v>7.5162880000000003</c:v>
                </c:pt>
                <c:pt idx="34">
                  <c:v>0.55774140000000005</c:v>
                </c:pt>
                <c:pt idx="37">
                  <c:v>0.55774140000000005</c:v>
                </c:pt>
                <c:pt idx="40">
                  <c:v>9.827515</c:v>
                </c:pt>
              </c:numCache>
            </c:numRef>
          </c:xVal>
          <c:yVal>
            <c:numRef>
              <c:f>Sheet1!$N$3:$N$43</c:f>
              <c:numCache>
                <c:formatCode>General</c:formatCode>
                <c:ptCount val="41"/>
                <c:pt idx="0">
                  <c:v>41</c:v>
                </c:pt>
                <c:pt idx="1">
                  <c:v>40</c:v>
                </c:pt>
                <c:pt idx="2">
                  <c:v>39</c:v>
                </c:pt>
                <c:pt idx="3">
                  <c:v>38</c:v>
                </c:pt>
                <c:pt idx="4">
                  <c:v>37</c:v>
                </c:pt>
                <c:pt idx="5">
                  <c:v>36</c:v>
                </c:pt>
                <c:pt idx="6">
                  <c:v>35</c:v>
                </c:pt>
                <c:pt idx="7">
                  <c:v>34</c:v>
                </c:pt>
                <c:pt idx="8">
                  <c:v>33</c:v>
                </c:pt>
                <c:pt idx="9">
                  <c:v>32</c:v>
                </c:pt>
                <c:pt idx="10">
                  <c:v>31</c:v>
                </c:pt>
                <c:pt idx="11">
                  <c:v>30</c:v>
                </c:pt>
                <c:pt idx="12">
                  <c:v>29</c:v>
                </c:pt>
                <c:pt idx="13">
                  <c:v>28</c:v>
                </c:pt>
                <c:pt idx="14">
                  <c:v>27</c:v>
                </c:pt>
                <c:pt idx="15">
                  <c:v>26</c:v>
                </c:pt>
                <c:pt idx="16">
                  <c:v>25</c:v>
                </c:pt>
                <c:pt idx="17">
                  <c:v>24</c:v>
                </c:pt>
                <c:pt idx="18">
                  <c:v>23</c:v>
                </c:pt>
                <c:pt idx="19">
                  <c:v>22</c:v>
                </c:pt>
                <c:pt idx="20">
                  <c:v>21</c:v>
                </c:pt>
                <c:pt idx="21">
                  <c:v>20</c:v>
                </c:pt>
                <c:pt idx="22">
                  <c:v>19</c:v>
                </c:pt>
                <c:pt idx="23">
                  <c:v>18</c:v>
                </c:pt>
                <c:pt idx="24">
                  <c:v>17</c:v>
                </c:pt>
                <c:pt idx="25">
                  <c:v>16</c:v>
                </c:pt>
                <c:pt idx="26">
                  <c:v>15</c:v>
                </c:pt>
                <c:pt idx="27">
                  <c:v>14</c:v>
                </c:pt>
                <c:pt idx="28">
                  <c:v>13</c:v>
                </c:pt>
                <c:pt idx="29">
                  <c:v>12</c:v>
                </c:pt>
                <c:pt idx="30">
                  <c:v>11</c:v>
                </c:pt>
                <c:pt idx="31">
                  <c:v>10</c:v>
                </c:pt>
                <c:pt idx="32">
                  <c:v>9</c:v>
                </c:pt>
                <c:pt idx="33">
                  <c:v>8</c:v>
                </c:pt>
                <c:pt idx="34">
                  <c:v>7</c:v>
                </c:pt>
                <c:pt idx="35">
                  <c:v>6</c:v>
                </c:pt>
                <c:pt idx="36">
                  <c:v>5</c:v>
                </c:pt>
                <c:pt idx="37">
                  <c:v>4</c:v>
                </c:pt>
                <c:pt idx="38">
                  <c:v>3</c:v>
                </c:pt>
                <c:pt idx="39">
                  <c:v>2</c:v>
                </c:pt>
                <c:pt idx="40">
                  <c:v>1</c:v>
                </c:pt>
              </c:numCache>
            </c:numRef>
          </c:yVal>
          <c:smooth val="0"/>
          <c:extLst>
            <c:ext xmlns:c16="http://schemas.microsoft.com/office/drawing/2014/chart" uri="{C3380CC4-5D6E-409C-BE32-E72D297353CC}">
              <c16:uniqueId val="{00000001-A032-434B-B569-455C4CAEDB66}"/>
            </c:ext>
          </c:extLst>
        </c:ser>
        <c:ser>
          <c:idx val="3"/>
          <c:order val="2"/>
          <c:tx>
            <c:strRef>
              <c:f>Sheet1!$O$1</c:f>
              <c:strCache>
                <c:ptCount val="1"/>
                <c:pt idx="0">
                  <c:v>Null</c:v>
                </c:pt>
              </c:strCache>
            </c:strRef>
          </c:tx>
          <c:spPr>
            <a:ln w="28575" cap="rnd">
              <a:solidFill>
                <a:schemeClr val="tx1"/>
              </a:solidFill>
              <a:prstDash val="sysDot"/>
              <a:round/>
            </a:ln>
            <a:effectLst/>
          </c:spPr>
          <c:marker>
            <c:symbol val="none"/>
          </c:marker>
          <c:xVal>
            <c:numRef>
              <c:f>Sheet1!$O$3:$O$43</c:f>
              <c:numCache>
                <c:formatCode>General</c:formatCode>
                <c:ptCount val="41"/>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1</c:v>
                </c:pt>
                <c:pt idx="20">
                  <c:v>1</c:v>
                </c:pt>
                <c:pt idx="21">
                  <c:v>1</c:v>
                </c:pt>
                <c:pt idx="22">
                  <c:v>1</c:v>
                </c:pt>
                <c:pt idx="23">
                  <c:v>1</c:v>
                </c:pt>
                <c:pt idx="24">
                  <c:v>1</c:v>
                </c:pt>
                <c:pt idx="25">
                  <c:v>1</c:v>
                </c:pt>
                <c:pt idx="26">
                  <c:v>1</c:v>
                </c:pt>
                <c:pt idx="27">
                  <c:v>1</c:v>
                </c:pt>
                <c:pt idx="28">
                  <c:v>1</c:v>
                </c:pt>
                <c:pt idx="29">
                  <c:v>1</c:v>
                </c:pt>
                <c:pt idx="30">
                  <c:v>1</c:v>
                </c:pt>
                <c:pt idx="31">
                  <c:v>1</c:v>
                </c:pt>
                <c:pt idx="32">
                  <c:v>1</c:v>
                </c:pt>
                <c:pt idx="33">
                  <c:v>1</c:v>
                </c:pt>
                <c:pt idx="34">
                  <c:v>1</c:v>
                </c:pt>
                <c:pt idx="35">
                  <c:v>1</c:v>
                </c:pt>
                <c:pt idx="36">
                  <c:v>1</c:v>
                </c:pt>
                <c:pt idx="37">
                  <c:v>1</c:v>
                </c:pt>
                <c:pt idx="38">
                  <c:v>1</c:v>
                </c:pt>
                <c:pt idx="39">
                  <c:v>1</c:v>
                </c:pt>
                <c:pt idx="40">
                  <c:v>1</c:v>
                </c:pt>
              </c:numCache>
            </c:numRef>
          </c:xVal>
          <c:yVal>
            <c:numRef>
              <c:f>Sheet1!$N$3:$N$43</c:f>
              <c:numCache>
                <c:formatCode>General</c:formatCode>
                <c:ptCount val="41"/>
                <c:pt idx="0">
                  <c:v>41</c:v>
                </c:pt>
                <c:pt idx="1">
                  <c:v>40</c:v>
                </c:pt>
                <c:pt idx="2">
                  <c:v>39</c:v>
                </c:pt>
                <c:pt idx="3">
                  <c:v>38</c:v>
                </c:pt>
                <c:pt idx="4">
                  <c:v>37</c:v>
                </c:pt>
                <c:pt idx="5">
                  <c:v>36</c:v>
                </c:pt>
                <c:pt idx="6">
                  <c:v>35</c:v>
                </c:pt>
                <c:pt idx="7">
                  <c:v>34</c:v>
                </c:pt>
                <c:pt idx="8">
                  <c:v>33</c:v>
                </c:pt>
                <c:pt idx="9">
                  <c:v>32</c:v>
                </c:pt>
                <c:pt idx="10">
                  <c:v>31</c:v>
                </c:pt>
                <c:pt idx="11">
                  <c:v>30</c:v>
                </c:pt>
                <c:pt idx="12">
                  <c:v>29</c:v>
                </c:pt>
                <c:pt idx="13">
                  <c:v>28</c:v>
                </c:pt>
                <c:pt idx="14">
                  <c:v>27</c:v>
                </c:pt>
                <c:pt idx="15">
                  <c:v>26</c:v>
                </c:pt>
                <c:pt idx="16">
                  <c:v>25</c:v>
                </c:pt>
                <c:pt idx="17">
                  <c:v>24</c:v>
                </c:pt>
                <c:pt idx="18">
                  <c:v>23</c:v>
                </c:pt>
                <c:pt idx="19">
                  <c:v>22</c:v>
                </c:pt>
                <c:pt idx="20">
                  <c:v>21</c:v>
                </c:pt>
                <c:pt idx="21">
                  <c:v>20</c:v>
                </c:pt>
                <c:pt idx="22">
                  <c:v>19</c:v>
                </c:pt>
                <c:pt idx="23">
                  <c:v>18</c:v>
                </c:pt>
                <c:pt idx="24">
                  <c:v>17</c:v>
                </c:pt>
                <c:pt idx="25">
                  <c:v>16</c:v>
                </c:pt>
                <c:pt idx="26">
                  <c:v>15</c:v>
                </c:pt>
                <c:pt idx="27">
                  <c:v>14</c:v>
                </c:pt>
                <c:pt idx="28">
                  <c:v>13</c:v>
                </c:pt>
                <c:pt idx="29">
                  <c:v>12</c:v>
                </c:pt>
                <c:pt idx="30">
                  <c:v>11</c:v>
                </c:pt>
                <c:pt idx="31">
                  <c:v>10</c:v>
                </c:pt>
                <c:pt idx="32">
                  <c:v>9</c:v>
                </c:pt>
                <c:pt idx="33">
                  <c:v>8</c:v>
                </c:pt>
                <c:pt idx="34">
                  <c:v>7</c:v>
                </c:pt>
                <c:pt idx="35">
                  <c:v>6</c:v>
                </c:pt>
                <c:pt idx="36">
                  <c:v>5</c:v>
                </c:pt>
                <c:pt idx="37">
                  <c:v>4</c:v>
                </c:pt>
                <c:pt idx="38">
                  <c:v>3</c:v>
                </c:pt>
                <c:pt idx="39">
                  <c:v>2</c:v>
                </c:pt>
                <c:pt idx="40">
                  <c:v>1</c:v>
                </c:pt>
              </c:numCache>
            </c:numRef>
          </c:yVal>
          <c:smooth val="0"/>
          <c:extLst>
            <c:ext xmlns:c16="http://schemas.microsoft.com/office/drawing/2014/chart" uri="{C3380CC4-5D6E-409C-BE32-E72D297353CC}">
              <c16:uniqueId val="{00000002-A032-434B-B569-455C4CAEDB66}"/>
            </c:ext>
          </c:extLst>
        </c:ser>
        <c:dLbls>
          <c:showLegendKey val="0"/>
          <c:showVal val="0"/>
          <c:showCatName val="0"/>
          <c:showSerName val="0"/>
          <c:showPercent val="0"/>
          <c:showBubbleSize val="0"/>
        </c:dLbls>
        <c:axId val="1271509215"/>
        <c:axId val="1271515871"/>
      </c:scatterChart>
      <c:catAx>
        <c:axId val="1259928255"/>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de-DE"/>
          </a:p>
        </c:txPr>
        <c:crossAx val="1271532095"/>
        <c:crosses val="autoZero"/>
        <c:auto val="1"/>
        <c:lblAlgn val="ctr"/>
        <c:lblOffset val="100"/>
        <c:noMultiLvlLbl val="0"/>
      </c:catAx>
      <c:valAx>
        <c:axId val="1271532095"/>
        <c:scaling>
          <c:orientation val="minMax"/>
          <c:max val="25"/>
          <c:min val="0"/>
        </c:scaling>
        <c:delete val="0"/>
        <c:axPos val="b"/>
        <c:title>
          <c:tx>
            <c:rich>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en-US" dirty="0">
                    <a:solidFill>
                      <a:schemeClr val="tx1"/>
                    </a:solidFill>
                  </a:rPr>
                  <a:t>Adjusted odds ratios</a:t>
                </a:r>
              </a:p>
            </c:rich>
          </c:tx>
          <c:layout>
            <c:manualLayout>
              <c:xMode val="edge"/>
              <c:yMode val="edge"/>
              <c:x val="0.54911104879855632"/>
              <c:y val="0.86109275937761398"/>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de-D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de-DE"/>
          </a:p>
        </c:txPr>
        <c:crossAx val="1259928255"/>
        <c:crosses val="max"/>
        <c:crossBetween val="midCat"/>
      </c:valAx>
      <c:valAx>
        <c:axId val="1271515871"/>
        <c:scaling>
          <c:orientation val="minMax"/>
          <c:max val="42"/>
          <c:min val="0"/>
        </c:scaling>
        <c:delete val="1"/>
        <c:axPos val="r"/>
        <c:numFmt formatCode="General" sourceLinked="1"/>
        <c:majorTickMark val="out"/>
        <c:minorTickMark val="none"/>
        <c:tickLblPos val="nextTo"/>
        <c:crossAx val="1271509215"/>
        <c:crosses val="max"/>
        <c:crossBetween val="midCat"/>
      </c:valAx>
      <c:valAx>
        <c:axId val="1271509215"/>
        <c:scaling>
          <c:orientation val="minMax"/>
        </c:scaling>
        <c:delete val="1"/>
        <c:axPos val="b"/>
        <c:numFmt formatCode="General" sourceLinked="1"/>
        <c:majorTickMark val="out"/>
        <c:minorTickMark val="none"/>
        <c:tickLblPos val="nextTo"/>
        <c:crossAx val="1271515871"/>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ysClr val="windowText" lastClr="000000"/>
          </a:solidFill>
          <a:latin typeface="+mn-lt"/>
        </a:defRPr>
      </a:pPr>
      <a:endParaRPr lang="de-DE"/>
    </a:p>
  </c:txPr>
  <c:externalData r:id="rId5">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6">
  <cs:axisTitle>
    <cs:lnRef idx="0"/>
    <cs:fillRef idx="0"/>
    <cs:effectRef idx="0"/>
    <cs:fontRef idx="minor">
      <a:schemeClr val="dk1">
        <a:lumMod val="65000"/>
        <a:lumOff val="35000"/>
      </a:schemeClr>
    </cs:fontRef>
    <cs:defRPr sz="900" kern="1200"/>
  </cs:axisTitle>
  <cs:categoryAxis>
    <cs:lnRef idx="0"/>
    <cs:fillRef idx="0"/>
    <cs:effectRef idx="0"/>
    <cs:fontRef idx="minor">
      <a:schemeClr val="dk1">
        <a:lumMod val="65000"/>
        <a:lumOff val="35000"/>
      </a:schemeClr>
    </cs:fontRef>
    <cs:spPr>
      <a:ln w="9525" cap="rnd">
        <a:solidFill>
          <a:schemeClr val="dk1">
            <a:lumMod val="20000"/>
            <a:lumOff val="80000"/>
          </a:schemeClr>
        </a:solidFill>
        <a:round/>
      </a:ln>
    </cs:spPr>
    <cs:defRPr sz="900" kern="1200"/>
  </cs:categoryAxis>
  <cs:chartArea mods="allowNoLineOverride">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65000"/>
        <a:lumOff val="3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effectRef idx="1"/>
    <cs:fontRef idx="minor">
      <a:schemeClr val="dk1"/>
    </cs:fontRef>
    <cs:spPr>
      <a:ln w="9525" cap="flat" cmpd="sng" algn="ctr">
        <a:solidFill>
          <a:schemeClr val="phClr">
            <a:alpha val="70000"/>
          </a:schemeClr>
        </a:solidFill>
        <a:prstDash val="sysDot"/>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rnd">
        <a:solidFill>
          <a:schemeClr val="dk1">
            <a:lumMod val="15000"/>
            <a:lumOff val="85000"/>
          </a:schemeClr>
        </a:solidFill>
        <a:round/>
      </a:ln>
    </cs:spPr>
    <cs:defRPr sz="900" kern="1200"/>
  </cs:dataTable>
  <cs:downBar>
    <cs:lnRef idx="0"/>
    <cs:fillRef idx="0"/>
    <cs:effectRef idx="0"/>
    <cs:fontRef idx="minor">
      <a:schemeClr val="dk1"/>
    </cs:fontRef>
    <cs:spPr>
      <a:solidFill>
        <a:schemeClr val="dk1">
          <a:lumMod val="75000"/>
          <a:lumOff val="25000"/>
        </a:schemeClr>
      </a:solidFill>
      <a:ln w="9525" cap="rnd">
        <a:solidFill>
          <a:schemeClr val="dk1">
            <a:lumMod val="65000"/>
            <a:lumOff val="35000"/>
          </a:schemeClr>
        </a:solidFill>
        <a:round/>
      </a:ln>
    </cs:spPr>
  </cs:downBar>
  <cs:dropLine>
    <cs:lnRef idx="0"/>
    <cs:fillRef idx="0"/>
    <cs:effectRef idx="0"/>
    <cs:fontRef idx="minor">
      <a:schemeClr val="dk1"/>
    </cs:fontRef>
    <cs:spPr>
      <a:ln w="9525" cap="rnd">
        <a:solidFill>
          <a:schemeClr val="dk1">
            <a:lumMod val="35000"/>
            <a:lumOff val="65000"/>
          </a:schemeClr>
        </a:solidFill>
        <a:round/>
      </a:ln>
    </cs:spPr>
  </cs:dropLine>
  <cs:errorBar>
    <cs:lnRef idx="0"/>
    <cs:fillRef idx="0"/>
    <cs:effectRef idx="0"/>
    <cs:fontRef idx="minor">
      <a:schemeClr val="dk1"/>
    </cs:fontRef>
    <cs:spPr>
      <a:ln w="9525" cap="rnd">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rnd">
        <a:solidFill>
          <a:schemeClr val="dk1">
            <a:lumMod val="35000"/>
            <a:lumOff val="65000"/>
          </a:schemeClr>
        </a:solidFill>
        <a:round/>
      </a:ln>
    </cs:spPr>
  </cs:hiLoLine>
  <cs:leaderLine>
    <cs:lnRef idx="0"/>
    <cs:fillRef idx="0"/>
    <cs:effectRef idx="0"/>
    <cs:fontRef idx="minor">
      <a:schemeClr val="dk1"/>
    </cs:fontRef>
    <cs:spPr>
      <a:ln w="9525" cap="rnd">
        <a:solidFill>
          <a:schemeClr val="dk1">
            <a:lumMod val="35000"/>
            <a:lumOff val="65000"/>
          </a:schemeClr>
        </a:solidFill>
        <a:round/>
      </a:ln>
    </cs:spPr>
  </cs:leaderLine>
  <cs:legend>
    <cs:lnRef idx="0"/>
    <cs:fillRef idx="0"/>
    <cs:effectRef idx="0"/>
    <cs:fontRef idx="minor">
      <a:schemeClr val="dk1">
        <a:lumMod val="65000"/>
        <a:lumOff val="35000"/>
      </a:schemeClr>
    </cs:fontRef>
    <cs:defRPr sz="900" kern="1200" spc="0" baseline="0"/>
  </cs:legend>
  <cs:plotArea>
    <cs:lnRef idx="0"/>
    <cs:fillRef idx="0"/>
    <cs:effectRef idx="0"/>
    <cs:fontRef idx="minor">
      <a:schemeClr val="dk1"/>
    </cs:fontRef>
    <cs:spPr>
      <a:gradFill>
        <a:gsLst>
          <a:gs pos="100000">
            <a:schemeClr val="lt1">
              <a:lumMod val="95000"/>
            </a:schemeClr>
          </a:gs>
          <a:gs pos="0">
            <a:schemeClr val="lt1">
              <a:alpha val="0"/>
            </a:schemeClr>
          </a:gs>
        </a:gsLst>
        <a:lin ang="5400000" scaled="0"/>
      </a:gradFill>
    </cs:spPr>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rnd">
        <a:solidFill>
          <a:schemeClr val="dk1">
            <a:lumMod val="20000"/>
            <a:lumOff val="80000"/>
          </a:schemeClr>
        </a:solidFill>
        <a:round/>
      </a:ln>
    </cs:spPr>
    <cs:defRPr sz="900" kern="1200"/>
  </cs:seriesAxis>
  <cs:seriesLine>
    <cs:lnRef idx="0"/>
    <cs:fillRef idx="0"/>
    <cs:effectRef idx="0"/>
    <cs:fontRef idx="minor">
      <a:schemeClr val="dk1"/>
    </cs:fontRef>
    <cs:spPr>
      <a:ln w="9525" cap="rnd">
        <a:solidFill>
          <a:schemeClr val="dk1">
            <a:lumMod val="35000"/>
            <a:lumOff val="65000"/>
          </a:schemeClr>
        </a:solidFill>
        <a:round/>
      </a:ln>
    </cs:spPr>
  </cs:seriesLine>
  <cs:title>
    <cs:lnRef idx="0"/>
    <cs:fillRef idx="0"/>
    <cs:effectRef idx="0"/>
    <cs:fontRef idx="minor">
      <a:schemeClr val="dk1">
        <a:lumMod val="50000"/>
        <a:lumOff val="50000"/>
      </a:schemeClr>
    </cs:fontRef>
    <cs:defRPr sz="1400" kern="1200" cap="none" spc="2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cs:spPr>
  </cs:upBar>
  <cs:valueAxis>
    <cs:lnRef idx="0"/>
    <cs:fillRef idx="0"/>
    <cs:effectRef idx="0"/>
    <cs:fontRef idx="minor">
      <a:schemeClr val="dk1">
        <a:lumMod val="65000"/>
        <a:lumOff val="35000"/>
      </a:schemeClr>
    </cs:fontRef>
    <cs:spPr>
      <a:ln w="9525" cap="rnd">
        <a:solidFill>
          <a:schemeClr val="dk1">
            <a:lumMod val="25000"/>
            <a:lumOff val="75000"/>
          </a:schemeClr>
        </a:solidFill>
        <a:round/>
      </a:ln>
    </cs:spPr>
    <cs:defRPr sz="900" kern="1200" spc="0" baseline="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ACDDC1-5809-4819-ADDB-7D6C9C154BAB}" type="doc">
      <dgm:prSet loTypeId="urn:microsoft.com/office/officeart/2005/8/layout/cycle4" loCatId="cycle" qsTypeId="urn:microsoft.com/office/officeart/2005/8/quickstyle/simple1" qsCatId="simple" csTypeId="urn:microsoft.com/office/officeart/2005/8/colors/accent1_2" csCatId="accent1" phldr="1"/>
      <dgm:spPr/>
      <dgm:t>
        <a:bodyPr/>
        <a:lstStyle/>
        <a:p>
          <a:endParaRPr lang="en-US"/>
        </a:p>
      </dgm:t>
    </dgm:pt>
    <dgm:pt modelId="{F9B4C144-DEC2-48FF-A79E-88A691A840C5}">
      <dgm:prSet phldrT="[Text]"/>
      <dgm:spPr/>
      <dgm:t>
        <a:bodyPr/>
        <a:lstStyle/>
        <a:p>
          <a:r>
            <a:rPr lang="en-US" b="1" dirty="0"/>
            <a:t>MENTAL HEALTH</a:t>
          </a:r>
        </a:p>
      </dgm:t>
    </dgm:pt>
    <dgm:pt modelId="{99A79696-632D-4A8D-9ACE-72C6D3AD47C7}" type="parTrans" cxnId="{24C8F37E-6818-4E17-8611-CC6F4110A9A9}">
      <dgm:prSet/>
      <dgm:spPr/>
      <dgm:t>
        <a:bodyPr/>
        <a:lstStyle/>
        <a:p>
          <a:endParaRPr lang="en-US"/>
        </a:p>
      </dgm:t>
    </dgm:pt>
    <dgm:pt modelId="{E0C38ECC-1ECE-492D-8B1A-6EFE712EDF1A}" type="sibTrans" cxnId="{24C8F37E-6818-4E17-8611-CC6F4110A9A9}">
      <dgm:prSet/>
      <dgm:spPr/>
      <dgm:t>
        <a:bodyPr/>
        <a:lstStyle/>
        <a:p>
          <a:endParaRPr lang="en-US"/>
        </a:p>
      </dgm:t>
    </dgm:pt>
    <dgm:pt modelId="{BA8E3A7A-1AC2-436D-B3A5-BB275107F793}">
      <dgm:prSet phldrT="[Text]" custT="1"/>
      <dgm:spPr/>
      <dgm:t>
        <a:bodyPr/>
        <a:lstStyle/>
        <a:p>
          <a:endParaRPr lang="en-US" sz="1100" dirty="0"/>
        </a:p>
      </dgm:t>
    </dgm:pt>
    <dgm:pt modelId="{FED6F8C8-C614-44AA-BC60-7D7D236B30DC}" type="parTrans" cxnId="{73AB22FB-9DA6-4B3A-A181-B378625286B5}">
      <dgm:prSet/>
      <dgm:spPr/>
      <dgm:t>
        <a:bodyPr/>
        <a:lstStyle/>
        <a:p>
          <a:endParaRPr lang="en-US"/>
        </a:p>
      </dgm:t>
    </dgm:pt>
    <dgm:pt modelId="{8942E6FC-422A-4D2A-A995-E057CD6B90AE}" type="sibTrans" cxnId="{73AB22FB-9DA6-4B3A-A181-B378625286B5}">
      <dgm:prSet/>
      <dgm:spPr/>
      <dgm:t>
        <a:bodyPr/>
        <a:lstStyle/>
        <a:p>
          <a:endParaRPr lang="en-US"/>
        </a:p>
      </dgm:t>
    </dgm:pt>
    <dgm:pt modelId="{75F8C9DC-D7AC-40E3-AF76-A705683D5EB4}">
      <dgm:prSet phldrT="[Text]"/>
      <dgm:spPr/>
      <dgm:t>
        <a:bodyPr/>
        <a:lstStyle/>
        <a:p>
          <a:endParaRPr lang="en-US" dirty="0"/>
        </a:p>
      </dgm:t>
    </dgm:pt>
    <dgm:pt modelId="{0F0A06EF-7787-4BA5-ABA3-8AED42C8BC69}" type="parTrans" cxnId="{7F666B03-FD72-49D9-ACC8-15AB6ED39900}">
      <dgm:prSet/>
      <dgm:spPr/>
      <dgm:t>
        <a:bodyPr/>
        <a:lstStyle/>
        <a:p>
          <a:endParaRPr lang="en-US"/>
        </a:p>
      </dgm:t>
    </dgm:pt>
    <dgm:pt modelId="{8D5B09E1-944C-4692-AD39-D2FE44AF0CD3}" type="sibTrans" cxnId="{7F666B03-FD72-49D9-ACC8-15AB6ED39900}">
      <dgm:prSet/>
      <dgm:spPr/>
      <dgm:t>
        <a:bodyPr/>
        <a:lstStyle/>
        <a:p>
          <a:endParaRPr lang="en-US"/>
        </a:p>
      </dgm:t>
    </dgm:pt>
    <dgm:pt modelId="{7AB45E69-D705-4E73-8B8D-B2E1BF2E2439}">
      <dgm:prSet phldrT="[Text]"/>
      <dgm:spPr/>
      <dgm:t>
        <a:bodyPr/>
        <a:lstStyle/>
        <a:p>
          <a:r>
            <a:rPr lang="en-US" b="1" cap="all" dirty="0"/>
            <a:t>SEXUAL HEALTH</a:t>
          </a:r>
          <a:endParaRPr lang="en-US" dirty="0"/>
        </a:p>
      </dgm:t>
    </dgm:pt>
    <dgm:pt modelId="{55F9F421-3AE6-4A52-84FD-CE730C5D6CD5}" type="parTrans" cxnId="{C4D490E1-3EBD-4FB3-BD40-7A0C1D6DD51E}">
      <dgm:prSet/>
      <dgm:spPr/>
      <dgm:t>
        <a:bodyPr/>
        <a:lstStyle/>
        <a:p>
          <a:endParaRPr lang="en-US"/>
        </a:p>
      </dgm:t>
    </dgm:pt>
    <dgm:pt modelId="{94BBE109-3FEB-463A-A8D4-F982D8388D42}" type="sibTrans" cxnId="{C4D490E1-3EBD-4FB3-BD40-7A0C1D6DD51E}">
      <dgm:prSet/>
      <dgm:spPr/>
      <dgm:t>
        <a:bodyPr/>
        <a:lstStyle/>
        <a:p>
          <a:endParaRPr lang="en-US"/>
        </a:p>
      </dgm:t>
    </dgm:pt>
    <dgm:pt modelId="{F8B5D5FF-76D5-437B-96A1-87A154D2A2E1}">
      <dgm:prSet phldrT="[Text]"/>
      <dgm:spPr/>
      <dgm:t>
        <a:bodyPr/>
        <a:lstStyle/>
        <a:p>
          <a:endParaRPr lang="en-US" dirty="0"/>
        </a:p>
      </dgm:t>
    </dgm:pt>
    <dgm:pt modelId="{B92B07FC-4769-47D6-A573-E35EF2A3A07C}" type="parTrans" cxnId="{FA4B948F-9FC2-4770-B6C5-70278E1AC86F}">
      <dgm:prSet/>
      <dgm:spPr/>
      <dgm:t>
        <a:bodyPr/>
        <a:lstStyle/>
        <a:p>
          <a:endParaRPr lang="en-US"/>
        </a:p>
      </dgm:t>
    </dgm:pt>
    <dgm:pt modelId="{892B6F45-F95C-4F67-8356-D5D20863AC73}" type="sibTrans" cxnId="{FA4B948F-9FC2-4770-B6C5-70278E1AC86F}">
      <dgm:prSet/>
      <dgm:spPr/>
      <dgm:t>
        <a:bodyPr/>
        <a:lstStyle/>
        <a:p>
          <a:endParaRPr lang="en-US"/>
        </a:p>
      </dgm:t>
    </dgm:pt>
    <dgm:pt modelId="{42ADF3CD-9C1A-445D-AB1E-EF0AC8D77BEF}">
      <dgm:prSet phldrT="[Text]"/>
      <dgm:spPr/>
      <dgm:t>
        <a:bodyPr/>
        <a:lstStyle/>
        <a:p>
          <a:r>
            <a:rPr lang="en-US" b="1" cap="all" dirty="0"/>
            <a:t>OVERALL HEALTH</a:t>
          </a:r>
          <a:endParaRPr lang="en-US" dirty="0"/>
        </a:p>
      </dgm:t>
    </dgm:pt>
    <dgm:pt modelId="{7F2A7BBE-25D4-4258-9D44-95E7B6297647}" type="parTrans" cxnId="{0CB22CE4-4007-4295-B804-F5BC7D6A3105}">
      <dgm:prSet/>
      <dgm:spPr/>
      <dgm:t>
        <a:bodyPr/>
        <a:lstStyle/>
        <a:p>
          <a:endParaRPr lang="en-US"/>
        </a:p>
      </dgm:t>
    </dgm:pt>
    <dgm:pt modelId="{52B3B61D-3E40-481D-BBA0-9F6A44996BB6}" type="sibTrans" cxnId="{0CB22CE4-4007-4295-B804-F5BC7D6A3105}">
      <dgm:prSet/>
      <dgm:spPr/>
      <dgm:t>
        <a:bodyPr/>
        <a:lstStyle/>
        <a:p>
          <a:endParaRPr lang="en-US"/>
        </a:p>
      </dgm:t>
    </dgm:pt>
    <dgm:pt modelId="{2CBFCFEE-6364-411F-8D07-2D79766F9C30}">
      <dgm:prSet phldrT="[Text]"/>
      <dgm:spPr/>
      <dgm:t>
        <a:bodyPr/>
        <a:lstStyle/>
        <a:p>
          <a:endParaRPr lang="en-US" dirty="0"/>
        </a:p>
      </dgm:t>
    </dgm:pt>
    <dgm:pt modelId="{801C8A85-B69E-43D0-B7BB-778CB4A5C1D4}" type="parTrans" cxnId="{FE03DE72-0939-4539-8A48-35F46919DCBC}">
      <dgm:prSet/>
      <dgm:spPr/>
      <dgm:t>
        <a:bodyPr/>
        <a:lstStyle/>
        <a:p>
          <a:endParaRPr lang="en-US"/>
        </a:p>
      </dgm:t>
    </dgm:pt>
    <dgm:pt modelId="{5007F13B-8D52-49D5-AA3F-DE5518303AD3}" type="sibTrans" cxnId="{FE03DE72-0939-4539-8A48-35F46919DCBC}">
      <dgm:prSet/>
      <dgm:spPr/>
      <dgm:t>
        <a:bodyPr/>
        <a:lstStyle/>
        <a:p>
          <a:endParaRPr lang="en-US"/>
        </a:p>
      </dgm:t>
    </dgm:pt>
    <dgm:pt modelId="{EA95B2D0-5983-4792-B255-FFC61600CC6F}">
      <dgm:prSet phldrT="[Text]"/>
      <dgm:spPr/>
      <dgm:t>
        <a:bodyPr/>
        <a:lstStyle/>
        <a:p>
          <a:r>
            <a:rPr lang="en-US" b="1" cap="all" dirty="0"/>
            <a:t>Physical health</a:t>
          </a:r>
          <a:endParaRPr lang="en-US" dirty="0"/>
        </a:p>
      </dgm:t>
    </dgm:pt>
    <dgm:pt modelId="{6A56E9AE-7EE7-4586-B1EB-3F72F190E667}" type="sibTrans" cxnId="{233C162E-98FF-43A7-AB25-A83C0F7FD29B}">
      <dgm:prSet/>
      <dgm:spPr/>
      <dgm:t>
        <a:bodyPr/>
        <a:lstStyle/>
        <a:p>
          <a:endParaRPr lang="en-US"/>
        </a:p>
      </dgm:t>
    </dgm:pt>
    <dgm:pt modelId="{D070BFEA-48EB-4F63-9F00-2B02D04B5913}" type="parTrans" cxnId="{233C162E-98FF-43A7-AB25-A83C0F7FD29B}">
      <dgm:prSet/>
      <dgm:spPr/>
      <dgm:t>
        <a:bodyPr/>
        <a:lstStyle/>
        <a:p>
          <a:endParaRPr lang="en-US"/>
        </a:p>
      </dgm:t>
    </dgm:pt>
    <dgm:pt modelId="{68E96CDE-0BF8-4619-902D-126489F7571C}">
      <dgm:prSet phldrT="[Text]"/>
      <dgm:spPr/>
      <dgm:t>
        <a:bodyPr/>
        <a:lstStyle/>
        <a:p>
          <a:endParaRPr lang="en-US" dirty="0"/>
        </a:p>
      </dgm:t>
    </dgm:pt>
    <dgm:pt modelId="{9243B93C-3AF4-4716-A8C8-A2F24DEB7A79}" type="parTrans" cxnId="{7FCF099A-C596-4D56-A0F2-F65CAF55C4C2}">
      <dgm:prSet/>
      <dgm:spPr/>
      <dgm:t>
        <a:bodyPr/>
        <a:lstStyle/>
        <a:p>
          <a:endParaRPr lang="en-US"/>
        </a:p>
      </dgm:t>
    </dgm:pt>
    <dgm:pt modelId="{19B406A4-7E78-4882-806A-78D66A67DAA1}" type="sibTrans" cxnId="{7FCF099A-C596-4D56-A0F2-F65CAF55C4C2}">
      <dgm:prSet/>
      <dgm:spPr/>
      <dgm:t>
        <a:bodyPr/>
        <a:lstStyle/>
        <a:p>
          <a:endParaRPr lang="en-US"/>
        </a:p>
      </dgm:t>
    </dgm:pt>
    <dgm:pt modelId="{BE8B4881-3EA2-46D4-9304-E773FEA08EEB}">
      <dgm:prSet phldrT="[Text]"/>
      <dgm:spPr/>
      <dgm:t>
        <a:bodyPr/>
        <a:lstStyle/>
        <a:p>
          <a:endParaRPr lang="en-US" dirty="0"/>
        </a:p>
      </dgm:t>
    </dgm:pt>
    <dgm:pt modelId="{A3690F3D-09A6-4BB5-BB7C-6C203B8DEB7B}" type="parTrans" cxnId="{CE93BA5A-F44E-4334-9298-A394805C638A}">
      <dgm:prSet/>
      <dgm:spPr/>
      <dgm:t>
        <a:bodyPr/>
        <a:lstStyle/>
        <a:p>
          <a:endParaRPr lang="en-US"/>
        </a:p>
      </dgm:t>
    </dgm:pt>
    <dgm:pt modelId="{04679053-DD7E-435A-87F0-FB9CCB63889A}" type="sibTrans" cxnId="{CE93BA5A-F44E-4334-9298-A394805C638A}">
      <dgm:prSet/>
      <dgm:spPr/>
      <dgm:t>
        <a:bodyPr/>
        <a:lstStyle/>
        <a:p>
          <a:endParaRPr lang="en-US"/>
        </a:p>
      </dgm:t>
    </dgm:pt>
    <dgm:pt modelId="{4BF19F95-AD8A-4C2A-8292-6E2746CB509C}">
      <dgm:prSet phldrT="[Text]"/>
      <dgm:spPr/>
      <dgm:t>
        <a:bodyPr/>
        <a:lstStyle/>
        <a:p>
          <a:endParaRPr lang="en-US" dirty="0"/>
        </a:p>
      </dgm:t>
    </dgm:pt>
    <dgm:pt modelId="{9AB5DB29-3395-4C07-BDDA-66F4B84EFBBC}" type="parTrans" cxnId="{13900A5E-78ED-40A9-83C5-E9A4DC77B6BE}">
      <dgm:prSet/>
      <dgm:spPr/>
      <dgm:t>
        <a:bodyPr/>
        <a:lstStyle/>
        <a:p>
          <a:endParaRPr lang="en-US"/>
        </a:p>
      </dgm:t>
    </dgm:pt>
    <dgm:pt modelId="{9D8B2703-F866-4DE9-8F98-91FBDC5EFC61}" type="sibTrans" cxnId="{13900A5E-78ED-40A9-83C5-E9A4DC77B6BE}">
      <dgm:prSet/>
      <dgm:spPr/>
      <dgm:t>
        <a:bodyPr/>
        <a:lstStyle/>
        <a:p>
          <a:endParaRPr lang="en-US"/>
        </a:p>
      </dgm:t>
    </dgm:pt>
    <dgm:pt modelId="{B4224FAC-9EF5-4BE2-9DC3-2C7386760A4B}" type="pres">
      <dgm:prSet presAssocID="{DBACDDC1-5809-4819-ADDB-7D6C9C154BAB}" presName="cycleMatrixDiagram" presStyleCnt="0">
        <dgm:presLayoutVars>
          <dgm:chMax val="1"/>
          <dgm:dir/>
          <dgm:animLvl val="lvl"/>
          <dgm:resizeHandles val="exact"/>
        </dgm:presLayoutVars>
      </dgm:prSet>
      <dgm:spPr/>
    </dgm:pt>
    <dgm:pt modelId="{32CEACC4-97A0-40B4-8FBB-2AE4AC859415}" type="pres">
      <dgm:prSet presAssocID="{DBACDDC1-5809-4819-ADDB-7D6C9C154BAB}" presName="children" presStyleCnt="0"/>
      <dgm:spPr/>
    </dgm:pt>
    <dgm:pt modelId="{AEDCE1FE-CB0E-4A8E-917F-DEC0BF79E9C3}" type="pres">
      <dgm:prSet presAssocID="{DBACDDC1-5809-4819-ADDB-7D6C9C154BAB}" presName="child1group" presStyleCnt="0"/>
      <dgm:spPr/>
    </dgm:pt>
    <dgm:pt modelId="{EC4AABA7-CACA-4001-9B52-A72CB89983A0}" type="pres">
      <dgm:prSet presAssocID="{DBACDDC1-5809-4819-ADDB-7D6C9C154BAB}" presName="child1" presStyleLbl="bgAcc1" presStyleIdx="0" presStyleCnt="4"/>
      <dgm:spPr/>
    </dgm:pt>
    <dgm:pt modelId="{2AF26169-CBEE-4F63-8168-5C5A19ED0B67}" type="pres">
      <dgm:prSet presAssocID="{DBACDDC1-5809-4819-ADDB-7D6C9C154BAB}" presName="child1Text" presStyleLbl="bgAcc1" presStyleIdx="0" presStyleCnt="4">
        <dgm:presLayoutVars>
          <dgm:bulletEnabled val="1"/>
        </dgm:presLayoutVars>
      </dgm:prSet>
      <dgm:spPr/>
    </dgm:pt>
    <dgm:pt modelId="{6CEA65A2-14C3-4EBC-B83E-2A9950B5B957}" type="pres">
      <dgm:prSet presAssocID="{DBACDDC1-5809-4819-ADDB-7D6C9C154BAB}" presName="child2group" presStyleCnt="0"/>
      <dgm:spPr/>
    </dgm:pt>
    <dgm:pt modelId="{5D107CCC-1C9B-42F8-A3E0-4D989620DCA9}" type="pres">
      <dgm:prSet presAssocID="{DBACDDC1-5809-4819-ADDB-7D6C9C154BAB}" presName="child2" presStyleLbl="bgAcc1" presStyleIdx="1" presStyleCnt="4"/>
      <dgm:spPr/>
    </dgm:pt>
    <dgm:pt modelId="{1A622244-C741-45CD-BBF6-5A18F7CC3037}" type="pres">
      <dgm:prSet presAssocID="{DBACDDC1-5809-4819-ADDB-7D6C9C154BAB}" presName="child2Text" presStyleLbl="bgAcc1" presStyleIdx="1" presStyleCnt="4">
        <dgm:presLayoutVars>
          <dgm:bulletEnabled val="1"/>
        </dgm:presLayoutVars>
      </dgm:prSet>
      <dgm:spPr/>
    </dgm:pt>
    <dgm:pt modelId="{2666039B-A1DE-4CDF-A0C3-27F95BA10732}" type="pres">
      <dgm:prSet presAssocID="{DBACDDC1-5809-4819-ADDB-7D6C9C154BAB}" presName="child3group" presStyleCnt="0"/>
      <dgm:spPr/>
    </dgm:pt>
    <dgm:pt modelId="{0852FE3D-6A94-44A9-B3D1-485DE01CC5F9}" type="pres">
      <dgm:prSet presAssocID="{DBACDDC1-5809-4819-ADDB-7D6C9C154BAB}" presName="child3" presStyleLbl="bgAcc1" presStyleIdx="2" presStyleCnt="4"/>
      <dgm:spPr/>
    </dgm:pt>
    <dgm:pt modelId="{8F3C2139-8C79-43A6-9B80-B97F398F9E0B}" type="pres">
      <dgm:prSet presAssocID="{DBACDDC1-5809-4819-ADDB-7D6C9C154BAB}" presName="child3Text" presStyleLbl="bgAcc1" presStyleIdx="2" presStyleCnt="4">
        <dgm:presLayoutVars>
          <dgm:bulletEnabled val="1"/>
        </dgm:presLayoutVars>
      </dgm:prSet>
      <dgm:spPr/>
    </dgm:pt>
    <dgm:pt modelId="{E8D7262A-4C0F-4E9C-B0BD-20167BE5FFE9}" type="pres">
      <dgm:prSet presAssocID="{DBACDDC1-5809-4819-ADDB-7D6C9C154BAB}" presName="child4group" presStyleCnt="0"/>
      <dgm:spPr/>
    </dgm:pt>
    <dgm:pt modelId="{0BA8A4E0-724F-4C3D-9F0E-101841411D45}" type="pres">
      <dgm:prSet presAssocID="{DBACDDC1-5809-4819-ADDB-7D6C9C154BAB}" presName="child4" presStyleLbl="bgAcc1" presStyleIdx="3" presStyleCnt="4"/>
      <dgm:spPr/>
    </dgm:pt>
    <dgm:pt modelId="{9766181C-3BDE-4BB2-9FC0-74B3D96751D7}" type="pres">
      <dgm:prSet presAssocID="{DBACDDC1-5809-4819-ADDB-7D6C9C154BAB}" presName="child4Text" presStyleLbl="bgAcc1" presStyleIdx="3" presStyleCnt="4">
        <dgm:presLayoutVars>
          <dgm:bulletEnabled val="1"/>
        </dgm:presLayoutVars>
      </dgm:prSet>
      <dgm:spPr/>
    </dgm:pt>
    <dgm:pt modelId="{C2C67FF6-F295-49FB-BAB7-B2CB577D55B0}" type="pres">
      <dgm:prSet presAssocID="{DBACDDC1-5809-4819-ADDB-7D6C9C154BAB}" presName="childPlaceholder" presStyleCnt="0"/>
      <dgm:spPr/>
    </dgm:pt>
    <dgm:pt modelId="{CAC20C19-58E0-4FE0-BFC4-B766AF03D50C}" type="pres">
      <dgm:prSet presAssocID="{DBACDDC1-5809-4819-ADDB-7D6C9C154BAB}" presName="circle" presStyleCnt="0"/>
      <dgm:spPr/>
    </dgm:pt>
    <dgm:pt modelId="{606BE5B3-8C60-4F5D-BFA2-CA652A1801E6}" type="pres">
      <dgm:prSet presAssocID="{DBACDDC1-5809-4819-ADDB-7D6C9C154BAB}" presName="quadrant1" presStyleLbl="node1" presStyleIdx="0" presStyleCnt="4">
        <dgm:presLayoutVars>
          <dgm:chMax val="1"/>
          <dgm:bulletEnabled val="1"/>
        </dgm:presLayoutVars>
      </dgm:prSet>
      <dgm:spPr/>
    </dgm:pt>
    <dgm:pt modelId="{2BDFD45D-C867-457F-AADE-E7D6AF266899}" type="pres">
      <dgm:prSet presAssocID="{DBACDDC1-5809-4819-ADDB-7D6C9C154BAB}" presName="quadrant2" presStyleLbl="node1" presStyleIdx="1" presStyleCnt="4">
        <dgm:presLayoutVars>
          <dgm:chMax val="1"/>
          <dgm:bulletEnabled val="1"/>
        </dgm:presLayoutVars>
      </dgm:prSet>
      <dgm:spPr/>
    </dgm:pt>
    <dgm:pt modelId="{7BFEDE98-E1BF-4AAC-B781-4691DD2B419D}" type="pres">
      <dgm:prSet presAssocID="{DBACDDC1-5809-4819-ADDB-7D6C9C154BAB}" presName="quadrant3" presStyleLbl="node1" presStyleIdx="2" presStyleCnt="4">
        <dgm:presLayoutVars>
          <dgm:chMax val="1"/>
          <dgm:bulletEnabled val="1"/>
        </dgm:presLayoutVars>
      </dgm:prSet>
      <dgm:spPr/>
    </dgm:pt>
    <dgm:pt modelId="{5857B45C-3BBE-4D22-8284-0D0B0C6738D5}" type="pres">
      <dgm:prSet presAssocID="{DBACDDC1-5809-4819-ADDB-7D6C9C154BAB}" presName="quadrant4" presStyleLbl="node1" presStyleIdx="3" presStyleCnt="4">
        <dgm:presLayoutVars>
          <dgm:chMax val="1"/>
          <dgm:bulletEnabled val="1"/>
        </dgm:presLayoutVars>
      </dgm:prSet>
      <dgm:spPr/>
    </dgm:pt>
    <dgm:pt modelId="{1FCF7428-5E51-4C03-86C7-BA846134E3B3}" type="pres">
      <dgm:prSet presAssocID="{DBACDDC1-5809-4819-ADDB-7D6C9C154BAB}" presName="quadrantPlaceholder" presStyleCnt="0"/>
      <dgm:spPr/>
    </dgm:pt>
    <dgm:pt modelId="{90571979-CD4F-4D8F-9B84-817273F90C22}" type="pres">
      <dgm:prSet presAssocID="{DBACDDC1-5809-4819-ADDB-7D6C9C154BAB}" presName="center1" presStyleLbl="fgShp" presStyleIdx="0" presStyleCnt="2"/>
      <dgm:spPr/>
    </dgm:pt>
    <dgm:pt modelId="{D067B675-6A54-4276-85C9-6B2E2D029D53}" type="pres">
      <dgm:prSet presAssocID="{DBACDDC1-5809-4819-ADDB-7D6C9C154BAB}" presName="center2" presStyleLbl="fgShp" presStyleIdx="1" presStyleCnt="2"/>
      <dgm:spPr/>
    </dgm:pt>
  </dgm:ptLst>
  <dgm:cxnLst>
    <dgm:cxn modelId="{7F666B03-FD72-49D9-ACC8-15AB6ED39900}" srcId="{EA95B2D0-5983-4792-B255-FFC61600CC6F}" destId="{75F8C9DC-D7AC-40E3-AF76-A705683D5EB4}" srcOrd="1" destOrd="0" parTransId="{0F0A06EF-7787-4BA5-ABA3-8AED42C8BC69}" sibTransId="{8D5B09E1-944C-4692-AD39-D2FE44AF0CD3}"/>
    <dgm:cxn modelId="{262F1213-4347-4904-BF94-336D7507D8EB}" type="presOf" srcId="{68E96CDE-0BF8-4619-902D-126489F7571C}" destId="{1A622244-C741-45CD-BBF6-5A18F7CC3037}" srcOrd="1" destOrd="0" presId="urn:microsoft.com/office/officeart/2005/8/layout/cycle4"/>
    <dgm:cxn modelId="{C1CD231B-4DEC-4ABC-AA9A-01FD6D75632B}" type="presOf" srcId="{BE8B4881-3EA2-46D4-9304-E773FEA08EEB}" destId="{0852FE3D-6A94-44A9-B3D1-485DE01CC5F9}" srcOrd="0" destOrd="2" presId="urn:microsoft.com/office/officeart/2005/8/layout/cycle4"/>
    <dgm:cxn modelId="{4FA6671B-3BB9-4AE4-B18F-2BFF2A4EB5B4}" type="presOf" srcId="{68E96CDE-0BF8-4619-902D-126489F7571C}" destId="{5D107CCC-1C9B-42F8-A3E0-4D989620DCA9}" srcOrd="0" destOrd="0" presId="urn:microsoft.com/office/officeart/2005/8/layout/cycle4"/>
    <dgm:cxn modelId="{233C162E-98FF-43A7-AB25-A83C0F7FD29B}" srcId="{DBACDDC1-5809-4819-ADDB-7D6C9C154BAB}" destId="{EA95B2D0-5983-4792-B255-FFC61600CC6F}" srcOrd="1" destOrd="0" parTransId="{D070BFEA-48EB-4F63-9F00-2B02D04B5913}" sibTransId="{6A56E9AE-7EE7-4586-B1EB-3F72F190E667}"/>
    <dgm:cxn modelId="{B3716F38-003E-4ED8-A257-F7B0B2382F0F}" type="presOf" srcId="{2CBFCFEE-6364-411F-8D07-2D79766F9C30}" destId="{0BA8A4E0-724F-4C3D-9F0E-101841411D45}" srcOrd="0" destOrd="0" presId="urn:microsoft.com/office/officeart/2005/8/layout/cycle4"/>
    <dgm:cxn modelId="{0F6FD23B-EFB7-442E-A263-35CDEDE72642}" type="presOf" srcId="{DBACDDC1-5809-4819-ADDB-7D6C9C154BAB}" destId="{B4224FAC-9EF5-4BE2-9DC3-2C7386760A4B}" srcOrd="0" destOrd="0" presId="urn:microsoft.com/office/officeart/2005/8/layout/cycle4"/>
    <dgm:cxn modelId="{2AB4D73E-80D3-4543-8BD5-5EAED156710A}" type="presOf" srcId="{BE8B4881-3EA2-46D4-9304-E773FEA08EEB}" destId="{8F3C2139-8C79-43A6-9B80-B97F398F9E0B}" srcOrd="1" destOrd="2" presId="urn:microsoft.com/office/officeart/2005/8/layout/cycle4"/>
    <dgm:cxn modelId="{35BE0E5C-1E94-4313-93B2-94DDBDE413C5}" type="presOf" srcId="{F8B5D5FF-76D5-437B-96A1-87A154D2A2E1}" destId="{8F3C2139-8C79-43A6-9B80-B97F398F9E0B}" srcOrd="1" destOrd="1" presId="urn:microsoft.com/office/officeart/2005/8/layout/cycle4"/>
    <dgm:cxn modelId="{1A765D5C-B1FD-439D-909A-FDF65C77C696}" type="presOf" srcId="{4BF19F95-AD8A-4C2A-8292-6E2746CB509C}" destId="{0852FE3D-6A94-44A9-B3D1-485DE01CC5F9}" srcOrd="0" destOrd="0" presId="urn:microsoft.com/office/officeart/2005/8/layout/cycle4"/>
    <dgm:cxn modelId="{13900A5E-78ED-40A9-83C5-E9A4DC77B6BE}" srcId="{7AB45E69-D705-4E73-8B8D-B2E1BF2E2439}" destId="{4BF19F95-AD8A-4C2A-8292-6E2746CB509C}" srcOrd="0" destOrd="0" parTransId="{9AB5DB29-3395-4C07-BDDA-66F4B84EFBBC}" sibTransId="{9D8B2703-F866-4DE9-8F98-91FBDC5EFC61}"/>
    <dgm:cxn modelId="{59B84E69-DA19-4B56-A70D-1DD5ED8628BA}" type="presOf" srcId="{BA8E3A7A-1AC2-436D-B3A5-BB275107F793}" destId="{EC4AABA7-CACA-4001-9B52-A72CB89983A0}" srcOrd="0" destOrd="0" presId="urn:microsoft.com/office/officeart/2005/8/layout/cycle4"/>
    <dgm:cxn modelId="{FE03DE72-0939-4539-8A48-35F46919DCBC}" srcId="{42ADF3CD-9C1A-445D-AB1E-EF0AC8D77BEF}" destId="{2CBFCFEE-6364-411F-8D07-2D79766F9C30}" srcOrd="0" destOrd="0" parTransId="{801C8A85-B69E-43D0-B7BB-778CB4A5C1D4}" sibTransId="{5007F13B-8D52-49D5-AA3F-DE5518303AD3}"/>
    <dgm:cxn modelId="{CE93BA5A-F44E-4334-9298-A394805C638A}" srcId="{7AB45E69-D705-4E73-8B8D-B2E1BF2E2439}" destId="{BE8B4881-3EA2-46D4-9304-E773FEA08EEB}" srcOrd="2" destOrd="0" parTransId="{A3690F3D-09A6-4BB5-BB7C-6C203B8DEB7B}" sibTransId="{04679053-DD7E-435A-87F0-FB9CCB63889A}"/>
    <dgm:cxn modelId="{24C8F37E-6818-4E17-8611-CC6F4110A9A9}" srcId="{DBACDDC1-5809-4819-ADDB-7D6C9C154BAB}" destId="{F9B4C144-DEC2-48FF-A79E-88A691A840C5}" srcOrd="0" destOrd="0" parTransId="{99A79696-632D-4A8D-9ACE-72C6D3AD47C7}" sibTransId="{E0C38ECC-1ECE-492D-8B1A-6EFE712EDF1A}"/>
    <dgm:cxn modelId="{6598C28B-D893-4CAD-B89A-3E558A07746D}" type="presOf" srcId="{F9B4C144-DEC2-48FF-A79E-88A691A840C5}" destId="{606BE5B3-8C60-4F5D-BFA2-CA652A1801E6}" srcOrd="0" destOrd="0" presId="urn:microsoft.com/office/officeart/2005/8/layout/cycle4"/>
    <dgm:cxn modelId="{FA4B948F-9FC2-4770-B6C5-70278E1AC86F}" srcId="{7AB45E69-D705-4E73-8B8D-B2E1BF2E2439}" destId="{F8B5D5FF-76D5-437B-96A1-87A154D2A2E1}" srcOrd="1" destOrd="0" parTransId="{B92B07FC-4769-47D6-A573-E35EF2A3A07C}" sibTransId="{892B6F45-F95C-4F67-8356-D5D20863AC73}"/>
    <dgm:cxn modelId="{7E5C8B94-FCFC-4603-8016-BA6B2D39B654}" type="presOf" srcId="{BA8E3A7A-1AC2-436D-B3A5-BB275107F793}" destId="{2AF26169-CBEE-4F63-8168-5C5A19ED0B67}" srcOrd="1" destOrd="0" presId="urn:microsoft.com/office/officeart/2005/8/layout/cycle4"/>
    <dgm:cxn modelId="{7FCF099A-C596-4D56-A0F2-F65CAF55C4C2}" srcId="{EA95B2D0-5983-4792-B255-FFC61600CC6F}" destId="{68E96CDE-0BF8-4619-902D-126489F7571C}" srcOrd="0" destOrd="0" parTransId="{9243B93C-3AF4-4716-A8C8-A2F24DEB7A79}" sibTransId="{19B406A4-7E78-4882-806A-78D66A67DAA1}"/>
    <dgm:cxn modelId="{894C3CAD-94CC-435B-9868-A82FAEC70DE1}" type="presOf" srcId="{42ADF3CD-9C1A-445D-AB1E-EF0AC8D77BEF}" destId="{5857B45C-3BBE-4D22-8284-0D0B0C6738D5}" srcOrd="0" destOrd="0" presId="urn:microsoft.com/office/officeart/2005/8/layout/cycle4"/>
    <dgm:cxn modelId="{165C28BD-6EC8-433C-A3D0-A25824E52D5A}" type="presOf" srcId="{EA95B2D0-5983-4792-B255-FFC61600CC6F}" destId="{2BDFD45D-C867-457F-AADE-E7D6AF266899}" srcOrd="0" destOrd="0" presId="urn:microsoft.com/office/officeart/2005/8/layout/cycle4"/>
    <dgm:cxn modelId="{468673BE-92EF-404D-9330-0C0282048C3B}" type="presOf" srcId="{F8B5D5FF-76D5-437B-96A1-87A154D2A2E1}" destId="{0852FE3D-6A94-44A9-B3D1-485DE01CC5F9}" srcOrd="0" destOrd="1" presId="urn:microsoft.com/office/officeart/2005/8/layout/cycle4"/>
    <dgm:cxn modelId="{56E60FC7-0843-41D1-AD8E-EDC8AEC8D6A8}" type="presOf" srcId="{2CBFCFEE-6364-411F-8D07-2D79766F9C30}" destId="{9766181C-3BDE-4BB2-9FC0-74B3D96751D7}" srcOrd="1" destOrd="0" presId="urn:microsoft.com/office/officeart/2005/8/layout/cycle4"/>
    <dgm:cxn modelId="{CF9E91C7-4C8D-41EF-A19D-BC82375FC8F1}" type="presOf" srcId="{75F8C9DC-D7AC-40E3-AF76-A705683D5EB4}" destId="{5D107CCC-1C9B-42F8-A3E0-4D989620DCA9}" srcOrd="0" destOrd="1" presId="urn:microsoft.com/office/officeart/2005/8/layout/cycle4"/>
    <dgm:cxn modelId="{A08644D3-394F-4591-8DAB-8A6C77017E0E}" type="presOf" srcId="{4BF19F95-AD8A-4C2A-8292-6E2746CB509C}" destId="{8F3C2139-8C79-43A6-9B80-B97F398F9E0B}" srcOrd="1" destOrd="0" presId="urn:microsoft.com/office/officeart/2005/8/layout/cycle4"/>
    <dgm:cxn modelId="{01FBFEDE-7685-43A9-BD49-3F37AAC17F16}" type="presOf" srcId="{7AB45E69-D705-4E73-8B8D-B2E1BF2E2439}" destId="{7BFEDE98-E1BF-4AAC-B781-4691DD2B419D}" srcOrd="0" destOrd="0" presId="urn:microsoft.com/office/officeart/2005/8/layout/cycle4"/>
    <dgm:cxn modelId="{C4D490E1-3EBD-4FB3-BD40-7A0C1D6DD51E}" srcId="{DBACDDC1-5809-4819-ADDB-7D6C9C154BAB}" destId="{7AB45E69-D705-4E73-8B8D-B2E1BF2E2439}" srcOrd="2" destOrd="0" parTransId="{55F9F421-3AE6-4A52-84FD-CE730C5D6CD5}" sibTransId="{94BBE109-3FEB-463A-A8D4-F982D8388D42}"/>
    <dgm:cxn modelId="{0CB22CE4-4007-4295-B804-F5BC7D6A3105}" srcId="{DBACDDC1-5809-4819-ADDB-7D6C9C154BAB}" destId="{42ADF3CD-9C1A-445D-AB1E-EF0AC8D77BEF}" srcOrd="3" destOrd="0" parTransId="{7F2A7BBE-25D4-4258-9D44-95E7B6297647}" sibTransId="{52B3B61D-3E40-481D-BBA0-9F6A44996BB6}"/>
    <dgm:cxn modelId="{05CED8FA-2CEA-4965-BD26-A2984AD60140}" type="presOf" srcId="{75F8C9DC-D7AC-40E3-AF76-A705683D5EB4}" destId="{1A622244-C741-45CD-BBF6-5A18F7CC3037}" srcOrd="1" destOrd="1" presId="urn:microsoft.com/office/officeart/2005/8/layout/cycle4"/>
    <dgm:cxn modelId="{73AB22FB-9DA6-4B3A-A181-B378625286B5}" srcId="{F9B4C144-DEC2-48FF-A79E-88A691A840C5}" destId="{BA8E3A7A-1AC2-436D-B3A5-BB275107F793}" srcOrd="0" destOrd="0" parTransId="{FED6F8C8-C614-44AA-BC60-7D7D236B30DC}" sibTransId="{8942E6FC-422A-4D2A-A995-E057CD6B90AE}"/>
    <dgm:cxn modelId="{D9F2033D-1F4F-4B9D-8A7C-AF58189D3BBE}" type="presParOf" srcId="{B4224FAC-9EF5-4BE2-9DC3-2C7386760A4B}" destId="{32CEACC4-97A0-40B4-8FBB-2AE4AC859415}" srcOrd="0" destOrd="0" presId="urn:microsoft.com/office/officeart/2005/8/layout/cycle4"/>
    <dgm:cxn modelId="{8F1F88F1-BCDE-49DC-95A8-6E3639242E72}" type="presParOf" srcId="{32CEACC4-97A0-40B4-8FBB-2AE4AC859415}" destId="{AEDCE1FE-CB0E-4A8E-917F-DEC0BF79E9C3}" srcOrd="0" destOrd="0" presId="urn:microsoft.com/office/officeart/2005/8/layout/cycle4"/>
    <dgm:cxn modelId="{257DA2E9-67F5-4A28-8FE5-4EE0936809E0}" type="presParOf" srcId="{AEDCE1FE-CB0E-4A8E-917F-DEC0BF79E9C3}" destId="{EC4AABA7-CACA-4001-9B52-A72CB89983A0}" srcOrd="0" destOrd="0" presId="urn:microsoft.com/office/officeart/2005/8/layout/cycle4"/>
    <dgm:cxn modelId="{5001459B-4CF0-4035-900D-772515385A1D}" type="presParOf" srcId="{AEDCE1FE-CB0E-4A8E-917F-DEC0BF79E9C3}" destId="{2AF26169-CBEE-4F63-8168-5C5A19ED0B67}" srcOrd="1" destOrd="0" presId="urn:microsoft.com/office/officeart/2005/8/layout/cycle4"/>
    <dgm:cxn modelId="{61B3E443-1888-4C3A-B9E9-14D7A1ABF6DC}" type="presParOf" srcId="{32CEACC4-97A0-40B4-8FBB-2AE4AC859415}" destId="{6CEA65A2-14C3-4EBC-B83E-2A9950B5B957}" srcOrd="1" destOrd="0" presId="urn:microsoft.com/office/officeart/2005/8/layout/cycle4"/>
    <dgm:cxn modelId="{F1BEF3B6-85F4-408E-89DC-C3F174C33C26}" type="presParOf" srcId="{6CEA65A2-14C3-4EBC-B83E-2A9950B5B957}" destId="{5D107CCC-1C9B-42F8-A3E0-4D989620DCA9}" srcOrd="0" destOrd="0" presId="urn:microsoft.com/office/officeart/2005/8/layout/cycle4"/>
    <dgm:cxn modelId="{6E89FFBD-445D-472F-9728-14585B55AB74}" type="presParOf" srcId="{6CEA65A2-14C3-4EBC-B83E-2A9950B5B957}" destId="{1A622244-C741-45CD-BBF6-5A18F7CC3037}" srcOrd="1" destOrd="0" presId="urn:microsoft.com/office/officeart/2005/8/layout/cycle4"/>
    <dgm:cxn modelId="{C9D63C50-BBA3-441A-984D-F0F5248D3B49}" type="presParOf" srcId="{32CEACC4-97A0-40B4-8FBB-2AE4AC859415}" destId="{2666039B-A1DE-4CDF-A0C3-27F95BA10732}" srcOrd="2" destOrd="0" presId="urn:microsoft.com/office/officeart/2005/8/layout/cycle4"/>
    <dgm:cxn modelId="{399B2355-1CCA-4F97-8DF5-A70F1C7B4652}" type="presParOf" srcId="{2666039B-A1DE-4CDF-A0C3-27F95BA10732}" destId="{0852FE3D-6A94-44A9-B3D1-485DE01CC5F9}" srcOrd="0" destOrd="0" presId="urn:microsoft.com/office/officeart/2005/8/layout/cycle4"/>
    <dgm:cxn modelId="{1163A511-BAAB-4C68-8CF1-BCEEC217F00E}" type="presParOf" srcId="{2666039B-A1DE-4CDF-A0C3-27F95BA10732}" destId="{8F3C2139-8C79-43A6-9B80-B97F398F9E0B}" srcOrd="1" destOrd="0" presId="urn:microsoft.com/office/officeart/2005/8/layout/cycle4"/>
    <dgm:cxn modelId="{F7660301-749F-48C0-ABCD-701F6FFF12D0}" type="presParOf" srcId="{32CEACC4-97A0-40B4-8FBB-2AE4AC859415}" destId="{E8D7262A-4C0F-4E9C-B0BD-20167BE5FFE9}" srcOrd="3" destOrd="0" presId="urn:microsoft.com/office/officeart/2005/8/layout/cycle4"/>
    <dgm:cxn modelId="{9B67B6D1-EBCE-43B4-914C-FA5FE410659E}" type="presParOf" srcId="{E8D7262A-4C0F-4E9C-B0BD-20167BE5FFE9}" destId="{0BA8A4E0-724F-4C3D-9F0E-101841411D45}" srcOrd="0" destOrd="0" presId="urn:microsoft.com/office/officeart/2005/8/layout/cycle4"/>
    <dgm:cxn modelId="{B3B63D2F-0AEF-4D80-A5A5-8A2FD83C5F6B}" type="presParOf" srcId="{E8D7262A-4C0F-4E9C-B0BD-20167BE5FFE9}" destId="{9766181C-3BDE-4BB2-9FC0-74B3D96751D7}" srcOrd="1" destOrd="0" presId="urn:microsoft.com/office/officeart/2005/8/layout/cycle4"/>
    <dgm:cxn modelId="{C4C5630A-4C65-41D0-BE82-784D1F87ED89}" type="presParOf" srcId="{32CEACC4-97A0-40B4-8FBB-2AE4AC859415}" destId="{C2C67FF6-F295-49FB-BAB7-B2CB577D55B0}" srcOrd="4" destOrd="0" presId="urn:microsoft.com/office/officeart/2005/8/layout/cycle4"/>
    <dgm:cxn modelId="{46FBFD22-788C-4551-95B2-708EBB1D5F33}" type="presParOf" srcId="{B4224FAC-9EF5-4BE2-9DC3-2C7386760A4B}" destId="{CAC20C19-58E0-4FE0-BFC4-B766AF03D50C}" srcOrd="1" destOrd="0" presId="urn:microsoft.com/office/officeart/2005/8/layout/cycle4"/>
    <dgm:cxn modelId="{A507D7BF-8256-481B-9E3A-000B57D5DF18}" type="presParOf" srcId="{CAC20C19-58E0-4FE0-BFC4-B766AF03D50C}" destId="{606BE5B3-8C60-4F5D-BFA2-CA652A1801E6}" srcOrd="0" destOrd="0" presId="urn:microsoft.com/office/officeart/2005/8/layout/cycle4"/>
    <dgm:cxn modelId="{9982BE91-BA58-4052-80DE-727E70F5F0D3}" type="presParOf" srcId="{CAC20C19-58E0-4FE0-BFC4-B766AF03D50C}" destId="{2BDFD45D-C867-457F-AADE-E7D6AF266899}" srcOrd="1" destOrd="0" presId="urn:microsoft.com/office/officeart/2005/8/layout/cycle4"/>
    <dgm:cxn modelId="{4301437B-4C5C-466F-B026-B86CDB917517}" type="presParOf" srcId="{CAC20C19-58E0-4FE0-BFC4-B766AF03D50C}" destId="{7BFEDE98-E1BF-4AAC-B781-4691DD2B419D}" srcOrd="2" destOrd="0" presId="urn:microsoft.com/office/officeart/2005/8/layout/cycle4"/>
    <dgm:cxn modelId="{1455E3D9-C1EF-482A-A4AB-9917EC0ADA55}" type="presParOf" srcId="{CAC20C19-58E0-4FE0-BFC4-B766AF03D50C}" destId="{5857B45C-3BBE-4D22-8284-0D0B0C6738D5}" srcOrd="3" destOrd="0" presId="urn:microsoft.com/office/officeart/2005/8/layout/cycle4"/>
    <dgm:cxn modelId="{9BD04484-8F1B-4779-B527-C0DC3E69EE8E}" type="presParOf" srcId="{CAC20C19-58E0-4FE0-BFC4-B766AF03D50C}" destId="{1FCF7428-5E51-4C03-86C7-BA846134E3B3}" srcOrd="4" destOrd="0" presId="urn:microsoft.com/office/officeart/2005/8/layout/cycle4"/>
    <dgm:cxn modelId="{EA88E94D-69A1-4A51-9EAC-53080C138D66}" type="presParOf" srcId="{B4224FAC-9EF5-4BE2-9DC3-2C7386760A4B}" destId="{90571979-CD4F-4D8F-9B84-817273F90C22}" srcOrd="2" destOrd="0" presId="urn:microsoft.com/office/officeart/2005/8/layout/cycle4"/>
    <dgm:cxn modelId="{9F520943-8616-40D6-8A89-24973D83A126}" type="presParOf" srcId="{B4224FAC-9EF5-4BE2-9DC3-2C7386760A4B}" destId="{D067B675-6A54-4276-85C9-6B2E2D029D53}" srcOrd="3" destOrd="0" presId="urn:microsoft.com/office/officeart/2005/8/layout/cycle4"/>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123021E-4134-4CD2-976D-6A8EF64E7AAC}" type="doc">
      <dgm:prSet loTypeId="urn:microsoft.com/office/officeart/2005/8/layout/vList4" loCatId="list" qsTypeId="urn:microsoft.com/office/officeart/2005/8/quickstyle/simple1" qsCatId="simple" csTypeId="urn:microsoft.com/office/officeart/2005/8/colors/colorful1" csCatId="colorful" phldr="1"/>
      <dgm:spPr/>
      <dgm:t>
        <a:bodyPr/>
        <a:lstStyle/>
        <a:p>
          <a:endParaRPr lang="en-US"/>
        </a:p>
      </dgm:t>
    </dgm:pt>
    <dgm:pt modelId="{97CC6757-7CEC-45D6-8B4F-267EB0A2A779}">
      <dgm:prSet phldrT="[Text]" custT="1"/>
      <dgm:spPr/>
      <dgm:t>
        <a:bodyPr/>
        <a:lstStyle/>
        <a:p>
          <a:r>
            <a:rPr lang="en-US" sz="2000" dirty="0"/>
            <a:t>Of older adults  living with HIV, 23% reported suboptimal health and 26% reported optimal health on all domains. Approximately half the population reported results within these 2 extremes.</a:t>
          </a:r>
        </a:p>
      </dgm:t>
    </dgm:pt>
    <dgm:pt modelId="{A5FF7A88-F5C5-4AFA-8D0E-3F38BE7911E1}" type="parTrans" cxnId="{C61EAE29-9662-4C40-A021-7B7054FB1564}">
      <dgm:prSet/>
      <dgm:spPr/>
      <dgm:t>
        <a:bodyPr/>
        <a:lstStyle/>
        <a:p>
          <a:endParaRPr lang="en-US"/>
        </a:p>
      </dgm:t>
    </dgm:pt>
    <dgm:pt modelId="{C51A0831-18E8-47F1-A8BA-EB91544298F7}" type="sibTrans" cxnId="{C61EAE29-9662-4C40-A021-7B7054FB1564}">
      <dgm:prSet/>
      <dgm:spPr/>
      <dgm:t>
        <a:bodyPr/>
        <a:lstStyle/>
        <a:p>
          <a:endParaRPr lang="en-US"/>
        </a:p>
      </dgm:t>
    </dgm:pt>
    <dgm:pt modelId="{75E5BD7B-D8D6-4A95-8393-C0C1C01467AC}">
      <dgm:prSet phldrT="[Text]" custT="1"/>
      <dgm:spPr/>
      <dgm:t>
        <a:bodyPr/>
        <a:lstStyle/>
        <a:p>
          <a:r>
            <a:rPr lang="en-US" sz="2000" dirty="0"/>
            <a:t>Geographic disparities exist in self-reported health status. These differences highlight the need for tailoring treatment to narrow inequalities.</a:t>
          </a:r>
        </a:p>
      </dgm:t>
    </dgm:pt>
    <dgm:pt modelId="{8D4915DB-96D3-4CE4-9B99-0BA98888C8AD}" type="parTrans" cxnId="{45362E23-7D7E-474D-B022-C8AEEADD16B1}">
      <dgm:prSet/>
      <dgm:spPr/>
      <dgm:t>
        <a:bodyPr/>
        <a:lstStyle/>
        <a:p>
          <a:endParaRPr lang="en-US"/>
        </a:p>
      </dgm:t>
    </dgm:pt>
    <dgm:pt modelId="{BD97E948-00E1-479A-8184-FDE2DBC925BA}" type="sibTrans" cxnId="{45362E23-7D7E-474D-B022-C8AEEADD16B1}">
      <dgm:prSet/>
      <dgm:spPr/>
      <dgm:t>
        <a:bodyPr/>
        <a:lstStyle/>
        <a:p>
          <a:endParaRPr lang="en-US"/>
        </a:p>
      </dgm:t>
    </dgm:pt>
    <dgm:pt modelId="{45A6B9E8-5FF6-46C5-A102-370F49D5F64D}">
      <dgm:prSet phldrT="[Text]" custT="1"/>
      <dgm:spPr/>
      <dgm:t>
        <a:bodyPr/>
        <a:lstStyle/>
        <a:p>
          <a:r>
            <a:rPr lang="en-US" sz="2000" dirty="0">
              <a:solidFill>
                <a:schemeClr val="bg1"/>
              </a:solidFill>
            </a:rPr>
            <a:t>Groups with worst perceived health included those reporting ≥</a:t>
          </a:r>
          <a:r>
            <a:rPr lang="en-US" sz="2000" noProof="1">
              <a:solidFill>
                <a:schemeClr val="bg1"/>
              </a:solidFill>
            </a:rPr>
            <a:t>2 comorbidities, suboptimal adherence, and those dissatisfied with treatment.</a:t>
          </a:r>
          <a:r>
            <a:rPr lang="en-US" sz="2000" dirty="0">
              <a:solidFill>
                <a:schemeClr val="bg1"/>
              </a:solidFill>
            </a:rPr>
            <a:t> </a:t>
          </a:r>
        </a:p>
      </dgm:t>
    </dgm:pt>
    <dgm:pt modelId="{8152CF7F-4117-4F95-94EC-3923D3D38675}" type="parTrans" cxnId="{A0E99BBF-D1BD-472B-AFB3-297596136B96}">
      <dgm:prSet/>
      <dgm:spPr/>
      <dgm:t>
        <a:bodyPr/>
        <a:lstStyle/>
        <a:p>
          <a:endParaRPr lang="en-US"/>
        </a:p>
      </dgm:t>
    </dgm:pt>
    <dgm:pt modelId="{5A481D25-2601-45D9-88B3-2B4F0E515C5E}" type="sibTrans" cxnId="{A0E99BBF-D1BD-472B-AFB3-297596136B96}">
      <dgm:prSet/>
      <dgm:spPr/>
      <dgm:t>
        <a:bodyPr/>
        <a:lstStyle/>
        <a:p>
          <a:endParaRPr lang="en-US"/>
        </a:p>
      </dgm:t>
    </dgm:pt>
    <dgm:pt modelId="{29F90141-49FD-43AD-8A2E-FD6D228FDC27}">
      <dgm:prSet phldrT="[Text]" custT="1"/>
      <dgm:spPr/>
      <dgm:t>
        <a:bodyPr/>
        <a:lstStyle/>
        <a:p>
          <a:r>
            <a:rPr lang="en-US" sz="2000" dirty="0">
              <a:solidFill>
                <a:schemeClr val="tx1"/>
              </a:solidFill>
            </a:rPr>
            <a:t>Holistic approach to care requires seeking improvements in all aspects of health and considering patients as a whole. Quality communication is needed to alleviate mental distress, which may not be readily discernable to HCPs. </a:t>
          </a:r>
        </a:p>
      </dgm:t>
    </dgm:pt>
    <dgm:pt modelId="{C8C6368B-0DC0-45DD-927E-A7343D588FBA}" type="parTrans" cxnId="{5180E581-8179-43DC-89F1-1318E05F5D3C}">
      <dgm:prSet/>
      <dgm:spPr/>
      <dgm:t>
        <a:bodyPr/>
        <a:lstStyle/>
        <a:p>
          <a:endParaRPr lang="en-US"/>
        </a:p>
      </dgm:t>
    </dgm:pt>
    <dgm:pt modelId="{60CE2C54-14DC-4741-A11A-ED4AE4AD4007}" type="sibTrans" cxnId="{5180E581-8179-43DC-89F1-1318E05F5D3C}">
      <dgm:prSet/>
      <dgm:spPr/>
      <dgm:t>
        <a:bodyPr/>
        <a:lstStyle/>
        <a:p>
          <a:endParaRPr lang="en-US"/>
        </a:p>
      </dgm:t>
    </dgm:pt>
    <dgm:pt modelId="{457231D0-FCB5-4556-834B-1EC5962F64D0}" type="pres">
      <dgm:prSet presAssocID="{9123021E-4134-4CD2-976D-6A8EF64E7AAC}" presName="linear" presStyleCnt="0">
        <dgm:presLayoutVars>
          <dgm:dir/>
          <dgm:resizeHandles val="exact"/>
        </dgm:presLayoutVars>
      </dgm:prSet>
      <dgm:spPr/>
    </dgm:pt>
    <dgm:pt modelId="{0B611E9F-E381-4A90-AE65-51DDC045872E}" type="pres">
      <dgm:prSet presAssocID="{97CC6757-7CEC-45D6-8B4F-267EB0A2A779}" presName="comp" presStyleCnt="0"/>
      <dgm:spPr/>
    </dgm:pt>
    <dgm:pt modelId="{04F1E70E-3BCB-4640-BE36-7865363229D2}" type="pres">
      <dgm:prSet presAssocID="{97CC6757-7CEC-45D6-8B4F-267EB0A2A779}" presName="box" presStyleLbl="node1" presStyleIdx="0" presStyleCnt="4"/>
      <dgm:spPr/>
    </dgm:pt>
    <dgm:pt modelId="{53074899-94EC-4FCB-A288-CAD695DE5443}" type="pres">
      <dgm:prSet presAssocID="{97CC6757-7CEC-45D6-8B4F-267EB0A2A779}" presName="img" presStyleLbl="fgImgPlace1" presStyleIdx="0" presStyleCnt="4"/>
      <dgm:spPr>
        <a:solidFill>
          <a:schemeClr val="tx1">
            <a:lumMod val="10000"/>
            <a:lumOff val="90000"/>
          </a:schemeClr>
        </a:solidFill>
      </dgm:spPr>
    </dgm:pt>
    <dgm:pt modelId="{522A0232-8562-47C0-ACA8-453985ED4453}" type="pres">
      <dgm:prSet presAssocID="{97CC6757-7CEC-45D6-8B4F-267EB0A2A779}" presName="text" presStyleLbl="node1" presStyleIdx="0" presStyleCnt="4">
        <dgm:presLayoutVars>
          <dgm:bulletEnabled val="1"/>
        </dgm:presLayoutVars>
      </dgm:prSet>
      <dgm:spPr/>
    </dgm:pt>
    <dgm:pt modelId="{8DADCEF0-3FB0-4E8B-81F2-39344DAC3F6E}" type="pres">
      <dgm:prSet presAssocID="{C51A0831-18E8-47F1-A8BA-EB91544298F7}" presName="spacer" presStyleCnt="0"/>
      <dgm:spPr/>
    </dgm:pt>
    <dgm:pt modelId="{B61ED9B6-7840-4ECC-9557-1F9661B2932F}" type="pres">
      <dgm:prSet presAssocID="{75E5BD7B-D8D6-4A95-8393-C0C1C01467AC}" presName="comp" presStyleCnt="0"/>
      <dgm:spPr/>
    </dgm:pt>
    <dgm:pt modelId="{3977AB99-45AD-4FA4-9696-69D0C8B38543}" type="pres">
      <dgm:prSet presAssocID="{75E5BD7B-D8D6-4A95-8393-C0C1C01467AC}" presName="box" presStyleLbl="node1" presStyleIdx="1" presStyleCnt="4"/>
      <dgm:spPr/>
    </dgm:pt>
    <dgm:pt modelId="{61A3AD88-742A-4DC1-A488-3D948A94ADF7}" type="pres">
      <dgm:prSet presAssocID="{75E5BD7B-D8D6-4A95-8393-C0C1C01467AC}" presName="img" presStyleLbl="fgImgPlace1" presStyleIdx="1" presStyleCnt="4"/>
      <dgm:spPr>
        <a:solidFill>
          <a:schemeClr val="accent3">
            <a:lumMod val="20000"/>
            <a:lumOff val="80000"/>
          </a:schemeClr>
        </a:solidFill>
      </dgm:spPr>
    </dgm:pt>
    <dgm:pt modelId="{3A612DC0-E0FD-4DAD-B233-ACBFCAB50D8F}" type="pres">
      <dgm:prSet presAssocID="{75E5BD7B-D8D6-4A95-8393-C0C1C01467AC}" presName="text" presStyleLbl="node1" presStyleIdx="1" presStyleCnt="4">
        <dgm:presLayoutVars>
          <dgm:bulletEnabled val="1"/>
        </dgm:presLayoutVars>
      </dgm:prSet>
      <dgm:spPr/>
    </dgm:pt>
    <dgm:pt modelId="{D40C47D4-3C01-43FD-B729-C6B7970848A3}" type="pres">
      <dgm:prSet presAssocID="{BD97E948-00E1-479A-8184-FDE2DBC925BA}" presName="spacer" presStyleCnt="0"/>
      <dgm:spPr/>
    </dgm:pt>
    <dgm:pt modelId="{BCBB1D3D-AA31-46C4-AA90-259D8A57FE18}" type="pres">
      <dgm:prSet presAssocID="{45A6B9E8-5FF6-46C5-A102-370F49D5F64D}" presName="comp" presStyleCnt="0"/>
      <dgm:spPr/>
    </dgm:pt>
    <dgm:pt modelId="{53BB9B99-475E-4BBD-AF73-AA2562A7E2BC}" type="pres">
      <dgm:prSet presAssocID="{45A6B9E8-5FF6-46C5-A102-370F49D5F64D}" presName="box" presStyleLbl="node1" presStyleIdx="2" presStyleCnt="4"/>
      <dgm:spPr/>
    </dgm:pt>
    <dgm:pt modelId="{97991E38-8EA4-43C3-B4FB-0F96EED9E009}" type="pres">
      <dgm:prSet presAssocID="{45A6B9E8-5FF6-46C5-A102-370F49D5F64D}" presName="img" presStyleLbl="fgImgPlace1" presStyleIdx="2" presStyleCnt="4"/>
      <dgm:spPr>
        <a:solidFill>
          <a:schemeClr val="tx1">
            <a:lumMod val="10000"/>
            <a:lumOff val="90000"/>
          </a:schemeClr>
        </a:solidFill>
      </dgm:spPr>
    </dgm:pt>
    <dgm:pt modelId="{1F40AA6B-A816-4764-9930-C5B92B6BD7CA}" type="pres">
      <dgm:prSet presAssocID="{45A6B9E8-5FF6-46C5-A102-370F49D5F64D}" presName="text" presStyleLbl="node1" presStyleIdx="2" presStyleCnt="4">
        <dgm:presLayoutVars>
          <dgm:bulletEnabled val="1"/>
        </dgm:presLayoutVars>
      </dgm:prSet>
      <dgm:spPr/>
    </dgm:pt>
    <dgm:pt modelId="{5EB787C0-4CC2-4F51-B02F-B898CA8B54CB}" type="pres">
      <dgm:prSet presAssocID="{5A481D25-2601-45D9-88B3-2B4F0E515C5E}" presName="spacer" presStyleCnt="0"/>
      <dgm:spPr/>
    </dgm:pt>
    <dgm:pt modelId="{537A9468-0279-4F49-AB2E-A8B0B8F574F7}" type="pres">
      <dgm:prSet presAssocID="{29F90141-49FD-43AD-8A2E-FD6D228FDC27}" presName="comp" presStyleCnt="0"/>
      <dgm:spPr/>
    </dgm:pt>
    <dgm:pt modelId="{AEFDA1EB-4C96-4FED-852E-322AC5DD5E62}" type="pres">
      <dgm:prSet presAssocID="{29F90141-49FD-43AD-8A2E-FD6D228FDC27}" presName="box" presStyleLbl="node1" presStyleIdx="3" presStyleCnt="4"/>
      <dgm:spPr/>
    </dgm:pt>
    <dgm:pt modelId="{DC2F277A-0B79-4367-A7DE-1E9B4B4DBFBB}" type="pres">
      <dgm:prSet presAssocID="{29F90141-49FD-43AD-8A2E-FD6D228FDC27}" presName="img" presStyleLbl="fgImgPlace1" presStyleIdx="3" presStyleCnt="4"/>
      <dgm:spPr>
        <a:solidFill>
          <a:schemeClr val="bg1">
            <a:lumMod val="95000"/>
          </a:schemeClr>
        </a:solidFill>
      </dgm:spPr>
    </dgm:pt>
    <dgm:pt modelId="{147570CB-6CB1-4F56-A7A5-F09C1092A517}" type="pres">
      <dgm:prSet presAssocID="{29F90141-49FD-43AD-8A2E-FD6D228FDC27}" presName="text" presStyleLbl="node1" presStyleIdx="3" presStyleCnt="4">
        <dgm:presLayoutVars>
          <dgm:bulletEnabled val="1"/>
        </dgm:presLayoutVars>
      </dgm:prSet>
      <dgm:spPr/>
    </dgm:pt>
  </dgm:ptLst>
  <dgm:cxnLst>
    <dgm:cxn modelId="{54445E10-223F-4908-844B-76FA9539CE0C}" type="presOf" srcId="{75E5BD7B-D8D6-4A95-8393-C0C1C01467AC}" destId="{3A612DC0-E0FD-4DAD-B233-ACBFCAB50D8F}" srcOrd="1" destOrd="0" presId="urn:microsoft.com/office/officeart/2005/8/layout/vList4"/>
    <dgm:cxn modelId="{38DFE71A-1DFA-4C21-AF9A-F2B985FDEDE5}" type="presOf" srcId="{29F90141-49FD-43AD-8A2E-FD6D228FDC27}" destId="{147570CB-6CB1-4F56-A7A5-F09C1092A517}" srcOrd="1" destOrd="0" presId="urn:microsoft.com/office/officeart/2005/8/layout/vList4"/>
    <dgm:cxn modelId="{45362E23-7D7E-474D-B022-C8AEEADD16B1}" srcId="{9123021E-4134-4CD2-976D-6A8EF64E7AAC}" destId="{75E5BD7B-D8D6-4A95-8393-C0C1C01467AC}" srcOrd="1" destOrd="0" parTransId="{8D4915DB-96D3-4CE4-9B99-0BA98888C8AD}" sibTransId="{BD97E948-00E1-479A-8184-FDE2DBC925BA}"/>
    <dgm:cxn modelId="{C61EAE29-9662-4C40-A021-7B7054FB1564}" srcId="{9123021E-4134-4CD2-976D-6A8EF64E7AAC}" destId="{97CC6757-7CEC-45D6-8B4F-267EB0A2A779}" srcOrd="0" destOrd="0" parTransId="{A5FF7A88-F5C5-4AFA-8D0E-3F38BE7911E1}" sibTransId="{C51A0831-18E8-47F1-A8BA-EB91544298F7}"/>
    <dgm:cxn modelId="{EEC28263-4253-4627-8DA9-89EE982B73C0}" type="presOf" srcId="{29F90141-49FD-43AD-8A2E-FD6D228FDC27}" destId="{AEFDA1EB-4C96-4FED-852E-322AC5DD5E62}" srcOrd="0" destOrd="0" presId="urn:microsoft.com/office/officeart/2005/8/layout/vList4"/>
    <dgm:cxn modelId="{A63A9664-3016-470D-A828-4C4528147AFA}" type="presOf" srcId="{9123021E-4134-4CD2-976D-6A8EF64E7AAC}" destId="{457231D0-FCB5-4556-834B-1EC5962F64D0}" srcOrd="0" destOrd="0" presId="urn:microsoft.com/office/officeart/2005/8/layout/vList4"/>
    <dgm:cxn modelId="{DBDFE574-A8A7-4AF8-8E90-AFD34E7E91E3}" type="presOf" srcId="{45A6B9E8-5FF6-46C5-A102-370F49D5F64D}" destId="{53BB9B99-475E-4BBD-AF73-AA2562A7E2BC}" srcOrd="0" destOrd="0" presId="urn:microsoft.com/office/officeart/2005/8/layout/vList4"/>
    <dgm:cxn modelId="{62AEDA5A-4DF6-4D19-96F8-145378D98325}" type="presOf" srcId="{75E5BD7B-D8D6-4A95-8393-C0C1C01467AC}" destId="{3977AB99-45AD-4FA4-9696-69D0C8B38543}" srcOrd="0" destOrd="0" presId="urn:microsoft.com/office/officeart/2005/8/layout/vList4"/>
    <dgm:cxn modelId="{5180E581-8179-43DC-89F1-1318E05F5D3C}" srcId="{9123021E-4134-4CD2-976D-6A8EF64E7AAC}" destId="{29F90141-49FD-43AD-8A2E-FD6D228FDC27}" srcOrd="3" destOrd="0" parTransId="{C8C6368B-0DC0-45DD-927E-A7343D588FBA}" sibTransId="{60CE2C54-14DC-4741-A11A-ED4AE4AD4007}"/>
    <dgm:cxn modelId="{A0E99BBF-D1BD-472B-AFB3-297596136B96}" srcId="{9123021E-4134-4CD2-976D-6A8EF64E7AAC}" destId="{45A6B9E8-5FF6-46C5-A102-370F49D5F64D}" srcOrd="2" destOrd="0" parTransId="{8152CF7F-4117-4F95-94EC-3923D3D38675}" sibTransId="{5A481D25-2601-45D9-88B3-2B4F0E515C5E}"/>
    <dgm:cxn modelId="{6950EFDB-5E3A-4B33-BA57-C5A97E32E6F1}" type="presOf" srcId="{97CC6757-7CEC-45D6-8B4F-267EB0A2A779}" destId="{522A0232-8562-47C0-ACA8-453985ED4453}" srcOrd="1" destOrd="0" presId="urn:microsoft.com/office/officeart/2005/8/layout/vList4"/>
    <dgm:cxn modelId="{4F4542F5-AA91-48F9-93F5-DE5BD98A78C2}" type="presOf" srcId="{97CC6757-7CEC-45D6-8B4F-267EB0A2A779}" destId="{04F1E70E-3BCB-4640-BE36-7865363229D2}" srcOrd="0" destOrd="0" presId="urn:microsoft.com/office/officeart/2005/8/layout/vList4"/>
    <dgm:cxn modelId="{B03346FD-819C-43C5-A8D0-7F1AA1CA0F7D}" type="presOf" srcId="{45A6B9E8-5FF6-46C5-A102-370F49D5F64D}" destId="{1F40AA6B-A816-4764-9930-C5B92B6BD7CA}" srcOrd="1" destOrd="0" presId="urn:microsoft.com/office/officeart/2005/8/layout/vList4"/>
    <dgm:cxn modelId="{2230367D-614E-4E09-9D67-91270B5FFC85}" type="presParOf" srcId="{457231D0-FCB5-4556-834B-1EC5962F64D0}" destId="{0B611E9F-E381-4A90-AE65-51DDC045872E}" srcOrd="0" destOrd="0" presId="urn:microsoft.com/office/officeart/2005/8/layout/vList4"/>
    <dgm:cxn modelId="{6EA0CC18-DEA2-4185-B272-C228D6B8C8DC}" type="presParOf" srcId="{0B611E9F-E381-4A90-AE65-51DDC045872E}" destId="{04F1E70E-3BCB-4640-BE36-7865363229D2}" srcOrd="0" destOrd="0" presId="urn:microsoft.com/office/officeart/2005/8/layout/vList4"/>
    <dgm:cxn modelId="{4D63F055-6C4E-4501-9278-207429104605}" type="presParOf" srcId="{0B611E9F-E381-4A90-AE65-51DDC045872E}" destId="{53074899-94EC-4FCB-A288-CAD695DE5443}" srcOrd="1" destOrd="0" presId="urn:microsoft.com/office/officeart/2005/8/layout/vList4"/>
    <dgm:cxn modelId="{946DE0E6-D03C-474F-8E98-36E62D30ED40}" type="presParOf" srcId="{0B611E9F-E381-4A90-AE65-51DDC045872E}" destId="{522A0232-8562-47C0-ACA8-453985ED4453}" srcOrd="2" destOrd="0" presId="urn:microsoft.com/office/officeart/2005/8/layout/vList4"/>
    <dgm:cxn modelId="{B7EAA0A2-1A04-440C-BB39-4F43F9C5A744}" type="presParOf" srcId="{457231D0-FCB5-4556-834B-1EC5962F64D0}" destId="{8DADCEF0-3FB0-4E8B-81F2-39344DAC3F6E}" srcOrd="1" destOrd="0" presId="urn:microsoft.com/office/officeart/2005/8/layout/vList4"/>
    <dgm:cxn modelId="{92F83075-230D-4B57-95CC-DA1CAB5F45C2}" type="presParOf" srcId="{457231D0-FCB5-4556-834B-1EC5962F64D0}" destId="{B61ED9B6-7840-4ECC-9557-1F9661B2932F}" srcOrd="2" destOrd="0" presId="urn:microsoft.com/office/officeart/2005/8/layout/vList4"/>
    <dgm:cxn modelId="{D01896B0-E653-458D-AAB0-7F292E622C1B}" type="presParOf" srcId="{B61ED9B6-7840-4ECC-9557-1F9661B2932F}" destId="{3977AB99-45AD-4FA4-9696-69D0C8B38543}" srcOrd="0" destOrd="0" presId="urn:microsoft.com/office/officeart/2005/8/layout/vList4"/>
    <dgm:cxn modelId="{F4420076-E614-4D45-866C-734BAE43228E}" type="presParOf" srcId="{B61ED9B6-7840-4ECC-9557-1F9661B2932F}" destId="{61A3AD88-742A-4DC1-A488-3D948A94ADF7}" srcOrd="1" destOrd="0" presId="urn:microsoft.com/office/officeart/2005/8/layout/vList4"/>
    <dgm:cxn modelId="{02413FF3-422D-4BAD-88D1-2686661F6AF9}" type="presParOf" srcId="{B61ED9B6-7840-4ECC-9557-1F9661B2932F}" destId="{3A612DC0-E0FD-4DAD-B233-ACBFCAB50D8F}" srcOrd="2" destOrd="0" presId="urn:microsoft.com/office/officeart/2005/8/layout/vList4"/>
    <dgm:cxn modelId="{361BCF7C-9DD1-48EA-99E1-BFA70AEBE41F}" type="presParOf" srcId="{457231D0-FCB5-4556-834B-1EC5962F64D0}" destId="{D40C47D4-3C01-43FD-B729-C6B7970848A3}" srcOrd="3" destOrd="0" presId="urn:microsoft.com/office/officeart/2005/8/layout/vList4"/>
    <dgm:cxn modelId="{78714500-18B1-4CB1-947A-20A4FA79F9C9}" type="presParOf" srcId="{457231D0-FCB5-4556-834B-1EC5962F64D0}" destId="{BCBB1D3D-AA31-46C4-AA90-259D8A57FE18}" srcOrd="4" destOrd="0" presId="urn:microsoft.com/office/officeart/2005/8/layout/vList4"/>
    <dgm:cxn modelId="{1DFBBB76-0584-4D20-9150-E56C4D3EC140}" type="presParOf" srcId="{BCBB1D3D-AA31-46C4-AA90-259D8A57FE18}" destId="{53BB9B99-475E-4BBD-AF73-AA2562A7E2BC}" srcOrd="0" destOrd="0" presId="urn:microsoft.com/office/officeart/2005/8/layout/vList4"/>
    <dgm:cxn modelId="{86DF2C96-783A-4F18-A7AB-BCEF52AADBEB}" type="presParOf" srcId="{BCBB1D3D-AA31-46C4-AA90-259D8A57FE18}" destId="{97991E38-8EA4-43C3-B4FB-0F96EED9E009}" srcOrd="1" destOrd="0" presId="urn:microsoft.com/office/officeart/2005/8/layout/vList4"/>
    <dgm:cxn modelId="{0ACA0F15-331D-4707-BB65-0B3E03FCF582}" type="presParOf" srcId="{BCBB1D3D-AA31-46C4-AA90-259D8A57FE18}" destId="{1F40AA6B-A816-4764-9930-C5B92B6BD7CA}" srcOrd="2" destOrd="0" presId="urn:microsoft.com/office/officeart/2005/8/layout/vList4"/>
    <dgm:cxn modelId="{0A2B5AB4-56AC-483E-BCB8-BF57B4AE5448}" type="presParOf" srcId="{457231D0-FCB5-4556-834B-1EC5962F64D0}" destId="{5EB787C0-4CC2-4F51-B02F-B898CA8B54CB}" srcOrd="5" destOrd="0" presId="urn:microsoft.com/office/officeart/2005/8/layout/vList4"/>
    <dgm:cxn modelId="{B0F3F627-DCFE-419C-99A2-760A9BDE2BE1}" type="presParOf" srcId="{457231D0-FCB5-4556-834B-1EC5962F64D0}" destId="{537A9468-0279-4F49-AB2E-A8B0B8F574F7}" srcOrd="6" destOrd="0" presId="urn:microsoft.com/office/officeart/2005/8/layout/vList4"/>
    <dgm:cxn modelId="{C0CF7532-BB2A-4B8E-9C70-BE9D17874923}" type="presParOf" srcId="{537A9468-0279-4F49-AB2E-A8B0B8F574F7}" destId="{AEFDA1EB-4C96-4FED-852E-322AC5DD5E62}" srcOrd="0" destOrd="0" presId="urn:microsoft.com/office/officeart/2005/8/layout/vList4"/>
    <dgm:cxn modelId="{9973B12D-D809-413E-A248-E470EC354884}" type="presParOf" srcId="{537A9468-0279-4F49-AB2E-A8B0B8F574F7}" destId="{DC2F277A-0B79-4367-A7DE-1E9B4B4DBFBB}" srcOrd="1" destOrd="0" presId="urn:microsoft.com/office/officeart/2005/8/layout/vList4"/>
    <dgm:cxn modelId="{E5E51AAE-F9F5-4847-B4C7-0F593437B1EF}" type="presParOf" srcId="{537A9468-0279-4F49-AB2E-A8B0B8F574F7}" destId="{147570CB-6CB1-4F56-A7A5-F09C1092A517}" srcOrd="2" destOrd="0" presId="urn:microsoft.com/office/officeart/2005/8/layout/vLis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52FE3D-6A94-44A9-B3D1-485DE01CC5F9}">
      <dsp:nvSpPr>
        <dsp:cNvPr id="0" name=""/>
        <dsp:cNvSpPr/>
      </dsp:nvSpPr>
      <dsp:spPr>
        <a:xfrm>
          <a:off x="3225922" y="2048816"/>
          <a:ext cx="1488405" cy="96414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14300" lvl="1" indent="-114300" algn="l" defTabSz="533400">
            <a:lnSpc>
              <a:spcPct val="90000"/>
            </a:lnSpc>
            <a:spcBef>
              <a:spcPct val="0"/>
            </a:spcBef>
            <a:spcAft>
              <a:spcPct val="15000"/>
            </a:spcAft>
            <a:buChar char="•"/>
          </a:pPr>
          <a:endParaRPr lang="en-US" sz="1200" kern="1200" dirty="0"/>
        </a:p>
        <a:p>
          <a:pPr marL="114300" lvl="1" indent="-114300" algn="l" defTabSz="533400">
            <a:lnSpc>
              <a:spcPct val="90000"/>
            </a:lnSpc>
            <a:spcBef>
              <a:spcPct val="0"/>
            </a:spcBef>
            <a:spcAft>
              <a:spcPct val="15000"/>
            </a:spcAft>
            <a:buChar char="•"/>
          </a:pPr>
          <a:endParaRPr lang="en-US" sz="1200" kern="1200" dirty="0"/>
        </a:p>
        <a:p>
          <a:pPr marL="114300" lvl="1" indent="-114300" algn="l" defTabSz="533400">
            <a:lnSpc>
              <a:spcPct val="90000"/>
            </a:lnSpc>
            <a:spcBef>
              <a:spcPct val="0"/>
            </a:spcBef>
            <a:spcAft>
              <a:spcPct val="15000"/>
            </a:spcAft>
            <a:buChar char="•"/>
          </a:pPr>
          <a:endParaRPr lang="en-US" sz="1200" kern="1200" dirty="0"/>
        </a:p>
      </dsp:txBody>
      <dsp:txXfrm>
        <a:off x="3693623" y="2311033"/>
        <a:ext cx="999525" cy="680753"/>
      </dsp:txXfrm>
    </dsp:sp>
    <dsp:sp modelId="{0BA8A4E0-724F-4C3D-9F0E-101841411D45}">
      <dsp:nvSpPr>
        <dsp:cNvPr id="0" name=""/>
        <dsp:cNvSpPr/>
      </dsp:nvSpPr>
      <dsp:spPr>
        <a:xfrm>
          <a:off x="797472" y="2048816"/>
          <a:ext cx="1488405" cy="96414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14300" lvl="1" indent="-114300" algn="l" defTabSz="533400">
            <a:lnSpc>
              <a:spcPct val="90000"/>
            </a:lnSpc>
            <a:spcBef>
              <a:spcPct val="0"/>
            </a:spcBef>
            <a:spcAft>
              <a:spcPct val="15000"/>
            </a:spcAft>
            <a:buChar char="•"/>
          </a:pPr>
          <a:endParaRPr lang="en-US" sz="1200" kern="1200" dirty="0"/>
        </a:p>
      </dsp:txBody>
      <dsp:txXfrm>
        <a:off x="818651" y="2311033"/>
        <a:ext cx="999525" cy="680753"/>
      </dsp:txXfrm>
    </dsp:sp>
    <dsp:sp modelId="{5D107CCC-1C9B-42F8-A3E0-4D989620DCA9}">
      <dsp:nvSpPr>
        <dsp:cNvPr id="0" name=""/>
        <dsp:cNvSpPr/>
      </dsp:nvSpPr>
      <dsp:spPr>
        <a:xfrm>
          <a:off x="3225922" y="0"/>
          <a:ext cx="1488405" cy="96414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14300" lvl="1" indent="-114300" algn="l" defTabSz="533400">
            <a:lnSpc>
              <a:spcPct val="90000"/>
            </a:lnSpc>
            <a:spcBef>
              <a:spcPct val="0"/>
            </a:spcBef>
            <a:spcAft>
              <a:spcPct val="15000"/>
            </a:spcAft>
            <a:buChar char="•"/>
          </a:pPr>
          <a:endParaRPr lang="en-US" sz="1200" kern="1200" dirty="0"/>
        </a:p>
        <a:p>
          <a:pPr marL="114300" lvl="1" indent="-114300" algn="l" defTabSz="533400">
            <a:lnSpc>
              <a:spcPct val="90000"/>
            </a:lnSpc>
            <a:spcBef>
              <a:spcPct val="0"/>
            </a:spcBef>
            <a:spcAft>
              <a:spcPct val="15000"/>
            </a:spcAft>
            <a:buChar char="•"/>
          </a:pPr>
          <a:endParaRPr lang="en-US" sz="1200" kern="1200" dirty="0"/>
        </a:p>
      </dsp:txBody>
      <dsp:txXfrm>
        <a:off x="3693623" y="21179"/>
        <a:ext cx="999525" cy="680753"/>
      </dsp:txXfrm>
    </dsp:sp>
    <dsp:sp modelId="{EC4AABA7-CACA-4001-9B52-A72CB89983A0}">
      <dsp:nvSpPr>
        <dsp:cNvPr id="0" name=""/>
        <dsp:cNvSpPr/>
      </dsp:nvSpPr>
      <dsp:spPr>
        <a:xfrm>
          <a:off x="797472" y="0"/>
          <a:ext cx="1488405" cy="96414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t" anchorCtr="0">
          <a:noAutofit/>
        </a:bodyPr>
        <a:lstStyle/>
        <a:p>
          <a:pPr marL="57150" lvl="1" indent="-57150" algn="l" defTabSz="488950">
            <a:lnSpc>
              <a:spcPct val="90000"/>
            </a:lnSpc>
            <a:spcBef>
              <a:spcPct val="0"/>
            </a:spcBef>
            <a:spcAft>
              <a:spcPct val="15000"/>
            </a:spcAft>
            <a:buChar char="•"/>
          </a:pPr>
          <a:endParaRPr lang="en-US" sz="1100" kern="1200" dirty="0"/>
        </a:p>
      </dsp:txBody>
      <dsp:txXfrm>
        <a:off x="818651" y="21179"/>
        <a:ext cx="999525" cy="680753"/>
      </dsp:txXfrm>
    </dsp:sp>
    <dsp:sp modelId="{606BE5B3-8C60-4F5D-BFA2-CA652A1801E6}">
      <dsp:nvSpPr>
        <dsp:cNvPr id="0" name=""/>
        <dsp:cNvSpPr/>
      </dsp:nvSpPr>
      <dsp:spPr>
        <a:xfrm>
          <a:off x="1421156" y="171739"/>
          <a:ext cx="1304614" cy="1304614"/>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r>
            <a:rPr lang="en-US" sz="1100" b="1" kern="1200" dirty="0"/>
            <a:t>MENTAL HEALTH</a:t>
          </a:r>
        </a:p>
      </dsp:txBody>
      <dsp:txXfrm>
        <a:off x="1803269" y="553852"/>
        <a:ext cx="922501" cy="922501"/>
      </dsp:txXfrm>
    </dsp:sp>
    <dsp:sp modelId="{2BDFD45D-C867-457F-AADE-E7D6AF266899}">
      <dsp:nvSpPr>
        <dsp:cNvPr id="0" name=""/>
        <dsp:cNvSpPr/>
      </dsp:nvSpPr>
      <dsp:spPr>
        <a:xfrm rot="5400000">
          <a:off x="2786029" y="171739"/>
          <a:ext cx="1304614" cy="1304614"/>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r>
            <a:rPr lang="en-US" sz="1100" b="1" kern="1200" cap="all" dirty="0"/>
            <a:t>Physical health</a:t>
          </a:r>
          <a:endParaRPr lang="en-US" sz="1100" kern="1200" dirty="0"/>
        </a:p>
      </dsp:txBody>
      <dsp:txXfrm rot="-5400000">
        <a:off x="2786029" y="553852"/>
        <a:ext cx="922501" cy="922501"/>
      </dsp:txXfrm>
    </dsp:sp>
    <dsp:sp modelId="{7BFEDE98-E1BF-4AAC-B781-4691DD2B419D}">
      <dsp:nvSpPr>
        <dsp:cNvPr id="0" name=""/>
        <dsp:cNvSpPr/>
      </dsp:nvSpPr>
      <dsp:spPr>
        <a:xfrm rot="10800000">
          <a:off x="2786029" y="1536612"/>
          <a:ext cx="1304614" cy="1304614"/>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r>
            <a:rPr lang="en-US" sz="1100" b="1" kern="1200" cap="all" dirty="0"/>
            <a:t>SEXUAL HEALTH</a:t>
          </a:r>
          <a:endParaRPr lang="en-US" sz="1100" kern="1200" dirty="0"/>
        </a:p>
      </dsp:txBody>
      <dsp:txXfrm rot="10800000">
        <a:off x="2786029" y="1536612"/>
        <a:ext cx="922501" cy="922501"/>
      </dsp:txXfrm>
    </dsp:sp>
    <dsp:sp modelId="{5857B45C-3BBE-4D22-8284-0D0B0C6738D5}">
      <dsp:nvSpPr>
        <dsp:cNvPr id="0" name=""/>
        <dsp:cNvSpPr/>
      </dsp:nvSpPr>
      <dsp:spPr>
        <a:xfrm rot="16200000">
          <a:off x="1421156" y="1536612"/>
          <a:ext cx="1304614" cy="1304614"/>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r>
            <a:rPr lang="en-US" sz="1100" b="1" kern="1200" cap="all" dirty="0"/>
            <a:t>OVERALL HEALTH</a:t>
          </a:r>
          <a:endParaRPr lang="en-US" sz="1100" kern="1200" dirty="0"/>
        </a:p>
      </dsp:txBody>
      <dsp:txXfrm rot="5400000">
        <a:off x="1803269" y="1536612"/>
        <a:ext cx="922501" cy="922501"/>
      </dsp:txXfrm>
    </dsp:sp>
    <dsp:sp modelId="{90571979-CD4F-4D8F-9B84-817273F90C22}">
      <dsp:nvSpPr>
        <dsp:cNvPr id="0" name=""/>
        <dsp:cNvSpPr/>
      </dsp:nvSpPr>
      <dsp:spPr>
        <a:xfrm>
          <a:off x="2530680" y="1235316"/>
          <a:ext cx="450438" cy="391685"/>
        </a:xfrm>
        <a:prstGeom prst="circular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067B675-6A54-4276-85C9-6B2E2D029D53}">
      <dsp:nvSpPr>
        <dsp:cNvPr id="0" name=""/>
        <dsp:cNvSpPr/>
      </dsp:nvSpPr>
      <dsp:spPr>
        <a:xfrm rot="10800000">
          <a:off x="2530680" y="1385964"/>
          <a:ext cx="450438" cy="391685"/>
        </a:xfrm>
        <a:prstGeom prst="circular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F1E70E-3BCB-4640-BE36-7865363229D2}">
      <dsp:nvSpPr>
        <dsp:cNvPr id="0" name=""/>
        <dsp:cNvSpPr/>
      </dsp:nvSpPr>
      <dsp:spPr>
        <a:xfrm>
          <a:off x="0" y="0"/>
          <a:ext cx="8864600" cy="1191976"/>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Of older adults  living with HIV, 23% reported suboptimal health and 26% reported optimal health on all domains. Approximately half the population reported results within these 2 extremes.</a:t>
          </a:r>
        </a:p>
      </dsp:txBody>
      <dsp:txXfrm>
        <a:off x="1892117" y="0"/>
        <a:ext cx="6972482" cy="1191976"/>
      </dsp:txXfrm>
    </dsp:sp>
    <dsp:sp modelId="{53074899-94EC-4FCB-A288-CAD695DE5443}">
      <dsp:nvSpPr>
        <dsp:cNvPr id="0" name=""/>
        <dsp:cNvSpPr/>
      </dsp:nvSpPr>
      <dsp:spPr>
        <a:xfrm>
          <a:off x="119197" y="119197"/>
          <a:ext cx="1772920" cy="953581"/>
        </a:xfrm>
        <a:prstGeom prst="roundRect">
          <a:avLst>
            <a:gd name="adj" fmla="val 10000"/>
          </a:avLst>
        </a:prstGeom>
        <a:solidFill>
          <a:schemeClr val="tx1">
            <a:lumMod val="10000"/>
            <a:lumOff val="9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977AB99-45AD-4FA4-9696-69D0C8B38543}">
      <dsp:nvSpPr>
        <dsp:cNvPr id="0" name=""/>
        <dsp:cNvSpPr/>
      </dsp:nvSpPr>
      <dsp:spPr>
        <a:xfrm>
          <a:off x="0" y="1311174"/>
          <a:ext cx="8864600" cy="1191976"/>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Geographic disparities exist in self-reported health status. These differences highlight the need for tailoring treatment to narrow inequalities.</a:t>
          </a:r>
        </a:p>
      </dsp:txBody>
      <dsp:txXfrm>
        <a:off x="1892117" y="1311174"/>
        <a:ext cx="6972482" cy="1191976"/>
      </dsp:txXfrm>
    </dsp:sp>
    <dsp:sp modelId="{61A3AD88-742A-4DC1-A488-3D948A94ADF7}">
      <dsp:nvSpPr>
        <dsp:cNvPr id="0" name=""/>
        <dsp:cNvSpPr/>
      </dsp:nvSpPr>
      <dsp:spPr>
        <a:xfrm>
          <a:off x="119197" y="1430372"/>
          <a:ext cx="1772920" cy="953581"/>
        </a:xfrm>
        <a:prstGeom prst="roundRect">
          <a:avLst>
            <a:gd name="adj" fmla="val 10000"/>
          </a:avLst>
        </a:prstGeom>
        <a:solidFill>
          <a:schemeClr val="accent3">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3BB9B99-475E-4BBD-AF73-AA2562A7E2BC}">
      <dsp:nvSpPr>
        <dsp:cNvPr id="0" name=""/>
        <dsp:cNvSpPr/>
      </dsp:nvSpPr>
      <dsp:spPr>
        <a:xfrm>
          <a:off x="0" y="2622349"/>
          <a:ext cx="8864600" cy="1191976"/>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bg1"/>
              </a:solidFill>
            </a:rPr>
            <a:t>Groups with worst perceived health included those reporting ≥</a:t>
          </a:r>
          <a:r>
            <a:rPr lang="en-US" sz="2000" kern="1200" noProof="1">
              <a:solidFill>
                <a:schemeClr val="bg1"/>
              </a:solidFill>
            </a:rPr>
            <a:t>2 comorbidities, suboptimal adherence, and those dissatisfied with treatment.</a:t>
          </a:r>
          <a:r>
            <a:rPr lang="en-US" sz="2000" kern="1200" dirty="0">
              <a:solidFill>
                <a:schemeClr val="bg1"/>
              </a:solidFill>
            </a:rPr>
            <a:t> </a:t>
          </a:r>
        </a:p>
      </dsp:txBody>
      <dsp:txXfrm>
        <a:off x="1892117" y="2622349"/>
        <a:ext cx="6972482" cy="1191976"/>
      </dsp:txXfrm>
    </dsp:sp>
    <dsp:sp modelId="{97991E38-8EA4-43C3-B4FB-0F96EED9E009}">
      <dsp:nvSpPr>
        <dsp:cNvPr id="0" name=""/>
        <dsp:cNvSpPr/>
      </dsp:nvSpPr>
      <dsp:spPr>
        <a:xfrm>
          <a:off x="119197" y="2741547"/>
          <a:ext cx="1772920" cy="953581"/>
        </a:xfrm>
        <a:prstGeom prst="roundRect">
          <a:avLst>
            <a:gd name="adj" fmla="val 10000"/>
          </a:avLst>
        </a:prstGeom>
        <a:solidFill>
          <a:schemeClr val="tx1">
            <a:lumMod val="10000"/>
            <a:lumOff val="9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EFDA1EB-4C96-4FED-852E-322AC5DD5E62}">
      <dsp:nvSpPr>
        <dsp:cNvPr id="0" name=""/>
        <dsp:cNvSpPr/>
      </dsp:nvSpPr>
      <dsp:spPr>
        <a:xfrm>
          <a:off x="0" y="3933524"/>
          <a:ext cx="8864600" cy="1191976"/>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tx1"/>
              </a:solidFill>
            </a:rPr>
            <a:t>Holistic approach to care requires seeking improvements in all aspects of health and considering patients as a whole. Quality communication is needed to alleviate mental distress, which may not be readily discernable to HCPs. </a:t>
          </a:r>
        </a:p>
      </dsp:txBody>
      <dsp:txXfrm>
        <a:off x="1892117" y="3933524"/>
        <a:ext cx="6972482" cy="1191976"/>
      </dsp:txXfrm>
    </dsp:sp>
    <dsp:sp modelId="{DC2F277A-0B79-4367-A7DE-1E9B4B4DBFBB}">
      <dsp:nvSpPr>
        <dsp:cNvPr id="0" name=""/>
        <dsp:cNvSpPr/>
      </dsp:nvSpPr>
      <dsp:spPr>
        <a:xfrm>
          <a:off x="119197" y="4052721"/>
          <a:ext cx="1772920" cy="953581"/>
        </a:xfrm>
        <a:prstGeom prst="roundRect">
          <a:avLst>
            <a:gd name="adj" fmla="val 10000"/>
          </a:avLst>
        </a:prstGeom>
        <a:solidFill>
          <a:schemeClr val="bg1">
            <a:lumMod val="9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2.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0.1578</cdr:x>
      <cdr:y>0.92064</cdr:y>
    </cdr:from>
    <cdr:to>
      <cdr:x>0.29067</cdr:x>
      <cdr:y>1</cdr:y>
    </cdr:to>
    <cdr:sp macro="" textlink="">
      <cdr:nvSpPr>
        <cdr:cNvPr id="2" name="TextBox 1">
          <a:extLst xmlns:a="http://schemas.openxmlformats.org/drawingml/2006/main">
            <a:ext uri="{FF2B5EF4-FFF2-40B4-BE49-F238E27FC236}">
              <a16:creationId xmlns:a16="http://schemas.microsoft.com/office/drawing/2014/main" id="{0C09E8A4-1C23-4A90-820A-5A39328FB597}"/>
            </a:ext>
          </a:extLst>
        </cdr:cNvPr>
        <cdr:cNvSpPr txBox="1"/>
      </cdr:nvSpPr>
      <cdr:spPr bwMode="auto">
        <a:xfrm xmlns:a="http://schemas.openxmlformats.org/drawingml/2006/main">
          <a:off x="1056525" y="4419625"/>
          <a:ext cx="889608" cy="380976"/>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vertOverflow="clip" vert="horz" wrap="square" lIns="0" tIns="0" rIns="0" bIns="0" numCol="1" rtlCol="0" anchor="t" anchorCtr="0" compatLnSpc="1">
          <a:prstTxWarp prst="textNoShape">
            <a:avLst/>
          </a:prstTxWarp>
        </a:bodyPr>
        <a:lstStyle xmlns:a="http://schemas.openxmlformats.org/drawingml/2006/main"/>
        <a:p xmlns:a="http://schemas.openxmlformats.org/drawingml/2006/main">
          <a:pPr algn="ctr"/>
          <a:r>
            <a:rPr lang="en-US" sz="1200" b="0" kern="0" dirty="0">
              <a:solidFill>
                <a:schemeClr val="tx1"/>
              </a:solidFill>
            </a:rPr>
            <a:t>Physical health</a:t>
          </a:r>
        </a:p>
      </cdr:txBody>
    </cdr:sp>
  </cdr:relSizeAnchor>
  <cdr:relSizeAnchor xmlns:cdr="http://schemas.openxmlformats.org/drawingml/2006/chartDrawing">
    <cdr:from>
      <cdr:x>0.31061</cdr:x>
      <cdr:y>0.92064</cdr:y>
    </cdr:from>
    <cdr:to>
      <cdr:x>0.43095</cdr:x>
      <cdr:y>1</cdr:y>
    </cdr:to>
    <cdr:sp macro="" textlink="">
      <cdr:nvSpPr>
        <cdr:cNvPr id="3" name="TextBox 2">
          <a:extLst xmlns:a="http://schemas.openxmlformats.org/drawingml/2006/main">
            <a:ext uri="{FF2B5EF4-FFF2-40B4-BE49-F238E27FC236}">
              <a16:creationId xmlns:a16="http://schemas.microsoft.com/office/drawing/2014/main" id="{3964F0F1-41B6-4505-8B64-791951CEC4CD}"/>
            </a:ext>
          </a:extLst>
        </cdr:cNvPr>
        <cdr:cNvSpPr txBox="1"/>
      </cdr:nvSpPr>
      <cdr:spPr bwMode="auto">
        <a:xfrm xmlns:a="http://schemas.openxmlformats.org/drawingml/2006/main">
          <a:off x="2079638" y="4419625"/>
          <a:ext cx="805687" cy="380976"/>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vertOverflow="clip" vert="horz" wrap="square" lIns="0" tIns="0" rIns="0" bIns="0" numCol="1" rtlCol="0" anchor="t" anchorCtr="0" compatLnSpc="1">
          <a:prstTxWarp prst="textNoShape">
            <a:avLst/>
          </a:prstTxWarp>
        </a:bodyPr>
        <a:lstStyle xmlns:a="http://schemas.openxmlformats.org/drawingml/2006/main"/>
        <a:p xmlns:a="http://schemas.openxmlformats.org/drawingml/2006/main">
          <a:pPr algn="ctr"/>
          <a:r>
            <a:rPr lang="en-US" sz="1200" b="0" kern="0" dirty="0">
              <a:solidFill>
                <a:schemeClr val="tx1"/>
              </a:solidFill>
            </a:rPr>
            <a:t>Mental health</a:t>
          </a:r>
        </a:p>
      </cdr:txBody>
    </cdr:sp>
  </cdr:relSizeAnchor>
  <cdr:relSizeAnchor xmlns:cdr="http://schemas.openxmlformats.org/drawingml/2006/chartDrawing">
    <cdr:from>
      <cdr:x>0.45371</cdr:x>
      <cdr:y>0.92064</cdr:y>
    </cdr:from>
    <cdr:to>
      <cdr:x>0.58657</cdr:x>
      <cdr:y>1</cdr:y>
    </cdr:to>
    <cdr:sp macro="" textlink="">
      <cdr:nvSpPr>
        <cdr:cNvPr id="4" name="TextBox 3">
          <a:extLst xmlns:a="http://schemas.openxmlformats.org/drawingml/2006/main">
            <a:ext uri="{FF2B5EF4-FFF2-40B4-BE49-F238E27FC236}">
              <a16:creationId xmlns:a16="http://schemas.microsoft.com/office/drawing/2014/main" id="{344BD9BA-1B1E-4A12-B9D9-57C9E74C0EDB}"/>
            </a:ext>
          </a:extLst>
        </cdr:cNvPr>
        <cdr:cNvSpPr txBox="1"/>
      </cdr:nvSpPr>
      <cdr:spPr bwMode="auto">
        <a:xfrm xmlns:a="http://schemas.openxmlformats.org/drawingml/2006/main">
          <a:off x="3037725" y="4419625"/>
          <a:ext cx="889541" cy="380976"/>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vertOverflow="clip" vert="horz" wrap="square" lIns="0" tIns="0" rIns="0" bIns="0" numCol="1" rtlCol="0" anchor="t" anchorCtr="0" compatLnSpc="1">
          <a:prstTxWarp prst="textNoShape">
            <a:avLst/>
          </a:prstTxWarp>
        </a:bodyPr>
        <a:lstStyle xmlns:a="http://schemas.openxmlformats.org/drawingml/2006/main"/>
        <a:p xmlns:a="http://schemas.openxmlformats.org/drawingml/2006/main">
          <a:pPr algn="ctr"/>
          <a:r>
            <a:rPr lang="en-US" sz="1200" b="0" kern="0" dirty="0">
              <a:solidFill>
                <a:schemeClr val="tx1"/>
              </a:solidFill>
            </a:rPr>
            <a:t>Sexual </a:t>
          </a:r>
          <a:br>
            <a:rPr lang="en-US" sz="1200" b="0" kern="0" dirty="0">
              <a:solidFill>
                <a:schemeClr val="tx1"/>
              </a:solidFill>
            </a:rPr>
          </a:br>
          <a:r>
            <a:rPr lang="en-US" sz="1200" b="0" kern="0" dirty="0">
              <a:solidFill>
                <a:schemeClr val="tx1"/>
              </a:solidFill>
            </a:rPr>
            <a:t>health</a:t>
          </a:r>
        </a:p>
      </cdr:txBody>
    </cdr:sp>
  </cdr:relSizeAnchor>
  <cdr:relSizeAnchor xmlns:cdr="http://schemas.openxmlformats.org/drawingml/2006/chartDrawing">
    <cdr:from>
      <cdr:x>0.60351</cdr:x>
      <cdr:y>0.91845</cdr:y>
    </cdr:from>
    <cdr:to>
      <cdr:x>0.73638</cdr:x>
      <cdr:y>0.99781</cdr:y>
    </cdr:to>
    <cdr:sp macro="" textlink="">
      <cdr:nvSpPr>
        <cdr:cNvPr id="5" name="TextBox 4">
          <a:extLst xmlns:a="http://schemas.openxmlformats.org/drawingml/2006/main">
            <a:ext uri="{FF2B5EF4-FFF2-40B4-BE49-F238E27FC236}">
              <a16:creationId xmlns:a16="http://schemas.microsoft.com/office/drawing/2014/main" id="{F4A544CF-064D-4260-8BB1-9F5D2EF6CF28}"/>
            </a:ext>
          </a:extLst>
        </cdr:cNvPr>
        <cdr:cNvSpPr txBox="1"/>
      </cdr:nvSpPr>
      <cdr:spPr bwMode="auto">
        <a:xfrm xmlns:a="http://schemas.openxmlformats.org/drawingml/2006/main">
          <a:off x="4040721" y="4409115"/>
          <a:ext cx="889608" cy="380976"/>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vertOverflow="clip" vert="horz" wrap="square" lIns="0" tIns="0" rIns="0" bIns="0" numCol="1" rtlCol="0" anchor="t" anchorCtr="0" compatLnSpc="1">
          <a:prstTxWarp prst="textNoShape">
            <a:avLst/>
          </a:prstTxWarp>
        </a:bodyPr>
        <a:lstStyle xmlns:a="http://schemas.openxmlformats.org/drawingml/2006/main"/>
        <a:p xmlns:a="http://schemas.openxmlformats.org/drawingml/2006/main">
          <a:pPr algn="ctr"/>
          <a:r>
            <a:rPr lang="en-US" sz="1200" b="0" kern="0" dirty="0">
              <a:solidFill>
                <a:schemeClr val="tx1"/>
              </a:solidFill>
            </a:rPr>
            <a:t>Overall health</a:t>
          </a:r>
        </a:p>
      </cdr:txBody>
    </cdr:sp>
  </cdr:relSizeAnchor>
  <cdr:relSizeAnchor xmlns:cdr="http://schemas.openxmlformats.org/drawingml/2006/chartDrawing">
    <cdr:from>
      <cdr:x>0.67072</cdr:x>
      <cdr:y>0.77704</cdr:y>
    </cdr:from>
    <cdr:to>
      <cdr:x>0.83005</cdr:x>
      <cdr:y>0.85843</cdr:y>
    </cdr:to>
    <cdr:sp macro="" textlink="">
      <cdr:nvSpPr>
        <cdr:cNvPr id="6" name="TextBox 5">
          <a:extLst xmlns:a="http://schemas.openxmlformats.org/drawingml/2006/main">
            <a:ext uri="{FF2B5EF4-FFF2-40B4-BE49-F238E27FC236}">
              <a16:creationId xmlns:a16="http://schemas.microsoft.com/office/drawing/2014/main" id="{2ACB2DC9-5DE5-4540-9532-16BA9D3708DF}"/>
            </a:ext>
          </a:extLst>
        </cdr:cNvPr>
        <cdr:cNvSpPr txBox="1"/>
      </cdr:nvSpPr>
      <cdr:spPr bwMode="auto">
        <a:xfrm xmlns:a="http://schemas.openxmlformats.org/drawingml/2006/main">
          <a:off x="4490662" y="3730261"/>
          <a:ext cx="1066767" cy="390721"/>
        </a:xfrm>
        <a:prstGeom xmlns:a="http://schemas.openxmlformats.org/drawingml/2006/main" prst="rect">
          <a:avLst/>
        </a:prstGeom>
        <a:solidFill xmlns:a="http://schemas.openxmlformats.org/drawingml/2006/main">
          <a:schemeClr val="bg1"/>
        </a:solidFill>
        <a:ln xmlns:a="http://schemas.openxmlformats.org/drawingml/2006/main">
          <a:noFill/>
        </a:ln>
      </cdr:spPr>
      <cdr:txBody>
        <a:bodyPr xmlns:a="http://schemas.openxmlformats.org/drawingml/2006/main" vertOverflow="clip" vert="horz" wrap="square" lIns="0" tIns="0" rIns="0" bIns="0" numCol="1" rtlCol="0" anchor="t" anchorCtr="0" compatLnSpc="1">
          <a:prstTxWarp prst="textNoShape">
            <a:avLst/>
          </a:prstTxWarp>
        </a:bodyPr>
        <a:lstStyle xmlns:a="http://schemas.openxmlformats.org/drawingml/2006/main"/>
        <a:p xmlns:a="http://schemas.openxmlformats.org/drawingml/2006/main">
          <a:pPr algn="l"/>
          <a:endParaRPr lang="en-GB" sz="1100" kern="0" dirty="0"/>
        </a:p>
      </cdr:txBody>
    </cdr:sp>
  </cdr:relSizeAnchor>
  <cdr:relSizeAnchor xmlns:cdr="http://schemas.openxmlformats.org/drawingml/2006/chartDrawing">
    <cdr:from>
      <cdr:x>0.71624</cdr:x>
      <cdr:y>0.83319</cdr:y>
    </cdr:from>
    <cdr:to>
      <cdr:x>0.87557</cdr:x>
      <cdr:y>0.91458</cdr:y>
    </cdr:to>
    <cdr:sp macro="" textlink="">
      <cdr:nvSpPr>
        <cdr:cNvPr id="7" name="TextBox 6">
          <a:extLst xmlns:a="http://schemas.openxmlformats.org/drawingml/2006/main">
            <a:ext uri="{FF2B5EF4-FFF2-40B4-BE49-F238E27FC236}">
              <a16:creationId xmlns:a16="http://schemas.microsoft.com/office/drawing/2014/main" id="{E5E0E956-3D2E-4900-8F6B-8B2DC0AF1D95}"/>
            </a:ext>
          </a:extLst>
        </cdr:cNvPr>
        <cdr:cNvSpPr txBox="1"/>
      </cdr:nvSpPr>
      <cdr:spPr bwMode="auto">
        <a:xfrm xmlns:a="http://schemas.openxmlformats.org/drawingml/2006/main">
          <a:off x="4795478" y="3999833"/>
          <a:ext cx="1066767" cy="390721"/>
        </a:xfrm>
        <a:prstGeom xmlns:a="http://schemas.openxmlformats.org/drawingml/2006/main" prst="rect">
          <a:avLst/>
        </a:prstGeom>
        <a:solidFill xmlns:a="http://schemas.openxmlformats.org/drawingml/2006/main">
          <a:schemeClr val="bg1"/>
        </a:solidFill>
        <a:ln xmlns:a="http://schemas.openxmlformats.org/drawingml/2006/main">
          <a:noFill/>
        </a:ln>
      </cdr:spPr>
      <cdr:txBody>
        <a:bodyPr xmlns:a="http://schemas.openxmlformats.org/drawingml/2006/main" vertOverflow="clip" vert="horz" wrap="square" lIns="0" tIns="0" rIns="0" bIns="0" numCol="1" rtlCol="0" anchor="t" anchorCtr="0" compatLnSpc="1">
          <a:prstTxWarp prst="textNoShape">
            <a:avLst/>
          </a:prstTxWarp>
        </a:bodyPr>
        <a:lstStyle xmlns:a="http://schemas.openxmlformats.org/drawingml/2006/main"/>
        <a:p xmlns:a="http://schemas.openxmlformats.org/drawingml/2006/main">
          <a:pPr algn="l"/>
          <a:endParaRPr lang="en-GB" sz="1100" kern="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231A79A-A19B-4497-A1AB-45435BE30F6C}"/>
              </a:ext>
            </a:extLst>
          </p:cNvPr>
          <p:cNvSpPr>
            <a:spLocks noGrp="1"/>
          </p:cNvSpPr>
          <p:nvPr>
            <p:ph type="hdr" sz="quarter"/>
          </p:nvPr>
        </p:nvSpPr>
        <p:spPr>
          <a:xfrm>
            <a:off x="0" y="0"/>
            <a:ext cx="3038475" cy="461963"/>
          </a:xfrm>
          <a:prstGeom prst="rect">
            <a:avLst/>
          </a:prstGeom>
        </p:spPr>
        <p:txBody>
          <a:bodyPr vert="horz" lIns="92757" tIns="46378" rIns="92757" bIns="46378" rtlCol="0"/>
          <a:lstStyle>
            <a:lvl1pPr algn="l" eaLnBrk="1" fontAlgn="auto" hangingPunct="1">
              <a:spcBef>
                <a:spcPts val="0"/>
              </a:spcBef>
              <a:spcAft>
                <a:spcPts val="0"/>
              </a:spcAft>
              <a:defRPr sz="1200">
                <a:latin typeface="+mn-lt"/>
                <a:cs typeface="+mn-cs"/>
              </a:defRPr>
            </a:lvl1pPr>
          </a:lstStyle>
          <a:p>
            <a:pPr>
              <a:defRPr/>
            </a:pPr>
            <a:endParaRPr lang="en-US" dirty="0"/>
          </a:p>
        </p:txBody>
      </p:sp>
      <p:sp>
        <p:nvSpPr>
          <p:cNvPr id="3" name="Date Placeholder 2">
            <a:extLst>
              <a:ext uri="{FF2B5EF4-FFF2-40B4-BE49-F238E27FC236}">
                <a16:creationId xmlns:a16="http://schemas.microsoft.com/office/drawing/2014/main" id="{EC229F7F-D297-4559-9851-400D21AD0DA5}"/>
              </a:ext>
            </a:extLst>
          </p:cNvPr>
          <p:cNvSpPr>
            <a:spLocks noGrp="1"/>
          </p:cNvSpPr>
          <p:nvPr>
            <p:ph type="dt" sz="quarter" idx="1"/>
          </p:nvPr>
        </p:nvSpPr>
        <p:spPr>
          <a:xfrm>
            <a:off x="3970338" y="0"/>
            <a:ext cx="3038475" cy="461963"/>
          </a:xfrm>
          <a:prstGeom prst="rect">
            <a:avLst/>
          </a:prstGeom>
        </p:spPr>
        <p:txBody>
          <a:bodyPr vert="horz" lIns="92757" tIns="46378" rIns="92757" bIns="46378" rtlCol="0"/>
          <a:lstStyle>
            <a:lvl1pPr algn="r" eaLnBrk="1" fontAlgn="auto" hangingPunct="1">
              <a:spcBef>
                <a:spcPts val="0"/>
              </a:spcBef>
              <a:spcAft>
                <a:spcPts val="0"/>
              </a:spcAft>
              <a:defRPr sz="1200">
                <a:latin typeface="+mn-lt"/>
                <a:cs typeface="+mn-cs"/>
              </a:defRPr>
            </a:lvl1pPr>
          </a:lstStyle>
          <a:p>
            <a:pPr>
              <a:defRPr/>
            </a:pPr>
            <a:fld id="{BBD0F9B0-F04C-4D5C-950C-995DD2BA0776}" type="datetimeFigureOut">
              <a:rPr lang="en-US"/>
              <a:pPr>
                <a:defRPr/>
              </a:pPr>
              <a:t>7/9/2020</a:t>
            </a:fld>
            <a:endParaRPr lang="en-US" dirty="0"/>
          </a:p>
        </p:txBody>
      </p:sp>
      <p:sp>
        <p:nvSpPr>
          <p:cNvPr id="4" name="Footer Placeholder 3">
            <a:extLst>
              <a:ext uri="{FF2B5EF4-FFF2-40B4-BE49-F238E27FC236}">
                <a16:creationId xmlns:a16="http://schemas.microsoft.com/office/drawing/2014/main" id="{41CF66F7-6445-4994-A978-280AA2F5DC17}"/>
              </a:ext>
            </a:extLst>
          </p:cNvPr>
          <p:cNvSpPr>
            <a:spLocks noGrp="1"/>
          </p:cNvSpPr>
          <p:nvPr>
            <p:ph type="ftr" sz="quarter" idx="2"/>
          </p:nvPr>
        </p:nvSpPr>
        <p:spPr>
          <a:xfrm>
            <a:off x="0" y="8759825"/>
            <a:ext cx="3038475" cy="461963"/>
          </a:xfrm>
          <a:prstGeom prst="rect">
            <a:avLst/>
          </a:prstGeom>
        </p:spPr>
        <p:txBody>
          <a:bodyPr vert="horz" lIns="92757" tIns="46378" rIns="92757" bIns="46378" rtlCol="0" anchor="b"/>
          <a:lstStyle>
            <a:lvl1pPr algn="l" eaLnBrk="1" fontAlgn="auto" hangingPunct="1">
              <a:spcBef>
                <a:spcPts val="0"/>
              </a:spcBef>
              <a:spcAft>
                <a:spcPts val="0"/>
              </a:spcAft>
              <a:defRPr sz="1200">
                <a:latin typeface="+mn-lt"/>
                <a:cs typeface="+mn-cs"/>
              </a:defRPr>
            </a:lvl1pPr>
          </a:lstStyle>
          <a:p>
            <a:pPr>
              <a:defRPr/>
            </a:pPr>
            <a:endParaRPr lang="en-US" dirty="0"/>
          </a:p>
        </p:txBody>
      </p:sp>
      <p:sp>
        <p:nvSpPr>
          <p:cNvPr id="5" name="Slide Number Placeholder 4">
            <a:extLst>
              <a:ext uri="{FF2B5EF4-FFF2-40B4-BE49-F238E27FC236}">
                <a16:creationId xmlns:a16="http://schemas.microsoft.com/office/drawing/2014/main" id="{7FB4E08A-A95E-4B9B-BA0B-A4099E824A08}"/>
              </a:ext>
            </a:extLst>
          </p:cNvPr>
          <p:cNvSpPr>
            <a:spLocks noGrp="1"/>
          </p:cNvSpPr>
          <p:nvPr>
            <p:ph type="sldNum" sz="quarter" idx="3"/>
          </p:nvPr>
        </p:nvSpPr>
        <p:spPr>
          <a:xfrm>
            <a:off x="3970338" y="8759825"/>
            <a:ext cx="3038475" cy="461963"/>
          </a:xfrm>
          <a:prstGeom prst="rect">
            <a:avLst/>
          </a:prstGeom>
        </p:spPr>
        <p:txBody>
          <a:bodyPr vert="horz" wrap="square" lIns="92757" tIns="46378" rIns="92757" bIns="46378"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4E8E1CDC-42C3-4508-9AA6-95C211B64EB1}" type="slidenum">
              <a:rPr lang="en-US" altLang="en-US"/>
              <a:pPr>
                <a:defRPr/>
              </a:pPr>
              <a:t>‹Nr.›</a:t>
            </a:fld>
            <a:endParaRPr lang="en-US" alt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6D4C4F1-14A5-4BAA-BC5E-CA30B8BFDD18}"/>
              </a:ext>
            </a:extLst>
          </p:cNvPr>
          <p:cNvSpPr>
            <a:spLocks noGrp="1"/>
          </p:cNvSpPr>
          <p:nvPr>
            <p:ph type="hdr" sz="quarter"/>
          </p:nvPr>
        </p:nvSpPr>
        <p:spPr>
          <a:xfrm>
            <a:off x="0" y="0"/>
            <a:ext cx="3038475" cy="461963"/>
          </a:xfrm>
          <a:prstGeom prst="rect">
            <a:avLst/>
          </a:prstGeom>
        </p:spPr>
        <p:txBody>
          <a:bodyPr vert="horz" lIns="92757" tIns="46378" rIns="92757" bIns="46378" rtlCol="0"/>
          <a:lstStyle>
            <a:lvl1pPr algn="l" eaLnBrk="1" fontAlgn="auto" hangingPunct="1">
              <a:spcBef>
                <a:spcPts val="0"/>
              </a:spcBef>
              <a:spcAft>
                <a:spcPts val="0"/>
              </a:spcAft>
              <a:defRPr sz="1200">
                <a:latin typeface="Arial" panose="020B0604020202020204" pitchFamily="34" charset="0"/>
                <a:cs typeface="Arial" panose="020B0604020202020204" pitchFamily="34" charset="0"/>
              </a:defRPr>
            </a:lvl1pPr>
          </a:lstStyle>
          <a:p>
            <a:pPr>
              <a:defRPr/>
            </a:pPr>
            <a:endParaRPr lang="en-GB" dirty="0"/>
          </a:p>
        </p:txBody>
      </p:sp>
      <p:sp>
        <p:nvSpPr>
          <p:cNvPr id="3" name="Date Placeholder 2">
            <a:extLst>
              <a:ext uri="{FF2B5EF4-FFF2-40B4-BE49-F238E27FC236}">
                <a16:creationId xmlns:a16="http://schemas.microsoft.com/office/drawing/2014/main" id="{474079F7-1904-42E8-B75F-B71E6E30CFC8}"/>
              </a:ext>
            </a:extLst>
          </p:cNvPr>
          <p:cNvSpPr>
            <a:spLocks noGrp="1"/>
          </p:cNvSpPr>
          <p:nvPr>
            <p:ph type="dt" idx="1"/>
          </p:nvPr>
        </p:nvSpPr>
        <p:spPr>
          <a:xfrm>
            <a:off x="3970338" y="0"/>
            <a:ext cx="3038475" cy="461963"/>
          </a:xfrm>
          <a:prstGeom prst="rect">
            <a:avLst/>
          </a:prstGeom>
        </p:spPr>
        <p:txBody>
          <a:bodyPr vert="horz" lIns="92757" tIns="46378" rIns="92757" bIns="46378" rtlCol="0"/>
          <a:lstStyle>
            <a:lvl1pPr algn="r" eaLnBrk="1" fontAlgn="auto" hangingPunct="1">
              <a:spcBef>
                <a:spcPts val="0"/>
              </a:spcBef>
              <a:spcAft>
                <a:spcPts val="0"/>
              </a:spcAft>
              <a:defRPr sz="1200">
                <a:latin typeface="Arial" panose="020B0604020202020204" pitchFamily="34" charset="0"/>
                <a:cs typeface="Arial" panose="020B0604020202020204" pitchFamily="34" charset="0"/>
              </a:defRPr>
            </a:lvl1pPr>
          </a:lstStyle>
          <a:p>
            <a:pPr>
              <a:defRPr/>
            </a:pPr>
            <a:fld id="{183F36F6-6F2E-482F-9FD3-CDE709AF1C49}" type="datetimeFigureOut">
              <a:rPr lang="en-GB"/>
              <a:pPr>
                <a:defRPr/>
              </a:pPr>
              <a:t>09/07/2020</a:t>
            </a:fld>
            <a:endParaRPr lang="en-GB" dirty="0"/>
          </a:p>
        </p:txBody>
      </p:sp>
      <p:sp>
        <p:nvSpPr>
          <p:cNvPr id="4" name="Slide Image Placeholder 3">
            <a:extLst>
              <a:ext uri="{FF2B5EF4-FFF2-40B4-BE49-F238E27FC236}">
                <a16:creationId xmlns:a16="http://schemas.microsoft.com/office/drawing/2014/main" id="{EC1B771D-C361-457D-843E-212FB9972A93}"/>
              </a:ext>
            </a:extLst>
          </p:cNvPr>
          <p:cNvSpPr>
            <a:spLocks noGrp="1" noRot="1" noChangeAspect="1"/>
          </p:cNvSpPr>
          <p:nvPr>
            <p:ph type="sldImg" idx="2"/>
          </p:nvPr>
        </p:nvSpPr>
        <p:spPr>
          <a:xfrm>
            <a:off x="431800" y="692150"/>
            <a:ext cx="6146800" cy="3459163"/>
          </a:xfrm>
          <a:prstGeom prst="rect">
            <a:avLst/>
          </a:prstGeom>
          <a:noFill/>
          <a:ln w="12700">
            <a:solidFill>
              <a:prstClr val="black"/>
            </a:solidFill>
          </a:ln>
        </p:spPr>
        <p:txBody>
          <a:bodyPr vert="horz" lIns="92757" tIns="46378" rIns="92757" bIns="46378" rtlCol="0" anchor="ctr"/>
          <a:lstStyle/>
          <a:p>
            <a:pPr lvl="0"/>
            <a:endParaRPr lang="en-GB" noProof="0" dirty="0"/>
          </a:p>
        </p:txBody>
      </p:sp>
      <p:sp>
        <p:nvSpPr>
          <p:cNvPr id="5" name="Notes Placeholder 4">
            <a:extLst>
              <a:ext uri="{FF2B5EF4-FFF2-40B4-BE49-F238E27FC236}">
                <a16:creationId xmlns:a16="http://schemas.microsoft.com/office/drawing/2014/main" id="{BBDF5E70-B768-41BD-9A1C-CD165C55B31C}"/>
              </a:ext>
            </a:extLst>
          </p:cNvPr>
          <p:cNvSpPr>
            <a:spLocks noGrp="1"/>
          </p:cNvSpPr>
          <p:nvPr>
            <p:ph type="body" sz="quarter" idx="3"/>
          </p:nvPr>
        </p:nvSpPr>
        <p:spPr>
          <a:xfrm>
            <a:off x="701675" y="4381500"/>
            <a:ext cx="5607050" cy="4149725"/>
          </a:xfrm>
          <a:prstGeom prst="rect">
            <a:avLst/>
          </a:prstGeom>
        </p:spPr>
        <p:txBody>
          <a:bodyPr vert="horz" lIns="92757" tIns="46378" rIns="92757" bIns="46378"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6" name="Footer Placeholder 5">
            <a:extLst>
              <a:ext uri="{FF2B5EF4-FFF2-40B4-BE49-F238E27FC236}">
                <a16:creationId xmlns:a16="http://schemas.microsoft.com/office/drawing/2014/main" id="{2BA43E5A-91B4-4C16-8A27-60EC9F304CDB}"/>
              </a:ext>
            </a:extLst>
          </p:cNvPr>
          <p:cNvSpPr>
            <a:spLocks noGrp="1"/>
          </p:cNvSpPr>
          <p:nvPr>
            <p:ph type="ftr" sz="quarter" idx="4"/>
          </p:nvPr>
        </p:nvSpPr>
        <p:spPr>
          <a:xfrm>
            <a:off x="0" y="8759825"/>
            <a:ext cx="3038475" cy="461963"/>
          </a:xfrm>
          <a:prstGeom prst="rect">
            <a:avLst/>
          </a:prstGeom>
        </p:spPr>
        <p:txBody>
          <a:bodyPr vert="horz" lIns="92757" tIns="46378" rIns="92757" bIns="46378" rtlCol="0" anchor="b"/>
          <a:lstStyle>
            <a:lvl1pPr algn="l" eaLnBrk="1" fontAlgn="auto" hangingPunct="1">
              <a:spcBef>
                <a:spcPts val="0"/>
              </a:spcBef>
              <a:spcAft>
                <a:spcPts val="0"/>
              </a:spcAft>
              <a:defRPr sz="1200">
                <a:latin typeface="Arial" panose="020B0604020202020204" pitchFamily="34" charset="0"/>
                <a:cs typeface="Arial" panose="020B0604020202020204" pitchFamily="34" charset="0"/>
              </a:defRPr>
            </a:lvl1pPr>
          </a:lstStyle>
          <a:p>
            <a:pPr>
              <a:defRPr/>
            </a:pPr>
            <a:endParaRPr lang="en-GB" dirty="0"/>
          </a:p>
        </p:txBody>
      </p:sp>
      <p:sp>
        <p:nvSpPr>
          <p:cNvPr id="7" name="Slide Number Placeholder 6">
            <a:extLst>
              <a:ext uri="{FF2B5EF4-FFF2-40B4-BE49-F238E27FC236}">
                <a16:creationId xmlns:a16="http://schemas.microsoft.com/office/drawing/2014/main" id="{BCB8025D-6E27-41ED-B373-A7A42A879AF1}"/>
              </a:ext>
            </a:extLst>
          </p:cNvPr>
          <p:cNvSpPr>
            <a:spLocks noGrp="1"/>
          </p:cNvSpPr>
          <p:nvPr>
            <p:ph type="sldNum" sz="quarter" idx="5"/>
          </p:nvPr>
        </p:nvSpPr>
        <p:spPr>
          <a:xfrm>
            <a:off x="3970338" y="8759825"/>
            <a:ext cx="3038475" cy="461963"/>
          </a:xfrm>
          <a:prstGeom prst="rect">
            <a:avLst/>
          </a:prstGeom>
        </p:spPr>
        <p:txBody>
          <a:bodyPr vert="horz" wrap="square" lIns="92757" tIns="46378" rIns="92757" bIns="46378" numCol="1" anchor="b" anchorCtr="0" compatLnSpc="1">
            <a:prstTxWarp prst="textNoShape">
              <a:avLst/>
            </a:prstTxWarp>
          </a:bodyPr>
          <a:lstStyle>
            <a:lvl1pPr algn="r" eaLnBrk="1" hangingPunct="1">
              <a:defRPr sz="1200" smtClean="0"/>
            </a:lvl1pPr>
          </a:lstStyle>
          <a:p>
            <a:pPr>
              <a:defRPr/>
            </a:pPr>
            <a:fld id="{BD9CD696-6686-42F5-9E42-8DCDB034590C}" type="slidenum">
              <a:rPr lang="en-GB" altLang="en-US"/>
              <a:pPr>
                <a:defRPr/>
              </a:pPr>
              <a:t>‹Nr.›</a:t>
            </a:fld>
            <a:endParaRPr lang="en-GB"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600" kern="1200">
        <a:solidFill>
          <a:schemeClr val="tx1"/>
        </a:solidFill>
        <a:latin typeface="Arial" panose="020B0604020202020204" pitchFamily="34" charset="0"/>
        <a:ea typeface="+mn-ea"/>
        <a:cs typeface="Arial" panose="020B0604020202020204" pitchFamily="34" charset="0"/>
      </a:defRPr>
    </a:lvl1pPr>
    <a:lvl2pPr marL="609489" algn="l" rtl="0" eaLnBrk="0" fontAlgn="base" hangingPunct="0">
      <a:spcBef>
        <a:spcPct val="30000"/>
      </a:spcBef>
      <a:spcAft>
        <a:spcPct val="0"/>
      </a:spcAft>
      <a:defRPr sz="1600" kern="1200">
        <a:solidFill>
          <a:schemeClr val="tx1"/>
        </a:solidFill>
        <a:latin typeface="Arial" panose="020B0604020202020204" pitchFamily="34" charset="0"/>
        <a:ea typeface="+mn-ea"/>
        <a:cs typeface="Arial" panose="020B0604020202020204" pitchFamily="34" charset="0"/>
      </a:defRPr>
    </a:lvl2pPr>
    <a:lvl3pPr marL="1218979" algn="l" rtl="0" eaLnBrk="0" fontAlgn="base" hangingPunct="0">
      <a:spcBef>
        <a:spcPct val="30000"/>
      </a:spcBef>
      <a:spcAft>
        <a:spcPct val="0"/>
      </a:spcAft>
      <a:defRPr sz="1600" kern="1200">
        <a:solidFill>
          <a:schemeClr val="tx1"/>
        </a:solidFill>
        <a:latin typeface="Arial" panose="020B0604020202020204" pitchFamily="34" charset="0"/>
        <a:ea typeface="+mn-ea"/>
        <a:cs typeface="Arial" panose="020B0604020202020204" pitchFamily="34" charset="0"/>
      </a:defRPr>
    </a:lvl3pPr>
    <a:lvl4pPr marL="1828469" algn="l" rtl="0" eaLnBrk="0" fontAlgn="base" hangingPunct="0">
      <a:spcBef>
        <a:spcPct val="30000"/>
      </a:spcBef>
      <a:spcAft>
        <a:spcPct val="0"/>
      </a:spcAft>
      <a:defRPr sz="1600" kern="1200">
        <a:solidFill>
          <a:schemeClr val="tx1"/>
        </a:solidFill>
        <a:latin typeface="Arial" panose="020B0604020202020204" pitchFamily="34" charset="0"/>
        <a:ea typeface="+mn-ea"/>
        <a:cs typeface="Arial" panose="020B0604020202020204" pitchFamily="34" charset="0"/>
      </a:defRPr>
    </a:lvl4pPr>
    <a:lvl5pPr marL="2437958" algn="l" rtl="0" eaLnBrk="0" fontAlgn="base" hangingPunct="0">
      <a:spcBef>
        <a:spcPct val="30000"/>
      </a:spcBef>
      <a:spcAft>
        <a:spcPct val="0"/>
      </a:spcAft>
      <a:defRPr sz="1600" kern="1200">
        <a:solidFill>
          <a:schemeClr val="tx1"/>
        </a:solidFill>
        <a:latin typeface="Arial" panose="020B0604020202020204" pitchFamily="34" charset="0"/>
        <a:ea typeface="+mn-ea"/>
        <a:cs typeface="Arial" panose="020B0604020202020204" pitchFamily="34" charset="0"/>
      </a:defRPr>
    </a:lvl5pPr>
    <a:lvl6pPr marL="3047448" algn="l" defTabSz="1218979" rtl="0" eaLnBrk="1" latinLnBrk="0" hangingPunct="1">
      <a:defRPr sz="1600" kern="1200">
        <a:solidFill>
          <a:schemeClr val="tx1"/>
        </a:solidFill>
        <a:latin typeface="+mn-lt"/>
        <a:ea typeface="+mn-ea"/>
        <a:cs typeface="+mn-cs"/>
      </a:defRPr>
    </a:lvl6pPr>
    <a:lvl7pPr marL="3656937" algn="l" defTabSz="1218979" rtl="0" eaLnBrk="1" latinLnBrk="0" hangingPunct="1">
      <a:defRPr sz="1600" kern="1200">
        <a:solidFill>
          <a:schemeClr val="tx1"/>
        </a:solidFill>
        <a:latin typeface="+mn-lt"/>
        <a:ea typeface="+mn-ea"/>
        <a:cs typeface="+mn-cs"/>
      </a:defRPr>
    </a:lvl7pPr>
    <a:lvl8pPr marL="4266427" algn="l" defTabSz="1218979" rtl="0" eaLnBrk="1" latinLnBrk="0" hangingPunct="1">
      <a:defRPr sz="1600" kern="1200">
        <a:solidFill>
          <a:schemeClr val="tx1"/>
        </a:solidFill>
        <a:latin typeface="+mn-lt"/>
        <a:ea typeface="+mn-ea"/>
        <a:cs typeface="+mn-cs"/>
      </a:defRPr>
    </a:lvl8pPr>
    <a:lvl9pPr marL="4875915" algn="l" defTabSz="1218979"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pPr>
              <a:defRPr/>
            </a:pPr>
            <a:fld id="{BD9CD696-6686-42F5-9E42-8DCDB034590C}" type="slidenum">
              <a:rPr lang="en-GB" altLang="en-US" smtClean="0"/>
              <a:pPr>
                <a:defRPr/>
              </a:pPr>
              <a:t>1</a:t>
            </a:fld>
            <a:endParaRPr lang="en-GB" altLang="en-US" dirty="0"/>
          </a:p>
        </p:txBody>
      </p:sp>
    </p:spTree>
    <p:extLst>
      <p:ext uri="{BB962C8B-B14F-4D97-AF65-F5344CB8AC3E}">
        <p14:creationId xmlns:p14="http://schemas.microsoft.com/office/powerpoint/2010/main" val="35742070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pPr>
              <a:defRPr/>
            </a:pPr>
            <a:fld id="{BD9CD696-6686-42F5-9E42-8DCDB034590C}" type="slidenum">
              <a:rPr lang="en-GB" altLang="en-US" smtClean="0"/>
              <a:pPr>
                <a:defRPr/>
              </a:pPr>
              <a:t>11</a:t>
            </a:fld>
            <a:endParaRPr lang="en-GB" altLang="en-US" dirty="0"/>
          </a:p>
        </p:txBody>
      </p:sp>
    </p:spTree>
    <p:extLst>
      <p:ext uri="{BB962C8B-B14F-4D97-AF65-F5344CB8AC3E}">
        <p14:creationId xmlns:p14="http://schemas.microsoft.com/office/powerpoint/2010/main" val="17868489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pPr>
              <a:defRPr/>
            </a:pPr>
            <a:fld id="{BD9CD696-6686-42F5-9E42-8DCDB034590C}" type="slidenum">
              <a:rPr lang="en-GB" altLang="en-US" smtClean="0"/>
              <a:pPr>
                <a:defRPr/>
              </a:pPr>
              <a:t>12</a:t>
            </a:fld>
            <a:endParaRPr lang="en-GB" altLang="en-US" dirty="0"/>
          </a:p>
        </p:txBody>
      </p:sp>
    </p:spTree>
    <p:extLst>
      <p:ext uri="{BB962C8B-B14F-4D97-AF65-F5344CB8AC3E}">
        <p14:creationId xmlns:p14="http://schemas.microsoft.com/office/powerpoint/2010/main" val="1438173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fld id="{B68D2766-C49B-4C1A-9FEE-6F146754B02B}" type="slidenum">
              <a:rPr lang="en-US" smtClean="0"/>
              <a:t>2</a:t>
            </a:fld>
            <a:endParaRPr lang="en-US" dirty="0"/>
          </a:p>
        </p:txBody>
      </p:sp>
    </p:spTree>
    <p:extLst>
      <p:ext uri="{BB962C8B-B14F-4D97-AF65-F5344CB8AC3E}">
        <p14:creationId xmlns:p14="http://schemas.microsoft.com/office/powerpoint/2010/main" val="412914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B68D2766-C49B-4C1A-9FEE-6F146754B02B}" type="slidenum">
              <a:rPr lang="en-US" smtClean="0"/>
              <a:t>3</a:t>
            </a:fld>
            <a:endParaRPr lang="en-US" dirty="0"/>
          </a:p>
        </p:txBody>
      </p:sp>
    </p:spTree>
    <p:extLst>
      <p:ext uri="{BB962C8B-B14F-4D97-AF65-F5344CB8AC3E}">
        <p14:creationId xmlns:p14="http://schemas.microsoft.com/office/powerpoint/2010/main" val="11960711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GB" dirty="0"/>
          </a:p>
        </p:txBody>
      </p:sp>
      <p:sp>
        <p:nvSpPr>
          <p:cNvPr id="4" name="Slide Number Placeholder 3"/>
          <p:cNvSpPr>
            <a:spLocks noGrp="1"/>
          </p:cNvSpPr>
          <p:nvPr>
            <p:ph type="sldNum" sz="quarter" idx="5"/>
          </p:nvPr>
        </p:nvSpPr>
        <p:spPr/>
        <p:txBody>
          <a:bodyPr/>
          <a:lstStyle/>
          <a:p>
            <a:pPr>
              <a:defRPr/>
            </a:pPr>
            <a:fld id="{BD9CD696-6686-42F5-9E42-8DCDB034590C}" type="slidenum">
              <a:rPr lang="en-GB" altLang="en-US" smtClean="0"/>
              <a:pPr>
                <a:defRPr/>
              </a:pPr>
              <a:t>4</a:t>
            </a:fld>
            <a:endParaRPr lang="en-GB" altLang="en-US" dirty="0"/>
          </a:p>
        </p:txBody>
      </p:sp>
    </p:spTree>
    <p:extLst>
      <p:ext uri="{BB962C8B-B14F-4D97-AF65-F5344CB8AC3E}">
        <p14:creationId xmlns:p14="http://schemas.microsoft.com/office/powerpoint/2010/main" val="8568229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600" b="1" kern="1200" dirty="0">
              <a:solidFill>
                <a:srgbClr val="071D49"/>
              </a:solidFill>
              <a:latin typeface="Raleway"/>
              <a:ea typeface="+mn-ea"/>
              <a:cs typeface="Arial" panose="020B060402020202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pPr>
              <a:defRPr/>
            </a:pPr>
            <a:fld id="{BD9CD696-6686-42F5-9E42-8DCDB034590C}" type="slidenum">
              <a:rPr lang="en-GB" altLang="en-US" smtClean="0"/>
              <a:pPr>
                <a:defRPr/>
              </a:pPr>
              <a:t>5</a:t>
            </a:fld>
            <a:endParaRPr lang="en-GB" altLang="en-US" dirty="0"/>
          </a:p>
        </p:txBody>
      </p:sp>
    </p:spTree>
    <p:extLst>
      <p:ext uri="{BB962C8B-B14F-4D97-AF65-F5344CB8AC3E}">
        <p14:creationId xmlns:p14="http://schemas.microsoft.com/office/powerpoint/2010/main" val="23138920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BD9CD696-6686-42F5-9E42-8DCDB034590C}" type="slidenum">
              <a:rPr lang="en-GB" altLang="en-US" smtClean="0"/>
              <a:pPr>
                <a:defRPr/>
              </a:pPr>
              <a:t>7</a:t>
            </a:fld>
            <a:endParaRPr lang="en-GB" altLang="en-US" dirty="0"/>
          </a:p>
        </p:txBody>
      </p:sp>
    </p:spTree>
    <p:extLst>
      <p:ext uri="{BB962C8B-B14F-4D97-AF65-F5344CB8AC3E}">
        <p14:creationId xmlns:p14="http://schemas.microsoft.com/office/powerpoint/2010/main" val="1559004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D9CD696-6686-42F5-9E42-8DCDB034590C}" type="slidenum">
              <a:rPr lang="en-GB" altLang="en-US" smtClean="0"/>
              <a:pPr>
                <a:defRPr/>
              </a:pPr>
              <a:t>8</a:t>
            </a:fld>
            <a:endParaRPr lang="en-GB" altLang="en-US" dirty="0"/>
          </a:p>
        </p:txBody>
      </p:sp>
    </p:spTree>
    <p:extLst>
      <p:ext uri="{BB962C8B-B14F-4D97-AF65-F5344CB8AC3E}">
        <p14:creationId xmlns:p14="http://schemas.microsoft.com/office/powerpoint/2010/main" val="6566923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D9CD696-6686-42F5-9E42-8DCDB034590C}" type="slidenum">
              <a:rPr lang="en-GB" altLang="en-US" smtClean="0"/>
              <a:pPr>
                <a:defRPr/>
              </a:pPr>
              <a:t>9</a:t>
            </a:fld>
            <a:endParaRPr lang="en-GB" altLang="en-US" dirty="0"/>
          </a:p>
        </p:txBody>
      </p:sp>
    </p:spTree>
    <p:extLst>
      <p:ext uri="{BB962C8B-B14F-4D97-AF65-F5344CB8AC3E}">
        <p14:creationId xmlns:p14="http://schemas.microsoft.com/office/powerpoint/2010/main" val="33028075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D9CD696-6686-42F5-9E42-8DCDB034590C}" type="slidenum">
              <a:rPr lang="en-GB" altLang="en-US" smtClean="0"/>
              <a:pPr>
                <a:defRPr/>
              </a:pPr>
              <a:t>10</a:t>
            </a:fld>
            <a:endParaRPr lang="en-GB" altLang="en-US" dirty="0"/>
          </a:p>
        </p:txBody>
      </p:sp>
    </p:spTree>
    <p:extLst>
      <p:ext uri="{BB962C8B-B14F-4D97-AF65-F5344CB8AC3E}">
        <p14:creationId xmlns:p14="http://schemas.microsoft.com/office/powerpoint/2010/main" val="31072210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Presentation Title - Gray">
    <p:bg>
      <p:bgPr>
        <a:solidFill>
          <a:srgbClr val="D0D3D3"/>
        </a:solidFill>
        <a:effectLst/>
      </p:bgPr>
    </p:bg>
    <p:spTree>
      <p:nvGrpSpPr>
        <p:cNvPr id="1" name=""/>
        <p:cNvGrpSpPr/>
        <p:nvPr/>
      </p:nvGrpSpPr>
      <p:grpSpPr>
        <a:xfrm>
          <a:off x="0" y="0"/>
          <a:ext cx="0" cy="0"/>
          <a:chOff x="0" y="0"/>
          <a:chExt cx="0" cy="0"/>
        </a:xfrm>
      </p:grpSpPr>
      <p:sp>
        <p:nvSpPr>
          <p:cNvPr id="10" name="Right Triangle 9">
            <a:extLst>
              <a:ext uri="{FF2B5EF4-FFF2-40B4-BE49-F238E27FC236}">
                <a16:creationId xmlns:a16="http://schemas.microsoft.com/office/drawing/2014/main" id="{0EFCFACB-866A-455B-8F69-93CD9F3D3D6E}"/>
              </a:ext>
            </a:extLst>
          </p:cNvPr>
          <p:cNvSpPr>
            <a:spLocks noChangeAspect="1"/>
          </p:cNvSpPr>
          <p:nvPr userDrawn="1"/>
        </p:nvSpPr>
        <p:spPr>
          <a:xfrm rot="10800000" flipH="1">
            <a:off x="0" y="0"/>
            <a:ext cx="1483292" cy="4267200"/>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 Placeholder 4">
            <a:extLst>
              <a:ext uri="{FF2B5EF4-FFF2-40B4-BE49-F238E27FC236}">
                <a16:creationId xmlns:a16="http://schemas.microsoft.com/office/drawing/2014/main" id="{6F645C7C-F0D4-4F5C-8D68-FB851D5670AC}"/>
              </a:ext>
            </a:extLst>
          </p:cNvPr>
          <p:cNvSpPr txBox="1">
            <a:spLocks/>
          </p:cNvSpPr>
          <p:nvPr userDrawn="1"/>
        </p:nvSpPr>
        <p:spPr>
          <a:xfrm>
            <a:off x="699168" y="6417367"/>
            <a:ext cx="10833100" cy="149375"/>
          </a:xfrm>
          <a:prstGeom prst="rect">
            <a:avLst/>
          </a:prstGeom>
        </p:spPr>
        <p:txBody>
          <a:bodyPr lIns="0" tIns="0" rIns="0" bIns="0"/>
          <a:lstStyle>
            <a:lvl1pPr marL="0" indent="0" algn="r" rtl="0" eaLnBrk="0" fontAlgn="base" hangingPunct="0">
              <a:spcBef>
                <a:spcPct val="0"/>
              </a:spcBef>
              <a:spcAft>
                <a:spcPts val="400"/>
              </a:spcAft>
              <a:buClr>
                <a:srgbClr val="E31836"/>
              </a:buClr>
              <a:buSzPct val="115000"/>
              <a:buFont typeface="Arial" panose="020B0604020202020204" pitchFamily="34" charset="0"/>
              <a:buNone/>
              <a:defRPr sz="900">
                <a:solidFill>
                  <a:schemeClr val="accent2"/>
                </a:solidFill>
                <a:latin typeface="Arial" panose="020B0604020202020204" pitchFamily="34" charset="0"/>
                <a:ea typeface="+mn-ea"/>
                <a:cs typeface="Arial" panose="020B0604020202020204" pitchFamily="34" charset="0"/>
              </a:defRPr>
            </a:lvl1pPr>
            <a:lvl2pPr marL="176213" indent="-176213" algn="l" rtl="0" eaLnBrk="0" fontAlgn="base" hangingPunct="0">
              <a:spcBef>
                <a:spcPct val="0"/>
              </a:spcBef>
              <a:spcAft>
                <a:spcPts val="400"/>
              </a:spcAft>
              <a:buClr>
                <a:srgbClr val="E31836"/>
              </a:buClr>
              <a:buSzPct val="115000"/>
              <a:buFont typeface="Arial" panose="020B0604020202020204" pitchFamily="34" charset="0"/>
              <a:buChar char="•"/>
              <a:defRPr sz="1700">
                <a:solidFill>
                  <a:schemeClr val="accent2"/>
                </a:solidFill>
                <a:latin typeface="Arial" panose="020B0604020202020204" pitchFamily="34" charset="0"/>
                <a:cs typeface="Arial" panose="020B0604020202020204" pitchFamily="34" charset="0"/>
              </a:defRPr>
            </a:lvl2pPr>
            <a:lvl3pPr marL="568325" indent="-173038" algn="l" rtl="0" eaLnBrk="0" fontAlgn="base" hangingPunct="0">
              <a:spcBef>
                <a:spcPct val="0"/>
              </a:spcBef>
              <a:spcAft>
                <a:spcPts val="400"/>
              </a:spcAft>
              <a:buClr>
                <a:srgbClr val="E31836"/>
              </a:buClr>
              <a:buSzPct val="115000"/>
              <a:buFont typeface="Arial" panose="020B0604020202020204" pitchFamily="34" charset="0"/>
              <a:buChar char="•"/>
              <a:defRPr lang="en-US" sz="1500" dirty="0">
                <a:solidFill>
                  <a:schemeClr val="accent2"/>
                </a:solidFill>
                <a:latin typeface="Arial" panose="020B0604020202020204" pitchFamily="34" charset="0"/>
                <a:cs typeface="Arial" panose="020B0604020202020204" pitchFamily="34" charset="0"/>
              </a:defRPr>
            </a:lvl3pPr>
            <a:lvl4pPr marL="976313" indent="-188913" algn="l" rtl="0" eaLnBrk="0" fontAlgn="base" hangingPunct="0">
              <a:spcBef>
                <a:spcPct val="0"/>
              </a:spcBef>
              <a:spcAft>
                <a:spcPts val="400"/>
              </a:spcAft>
              <a:buClr>
                <a:srgbClr val="E31836"/>
              </a:buClr>
              <a:buSzPct val="115000"/>
              <a:buFont typeface="Arial" panose="020B0604020202020204" pitchFamily="34" charset="0"/>
              <a:buChar char="•"/>
              <a:defRPr lang="en-US" sz="1300" dirty="0">
                <a:solidFill>
                  <a:schemeClr val="accent2"/>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accent2"/>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pPr algn="l"/>
            <a:r>
              <a:rPr lang="en-US" sz="800" b="1" kern="0" dirty="0">
                <a:solidFill>
                  <a:schemeClr val="tx1"/>
                </a:solidFill>
              </a:rPr>
              <a:t>23rd International AIDS Conference; July 6-10, 2020; Virtual</a:t>
            </a:r>
          </a:p>
        </p:txBody>
      </p:sp>
      <p:cxnSp>
        <p:nvCxnSpPr>
          <p:cNvPr id="9" name="Straight Connector 8">
            <a:extLst>
              <a:ext uri="{FF2B5EF4-FFF2-40B4-BE49-F238E27FC236}">
                <a16:creationId xmlns:a16="http://schemas.microsoft.com/office/drawing/2014/main" id="{1A5A9598-132B-4791-AA81-8424EC568A8B}"/>
              </a:ext>
            </a:extLst>
          </p:cNvPr>
          <p:cNvCxnSpPr/>
          <p:nvPr userDrawn="1"/>
        </p:nvCxnSpPr>
        <p:spPr>
          <a:xfrm>
            <a:off x="697164" y="6249600"/>
            <a:ext cx="522000" cy="0"/>
          </a:xfrm>
          <a:prstGeom prst="line">
            <a:avLst/>
          </a:prstGeom>
          <a:ln w="3175">
            <a:solidFill>
              <a:srgbClr val="071D49"/>
            </a:solidFill>
          </a:ln>
        </p:spPr>
        <p:style>
          <a:lnRef idx="1">
            <a:schemeClr val="accent1"/>
          </a:lnRef>
          <a:fillRef idx="0">
            <a:schemeClr val="accent1"/>
          </a:fillRef>
          <a:effectRef idx="0">
            <a:schemeClr val="accent1"/>
          </a:effectRef>
          <a:fontRef idx="minor">
            <a:schemeClr val="tx1"/>
          </a:fontRef>
        </p:style>
      </p:cxnSp>
      <p:sp>
        <p:nvSpPr>
          <p:cNvPr id="16" name="Title 1">
            <a:extLst>
              <a:ext uri="{FF2B5EF4-FFF2-40B4-BE49-F238E27FC236}">
                <a16:creationId xmlns:a16="http://schemas.microsoft.com/office/drawing/2014/main" id="{3951345F-605B-4B05-8202-DE3B46F9CDEE}"/>
              </a:ext>
            </a:extLst>
          </p:cNvPr>
          <p:cNvSpPr>
            <a:spLocks noGrp="1"/>
          </p:cNvSpPr>
          <p:nvPr>
            <p:ph type="ctrTitle" hasCustomPrompt="1"/>
          </p:nvPr>
        </p:nvSpPr>
        <p:spPr>
          <a:xfrm>
            <a:off x="1097280" y="1828800"/>
            <a:ext cx="9144000" cy="2560320"/>
          </a:xfrm>
          <a:prstGeom prst="rect">
            <a:avLst/>
          </a:prstGeom>
        </p:spPr>
        <p:txBody>
          <a:bodyPr anchor="t">
            <a:normAutofit/>
          </a:bodyPr>
          <a:lstStyle>
            <a:lvl1pPr algn="l">
              <a:defRPr sz="4400" b="1">
                <a:solidFill>
                  <a:schemeClr val="tx1"/>
                </a:solidFill>
                <a:effectLst/>
                <a:latin typeface="+mj-lt"/>
                <a:cs typeface="Arial"/>
              </a:defRPr>
            </a:lvl1pPr>
          </a:lstStyle>
          <a:p>
            <a:r>
              <a:rPr lang="en-US" dirty="0"/>
              <a:t>Click to Edit Master Title Style</a:t>
            </a:r>
          </a:p>
        </p:txBody>
      </p:sp>
      <p:sp>
        <p:nvSpPr>
          <p:cNvPr id="19" name="Subtitle 2">
            <a:extLst>
              <a:ext uri="{FF2B5EF4-FFF2-40B4-BE49-F238E27FC236}">
                <a16:creationId xmlns:a16="http://schemas.microsoft.com/office/drawing/2014/main" id="{79680979-CC01-4E77-8530-905039B45F0A}"/>
              </a:ext>
            </a:extLst>
          </p:cNvPr>
          <p:cNvSpPr>
            <a:spLocks noGrp="1"/>
          </p:cNvSpPr>
          <p:nvPr>
            <p:ph type="subTitle" idx="1" hasCustomPrompt="1"/>
          </p:nvPr>
        </p:nvSpPr>
        <p:spPr>
          <a:xfrm>
            <a:off x="1097280" y="4572000"/>
            <a:ext cx="9144000" cy="908304"/>
          </a:xfrm>
          <a:prstGeom prst="rect">
            <a:avLst/>
          </a:prstGeom>
        </p:spPr>
        <p:txBody>
          <a:bodyPr>
            <a:normAutofit/>
          </a:bodyPr>
          <a:lstStyle>
            <a:lvl1pPr marL="0" indent="0" algn="l">
              <a:buNone/>
              <a:defRPr sz="1500" b="1" i="0">
                <a:solidFill>
                  <a:schemeClr val="tx2"/>
                </a:solidFill>
                <a:effectLst/>
                <a:latin typeface="Arial"/>
                <a:cs typeface="Aria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Click to Edit Master Subtitle Style</a:t>
            </a:r>
          </a:p>
        </p:txBody>
      </p:sp>
      <p:sp>
        <p:nvSpPr>
          <p:cNvPr id="20" name="Text Placeholder 19">
            <a:extLst>
              <a:ext uri="{FF2B5EF4-FFF2-40B4-BE49-F238E27FC236}">
                <a16:creationId xmlns:a16="http://schemas.microsoft.com/office/drawing/2014/main" id="{E0F6C3D1-ED36-45A1-94EC-A543584321B2}"/>
              </a:ext>
            </a:extLst>
          </p:cNvPr>
          <p:cNvSpPr>
            <a:spLocks noGrp="1"/>
          </p:cNvSpPr>
          <p:nvPr>
            <p:ph type="body" sz="quarter" idx="11" hasCustomPrompt="1"/>
          </p:nvPr>
        </p:nvSpPr>
        <p:spPr>
          <a:xfrm>
            <a:off x="1097280" y="5303520"/>
            <a:ext cx="9144000" cy="859536"/>
          </a:xfrm>
        </p:spPr>
        <p:txBody>
          <a:bodyPr/>
          <a:lstStyle>
            <a:lvl1pPr marL="0" indent="0">
              <a:buNone/>
              <a:defRPr sz="1150" i="1">
                <a:solidFill>
                  <a:schemeClr val="tx1"/>
                </a:solidFill>
              </a:defRPr>
            </a:lvl1pPr>
            <a:lvl2pPr marL="247644" indent="0">
              <a:buNone/>
              <a:defRPr/>
            </a:lvl2pPr>
            <a:lvl3pPr marL="507987" indent="0">
              <a:buNone/>
              <a:defRPr/>
            </a:lvl3pPr>
            <a:lvl4pPr marL="736582" indent="0">
              <a:buNone/>
              <a:defRPr/>
            </a:lvl4pPr>
            <a:lvl5pPr marL="954592" indent="0">
              <a:buNone/>
              <a:defRPr/>
            </a:lvl5pPr>
          </a:lstStyle>
          <a:p>
            <a:pPr lvl="0"/>
            <a:r>
              <a:rPr lang="en-US" dirty="0"/>
              <a:t>Click to Edit Master Text Styles</a:t>
            </a:r>
          </a:p>
        </p:txBody>
      </p:sp>
      <p:pic>
        <p:nvPicPr>
          <p:cNvPr id="11" name="Picture 10">
            <a:extLst>
              <a:ext uri="{FF2B5EF4-FFF2-40B4-BE49-F238E27FC236}">
                <a16:creationId xmlns:a16="http://schemas.microsoft.com/office/drawing/2014/main" id="{2D90AADF-112C-4300-8D1F-49B825951AA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2"/>
            <a:ext cx="1485899" cy="4346471"/>
          </a:xfrm>
          <a:prstGeom prst="rect">
            <a:avLst/>
          </a:prstGeom>
        </p:spPr>
      </p:pic>
    </p:spTree>
    <p:extLst>
      <p:ext uri="{BB962C8B-B14F-4D97-AF65-F5344CB8AC3E}">
        <p14:creationId xmlns:p14="http://schemas.microsoft.com/office/powerpoint/2010/main" val="31932556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693">
          <p15:clr>
            <a:srgbClr val="FBAE40"/>
          </p15:clr>
        </p15:guide>
        <p15:guide id="4" pos="561">
          <p15:clr>
            <a:srgbClr val="FBAE40"/>
          </p15:clr>
        </p15:guide>
        <p15:guide id="5" orient="horz" pos="4032">
          <p15:clr>
            <a:srgbClr val="FBAE40"/>
          </p15:clr>
        </p15:guide>
        <p15:guide id="6" orient="horz" pos="4159">
          <p15:clr>
            <a:srgbClr val="FBAE40"/>
          </p15:clr>
        </p15:guide>
        <p15:guide id="7" orient="horz" pos="937">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Slide_Title Only">
    <p:spTree>
      <p:nvGrpSpPr>
        <p:cNvPr id="1" name=""/>
        <p:cNvGrpSpPr/>
        <p:nvPr/>
      </p:nvGrpSpPr>
      <p:grpSpPr>
        <a:xfrm>
          <a:off x="0" y="0"/>
          <a:ext cx="0" cy="0"/>
          <a:chOff x="0" y="0"/>
          <a:chExt cx="0" cy="0"/>
        </a:xfrm>
      </p:grpSpPr>
      <p:sp>
        <p:nvSpPr>
          <p:cNvPr id="7" name="Slide Number Placeholder 1">
            <a:extLst>
              <a:ext uri="{FF2B5EF4-FFF2-40B4-BE49-F238E27FC236}">
                <a16:creationId xmlns:a16="http://schemas.microsoft.com/office/drawing/2014/main" id="{C683A308-5D3A-4CA6-AC20-9C72DA27D845}"/>
              </a:ext>
            </a:extLst>
          </p:cNvPr>
          <p:cNvSpPr>
            <a:spLocks noGrp="1"/>
          </p:cNvSpPr>
          <p:nvPr>
            <p:ph type="sldNum" sz="quarter" idx="4"/>
          </p:nvPr>
        </p:nvSpPr>
        <p:spPr>
          <a:xfrm>
            <a:off x="11736387" y="6519599"/>
            <a:ext cx="455611" cy="336525"/>
          </a:xfrm>
          <a:prstGeom prst="rect">
            <a:avLst/>
          </a:prstGeom>
        </p:spPr>
        <p:txBody>
          <a:bodyPr/>
          <a:lstStyle>
            <a:lvl1pPr algn="r">
              <a:defRPr sz="1200" b="1">
                <a:solidFill>
                  <a:schemeClr val="bg1"/>
                </a:solidFill>
              </a:defRPr>
            </a:lvl1pPr>
          </a:lstStyle>
          <a:p>
            <a:fld id="{724AC3FD-09E3-4FF5-A0F9-A72F20D7F301}" type="slidenum">
              <a:rPr lang="en-GB" smtClean="0"/>
              <a:pPr/>
              <a:t>‹Nr.›</a:t>
            </a:fld>
            <a:endParaRPr lang="en-GB" dirty="0"/>
          </a:p>
        </p:txBody>
      </p:sp>
      <p:sp>
        <p:nvSpPr>
          <p:cNvPr id="14" name="Text Placeholder 2">
            <a:extLst>
              <a:ext uri="{FF2B5EF4-FFF2-40B4-BE49-F238E27FC236}">
                <a16:creationId xmlns:a16="http://schemas.microsoft.com/office/drawing/2014/main" id="{7D1BDFE1-7D83-4C75-AB1F-B7E84E75F7E2}"/>
              </a:ext>
            </a:extLst>
          </p:cNvPr>
          <p:cNvSpPr>
            <a:spLocks noGrp="1"/>
          </p:cNvSpPr>
          <p:nvPr>
            <p:ph type="body" sz="quarter" idx="18"/>
          </p:nvPr>
        </p:nvSpPr>
        <p:spPr>
          <a:xfrm>
            <a:off x="711200" y="5759112"/>
            <a:ext cx="11143488" cy="304769"/>
          </a:xfrm>
        </p:spPr>
        <p:txBody>
          <a:bodyPr anchor="b"/>
          <a:lstStyle>
            <a:lvl1pPr marL="0" indent="0" algn="l" rtl="0" eaLnBrk="0" fontAlgn="base" hangingPunct="0">
              <a:spcBef>
                <a:spcPct val="0"/>
              </a:spcBef>
              <a:spcAft>
                <a:spcPts val="400"/>
              </a:spcAft>
              <a:buClr>
                <a:srgbClr val="E31836"/>
              </a:buClr>
              <a:buSzPct val="115000"/>
              <a:buFont typeface="Arial" panose="020B0604020202020204" pitchFamily="34" charset="0"/>
              <a:buNone/>
              <a:defRPr lang="en-US" sz="800" kern="0" baseline="0" dirty="0" smtClean="0">
                <a:solidFill>
                  <a:schemeClr val="tx1"/>
                </a:solidFill>
                <a:latin typeface="Arial" panose="020B0604020202020204" pitchFamily="34" charset="0"/>
                <a:ea typeface="+mn-ea"/>
                <a:cs typeface="Arial" panose="020B0604020202020204" pitchFamily="34" charset="0"/>
              </a:defRPr>
            </a:lvl1pPr>
            <a:lvl2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smtClean="0">
                <a:solidFill>
                  <a:schemeClr val="accent2"/>
                </a:solidFill>
                <a:latin typeface="Arial" panose="020B0604020202020204" pitchFamily="34" charset="0"/>
                <a:ea typeface="+mn-ea"/>
                <a:cs typeface="Arial" panose="020B0604020202020204" pitchFamily="34" charset="0"/>
              </a:defRPr>
            </a:lvl2pPr>
            <a:lvl3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smtClean="0">
                <a:solidFill>
                  <a:schemeClr val="accent2"/>
                </a:solidFill>
                <a:latin typeface="Arial" panose="020B0604020202020204" pitchFamily="34" charset="0"/>
                <a:ea typeface="+mn-ea"/>
                <a:cs typeface="Arial" panose="020B0604020202020204" pitchFamily="34" charset="0"/>
              </a:defRPr>
            </a:lvl3pPr>
            <a:lvl4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smtClean="0">
                <a:solidFill>
                  <a:schemeClr val="accent2"/>
                </a:solidFill>
                <a:latin typeface="Arial" panose="020B0604020202020204" pitchFamily="34" charset="0"/>
                <a:ea typeface="+mn-ea"/>
                <a:cs typeface="Arial" panose="020B0604020202020204" pitchFamily="34" charset="0"/>
              </a:defRPr>
            </a:lvl4pPr>
            <a:lvl5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a:solidFill>
                  <a:schemeClr val="accent2"/>
                </a:solidFill>
                <a:latin typeface="Arial" panose="020B0604020202020204" pitchFamily="34" charset="0"/>
                <a:ea typeface="+mn-ea"/>
                <a:cs typeface="Arial" panose="020B0604020202020204" pitchFamily="34" charset="0"/>
              </a:defRPr>
            </a:lvl5pPr>
          </a:lstStyle>
          <a:p>
            <a:pPr lvl="0"/>
            <a:r>
              <a:rPr lang="en-US" dirty="0"/>
              <a:t>Click to edit Master text styles</a:t>
            </a:r>
          </a:p>
        </p:txBody>
      </p:sp>
      <p:sp>
        <p:nvSpPr>
          <p:cNvPr id="5" name="Rectangle 2">
            <a:extLst>
              <a:ext uri="{FF2B5EF4-FFF2-40B4-BE49-F238E27FC236}">
                <a16:creationId xmlns:a16="http://schemas.microsoft.com/office/drawing/2014/main" id="{999A2E9C-1C03-427F-9B0F-714F67A738CE}"/>
              </a:ext>
            </a:extLst>
          </p:cNvPr>
          <p:cNvSpPr>
            <a:spLocks noGrp="1" noChangeArrowheads="1"/>
          </p:cNvSpPr>
          <p:nvPr>
            <p:ph type="title"/>
          </p:nvPr>
        </p:nvSpPr>
        <p:spPr bwMode="auto">
          <a:xfrm>
            <a:off x="711199" y="152400"/>
            <a:ext cx="11144251"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dirty="0"/>
              <a:t>Click to edit Master title style</a:t>
            </a:r>
            <a:endParaRPr lang="en-GB" altLang="en-US" dirty="0"/>
          </a:p>
        </p:txBody>
      </p:sp>
    </p:spTree>
    <p:extLst>
      <p:ext uri="{BB962C8B-B14F-4D97-AF65-F5344CB8AC3E}">
        <p14:creationId xmlns:p14="http://schemas.microsoft.com/office/powerpoint/2010/main" val="942151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_Content 2 Columns">
    <p:spTree>
      <p:nvGrpSpPr>
        <p:cNvPr id="1" name=""/>
        <p:cNvGrpSpPr/>
        <p:nvPr/>
      </p:nvGrpSpPr>
      <p:grpSpPr>
        <a:xfrm>
          <a:off x="0" y="0"/>
          <a:ext cx="0" cy="0"/>
          <a:chOff x="0" y="0"/>
          <a:chExt cx="0" cy="0"/>
        </a:xfrm>
      </p:grpSpPr>
      <p:sp>
        <p:nvSpPr>
          <p:cNvPr id="10" name="Rectangle 3">
            <a:extLst>
              <a:ext uri="{FF2B5EF4-FFF2-40B4-BE49-F238E27FC236}">
                <a16:creationId xmlns:a16="http://schemas.microsoft.com/office/drawing/2014/main" id="{672622E9-B50D-4DD4-BEBE-8BF8C87BBD65}"/>
              </a:ext>
            </a:extLst>
          </p:cNvPr>
          <p:cNvSpPr>
            <a:spLocks noGrp="1" noChangeArrowheads="1"/>
          </p:cNvSpPr>
          <p:nvPr>
            <p:ph idx="21"/>
          </p:nvPr>
        </p:nvSpPr>
        <p:spPr bwMode="auto">
          <a:xfrm>
            <a:off x="6469887" y="1341820"/>
            <a:ext cx="5384800" cy="4389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5pPr>
              <a:defRPr/>
            </a:lvl5pPr>
          </a:lstStyle>
          <a:p>
            <a:pPr lvl="0"/>
            <a:r>
              <a:rPr lang="en-US" altLang="en-US" noProof="0" dirty="0"/>
              <a:t>Click to edit Master text styles</a:t>
            </a:r>
          </a:p>
          <a:p>
            <a:pPr lvl="1"/>
            <a:r>
              <a:rPr lang="en-US" altLang="en-US" noProof="0" dirty="0"/>
              <a:t>Second level</a:t>
            </a:r>
          </a:p>
          <a:p>
            <a:pPr lvl="2"/>
            <a:r>
              <a:rPr lang="en-US" altLang="en-US" noProof="0" dirty="0"/>
              <a:t>Third level</a:t>
            </a:r>
          </a:p>
          <a:p>
            <a:pPr lvl="3"/>
            <a:r>
              <a:rPr lang="en-US" altLang="en-US" noProof="0" dirty="0"/>
              <a:t>Fourth level</a:t>
            </a:r>
          </a:p>
          <a:p>
            <a:pPr lvl="4"/>
            <a:r>
              <a:rPr lang="en-US" altLang="en-US" noProof="0" dirty="0"/>
              <a:t>Fifth level</a:t>
            </a:r>
          </a:p>
          <a:p>
            <a:pPr lvl="4"/>
            <a:endParaRPr lang="en-US" altLang="en-US" noProof="0" dirty="0"/>
          </a:p>
        </p:txBody>
      </p:sp>
      <p:sp>
        <p:nvSpPr>
          <p:cNvPr id="11" name="Rectangle 3"/>
          <p:cNvSpPr>
            <a:spLocks noGrp="1" noChangeArrowheads="1"/>
          </p:cNvSpPr>
          <p:nvPr>
            <p:ph idx="1"/>
          </p:nvPr>
        </p:nvSpPr>
        <p:spPr bwMode="auto">
          <a:xfrm>
            <a:off x="711201" y="1350964"/>
            <a:ext cx="5384800" cy="4379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5pPr>
              <a:defRPr/>
            </a:lvl5pPr>
          </a:lstStyle>
          <a:p>
            <a:pPr lvl="0"/>
            <a:r>
              <a:rPr lang="en-US" altLang="en-US" noProof="0" dirty="0"/>
              <a:t>Click to edit Master text styles</a:t>
            </a:r>
          </a:p>
          <a:p>
            <a:pPr lvl="1"/>
            <a:r>
              <a:rPr lang="en-US" altLang="en-US" noProof="0" dirty="0"/>
              <a:t>Second level</a:t>
            </a:r>
          </a:p>
          <a:p>
            <a:pPr lvl="2"/>
            <a:r>
              <a:rPr lang="en-US" altLang="en-US" noProof="0" dirty="0"/>
              <a:t>Third level</a:t>
            </a:r>
          </a:p>
          <a:p>
            <a:pPr lvl="3"/>
            <a:r>
              <a:rPr lang="en-US" altLang="en-US" noProof="0" dirty="0"/>
              <a:t>Fourth level</a:t>
            </a:r>
          </a:p>
          <a:p>
            <a:pPr lvl="4"/>
            <a:r>
              <a:rPr lang="en-US" altLang="en-US" noProof="0" dirty="0"/>
              <a:t>Fifth level</a:t>
            </a:r>
          </a:p>
          <a:p>
            <a:pPr lvl="4"/>
            <a:endParaRPr lang="en-US" altLang="en-US" noProof="0" dirty="0"/>
          </a:p>
        </p:txBody>
      </p:sp>
      <p:pic>
        <p:nvPicPr>
          <p:cNvPr id="7" name="Picture 6">
            <a:extLst>
              <a:ext uri="{FF2B5EF4-FFF2-40B4-BE49-F238E27FC236}">
                <a16:creationId xmlns:a16="http://schemas.microsoft.com/office/drawing/2014/main" id="{8FCAB574-D00F-404B-99A4-2638A1E732D0}"/>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95663" t="79880"/>
          <a:stretch/>
        </p:blipFill>
        <p:spPr>
          <a:xfrm>
            <a:off x="11663264" y="5477068"/>
            <a:ext cx="528735" cy="1379057"/>
          </a:xfrm>
          <a:prstGeom prst="rect">
            <a:avLst/>
          </a:prstGeom>
        </p:spPr>
      </p:pic>
      <p:sp>
        <p:nvSpPr>
          <p:cNvPr id="17" name="Slide Number Placeholder 1">
            <a:extLst>
              <a:ext uri="{FF2B5EF4-FFF2-40B4-BE49-F238E27FC236}">
                <a16:creationId xmlns:a16="http://schemas.microsoft.com/office/drawing/2014/main" id="{5E20FFAB-DF01-48B8-AAF8-D9E9981965AD}"/>
              </a:ext>
            </a:extLst>
          </p:cNvPr>
          <p:cNvSpPr>
            <a:spLocks noGrp="1"/>
          </p:cNvSpPr>
          <p:nvPr>
            <p:ph type="sldNum" sz="quarter" idx="4"/>
          </p:nvPr>
        </p:nvSpPr>
        <p:spPr>
          <a:xfrm>
            <a:off x="11736387" y="6519599"/>
            <a:ext cx="455611" cy="336525"/>
          </a:xfrm>
          <a:prstGeom prst="rect">
            <a:avLst/>
          </a:prstGeom>
        </p:spPr>
        <p:txBody>
          <a:bodyPr/>
          <a:lstStyle>
            <a:lvl1pPr algn="r">
              <a:defRPr sz="1200" b="1">
                <a:solidFill>
                  <a:schemeClr val="bg1"/>
                </a:solidFill>
              </a:defRPr>
            </a:lvl1pPr>
          </a:lstStyle>
          <a:p>
            <a:fld id="{724AC3FD-09E3-4FF5-A0F9-A72F20D7F301}" type="slidenum">
              <a:rPr lang="en-GB" smtClean="0"/>
              <a:pPr/>
              <a:t>‹Nr.›</a:t>
            </a:fld>
            <a:endParaRPr lang="en-GB" dirty="0"/>
          </a:p>
        </p:txBody>
      </p:sp>
      <p:sp>
        <p:nvSpPr>
          <p:cNvPr id="19" name="Text Placeholder 2">
            <a:extLst>
              <a:ext uri="{FF2B5EF4-FFF2-40B4-BE49-F238E27FC236}">
                <a16:creationId xmlns:a16="http://schemas.microsoft.com/office/drawing/2014/main" id="{49131C29-6C0E-4A47-B9A7-C55071F93D16}"/>
              </a:ext>
            </a:extLst>
          </p:cNvPr>
          <p:cNvSpPr>
            <a:spLocks noGrp="1"/>
          </p:cNvSpPr>
          <p:nvPr>
            <p:ph type="body" sz="quarter" idx="18"/>
          </p:nvPr>
        </p:nvSpPr>
        <p:spPr>
          <a:xfrm>
            <a:off x="711200" y="5759112"/>
            <a:ext cx="11143488" cy="304769"/>
          </a:xfrm>
        </p:spPr>
        <p:txBody>
          <a:bodyPr anchor="b"/>
          <a:lstStyle>
            <a:lvl1pPr marL="0" indent="0" algn="l" rtl="0" eaLnBrk="0" fontAlgn="base" hangingPunct="0">
              <a:spcBef>
                <a:spcPct val="0"/>
              </a:spcBef>
              <a:spcAft>
                <a:spcPts val="400"/>
              </a:spcAft>
              <a:buClr>
                <a:srgbClr val="E31836"/>
              </a:buClr>
              <a:buSzPct val="115000"/>
              <a:buFont typeface="Arial" panose="020B0604020202020204" pitchFamily="34" charset="0"/>
              <a:buNone/>
              <a:defRPr lang="en-US" sz="800" kern="0" baseline="0" dirty="0" smtClean="0">
                <a:solidFill>
                  <a:schemeClr val="tx1"/>
                </a:solidFill>
                <a:latin typeface="Arial" panose="020B0604020202020204" pitchFamily="34" charset="0"/>
                <a:ea typeface="+mn-ea"/>
                <a:cs typeface="Arial" panose="020B0604020202020204" pitchFamily="34" charset="0"/>
              </a:defRPr>
            </a:lvl1pPr>
            <a:lvl2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smtClean="0">
                <a:solidFill>
                  <a:schemeClr val="accent2"/>
                </a:solidFill>
                <a:latin typeface="Arial" panose="020B0604020202020204" pitchFamily="34" charset="0"/>
                <a:ea typeface="+mn-ea"/>
                <a:cs typeface="Arial" panose="020B0604020202020204" pitchFamily="34" charset="0"/>
              </a:defRPr>
            </a:lvl2pPr>
            <a:lvl3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smtClean="0">
                <a:solidFill>
                  <a:schemeClr val="accent2"/>
                </a:solidFill>
                <a:latin typeface="Arial" panose="020B0604020202020204" pitchFamily="34" charset="0"/>
                <a:ea typeface="+mn-ea"/>
                <a:cs typeface="Arial" panose="020B0604020202020204" pitchFamily="34" charset="0"/>
              </a:defRPr>
            </a:lvl3pPr>
            <a:lvl4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smtClean="0">
                <a:solidFill>
                  <a:schemeClr val="accent2"/>
                </a:solidFill>
                <a:latin typeface="Arial" panose="020B0604020202020204" pitchFamily="34" charset="0"/>
                <a:ea typeface="+mn-ea"/>
                <a:cs typeface="Arial" panose="020B0604020202020204" pitchFamily="34" charset="0"/>
              </a:defRPr>
            </a:lvl4pPr>
            <a:lvl5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a:solidFill>
                  <a:schemeClr val="accent2"/>
                </a:solidFill>
                <a:latin typeface="Arial" panose="020B0604020202020204" pitchFamily="34" charset="0"/>
                <a:ea typeface="+mn-ea"/>
                <a:cs typeface="Arial" panose="020B0604020202020204" pitchFamily="34" charset="0"/>
              </a:defRPr>
            </a:lvl5pPr>
          </a:lstStyle>
          <a:p>
            <a:pPr lvl="0"/>
            <a:r>
              <a:rPr lang="en-US" dirty="0"/>
              <a:t>Click to edit Master text styles</a:t>
            </a:r>
          </a:p>
        </p:txBody>
      </p:sp>
      <p:sp>
        <p:nvSpPr>
          <p:cNvPr id="8" name="Rectangle 2">
            <a:extLst>
              <a:ext uri="{FF2B5EF4-FFF2-40B4-BE49-F238E27FC236}">
                <a16:creationId xmlns:a16="http://schemas.microsoft.com/office/drawing/2014/main" id="{D858B5B0-AA36-4F59-94DC-3FDB41691940}"/>
              </a:ext>
            </a:extLst>
          </p:cNvPr>
          <p:cNvSpPr>
            <a:spLocks noGrp="1" noChangeArrowheads="1"/>
          </p:cNvSpPr>
          <p:nvPr>
            <p:ph type="title"/>
          </p:nvPr>
        </p:nvSpPr>
        <p:spPr bwMode="auto">
          <a:xfrm>
            <a:off x="711199" y="152400"/>
            <a:ext cx="11144251"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dirty="0"/>
              <a:t>Click to edit Master title style</a:t>
            </a:r>
            <a:endParaRPr lang="en-GB" altLang="en-US" dirty="0"/>
          </a:p>
        </p:txBody>
      </p:sp>
    </p:spTree>
    <p:extLst>
      <p:ext uri="{BB962C8B-B14F-4D97-AF65-F5344CB8AC3E}">
        <p14:creationId xmlns:p14="http://schemas.microsoft.com/office/powerpoint/2010/main" val="384706916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orient="horz" pos="4032">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_Content 2 Columns with heads">
    <p:spTree>
      <p:nvGrpSpPr>
        <p:cNvPr id="1" name=""/>
        <p:cNvGrpSpPr/>
        <p:nvPr/>
      </p:nvGrpSpPr>
      <p:grpSpPr>
        <a:xfrm>
          <a:off x="0" y="0"/>
          <a:ext cx="0" cy="0"/>
          <a:chOff x="0" y="0"/>
          <a:chExt cx="0" cy="0"/>
        </a:xfrm>
      </p:grpSpPr>
      <p:sp>
        <p:nvSpPr>
          <p:cNvPr id="10" name="Rectangle 3">
            <a:extLst>
              <a:ext uri="{FF2B5EF4-FFF2-40B4-BE49-F238E27FC236}">
                <a16:creationId xmlns:a16="http://schemas.microsoft.com/office/drawing/2014/main" id="{672622E9-B50D-4DD4-BEBE-8BF8C87BBD65}"/>
              </a:ext>
            </a:extLst>
          </p:cNvPr>
          <p:cNvSpPr>
            <a:spLocks noGrp="1" noChangeArrowheads="1"/>
          </p:cNvSpPr>
          <p:nvPr>
            <p:ph idx="21"/>
          </p:nvPr>
        </p:nvSpPr>
        <p:spPr bwMode="auto">
          <a:xfrm>
            <a:off x="6469887" y="1783080"/>
            <a:ext cx="5384800" cy="3941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5pPr>
              <a:defRPr/>
            </a:lvl5pPr>
          </a:lstStyle>
          <a:p>
            <a:pPr lvl="0"/>
            <a:r>
              <a:rPr lang="en-US" altLang="en-US" noProof="0" dirty="0"/>
              <a:t>Click to edit Master text styles</a:t>
            </a:r>
          </a:p>
          <a:p>
            <a:pPr lvl="1"/>
            <a:r>
              <a:rPr lang="en-US" altLang="en-US" noProof="0" dirty="0"/>
              <a:t>Second level</a:t>
            </a:r>
          </a:p>
          <a:p>
            <a:pPr lvl="2"/>
            <a:r>
              <a:rPr lang="en-US" altLang="en-US" noProof="0" dirty="0"/>
              <a:t>Third level</a:t>
            </a:r>
          </a:p>
          <a:p>
            <a:pPr lvl="3"/>
            <a:r>
              <a:rPr lang="en-US" altLang="en-US" noProof="0" dirty="0"/>
              <a:t>Fourth level</a:t>
            </a:r>
          </a:p>
          <a:p>
            <a:pPr lvl="4"/>
            <a:r>
              <a:rPr lang="en-US" altLang="en-US" noProof="0" dirty="0"/>
              <a:t>Fifth level</a:t>
            </a:r>
          </a:p>
          <a:p>
            <a:pPr lvl="4"/>
            <a:endParaRPr lang="en-US" altLang="en-US" noProof="0" dirty="0"/>
          </a:p>
        </p:txBody>
      </p:sp>
      <p:sp>
        <p:nvSpPr>
          <p:cNvPr id="11" name="Rectangle 3"/>
          <p:cNvSpPr>
            <a:spLocks noGrp="1" noChangeArrowheads="1"/>
          </p:cNvSpPr>
          <p:nvPr>
            <p:ph idx="1"/>
          </p:nvPr>
        </p:nvSpPr>
        <p:spPr bwMode="auto">
          <a:xfrm>
            <a:off x="711201" y="1783080"/>
            <a:ext cx="5384798" cy="3941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5pPr>
              <a:defRPr/>
            </a:lvl5pPr>
          </a:lstStyle>
          <a:p>
            <a:pPr lvl="0"/>
            <a:r>
              <a:rPr lang="en-US" altLang="en-US" noProof="0" dirty="0"/>
              <a:t>Click to edit Master text styles</a:t>
            </a:r>
          </a:p>
          <a:p>
            <a:pPr lvl="1"/>
            <a:r>
              <a:rPr lang="en-US" altLang="en-US" noProof="0" dirty="0"/>
              <a:t>Second level</a:t>
            </a:r>
          </a:p>
          <a:p>
            <a:pPr lvl="2"/>
            <a:r>
              <a:rPr lang="en-US" altLang="en-US" noProof="0" dirty="0"/>
              <a:t>Third level</a:t>
            </a:r>
          </a:p>
          <a:p>
            <a:pPr lvl="3"/>
            <a:r>
              <a:rPr lang="en-US" altLang="en-US" noProof="0" dirty="0"/>
              <a:t>Fourth level</a:t>
            </a:r>
          </a:p>
          <a:p>
            <a:pPr lvl="4"/>
            <a:r>
              <a:rPr lang="en-US" altLang="en-US" noProof="0" dirty="0"/>
              <a:t>Fifth level</a:t>
            </a:r>
          </a:p>
          <a:p>
            <a:pPr lvl="4"/>
            <a:endParaRPr lang="en-US" altLang="en-US" noProof="0" dirty="0"/>
          </a:p>
        </p:txBody>
      </p:sp>
      <p:pic>
        <p:nvPicPr>
          <p:cNvPr id="7" name="Picture 6">
            <a:extLst>
              <a:ext uri="{FF2B5EF4-FFF2-40B4-BE49-F238E27FC236}">
                <a16:creationId xmlns:a16="http://schemas.microsoft.com/office/drawing/2014/main" id="{8FCAB574-D00F-404B-99A4-2638A1E732D0}"/>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95663" t="79880"/>
          <a:stretch/>
        </p:blipFill>
        <p:spPr>
          <a:xfrm>
            <a:off x="11663264" y="5477068"/>
            <a:ext cx="528735" cy="1379057"/>
          </a:xfrm>
          <a:prstGeom prst="rect">
            <a:avLst/>
          </a:prstGeom>
        </p:spPr>
      </p:pic>
      <p:sp>
        <p:nvSpPr>
          <p:cNvPr id="17" name="Slide Number Placeholder 1">
            <a:extLst>
              <a:ext uri="{FF2B5EF4-FFF2-40B4-BE49-F238E27FC236}">
                <a16:creationId xmlns:a16="http://schemas.microsoft.com/office/drawing/2014/main" id="{5E20FFAB-DF01-48B8-AAF8-D9E9981965AD}"/>
              </a:ext>
            </a:extLst>
          </p:cNvPr>
          <p:cNvSpPr>
            <a:spLocks noGrp="1"/>
          </p:cNvSpPr>
          <p:nvPr>
            <p:ph type="sldNum" sz="quarter" idx="4"/>
          </p:nvPr>
        </p:nvSpPr>
        <p:spPr>
          <a:xfrm>
            <a:off x="11736387" y="6519599"/>
            <a:ext cx="455611" cy="336525"/>
          </a:xfrm>
          <a:prstGeom prst="rect">
            <a:avLst/>
          </a:prstGeom>
        </p:spPr>
        <p:txBody>
          <a:bodyPr/>
          <a:lstStyle>
            <a:lvl1pPr algn="r">
              <a:defRPr sz="1200" b="1">
                <a:solidFill>
                  <a:schemeClr val="bg1"/>
                </a:solidFill>
              </a:defRPr>
            </a:lvl1pPr>
          </a:lstStyle>
          <a:p>
            <a:fld id="{724AC3FD-09E3-4FF5-A0F9-A72F20D7F301}" type="slidenum">
              <a:rPr lang="en-GB" smtClean="0"/>
              <a:pPr/>
              <a:t>‹Nr.›</a:t>
            </a:fld>
            <a:endParaRPr lang="en-GB" dirty="0"/>
          </a:p>
        </p:txBody>
      </p:sp>
      <p:sp>
        <p:nvSpPr>
          <p:cNvPr id="19" name="Text Placeholder 2">
            <a:extLst>
              <a:ext uri="{FF2B5EF4-FFF2-40B4-BE49-F238E27FC236}">
                <a16:creationId xmlns:a16="http://schemas.microsoft.com/office/drawing/2014/main" id="{49131C29-6C0E-4A47-B9A7-C55071F93D16}"/>
              </a:ext>
            </a:extLst>
          </p:cNvPr>
          <p:cNvSpPr>
            <a:spLocks noGrp="1"/>
          </p:cNvSpPr>
          <p:nvPr>
            <p:ph type="body" sz="quarter" idx="18"/>
          </p:nvPr>
        </p:nvSpPr>
        <p:spPr>
          <a:xfrm>
            <a:off x="711200" y="5759112"/>
            <a:ext cx="11143488" cy="304769"/>
          </a:xfrm>
        </p:spPr>
        <p:txBody>
          <a:bodyPr anchor="b"/>
          <a:lstStyle>
            <a:lvl1pPr marL="0" indent="0" algn="l" rtl="0" eaLnBrk="0" fontAlgn="base" hangingPunct="0">
              <a:spcBef>
                <a:spcPct val="0"/>
              </a:spcBef>
              <a:spcAft>
                <a:spcPts val="400"/>
              </a:spcAft>
              <a:buClr>
                <a:srgbClr val="E31836"/>
              </a:buClr>
              <a:buSzPct val="115000"/>
              <a:buFont typeface="Arial" panose="020B0604020202020204" pitchFamily="34" charset="0"/>
              <a:buNone/>
              <a:defRPr lang="en-US" sz="800" kern="0" baseline="0" dirty="0" smtClean="0">
                <a:solidFill>
                  <a:schemeClr val="tx1"/>
                </a:solidFill>
                <a:latin typeface="Arial" panose="020B0604020202020204" pitchFamily="34" charset="0"/>
                <a:ea typeface="+mn-ea"/>
                <a:cs typeface="Arial" panose="020B0604020202020204" pitchFamily="34" charset="0"/>
              </a:defRPr>
            </a:lvl1pPr>
            <a:lvl2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smtClean="0">
                <a:solidFill>
                  <a:schemeClr val="accent2"/>
                </a:solidFill>
                <a:latin typeface="Arial" panose="020B0604020202020204" pitchFamily="34" charset="0"/>
                <a:ea typeface="+mn-ea"/>
                <a:cs typeface="Arial" panose="020B0604020202020204" pitchFamily="34" charset="0"/>
              </a:defRPr>
            </a:lvl2pPr>
            <a:lvl3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smtClean="0">
                <a:solidFill>
                  <a:schemeClr val="accent2"/>
                </a:solidFill>
                <a:latin typeface="Arial" panose="020B0604020202020204" pitchFamily="34" charset="0"/>
                <a:ea typeface="+mn-ea"/>
                <a:cs typeface="Arial" panose="020B0604020202020204" pitchFamily="34" charset="0"/>
              </a:defRPr>
            </a:lvl3pPr>
            <a:lvl4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smtClean="0">
                <a:solidFill>
                  <a:schemeClr val="accent2"/>
                </a:solidFill>
                <a:latin typeface="Arial" panose="020B0604020202020204" pitchFamily="34" charset="0"/>
                <a:ea typeface="+mn-ea"/>
                <a:cs typeface="Arial" panose="020B0604020202020204" pitchFamily="34" charset="0"/>
              </a:defRPr>
            </a:lvl4pPr>
            <a:lvl5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a:solidFill>
                  <a:schemeClr val="accent2"/>
                </a:solidFill>
                <a:latin typeface="Arial" panose="020B0604020202020204" pitchFamily="34" charset="0"/>
                <a:ea typeface="+mn-ea"/>
                <a:cs typeface="Arial" panose="020B0604020202020204" pitchFamily="34" charset="0"/>
              </a:defRPr>
            </a:lvl5pPr>
          </a:lstStyle>
          <a:p>
            <a:pPr lvl="0"/>
            <a:r>
              <a:rPr lang="en-US" dirty="0"/>
              <a:t>Click to edit Master text styles</a:t>
            </a:r>
          </a:p>
        </p:txBody>
      </p:sp>
      <p:sp>
        <p:nvSpPr>
          <p:cNvPr id="8" name="Text Placeholder 2">
            <a:extLst>
              <a:ext uri="{FF2B5EF4-FFF2-40B4-BE49-F238E27FC236}">
                <a16:creationId xmlns:a16="http://schemas.microsoft.com/office/drawing/2014/main" id="{07245587-433B-4369-BF10-2F4987B1F1E1}"/>
              </a:ext>
            </a:extLst>
          </p:cNvPr>
          <p:cNvSpPr>
            <a:spLocks noGrp="1"/>
          </p:cNvSpPr>
          <p:nvPr>
            <p:ph type="body" sz="quarter" idx="17"/>
          </p:nvPr>
        </p:nvSpPr>
        <p:spPr>
          <a:xfrm>
            <a:off x="711200" y="1371600"/>
            <a:ext cx="5384799" cy="381000"/>
          </a:xfrm>
        </p:spPr>
        <p:txBody>
          <a:bodyPr/>
          <a:lstStyle>
            <a:lvl1pPr marL="0" indent="0">
              <a:buNone/>
              <a:defRPr b="0">
                <a:solidFill>
                  <a:schemeClr val="tx1"/>
                </a:solidFill>
              </a:defRPr>
            </a:lvl1pPr>
          </a:lstStyle>
          <a:p>
            <a:pPr lvl="0"/>
            <a:r>
              <a:rPr lang="en-US" dirty="0"/>
              <a:t>Click to edit Master text styles</a:t>
            </a:r>
          </a:p>
        </p:txBody>
      </p:sp>
      <p:sp>
        <p:nvSpPr>
          <p:cNvPr id="9" name="Text Placeholder 2">
            <a:extLst>
              <a:ext uri="{FF2B5EF4-FFF2-40B4-BE49-F238E27FC236}">
                <a16:creationId xmlns:a16="http://schemas.microsoft.com/office/drawing/2014/main" id="{B33319C2-39F1-4EB2-A346-E3025727F845}"/>
              </a:ext>
            </a:extLst>
          </p:cNvPr>
          <p:cNvSpPr>
            <a:spLocks noGrp="1"/>
          </p:cNvSpPr>
          <p:nvPr>
            <p:ph type="body" sz="quarter" idx="22"/>
          </p:nvPr>
        </p:nvSpPr>
        <p:spPr>
          <a:xfrm>
            <a:off x="6469888" y="1371600"/>
            <a:ext cx="5384799" cy="381000"/>
          </a:xfrm>
        </p:spPr>
        <p:txBody>
          <a:bodyPr/>
          <a:lstStyle>
            <a:lvl1pPr marL="0" indent="0">
              <a:buNone/>
              <a:defRPr b="0">
                <a:solidFill>
                  <a:schemeClr val="tx1"/>
                </a:solidFill>
              </a:defRPr>
            </a:lvl1pPr>
          </a:lstStyle>
          <a:p>
            <a:pPr lvl="0"/>
            <a:r>
              <a:rPr lang="en-US" dirty="0"/>
              <a:t>Click to edit Master text styles</a:t>
            </a:r>
          </a:p>
        </p:txBody>
      </p:sp>
      <p:sp>
        <p:nvSpPr>
          <p:cNvPr id="13" name="Rectangle 2">
            <a:extLst>
              <a:ext uri="{FF2B5EF4-FFF2-40B4-BE49-F238E27FC236}">
                <a16:creationId xmlns:a16="http://schemas.microsoft.com/office/drawing/2014/main" id="{6DBF9288-11FB-4CAD-85DF-1DB1DD1DF5AD}"/>
              </a:ext>
            </a:extLst>
          </p:cNvPr>
          <p:cNvSpPr>
            <a:spLocks noGrp="1" noChangeArrowheads="1"/>
          </p:cNvSpPr>
          <p:nvPr>
            <p:ph type="title"/>
          </p:nvPr>
        </p:nvSpPr>
        <p:spPr bwMode="auto">
          <a:xfrm>
            <a:off x="711199" y="152400"/>
            <a:ext cx="11144251"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dirty="0"/>
              <a:t>Click to edit Master title style</a:t>
            </a:r>
            <a:endParaRPr lang="en-GB" altLang="en-US" dirty="0"/>
          </a:p>
        </p:txBody>
      </p:sp>
    </p:spTree>
    <p:extLst>
      <p:ext uri="{BB962C8B-B14F-4D97-AF65-F5344CB8AC3E}">
        <p14:creationId xmlns:p14="http://schemas.microsoft.com/office/powerpoint/2010/main" val="185087663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orient="horz" pos="4032">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Full page visual + captio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DF670-0F1E-4B34-A98C-FC23A60B4134}"/>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ED1CEE7A-9BCB-401D-ADE3-C49764F2B6E1}"/>
              </a:ext>
            </a:extLst>
          </p:cNvPr>
          <p:cNvSpPr>
            <a:spLocks noGrp="1"/>
          </p:cNvSpPr>
          <p:nvPr>
            <p:ph type="sldNum" sz="quarter" idx="10"/>
          </p:nvPr>
        </p:nvSpPr>
        <p:spPr/>
        <p:txBody>
          <a:bodyPr/>
          <a:lstStyle/>
          <a:p>
            <a:fld id="{724AC3FD-09E3-4FF5-A0F9-A72F20D7F301}" type="slidenum">
              <a:rPr lang="en-GB" smtClean="0"/>
              <a:pPr/>
              <a:t>‹Nr.›</a:t>
            </a:fld>
            <a:endParaRPr lang="en-GB" dirty="0"/>
          </a:p>
        </p:txBody>
      </p:sp>
      <p:sp>
        <p:nvSpPr>
          <p:cNvPr id="4" name="Content Placeholder 5">
            <a:extLst>
              <a:ext uri="{FF2B5EF4-FFF2-40B4-BE49-F238E27FC236}">
                <a16:creationId xmlns:a16="http://schemas.microsoft.com/office/drawing/2014/main" id="{398AEDB1-EAF6-4F1C-B9DE-513484F4DD5F}"/>
              </a:ext>
            </a:extLst>
          </p:cNvPr>
          <p:cNvSpPr>
            <a:spLocks noGrp="1"/>
          </p:cNvSpPr>
          <p:nvPr>
            <p:ph sz="quarter" idx="19" hasCustomPrompt="1"/>
          </p:nvPr>
        </p:nvSpPr>
        <p:spPr>
          <a:xfrm>
            <a:off x="711198" y="1081088"/>
            <a:ext cx="11143488" cy="4608000"/>
          </a:xfrm>
          <a:noFill/>
        </p:spPr>
        <p:txBody>
          <a:bodyPr/>
          <a:lstStyle>
            <a:lvl1pPr algn="ctr">
              <a:defRPr sz="1000" b="1" baseline="0"/>
            </a:lvl1pPr>
            <a:lvl2pPr algn="ctr">
              <a:defRPr/>
            </a:lvl2pPr>
            <a:lvl3pPr algn="ctr">
              <a:defRPr/>
            </a:lvl3pPr>
            <a:lvl4pPr algn="ctr">
              <a:defRPr/>
            </a:lvl4pPr>
            <a:lvl5pPr algn="ctr">
              <a:defRPr/>
            </a:lvl5pPr>
          </a:lstStyle>
          <a:p>
            <a:pPr lvl="0"/>
            <a:r>
              <a:rPr lang="en-US" dirty="0"/>
              <a:t>Click relevant icon below to add full-page content (eg, image of chart of table). Delete blue comment/caption boxes if not required.</a:t>
            </a:r>
            <a:endParaRPr lang="en-GB" dirty="0"/>
          </a:p>
        </p:txBody>
      </p:sp>
      <p:sp>
        <p:nvSpPr>
          <p:cNvPr id="5" name="Text Placeholder 13">
            <a:extLst>
              <a:ext uri="{FF2B5EF4-FFF2-40B4-BE49-F238E27FC236}">
                <a16:creationId xmlns:a16="http://schemas.microsoft.com/office/drawing/2014/main" id="{93652455-A371-49E9-8A18-90D2825EBD1E}"/>
              </a:ext>
            </a:extLst>
          </p:cNvPr>
          <p:cNvSpPr>
            <a:spLocks noGrp="1"/>
          </p:cNvSpPr>
          <p:nvPr>
            <p:ph type="body" sz="quarter" idx="20" hasCustomPrompt="1"/>
          </p:nvPr>
        </p:nvSpPr>
        <p:spPr>
          <a:xfrm>
            <a:off x="711196" y="1285875"/>
            <a:ext cx="2924631" cy="1080000"/>
          </a:xfrm>
          <a:custGeom>
            <a:avLst/>
            <a:gdLst>
              <a:gd name="connsiteX0" fmla="*/ 0 w 2880000"/>
              <a:gd name="connsiteY0" fmla="*/ 0 h 1080000"/>
              <a:gd name="connsiteX1" fmla="*/ 2880000 w 2880000"/>
              <a:gd name="connsiteY1" fmla="*/ 0 h 1080000"/>
              <a:gd name="connsiteX2" fmla="*/ 2880000 w 2880000"/>
              <a:gd name="connsiteY2" fmla="*/ 1080000 h 1080000"/>
              <a:gd name="connsiteX3" fmla="*/ 0 w 2880000"/>
              <a:gd name="connsiteY3" fmla="*/ 1080000 h 1080000"/>
              <a:gd name="connsiteX4" fmla="*/ 0 w 2880000"/>
              <a:gd name="connsiteY4" fmla="*/ 0 h 1080000"/>
              <a:gd name="connsiteX0" fmla="*/ 0 w 2880000"/>
              <a:gd name="connsiteY0" fmla="*/ 0 h 1080000"/>
              <a:gd name="connsiteX1" fmla="*/ 2880000 w 2880000"/>
              <a:gd name="connsiteY1" fmla="*/ 0 h 1080000"/>
              <a:gd name="connsiteX2" fmla="*/ 2494237 w 2880000"/>
              <a:gd name="connsiteY2" fmla="*/ 1080000 h 1080000"/>
              <a:gd name="connsiteX3" fmla="*/ 0 w 2880000"/>
              <a:gd name="connsiteY3" fmla="*/ 1080000 h 1080000"/>
              <a:gd name="connsiteX4" fmla="*/ 0 w 2880000"/>
              <a:gd name="connsiteY4" fmla="*/ 0 h 1080000"/>
              <a:gd name="connsiteX0" fmla="*/ 0 w 2880000"/>
              <a:gd name="connsiteY0" fmla="*/ 0 h 1080000"/>
              <a:gd name="connsiteX1" fmla="*/ 2880000 w 2880000"/>
              <a:gd name="connsiteY1" fmla="*/ 0 h 1080000"/>
              <a:gd name="connsiteX2" fmla="*/ 2487093 w 2880000"/>
              <a:gd name="connsiteY2" fmla="*/ 1080000 h 1080000"/>
              <a:gd name="connsiteX3" fmla="*/ 0 w 2880000"/>
              <a:gd name="connsiteY3" fmla="*/ 1080000 h 1080000"/>
              <a:gd name="connsiteX4" fmla="*/ 0 w 2880000"/>
              <a:gd name="connsiteY4" fmla="*/ 0 h 1080000"/>
              <a:gd name="connsiteX0" fmla="*/ 0 w 2880000"/>
              <a:gd name="connsiteY0" fmla="*/ 0 h 1080000"/>
              <a:gd name="connsiteX1" fmla="*/ 2880000 w 2880000"/>
              <a:gd name="connsiteY1" fmla="*/ 0 h 1080000"/>
              <a:gd name="connsiteX2" fmla="*/ 2491740 w 2880000"/>
              <a:gd name="connsiteY2" fmla="*/ 1080000 h 1080000"/>
              <a:gd name="connsiteX3" fmla="*/ 0 w 2880000"/>
              <a:gd name="connsiteY3" fmla="*/ 1080000 h 1080000"/>
              <a:gd name="connsiteX4" fmla="*/ 0 w 2880000"/>
              <a:gd name="connsiteY4" fmla="*/ 0 h 1080000"/>
              <a:gd name="connsiteX0" fmla="*/ 0 w 2880000"/>
              <a:gd name="connsiteY0" fmla="*/ 0 h 1080000"/>
              <a:gd name="connsiteX1" fmla="*/ 2880000 w 2880000"/>
              <a:gd name="connsiteY1" fmla="*/ 0 h 1080000"/>
              <a:gd name="connsiteX2" fmla="*/ 2496386 w 2880000"/>
              <a:gd name="connsiteY2" fmla="*/ 1080000 h 1080000"/>
              <a:gd name="connsiteX3" fmla="*/ 0 w 2880000"/>
              <a:gd name="connsiteY3" fmla="*/ 1080000 h 1080000"/>
              <a:gd name="connsiteX4" fmla="*/ 0 w 2880000"/>
              <a:gd name="connsiteY4" fmla="*/ 0 h 108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80000" h="1080000">
                <a:moveTo>
                  <a:pt x="0" y="0"/>
                </a:moveTo>
                <a:lnTo>
                  <a:pt x="2880000" y="0"/>
                </a:lnTo>
                <a:lnTo>
                  <a:pt x="2496386" y="1080000"/>
                </a:lnTo>
                <a:lnTo>
                  <a:pt x="0" y="1080000"/>
                </a:lnTo>
                <a:lnTo>
                  <a:pt x="0" y="0"/>
                </a:lnTo>
                <a:close/>
              </a:path>
            </a:pathLst>
          </a:custGeom>
          <a:solidFill>
            <a:schemeClr val="tx1"/>
          </a:solidFill>
        </p:spPr>
        <p:txBody>
          <a:bodyPr lIns="216000" tIns="180000" rIns="288000" bIns="180000" anchor="ctr" anchorCtr="0"/>
          <a:lstStyle>
            <a:lvl1pPr>
              <a:defRPr sz="1100">
                <a:solidFill>
                  <a:schemeClr val="bg1"/>
                </a:solidFill>
              </a:defRPr>
            </a:lvl1pPr>
            <a:lvl2pPr>
              <a:defRPr sz="1100">
                <a:solidFill>
                  <a:schemeClr val="bg1"/>
                </a:solidFill>
              </a:defRPr>
            </a:lvl2pPr>
            <a:lvl3pPr>
              <a:defRPr sz="1100">
                <a:solidFill>
                  <a:schemeClr val="bg1"/>
                </a:solidFill>
              </a:defRPr>
            </a:lvl3pPr>
            <a:lvl4pPr>
              <a:defRPr sz="1100">
                <a:solidFill>
                  <a:schemeClr val="bg1"/>
                </a:solidFill>
              </a:defRPr>
            </a:lvl4pPr>
            <a:lvl5pPr>
              <a:defRPr sz="1100">
                <a:solidFill>
                  <a:schemeClr val="bg1"/>
                </a:solidFill>
              </a:defRPr>
            </a:lvl5pPr>
          </a:lstStyle>
          <a:p>
            <a:pPr lvl="0"/>
            <a:r>
              <a:rPr lang="en-US"/>
              <a:t>Click to add supporting text (max 20 words)</a:t>
            </a:r>
            <a:endParaRPr lang="en-GB"/>
          </a:p>
        </p:txBody>
      </p:sp>
      <p:sp>
        <p:nvSpPr>
          <p:cNvPr id="6" name="Text Placeholder 15">
            <a:extLst>
              <a:ext uri="{FF2B5EF4-FFF2-40B4-BE49-F238E27FC236}">
                <a16:creationId xmlns:a16="http://schemas.microsoft.com/office/drawing/2014/main" id="{25706BE0-1A84-4568-A914-0DF963ADAB5E}"/>
              </a:ext>
            </a:extLst>
          </p:cNvPr>
          <p:cNvSpPr>
            <a:spLocks noGrp="1"/>
          </p:cNvSpPr>
          <p:nvPr>
            <p:ph type="body" sz="quarter" idx="21" hasCustomPrompt="1"/>
          </p:nvPr>
        </p:nvSpPr>
        <p:spPr>
          <a:xfrm>
            <a:off x="8902687" y="5148000"/>
            <a:ext cx="2951999" cy="360001"/>
          </a:xfrm>
          <a:custGeom>
            <a:avLst/>
            <a:gdLst>
              <a:gd name="connsiteX0" fmla="*/ 0 w 2952000"/>
              <a:gd name="connsiteY0" fmla="*/ 0 h 360000"/>
              <a:gd name="connsiteX1" fmla="*/ 2952000 w 2952000"/>
              <a:gd name="connsiteY1" fmla="*/ 0 h 360000"/>
              <a:gd name="connsiteX2" fmla="*/ 2952000 w 2952000"/>
              <a:gd name="connsiteY2" fmla="*/ 360000 h 360000"/>
              <a:gd name="connsiteX3" fmla="*/ 0 w 2952000"/>
              <a:gd name="connsiteY3" fmla="*/ 360000 h 360000"/>
              <a:gd name="connsiteX4" fmla="*/ 0 w 2952000"/>
              <a:gd name="connsiteY4" fmla="*/ 0 h 360000"/>
              <a:gd name="connsiteX0" fmla="*/ 128588 w 2952000"/>
              <a:gd name="connsiteY0" fmla="*/ 0 h 360000"/>
              <a:gd name="connsiteX1" fmla="*/ 2952000 w 2952000"/>
              <a:gd name="connsiteY1" fmla="*/ 0 h 360000"/>
              <a:gd name="connsiteX2" fmla="*/ 2952000 w 2952000"/>
              <a:gd name="connsiteY2" fmla="*/ 360000 h 360000"/>
              <a:gd name="connsiteX3" fmla="*/ 0 w 2952000"/>
              <a:gd name="connsiteY3" fmla="*/ 360000 h 360000"/>
              <a:gd name="connsiteX4" fmla="*/ 128588 w 2952000"/>
              <a:gd name="connsiteY4" fmla="*/ 0 h 360000"/>
              <a:gd name="connsiteX0" fmla="*/ 133350 w 2952000"/>
              <a:gd name="connsiteY0" fmla="*/ 2381 h 360000"/>
              <a:gd name="connsiteX1" fmla="*/ 2952000 w 2952000"/>
              <a:gd name="connsiteY1" fmla="*/ 0 h 360000"/>
              <a:gd name="connsiteX2" fmla="*/ 2952000 w 2952000"/>
              <a:gd name="connsiteY2" fmla="*/ 360000 h 360000"/>
              <a:gd name="connsiteX3" fmla="*/ 0 w 2952000"/>
              <a:gd name="connsiteY3" fmla="*/ 360000 h 360000"/>
              <a:gd name="connsiteX4" fmla="*/ 133350 w 2952000"/>
              <a:gd name="connsiteY4" fmla="*/ 2381 h 360000"/>
              <a:gd name="connsiteX0" fmla="*/ 133350 w 2952000"/>
              <a:gd name="connsiteY0" fmla="*/ 0 h 360001"/>
              <a:gd name="connsiteX1" fmla="*/ 2952000 w 2952000"/>
              <a:gd name="connsiteY1" fmla="*/ 1 h 360001"/>
              <a:gd name="connsiteX2" fmla="*/ 2952000 w 2952000"/>
              <a:gd name="connsiteY2" fmla="*/ 360001 h 360001"/>
              <a:gd name="connsiteX3" fmla="*/ 0 w 2952000"/>
              <a:gd name="connsiteY3" fmla="*/ 360001 h 360001"/>
              <a:gd name="connsiteX4" fmla="*/ 133350 w 2952000"/>
              <a:gd name="connsiteY4" fmla="*/ 0 h 360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2000" h="360001">
                <a:moveTo>
                  <a:pt x="133350" y="0"/>
                </a:moveTo>
                <a:lnTo>
                  <a:pt x="2952000" y="1"/>
                </a:lnTo>
                <a:lnTo>
                  <a:pt x="2952000" y="360001"/>
                </a:lnTo>
                <a:lnTo>
                  <a:pt x="0" y="360001"/>
                </a:lnTo>
                <a:lnTo>
                  <a:pt x="133350" y="0"/>
                </a:lnTo>
                <a:close/>
              </a:path>
            </a:pathLst>
          </a:custGeom>
          <a:solidFill>
            <a:schemeClr val="tx1"/>
          </a:solidFill>
        </p:spPr>
        <p:txBody>
          <a:bodyPr lIns="180000" tIns="0" rIns="216000" anchor="ctr" anchorCtr="0"/>
          <a:lstStyle>
            <a:lvl1pPr algn="r">
              <a:defRPr sz="700">
                <a:solidFill>
                  <a:schemeClr val="bg1"/>
                </a:solidFill>
              </a:defRPr>
            </a:lvl1pPr>
            <a:lvl2pPr>
              <a:defRPr sz="700"/>
            </a:lvl2pPr>
            <a:lvl3pPr>
              <a:defRPr sz="700"/>
            </a:lvl3pPr>
            <a:lvl4pPr>
              <a:defRPr sz="700"/>
            </a:lvl4pPr>
            <a:lvl5pPr>
              <a:defRPr sz="700"/>
            </a:lvl5pPr>
          </a:lstStyle>
          <a:p>
            <a:pPr lvl="0"/>
            <a:r>
              <a:rPr lang="en-US"/>
              <a:t>Click to add image caption</a:t>
            </a:r>
            <a:endParaRPr lang="en-GB"/>
          </a:p>
        </p:txBody>
      </p:sp>
      <p:sp>
        <p:nvSpPr>
          <p:cNvPr id="7" name="Text Placeholder 2">
            <a:extLst>
              <a:ext uri="{FF2B5EF4-FFF2-40B4-BE49-F238E27FC236}">
                <a16:creationId xmlns:a16="http://schemas.microsoft.com/office/drawing/2014/main" id="{351B2302-A57D-40EE-B085-D87F3134DCB1}"/>
              </a:ext>
            </a:extLst>
          </p:cNvPr>
          <p:cNvSpPr>
            <a:spLocks noGrp="1"/>
          </p:cNvSpPr>
          <p:nvPr>
            <p:ph type="body" sz="quarter" idx="18"/>
          </p:nvPr>
        </p:nvSpPr>
        <p:spPr>
          <a:xfrm>
            <a:off x="711200" y="5759112"/>
            <a:ext cx="11143488" cy="304769"/>
          </a:xfrm>
        </p:spPr>
        <p:txBody>
          <a:bodyPr anchor="b"/>
          <a:lstStyle>
            <a:lvl1pPr marL="0" indent="0" algn="l" rtl="0" eaLnBrk="0" fontAlgn="base" hangingPunct="0">
              <a:spcBef>
                <a:spcPct val="0"/>
              </a:spcBef>
              <a:spcAft>
                <a:spcPts val="400"/>
              </a:spcAft>
              <a:buClr>
                <a:srgbClr val="E31836"/>
              </a:buClr>
              <a:buSzPct val="115000"/>
              <a:buFont typeface="Arial" panose="020B0604020202020204" pitchFamily="34" charset="0"/>
              <a:buNone/>
              <a:defRPr lang="en-US" sz="800" kern="0" baseline="0" dirty="0" smtClean="0">
                <a:solidFill>
                  <a:schemeClr val="tx1"/>
                </a:solidFill>
                <a:latin typeface="Arial" panose="020B0604020202020204" pitchFamily="34" charset="0"/>
                <a:ea typeface="+mn-ea"/>
                <a:cs typeface="Arial" panose="020B0604020202020204" pitchFamily="34" charset="0"/>
              </a:defRPr>
            </a:lvl1pPr>
            <a:lvl2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smtClean="0">
                <a:solidFill>
                  <a:schemeClr val="accent2"/>
                </a:solidFill>
                <a:latin typeface="Arial" panose="020B0604020202020204" pitchFamily="34" charset="0"/>
                <a:ea typeface="+mn-ea"/>
                <a:cs typeface="Arial" panose="020B0604020202020204" pitchFamily="34" charset="0"/>
              </a:defRPr>
            </a:lvl2pPr>
            <a:lvl3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smtClean="0">
                <a:solidFill>
                  <a:schemeClr val="accent2"/>
                </a:solidFill>
                <a:latin typeface="Arial" panose="020B0604020202020204" pitchFamily="34" charset="0"/>
                <a:ea typeface="+mn-ea"/>
                <a:cs typeface="Arial" panose="020B0604020202020204" pitchFamily="34" charset="0"/>
              </a:defRPr>
            </a:lvl3pPr>
            <a:lvl4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smtClean="0">
                <a:solidFill>
                  <a:schemeClr val="accent2"/>
                </a:solidFill>
                <a:latin typeface="Arial" panose="020B0604020202020204" pitchFamily="34" charset="0"/>
                <a:ea typeface="+mn-ea"/>
                <a:cs typeface="Arial" panose="020B0604020202020204" pitchFamily="34" charset="0"/>
              </a:defRPr>
            </a:lvl4pPr>
            <a:lvl5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a:solidFill>
                  <a:schemeClr val="accent2"/>
                </a:solidFill>
                <a:latin typeface="Arial" panose="020B0604020202020204" pitchFamily="34" charset="0"/>
                <a:ea typeface="+mn-ea"/>
                <a:cs typeface="Arial" panose="020B0604020202020204" pitchFamily="34" charset="0"/>
              </a:defRPr>
            </a:lvl5pPr>
          </a:lstStyle>
          <a:p>
            <a:pPr lvl="0"/>
            <a:r>
              <a:rPr lang="en-US" dirty="0"/>
              <a:t>Click to edit Master text styles</a:t>
            </a:r>
          </a:p>
        </p:txBody>
      </p:sp>
    </p:spTree>
    <p:extLst>
      <p:ext uri="{BB962C8B-B14F-4D97-AF65-F5344CB8AC3E}">
        <p14:creationId xmlns:p14="http://schemas.microsoft.com/office/powerpoint/2010/main" val="17703691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Presentation Title - Gray">
    <p:bg>
      <p:bgPr>
        <a:solidFill>
          <a:srgbClr val="D0D3D3"/>
        </a:solidFill>
        <a:effectLst/>
      </p:bgPr>
    </p:bg>
    <p:spTree>
      <p:nvGrpSpPr>
        <p:cNvPr id="1" name=""/>
        <p:cNvGrpSpPr/>
        <p:nvPr/>
      </p:nvGrpSpPr>
      <p:grpSpPr>
        <a:xfrm>
          <a:off x="0" y="0"/>
          <a:ext cx="0" cy="0"/>
          <a:chOff x="0" y="0"/>
          <a:chExt cx="0" cy="0"/>
        </a:xfrm>
      </p:grpSpPr>
      <p:sp>
        <p:nvSpPr>
          <p:cNvPr id="8" name="Text Placeholder 4">
            <a:extLst>
              <a:ext uri="{FF2B5EF4-FFF2-40B4-BE49-F238E27FC236}">
                <a16:creationId xmlns:a16="http://schemas.microsoft.com/office/drawing/2014/main" id="{6F645C7C-F0D4-4F5C-8D68-FB851D5670AC}"/>
              </a:ext>
            </a:extLst>
          </p:cNvPr>
          <p:cNvSpPr txBox="1">
            <a:spLocks/>
          </p:cNvSpPr>
          <p:nvPr userDrawn="1"/>
        </p:nvSpPr>
        <p:spPr>
          <a:xfrm>
            <a:off x="699168" y="6417367"/>
            <a:ext cx="10833100" cy="149375"/>
          </a:xfrm>
          <a:prstGeom prst="rect">
            <a:avLst/>
          </a:prstGeom>
        </p:spPr>
        <p:txBody>
          <a:bodyPr lIns="0" tIns="0" rIns="0" bIns="0"/>
          <a:lstStyle>
            <a:lvl1pPr marL="0" indent="0" algn="r" rtl="0" eaLnBrk="0" fontAlgn="base" hangingPunct="0">
              <a:spcBef>
                <a:spcPct val="0"/>
              </a:spcBef>
              <a:spcAft>
                <a:spcPts val="400"/>
              </a:spcAft>
              <a:buClr>
                <a:srgbClr val="E31836"/>
              </a:buClr>
              <a:buSzPct val="115000"/>
              <a:buFont typeface="Arial" panose="020B0604020202020204" pitchFamily="34" charset="0"/>
              <a:buNone/>
              <a:defRPr sz="900">
                <a:solidFill>
                  <a:schemeClr val="accent2"/>
                </a:solidFill>
                <a:latin typeface="Arial" panose="020B0604020202020204" pitchFamily="34" charset="0"/>
                <a:ea typeface="+mn-ea"/>
                <a:cs typeface="Arial" panose="020B0604020202020204" pitchFamily="34" charset="0"/>
              </a:defRPr>
            </a:lvl1pPr>
            <a:lvl2pPr marL="176213" indent="-176213" algn="l" rtl="0" eaLnBrk="0" fontAlgn="base" hangingPunct="0">
              <a:spcBef>
                <a:spcPct val="0"/>
              </a:spcBef>
              <a:spcAft>
                <a:spcPts val="400"/>
              </a:spcAft>
              <a:buClr>
                <a:srgbClr val="E31836"/>
              </a:buClr>
              <a:buSzPct val="115000"/>
              <a:buFont typeface="Arial" panose="020B0604020202020204" pitchFamily="34" charset="0"/>
              <a:buChar char="•"/>
              <a:defRPr sz="1700">
                <a:solidFill>
                  <a:schemeClr val="accent2"/>
                </a:solidFill>
                <a:latin typeface="Arial" panose="020B0604020202020204" pitchFamily="34" charset="0"/>
                <a:cs typeface="Arial" panose="020B0604020202020204" pitchFamily="34" charset="0"/>
              </a:defRPr>
            </a:lvl2pPr>
            <a:lvl3pPr marL="568325" indent="-173038" algn="l" rtl="0" eaLnBrk="0" fontAlgn="base" hangingPunct="0">
              <a:spcBef>
                <a:spcPct val="0"/>
              </a:spcBef>
              <a:spcAft>
                <a:spcPts val="400"/>
              </a:spcAft>
              <a:buClr>
                <a:srgbClr val="E31836"/>
              </a:buClr>
              <a:buSzPct val="115000"/>
              <a:buFont typeface="Arial" panose="020B0604020202020204" pitchFamily="34" charset="0"/>
              <a:buChar char="•"/>
              <a:defRPr lang="en-US" sz="1500" dirty="0">
                <a:solidFill>
                  <a:schemeClr val="accent2"/>
                </a:solidFill>
                <a:latin typeface="Arial" panose="020B0604020202020204" pitchFamily="34" charset="0"/>
                <a:cs typeface="Arial" panose="020B0604020202020204" pitchFamily="34" charset="0"/>
              </a:defRPr>
            </a:lvl3pPr>
            <a:lvl4pPr marL="976313" indent="-188913" algn="l" rtl="0" eaLnBrk="0" fontAlgn="base" hangingPunct="0">
              <a:spcBef>
                <a:spcPct val="0"/>
              </a:spcBef>
              <a:spcAft>
                <a:spcPts val="400"/>
              </a:spcAft>
              <a:buClr>
                <a:srgbClr val="E31836"/>
              </a:buClr>
              <a:buSzPct val="115000"/>
              <a:buFont typeface="Arial" panose="020B0604020202020204" pitchFamily="34" charset="0"/>
              <a:buChar char="•"/>
              <a:defRPr lang="en-US" sz="1300" dirty="0">
                <a:solidFill>
                  <a:schemeClr val="accent2"/>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accent2"/>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pPr algn="l"/>
            <a:r>
              <a:rPr lang="en-US" sz="800" b="1" kern="0" dirty="0">
                <a:solidFill>
                  <a:schemeClr val="tx1"/>
                </a:solidFill>
              </a:rPr>
              <a:t>23rd International AIDS Conference; July 6-10, 2020; Virtual</a:t>
            </a:r>
          </a:p>
        </p:txBody>
      </p:sp>
      <p:cxnSp>
        <p:nvCxnSpPr>
          <p:cNvPr id="9" name="Straight Connector 8">
            <a:extLst>
              <a:ext uri="{FF2B5EF4-FFF2-40B4-BE49-F238E27FC236}">
                <a16:creationId xmlns:a16="http://schemas.microsoft.com/office/drawing/2014/main" id="{1A5A9598-132B-4791-AA81-8424EC568A8B}"/>
              </a:ext>
            </a:extLst>
          </p:cNvPr>
          <p:cNvCxnSpPr/>
          <p:nvPr userDrawn="1"/>
        </p:nvCxnSpPr>
        <p:spPr>
          <a:xfrm>
            <a:off x="697164" y="6249600"/>
            <a:ext cx="522000" cy="0"/>
          </a:xfrm>
          <a:prstGeom prst="line">
            <a:avLst/>
          </a:prstGeom>
          <a:ln w="3175">
            <a:solidFill>
              <a:srgbClr val="071D49"/>
            </a:solidFill>
          </a:ln>
        </p:spPr>
        <p:style>
          <a:lnRef idx="1">
            <a:schemeClr val="accent1"/>
          </a:lnRef>
          <a:fillRef idx="0">
            <a:schemeClr val="accent1"/>
          </a:fillRef>
          <a:effectRef idx="0">
            <a:schemeClr val="accent1"/>
          </a:effectRef>
          <a:fontRef idx="minor">
            <a:schemeClr val="tx1"/>
          </a:fontRef>
        </p:style>
      </p:cxnSp>
      <p:sp>
        <p:nvSpPr>
          <p:cNvPr id="16" name="Title 1">
            <a:extLst>
              <a:ext uri="{FF2B5EF4-FFF2-40B4-BE49-F238E27FC236}">
                <a16:creationId xmlns:a16="http://schemas.microsoft.com/office/drawing/2014/main" id="{3951345F-605B-4B05-8202-DE3B46F9CDEE}"/>
              </a:ext>
            </a:extLst>
          </p:cNvPr>
          <p:cNvSpPr>
            <a:spLocks noGrp="1"/>
          </p:cNvSpPr>
          <p:nvPr>
            <p:ph type="ctrTitle" hasCustomPrompt="1"/>
          </p:nvPr>
        </p:nvSpPr>
        <p:spPr>
          <a:xfrm>
            <a:off x="1097280" y="1828800"/>
            <a:ext cx="9144000" cy="2560320"/>
          </a:xfrm>
          <a:prstGeom prst="rect">
            <a:avLst/>
          </a:prstGeom>
        </p:spPr>
        <p:txBody>
          <a:bodyPr anchor="t">
            <a:normAutofit/>
          </a:bodyPr>
          <a:lstStyle>
            <a:lvl1pPr algn="l">
              <a:defRPr sz="4400" b="1">
                <a:solidFill>
                  <a:schemeClr val="tx1"/>
                </a:solidFill>
                <a:effectLst/>
                <a:latin typeface="+mj-lt"/>
                <a:cs typeface="Arial"/>
              </a:defRPr>
            </a:lvl1pPr>
          </a:lstStyle>
          <a:p>
            <a:r>
              <a:rPr lang="en-US" dirty="0"/>
              <a:t>Click to Edit Master Title Style</a:t>
            </a:r>
          </a:p>
        </p:txBody>
      </p:sp>
      <p:sp>
        <p:nvSpPr>
          <p:cNvPr id="19" name="Subtitle 2">
            <a:extLst>
              <a:ext uri="{FF2B5EF4-FFF2-40B4-BE49-F238E27FC236}">
                <a16:creationId xmlns:a16="http://schemas.microsoft.com/office/drawing/2014/main" id="{79680979-CC01-4E77-8530-905039B45F0A}"/>
              </a:ext>
            </a:extLst>
          </p:cNvPr>
          <p:cNvSpPr>
            <a:spLocks noGrp="1"/>
          </p:cNvSpPr>
          <p:nvPr>
            <p:ph type="subTitle" idx="1" hasCustomPrompt="1"/>
          </p:nvPr>
        </p:nvSpPr>
        <p:spPr>
          <a:xfrm>
            <a:off x="1097280" y="4572000"/>
            <a:ext cx="9144000" cy="908304"/>
          </a:xfrm>
          <a:prstGeom prst="rect">
            <a:avLst/>
          </a:prstGeom>
        </p:spPr>
        <p:txBody>
          <a:bodyPr>
            <a:normAutofit/>
          </a:bodyPr>
          <a:lstStyle>
            <a:lvl1pPr marL="0" indent="0" algn="l">
              <a:buNone/>
              <a:defRPr sz="1500" b="1" i="0">
                <a:solidFill>
                  <a:schemeClr val="tx2"/>
                </a:solidFill>
                <a:effectLst/>
                <a:latin typeface="Arial"/>
                <a:cs typeface="Aria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Click to Edit Master Subtitle Style</a:t>
            </a:r>
          </a:p>
        </p:txBody>
      </p:sp>
      <p:sp>
        <p:nvSpPr>
          <p:cNvPr id="20" name="Text Placeholder 19">
            <a:extLst>
              <a:ext uri="{FF2B5EF4-FFF2-40B4-BE49-F238E27FC236}">
                <a16:creationId xmlns:a16="http://schemas.microsoft.com/office/drawing/2014/main" id="{E0F6C3D1-ED36-45A1-94EC-A543584321B2}"/>
              </a:ext>
            </a:extLst>
          </p:cNvPr>
          <p:cNvSpPr>
            <a:spLocks noGrp="1"/>
          </p:cNvSpPr>
          <p:nvPr>
            <p:ph type="body" sz="quarter" idx="11" hasCustomPrompt="1"/>
          </p:nvPr>
        </p:nvSpPr>
        <p:spPr>
          <a:xfrm>
            <a:off x="1097280" y="5303520"/>
            <a:ext cx="9144000" cy="859536"/>
          </a:xfrm>
        </p:spPr>
        <p:txBody>
          <a:bodyPr/>
          <a:lstStyle>
            <a:lvl1pPr marL="0" indent="0">
              <a:buNone/>
              <a:defRPr sz="1150" i="1">
                <a:solidFill>
                  <a:schemeClr val="tx1"/>
                </a:solidFill>
              </a:defRPr>
            </a:lvl1pPr>
            <a:lvl2pPr marL="247644" indent="0">
              <a:buNone/>
              <a:defRPr/>
            </a:lvl2pPr>
            <a:lvl3pPr marL="507987" indent="0">
              <a:buNone/>
              <a:defRPr/>
            </a:lvl3pPr>
            <a:lvl4pPr marL="736582" indent="0">
              <a:buNone/>
              <a:defRPr/>
            </a:lvl4pPr>
            <a:lvl5pPr marL="954592" indent="0">
              <a:buNone/>
              <a:defRPr/>
            </a:lvl5pPr>
          </a:lstStyle>
          <a:p>
            <a:pPr lvl="0"/>
            <a:r>
              <a:rPr lang="en-US" dirty="0"/>
              <a:t>Click to Edit Master Text Styles</a:t>
            </a:r>
          </a:p>
        </p:txBody>
      </p:sp>
    </p:spTree>
    <p:extLst>
      <p:ext uri="{BB962C8B-B14F-4D97-AF65-F5344CB8AC3E}">
        <p14:creationId xmlns:p14="http://schemas.microsoft.com/office/powerpoint/2010/main" val="46084201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pos="693" userDrawn="1">
          <p15:clr>
            <a:srgbClr val="FBAE40"/>
          </p15:clr>
        </p15:guide>
        <p15:guide id="4" pos="561" userDrawn="1">
          <p15:clr>
            <a:srgbClr val="FBAE40"/>
          </p15:clr>
        </p15:guide>
        <p15:guide id="5" orient="horz" pos="4032" userDrawn="1">
          <p15:clr>
            <a:srgbClr val="FBAE40"/>
          </p15:clr>
        </p15:guide>
        <p15:guide id="6" orient="horz" pos="4159" userDrawn="1">
          <p15:clr>
            <a:srgbClr val="FBAE40"/>
          </p15:clr>
        </p15:guide>
        <p15:guide id="7" orient="horz" pos="937"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1_Presentation Title - Gray">
    <p:bg>
      <p:bgPr>
        <a:solidFill>
          <a:schemeClr val="tx1"/>
        </a:solidFill>
        <a:effectLst/>
      </p:bgPr>
    </p:bg>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3951345F-605B-4B05-8202-DE3B46F9CDEE}"/>
              </a:ext>
            </a:extLst>
          </p:cNvPr>
          <p:cNvSpPr>
            <a:spLocks noGrp="1"/>
          </p:cNvSpPr>
          <p:nvPr>
            <p:ph type="ctrTitle" hasCustomPrompt="1"/>
          </p:nvPr>
        </p:nvSpPr>
        <p:spPr>
          <a:xfrm>
            <a:off x="1097280" y="1828800"/>
            <a:ext cx="9144000" cy="2560320"/>
          </a:xfrm>
          <a:prstGeom prst="rect">
            <a:avLst/>
          </a:prstGeom>
        </p:spPr>
        <p:txBody>
          <a:bodyPr anchor="t">
            <a:normAutofit/>
          </a:bodyPr>
          <a:lstStyle>
            <a:lvl1pPr algn="l">
              <a:defRPr sz="4400" b="1">
                <a:solidFill>
                  <a:schemeClr val="bg1"/>
                </a:solidFill>
                <a:effectLst/>
                <a:latin typeface="+mj-lt"/>
                <a:cs typeface="Arial"/>
              </a:defRPr>
            </a:lvl1pPr>
          </a:lstStyle>
          <a:p>
            <a:r>
              <a:rPr lang="en-US" dirty="0"/>
              <a:t>Click to Edit Master Title Style</a:t>
            </a:r>
          </a:p>
        </p:txBody>
      </p:sp>
      <p:sp>
        <p:nvSpPr>
          <p:cNvPr id="19" name="Subtitle 2">
            <a:extLst>
              <a:ext uri="{FF2B5EF4-FFF2-40B4-BE49-F238E27FC236}">
                <a16:creationId xmlns:a16="http://schemas.microsoft.com/office/drawing/2014/main" id="{79680979-CC01-4E77-8530-905039B45F0A}"/>
              </a:ext>
            </a:extLst>
          </p:cNvPr>
          <p:cNvSpPr>
            <a:spLocks noGrp="1"/>
          </p:cNvSpPr>
          <p:nvPr>
            <p:ph type="subTitle" idx="1" hasCustomPrompt="1"/>
          </p:nvPr>
        </p:nvSpPr>
        <p:spPr>
          <a:xfrm>
            <a:off x="1097280" y="4572000"/>
            <a:ext cx="9144000" cy="908304"/>
          </a:xfrm>
          <a:prstGeom prst="rect">
            <a:avLst/>
          </a:prstGeom>
        </p:spPr>
        <p:txBody>
          <a:bodyPr>
            <a:normAutofit/>
          </a:bodyPr>
          <a:lstStyle>
            <a:lvl1pPr marL="0" indent="0" algn="l">
              <a:buNone/>
              <a:defRPr sz="1500" b="1" i="0">
                <a:solidFill>
                  <a:schemeClr val="tx2"/>
                </a:solidFill>
                <a:effectLst/>
                <a:latin typeface="Arial"/>
                <a:cs typeface="Aria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Click to Edit Master Subtitle Style</a:t>
            </a:r>
          </a:p>
        </p:txBody>
      </p:sp>
      <p:sp>
        <p:nvSpPr>
          <p:cNvPr id="20" name="Text Placeholder 19">
            <a:extLst>
              <a:ext uri="{FF2B5EF4-FFF2-40B4-BE49-F238E27FC236}">
                <a16:creationId xmlns:a16="http://schemas.microsoft.com/office/drawing/2014/main" id="{E0F6C3D1-ED36-45A1-94EC-A543584321B2}"/>
              </a:ext>
            </a:extLst>
          </p:cNvPr>
          <p:cNvSpPr>
            <a:spLocks noGrp="1"/>
          </p:cNvSpPr>
          <p:nvPr>
            <p:ph type="body" sz="quarter" idx="11" hasCustomPrompt="1"/>
          </p:nvPr>
        </p:nvSpPr>
        <p:spPr>
          <a:xfrm>
            <a:off x="1097280" y="5303520"/>
            <a:ext cx="9144000" cy="859536"/>
          </a:xfrm>
        </p:spPr>
        <p:txBody>
          <a:bodyPr/>
          <a:lstStyle>
            <a:lvl1pPr marL="0" indent="0">
              <a:buNone/>
              <a:defRPr sz="1150" i="1">
                <a:solidFill>
                  <a:schemeClr val="bg1"/>
                </a:solidFill>
              </a:defRPr>
            </a:lvl1pPr>
            <a:lvl2pPr marL="247644" indent="0">
              <a:buNone/>
              <a:defRPr/>
            </a:lvl2pPr>
            <a:lvl3pPr marL="507987" indent="0">
              <a:buNone/>
              <a:defRPr/>
            </a:lvl3pPr>
            <a:lvl4pPr marL="736582" indent="0">
              <a:buNone/>
              <a:defRPr/>
            </a:lvl4pPr>
            <a:lvl5pPr marL="954592" indent="0">
              <a:buNone/>
              <a:defRPr/>
            </a:lvl5pPr>
          </a:lstStyle>
          <a:p>
            <a:pPr lvl="0"/>
            <a:r>
              <a:rPr lang="en-US" dirty="0"/>
              <a:t>Click to Edit Master Text Styles</a:t>
            </a:r>
          </a:p>
        </p:txBody>
      </p:sp>
      <p:sp>
        <p:nvSpPr>
          <p:cNvPr id="12" name="TextBox 11">
            <a:extLst>
              <a:ext uri="{FF2B5EF4-FFF2-40B4-BE49-F238E27FC236}">
                <a16:creationId xmlns:a16="http://schemas.microsoft.com/office/drawing/2014/main" id="{30FB3866-0282-4E85-B275-B80B6EC9729A}"/>
              </a:ext>
            </a:extLst>
          </p:cNvPr>
          <p:cNvSpPr txBox="1"/>
          <p:nvPr userDrawn="1"/>
        </p:nvSpPr>
        <p:spPr>
          <a:xfrm>
            <a:off x="6400800" y="-310590"/>
            <a:ext cx="3924300" cy="299295"/>
          </a:xfrm>
          <a:prstGeom prst="rect">
            <a:avLst/>
          </a:prstGeom>
          <a:noFill/>
        </p:spPr>
        <p:txBody>
          <a:bodyPr wrap="square" lIns="0" tIns="72000" rIns="0" bIns="72000" rtlCol="0" anchor="b" anchorCtr="0">
            <a:spAutoFit/>
          </a:bodyPr>
          <a:lstStyle/>
          <a:p>
            <a:pPr algn="ctr"/>
            <a:r>
              <a:rPr lang="en-GB" sz="1000" dirty="0">
                <a:solidFill>
                  <a:schemeClr val="tx1"/>
                </a:solidFill>
              </a:rPr>
              <a:t>Change background color to recolor</a:t>
            </a:r>
            <a:r>
              <a:rPr lang="en-GB" sz="1000" baseline="0" dirty="0">
                <a:solidFill>
                  <a:schemeClr val="tx1"/>
                </a:solidFill>
              </a:rPr>
              <a:t> this area</a:t>
            </a:r>
            <a:endParaRPr lang="en-GB" sz="1000" dirty="0">
              <a:solidFill>
                <a:schemeClr val="tx1"/>
              </a:solidFill>
            </a:endParaRPr>
          </a:p>
        </p:txBody>
      </p:sp>
      <p:sp>
        <p:nvSpPr>
          <p:cNvPr id="14" name="TextBox 13">
            <a:extLst>
              <a:ext uri="{FF2B5EF4-FFF2-40B4-BE49-F238E27FC236}">
                <a16:creationId xmlns:a16="http://schemas.microsoft.com/office/drawing/2014/main" id="{C731B6A6-E567-49AC-AFC3-DD4902BDF4C4}"/>
              </a:ext>
            </a:extLst>
          </p:cNvPr>
          <p:cNvSpPr txBox="1"/>
          <p:nvPr userDrawn="1"/>
        </p:nvSpPr>
        <p:spPr>
          <a:xfrm>
            <a:off x="0" y="-310590"/>
            <a:ext cx="3924300" cy="299295"/>
          </a:xfrm>
          <a:prstGeom prst="rect">
            <a:avLst/>
          </a:prstGeom>
          <a:noFill/>
        </p:spPr>
        <p:txBody>
          <a:bodyPr wrap="square" lIns="0" tIns="72000" rIns="0" bIns="72000" rtlCol="0" anchor="b" anchorCtr="0">
            <a:spAutoFit/>
          </a:bodyPr>
          <a:lstStyle/>
          <a:p>
            <a:pPr algn="l"/>
            <a:r>
              <a:rPr lang="en-GB" sz="1000" dirty="0">
                <a:solidFill>
                  <a:schemeClr val="tx1"/>
                </a:solidFill>
              </a:rPr>
              <a:t>Add 1-pt white </a:t>
            </a:r>
            <a:r>
              <a:rPr lang="en-GB" sz="1000" baseline="0" dirty="0">
                <a:solidFill>
                  <a:schemeClr val="tx1"/>
                </a:solidFill>
              </a:rPr>
              <a:t>line to separate lockup if using red background</a:t>
            </a:r>
            <a:endParaRPr lang="en-GB" sz="1000" dirty="0">
              <a:solidFill>
                <a:schemeClr val="tx1"/>
              </a:solidFill>
            </a:endParaRPr>
          </a:p>
        </p:txBody>
      </p:sp>
      <p:sp>
        <p:nvSpPr>
          <p:cNvPr id="15" name="TextBox 14">
            <a:extLst>
              <a:ext uri="{FF2B5EF4-FFF2-40B4-BE49-F238E27FC236}">
                <a16:creationId xmlns:a16="http://schemas.microsoft.com/office/drawing/2014/main" id="{1AE85989-5D9D-4CCE-966B-8222E7FC700B}"/>
              </a:ext>
            </a:extLst>
          </p:cNvPr>
          <p:cNvSpPr txBox="1"/>
          <p:nvPr userDrawn="1"/>
        </p:nvSpPr>
        <p:spPr>
          <a:xfrm>
            <a:off x="1114425" y="6858000"/>
            <a:ext cx="3924300" cy="299295"/>
          </a:xfrm>
          <a:prstGeom prst="rect">
            <a:avLst/>
          </a:prstGeom>
          <a:noFill/>
        </p:spPr>
        <p:txBody>
          <a:bodyPr wrap="square" lIns="0" tIns="72000" rIns="0" bIns="72000" rtlCol="0" anchor="b" anchorCtr="0">
            <a:spAutoFit/>
          </a:bodyPr>
          <a:lstStyle/>
          <a:p>
            <a:pPr algn="l"/>
            <a:r>
              <a:rPr lang="en-GB" sz="1000" dirty="0">
                <a:solidFill>
                  <a:schemeClr val="tx1"/>
                </a:solidFill>
              </a:rPr>
              <a:t>Recolor</a:t>
            </a:r>
            <a:r>
              <a:rPr lang="en-GB" sz="1000" baseline="0" dirty="0">
                <a:solidFill>
                  <a:schemeClr val="tx1"/>
                </a:solidFill>
              </a:rPr>
              <a:t> text to suit background as needed: dark blue, red, or white</a:t>
            </a:r>
            <a:endParaRPr lang="en-GB" sz="1000" dirty="0">
              <a:solidFill>
                <a:schemeClr val="tx1"/>
              </a:solidFill>
            </a:endParaRPr>
          </a:p>
        </p:txBody>
      </p:sp>
      <p:sp>
        <p:nvSpPr>
          <p:cNvPr id="13" name="Text Placeholder 4">
            <a:extLst>
              <a:ext uri="{FF2B5EF4-FFF2-40B4-BE49-F238E27FC236}">
                <a16:creationId xmlns:a16="http://schemas.microsoft.com/office/drawing/2014/main" id="{97D64260-5C8A-4631-8F86-20AFC5C5F1E1}"/>
              </a:ext>
            </a:extLst>
          </p:cNvPr>
          <p:cNvSpPr txBox="1">
            <a:spLocks/>
          </p:cNvSpPr>
          <p:nvPr userDrawn="1"/>
        </p:nvSpPr>
        <p:spPr>
          <a:xfrm>
            <a:off x="699168" y="6417367"/>
            <a:ext cx="10833100" cy="149375"/>
          </a:xfrm>
          <a:prstGeom prst="rect">
            <a:avLst/>
          </a:prstGeom>
        </p:spPr>
        <p:txBody>
          <a:bodyPr lIns="0" tIns="0" rIns="0" bIns="0"/>
          <a:lstStyle>
            <a:lvl1pPr marL="0" indent="0" algn="r" rtl="0" eaLnBrk="0" fontAlgn="base" hangingPunct="0">
              <a:spcBef>
                <a:spcPct val="0"/>
              </a:spcBef>
              <a:spcAft>
                <a:spcPts val="400"/>
              </a:spcAft>
              <a:buClr>
                <a:srgbClr val="E31836"/>
              </a:buClr>
              <a:buSzPct val="115000"/>
              <a:buFont typeface="Arial" panose="020B0604020202020204" pitchFamily="34" charset="0"/>
              <a:buNone/>
              <a:defRPr sz="900">
                <a:solidFill>
                  <a:schemeClr val="accent2"/>
                </a:solidFill>
                <a:latin typeface="Arial" panose="020B0604020202020204" pitchFamily="34" charset="0"/>
                <a:ea typeface="+mn-ea"/>
                <a:cs typeface="Arial" panose="020B0604020202020204" pitchFamily="34" charset="0"/>
              </a:defRPr>
            </a:lvl1pPr>
            <a:lvl2pPr marL="176213" indent="-176213" algn="l" rtl="0" eaLnBrk="0" fontAlgn="base" hangingPunct="0">
              <a:spcBef>
                <a:spcPct val="0"/>
              </a:spcBef>
              <a:spcAft>
                <a:spcPts val="400"/>
              </a:spcAft>
              <a:buClr>
                <a:srgbClr val="E31836"/>
              </a:buClr>
              <a:buSzPct val="115000"/>
              <a:buFont typeface="Arial" panose="020B0604020202020204" pitchFamily="34" charset="0"/>
              <a:buChar char="•"/>
              <a:defRPr sz="1700">
                <a:solidFill>
                  <a:schemeClr val="accent2"/>
                </a:solidFill>
                <a:latin typeface="Arial" panose="020B0604020202020204" pitchFamily="34" charset="0"/>
                <a:cs typeface="Arial" panose="020B0604020202020204" pitchFamily="34" charset="0"/>
              </a:defRPr>
            </a:lvl2pPr>
            <a:lvl3pPr marL="568325" indent="-173038" algn="l" rtl="0" eaLnBrk="0" fontAlgn="base" hangingPunct="0">
              <a:spcBef>
                <a:spcPct val="0"/>
              </a:spcBef>
              <a:spcAft>
                <a:spcPts val="400"/>
              </a:spcAft>
              <a:buClr>
                <a:srgbClr val="E31836"/>
              </a:buClr>
              <a:buSzPct val="115000"/>
              <a:buFont typeface="Arial" panose="020B0604020202020204" pitchFamily="34" charset="0"/>
              <a:buChar char="•"/>
              <a:defRPr lang="en-US" sz="1500" dirty="0">
                <a:solidFill>
                  <a:schemeClr val="accent2"/>
                </a:solidFill>
                <a:latin typeface="Arial" panose="020B0604020202020204" pitchFamily="34" charset="0"/>
                <a:cs typeface="Arial" panose="020B0604020202020204" pitchFamily="34" charset="0"/>
              </a:defRPr>
            </a:lvl3pPr>
            <a:lvl4pPr marL="976313" indent="-188913" algn="l" rtl="0" eaLnBrk="0" fontAlgn="base" hangingPunct="0">
              <a:spcBef>
                <a:spcPct val="0"/>
              </a:spcBef>
              <a:spcAft>
                <a:spcPts val="400"/>
              </a:spcAft>
              <a:buClr>
                <a:srgbClr val="E31836"/>
              </a:buClr>
              <a:buSzPct val="115000"/>
              <a:buFont typeface="Arial" panose="020B0604020202020204" pitchFamily="34" charset="0"/>
              <a:buChar char="•"/>
              <a:defRPr lang="en-US" sz="1300" dirty="0">
                <a:solidFill>
                  <a:schemeClr val="accent2"/>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accent2"/>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pPr algn="l"/>
            <a:r>
              <a:rPr lang="en-US" sz="800" b="1" kern="0" dirty="0">
                <a:solidFill>
                  <a:schemeClr val="bg1"/>
                </a:solidFill>
              </a:rPr>
              <a:t>23rd International AIDS Conference; July 6-10, 2020; Virtual</a:t>
            </a:r>
          </a:p>
        </p:txBody>
      </p:sp>
    </p:spTree>
    <p:extLst>
      <p:ext uri="{BB962C8B-B14F-4D97-AF65-F5344CB8AC3E}">
        <p14:creationId xmlns:p14="http://schemas.microsoft.com/office/powerpoint/2010/main" val="249397182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693">
          <p15:clr>
            <a:srgbClr val="FBAE40"/>
          </p15:clr>
        </p15:guide>
        <p15:guide id="4" pos="561">
          <p15:clr>
            <a:srgbClr val="FBAE40"/>
          </p15:clr>
        </p15:guide>
        <p15:guide id="5" orient="horz" pos="4032">
          <p15:clr>
            <a:srgbClr val="FBAE40"/>
          </p15:clr>
        </p15:guide>
        <p15:guide id="6" orient="horz" pos="4159">
          <p15:clr>
            <a:srgbClr val="FBAE40"/>
          </p15:clr>
        </p15:guide>
        <p15:guide id="7" orient="horz" pos="937">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Presentation Title With Image">
    <p:bg>
      <p:bgPr>
        <a:solidFill>
          <a:srgbClr val="D0D3D3"/>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1A5A9598-132B-4791-AA81-8424EC568A8B}"/>
              </a:ext>
            </a:extLst>
          </p:cNvPr>
          <p:cNvCxnSpPr/>
          <p:nvPr userDrawn="1"/>
        </p:nvCxnSpPr>
        <p:spPr>
          <a:xfrm>
            <a:off x="697164" y="6249600"/>
            <a:ext cx="522000" cy="0"/>
          </a:xfrm>
          <a:prstGeom prst="line">
            <a:avLst/>
          </a:prstGeom>
          <a:ln w="3175">
            <a:solidFill>
              <a:srgbClr val="071D49"/>
            </a:solidFill>
          </a:ln>
        </p:spPr>
        <p:style>
          <a:lnRef idx="1">
            <a:schemeClr val="accent1"/>
          </a:lnRef>
          <a:fillRef idx="0">
            <a:schemeClr val="accent1"/>
          </a:fillRef>
          <a:effectRef idx="0">
            <a:schemeClr val="accent1"/>
          </a:effectRef>
          <a:fontRef idx="minor">
            <a:schemeClr val="tx1"/>
          </a:fontRef>
        </p:style>
      </p:cxnSp>
      <p:sp>
        <p:nvSpPr>
          <p:cNvPr id="16" name="Title 1">
            <a:extLst>
              <a:ext uri="{FF2B5EF4-FFF2-40B4-BE49-F238E27FC236}">
                <a16:creationId xmlns:a16="http://schemas.microsoft.com/office/drawing/2014/main" id="{3951345F-605B-4B05-8202-DE3B46F9CDEE}"/>
              </a:ext>
            </a:extLst>
          </p:cNvPr>
          <p:cNvSpPr>
            <a:spLocks noGrp="1"/>
          </p:cNvSpPr>
          <p:nvPr>
            <p:ph type="ctrTitle" hasCustomPrompt="1"/>
          </p:nvPr>
        </p:nvSpPr>
        <p:spPr>
          <a:xfrm>
            <a:off x="1097280" y="1280160"/>
            <a:ext cx="5146970" cy="2377440"/>
          </a:xfrm>
          <a:prstGeom prst="rect">
            <a:avLst/>
          </a:prstGeom>
        </p:spPr>
        <p:txBody>
          <a:bodyPr anchor="t">
            <a:normAutofit/>
          </a:bodyPr>
          <a:lstStyle>
            <a:lvl1pPr algn="l">
              <a:defRPr sz="4400" b="1">
                <a:solidFill>
                  <a:schemeClr val="tx1"/>
                </a:solidFill>
                <a:effectLst/>
                <a:latin typeface="+mj-lt"/>
                <a:cs typeface="Arial"/>
              </a:defRPr>
            </a:lvl1pPr>
          </a:lstStyle>
          <a:p>
            <a:r>
              <a:rPr lang="en-US" dirty="0"/>
              <a:t>Click to Edit Master Title Style</a:t>
            </a:r>
          </a:p>
        </p:txBody>
      </p:sp>
      <p:sp>
        <p:nvSpPr>
          <p:cNvPr id="19" name="Subtitle 2">
            <a:extLst>
              <a:ext uri="{FF2B5EF4-FFF2-40B4-BE49-F238E27FC236}">
                <a16:creationId xmlns:a16="http://schemas.microsoft.com/office/drawing/2014/main" id="{79680979-CC01-4E77-8530-905039B45F0A}"/>
              </a:ext>
            </a:extLst>
          </p:cNvPr>
          <p:cNvSpPr>
            <a:spLocks noGrp="1"/>
          </p:cNvSpPr>
          <p:nvPr>
            <p:ph type="subTitle" idx="1" hasCustomPrompt="1"/>
          </p:nvPr>
        </p:nvSpPr>
        <p:spPr>
          <a:xfrm>
            <a:off x="1097280" y="3625372"/>
            <a:ext cx="4689770" cy="914400"/>
          </a:xfrm>
          <a:prstGeom prst="rect">
            <a:avLst/>
          </a:prstGeom>
        </p:spPr>
        <p:txBody>
          <a:bodyPr>
            <a:normAutofit/>
          </a:bodyPr>
          <a:lstStyle>
            <a:lvl1pPr marL="0" indent="0" algn="l">
              <a:buNone/>
              <a:defRPr sz="1500" b="1" i="0">
                <a:solidFill>
                  <a:schemeClr val="tx2"/>
                </a:solidFill>
                <a:effectLst/>
                <a:latin typeface="Arial"/>
                <a:cs typeface="Aria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Click to Edit Master Subtitle Style</a:t>
            </a:r>
          </a:p>
        </p:txBody>
      </p:sp>
      <p:sp>
        <p:nvSpPr>
          <p:cNvPr id="20" name="Text Placeholder 19">
            <a:extLst>
              <a:ext uri="{FF2B5EF4-FFF2-40B4-BE49-F238E27FC236}">
                <a16:creationId xmlns:a16="http://schemas.microsoft.com/office/drawing/2014/main" id="{E0F6C3D1-ED36-45A1-94EC-A543584321B2}"/>
              </a:ext>
            </a:extLst>
          </p:cNvPr>
          <p:cNvSpPr>
            <a:spLocks noGrp="1"/>
          </p:cNvSpPr>
          <p:nvPr>
            <p:ph type="body" sz="quarter" idx="11" hasCustomPrompt="1"/>
          </p:nvPr>
        </p:nvSpPr>
        <p:spPr>
          <a:xfrm>
            <a:off x="1097280" y="4551964"/>
            <a:ext cx="4384970" cy="914400"/>
          </a:xfrm>
        </p:spPr>
        <p:txBody>
          <a:bodyPr/>
          <a:lstStyle>
            <a:lvl1pPr marL="0" indent="0">
              <a:buNone/>
              <a:defRPr sz="1150" i="1">
                <a:solidFill>
                  <a:schemeClr val="tx1"/>
                </a:solidFill>
              </a:defRPr>
            </a:lvl1pPr>
            <a:lvl2pPr marL="247644" indent="0">
              <a:buNone/>
              <a:defRPr/>
            </a:lvl2pPr>
            <a:lvl3pPr marL="507987" indent="0">
              <a:buNone/>
              <a:defRPr/>
            </a:lvl3pPr>
            <a:lvl4pPr marL="736582" indent="0">
              <a:buNone/>
              <a:defRPr/>
            </a:lvl4pPr>
            <a:lvl5pPr marL="954592" indent="0">
              <a:buNone/>
              <a:defRPr/>
            </a:lvl5pPr>
          </a:lstStyle>
          <a:p>
            <a:pPr lvl="0"/>
            <a:r>
              <a:rPr lang="en-US" dirty="0"/>
              <a:t>Click to Edit Master Text Styles</a:t>
            </a:r>
          </a:p>
        </p:txBody>
      </p:sp>
      <p:sp>
        <p:nvSpPr>
          <p:cNvPr id="12" name="Picture Placeholder 11">
            <a:extLst>
              <a:ext uri="{FF2B5EF4-FFF2-40B4-BE49-F238E27FC236}">
                <a16:creationId xmlns:a16="http://schemas.microsoft.com/office/drawing/2014/main" id="{4E36D134-E6A1-41AE-8FE0-43649CB944BF}"/>
              </a:ext>
            </a:extLst>
          </p:cNvPr>
          <p:cNvSpPr>
            <a:spLocks noGrp="1"/>
          </p:cNvSpPr>
          <p:nvPr>
            <p:ph type="pic" sz="quarter" idx="12" hasCustomPrompt="1"/>
          </p:nvPr>
        </p:nvSpPr>
        <p:spPr>
          <a:xfrm>
            <a:off x="4891590" y="0"/>
            <a:ext cx="7300410" cy="6858000"/>
          </a:xfrm>
          <a:custGeom>
            <a:avLst/>
            <a:gdLst>
              <a:gd name="connsiteX0" fmla="*/ 0 w 4795335"/>
              <a:gd name="connsiteY0" fmla="*/ 0 h 6858000"/>
              <a:gd name="connsiteX1" fmla="*/ 4795335 w 4795335"/>
              <a:gd name="connsiteY1" fmla="*/ 0 h 6858000"/>
              <a:gd name="connsiteX2" fmla="*/ 4795335 w 4795335"/>
              <a:gd name="connsiteY2" fmla="*/ 6858000 h 6858000"/>
              <a:gd name="connsiteX3" fmla="*/ 0 w 4795335"/>
              <a:gd name="connsiteY3" fmla="*/ 6858000 h 6858000"/>
              <a:gd name="connsiteX4" fmla="*/ 0 w 4795335"/>
              <a:gd name="connsiteY4" fmla="*/ 0 h 6858000"/>
              <a:gd name="connsiteX0" fmla="*/ 2505075 w 7300410"/>
              <a:gd name="connsiteY0" fmla="*/ 0 h 6858000"/>
              <a:gd name="connsiteX1" fmla="*/ 7300410 w 7300410"/>
              <a:gd name="connsiteY1" fmla="*/ 0 h 6858000"/>
              <a:gd name="connsiteX2" fmla="*/ 7300410 w 7300410"/>
              <a:gd name="connsiteY2" fmla="*/ 6858000 h 6858000"/>
              <a:gd name="connsiteX3" fmla="*/ 0 w 7300410"/>
              <a:gd name="connsiteY3" fmla="*/ 6858000 h 6858000"/>
              <a:gd name="connsiteX4" fmla="*/ 2505075 w 730041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00410" h="6858000">
                <a:moveTo>
                  <a:pt x="2505075" y="0"/>
                </a:moveTo>
                <a:lnTo>
                  <a:pt x="7300410" y="0"/>
                </a:lnTo>
                <a:lnTo>
                  <a:pt x="7300410" y="6858000"/>
                </a:lnTo>
                <a:lnTo>
                  <a:pt x="0" y="6858000"/>
                </a:lnTo>
                <a:lnTo>
                  <a:pt x="2505075" y="0"/>
                </a:lnTo>
                <a:close/>
              </a:path>
            </a:pathLst>
          </a:custGeom>
          <a:noFill/>
        </p:spPr>
        <p:txBody>
          <a:bodyPr anchor="ctr" anchorCtr="0"/>
          <a:lstStyle>
            <a:lvl1pPr marL="0" indent="0" algn="ctr">
              <a:buNone/>
              <a:defRPr sz="1600" b="1">
                <a:solidFill>
                  <a:schemeClr val="bg1"/>
                </a:solidFill>
              </a:defRPr>
            </a:lvl1pPr>
          </a:lstStyle>
          <a:p>
            <a:r>
              <a:rPr lang="en-GB" dirty="0"/>
              <a:t>Click to add image</a:t>
            </a:r>
          </a:p>
        </p:txBody>
      </p:sp>
      <p:sp>
        <p:nvSpPr>
          <p:cNvPr id="13" name="TextBox 12">
            <a:extLst>
              <a:ext uri="{FF2B5EF4-FFF2-40B4-BE49-F238E27FC236}">
                <a16:creationId xmlns:a16="http://schemas.microsoft.com/office/drawing/2014/main" id="{6A827DC6-5425-4779-8CC8-F1DEA0C11F56}"/>
              </a:ext>
            </a:extLst>
          </p:cNvPr>
          <p:cNvSpPr txBox="1"/>
          <p:nvPr userDrawn="1"/>
        </p:nvSpPr>
        <p:spPr>
          <a:xfrm>
            <a:off x="3834281" y="-310590"/>
            <a:ext cx="3924300" cy="299295"/>
          </a:xfrm>
          <a:prstGeom prst="rect">
            <a:avLst/>
          </a:prstGeom>
          <a:noFill/>
        </p:spPr>
        <p:txBody>
          <a:bodyPr wrap="square" lIns="0" tIns="72000" rIns="0" bIns="72000" rtlCol="0" anchor="b" anchorCtr="0">
            <a:spAutoFit/>
          </a:bodyPr>
          <a:lstStyle/>
          <a:p>
            <a:pPr algn="ctr"/>
            <a:r>
              <a:rPr lang="en-GB" sz="1000" dirty="0">
                <a:solidFill>
                  <a:schemeClr val="tx1"/>
                </a:solidFill>
              </a:rPr>
              <a:t>Change background color to recolor</a:t>
            </a:r>
            <a:r>
              <a:rPr lang="en-GB" sz="1000" baseline="0" dirty="0">
                <a:solidFill>
                  <a:schemeClr val="tx1"/>
                </a:solidFill>
              </a:rPr>
              <a:t> this area</a:t>
            </a:r>
            <a:endParaRPr lang="en-GB" sz="1000" dirty="0">
              <a:solidFill>
                <a:schemeClr val="tx1"/>
              </a:solidFill>
            </a:endParaRPr>
          </a:p>
        </p:txBody>
      </p:sp>
      <p:sp>
        <p:nvSpPr>
          <p:cNvPr id="14" name="TextBox 13">
            <a:extLst>
              <a:ext uri="{FF2B5EF4-FFF2-40B4-BE49-F238E27FC236}">
                <a16:creationId xmlns:a16="http://schemas.microsoft.com/office/drawing/2014/main" id="{16F1F3FE-7F55-4D11-8619-53E3CB7F642A}"/>
              </a:ext>
            </a:extLst>
          </p:cNvPr>
          <p:cNvSpPr txBox="1"/>
          <p:nvPr userDrawn="1"/>
        </p:nvSpPr>
        <p:spPr>
          <a:xfrm>
            <a:off x="7812088" y="-299295"/>
            <a:ext cx="3924300" cy="299295"/>
          </a:xfrm>
          <a:prstGeom prst="rect">
            <a:avLst/>
          </a:prstGeom>
          <a:noFill/>
        </p:spPr>
        <p:txBody>
          <a:bodyPr wrap="square" lIns="0" tIns="72000" rIns="0" bIns="72000" rtlCol="0" anchor="b" anchorCtr="0">
            <a:spAutoFit/>
          </a:bodyPr>
          <a:lstStyle>
            <a:defPPr>
              <a:defRPr lang="en-US"/>
            </a:defPPr>
            <a:lvl1pPr algn="ctr">
              <a:defRPr sz="1000">
                <a:solidFill>
                  <a:schemeClr val="tx2"/>
                </a:solidFill>
              </a:defRPr>
            </a:lvl1pPr>
          </a:lstStyle>
          <a:p>
            <a:pPr lvl="0"/>
            <a:r>
              <a:rPr lang="en-GB" dirty="0">
                <a:solidFill>
                  <a:schemeClr val="tx1"/>
                </a:solidFill>
              </a:rPr>
              <a:t>Click placeholder to add image</a:t>
            </a:r>
          </a:p>
        </p:txBody>
      </p:sp>
      <p:sp>
        <p:nvSpPr>
          <p:cNvPr id="15" name="TextBox 14">
            <a:extLst>
              <a:ext uri="{FF2B5EF4-FFF2-40B4-BE49-F238E27FC236}">
                <a16:creationId xmlns:a16="http://schemas.microsoft.com/office/drawing/2014/main" id="{6B0F0F65-4E77-4412-9EE5-33D478204E52}"/>
              </a:ext>
            </a:extLst>
          </p:cNvPr>
          <p:cNvSpPr txBox="1"/>
          <p:nvPr userDrawn="1"/>
        </p:nvSpPr>
        <p:spPr>
          <a:xfrm>
            <a:off x="0" y="-310590"/>
            <a:ext cx="3924300" cy="299295"/>
          </a:xfrm>
          <a:prstGeom prst="rect">
            <a:avLst/>
          </a:prstGeom>
          <a:noFill/>
        </p:spPr>
        <p:txBody>
          <a:bodyPr wrap="square" lIns="0" tIns="72000" rIns="0" bIns="72000" rtlCol="0" anchor="b" anchorCtr="0">
            <a:spAutoFit/>
          </a:bodyPr>
          <a:lstStyle/>
          <a:p>
            <a:pPr algn="l"/>
            <a:r>
              <a:rPr lang="en-GB" sz="1000" dirty="0">
                <a:solidFill>
                  <a:schemeClr val="tx1"/>
                </a:solidFill>
              </a:rPr>
              <a:t>Add 1-pt white </a:t>
            </a:r>
            <a:r>
              <a:rPr lang="en-GB" sz="1000" baseline="0" dirty="0">
                <a:solidFill>
                  <a:schemeClr val="tx1"/>
                </a:solidFill>
              </a:rPr>
              <a:t>line to separate lockup if using red background</a:t>
            </a:r>
            <a:endParaRPr lang="en-GB" sz="1000" dirty="0">
              <a:solidFill>
                <a:schemeClr val="tx1"/>
              </a:solidFill>
            </a:endParaRPr>
          </a:p>
        </p:txBody>
      </p:sp>
      <p:sp>
        <p:nvSpPr>
          <p:cNvPr id="17" name="Text Placeholder 2">
            <a:extLst>
              <a:ext uri="{FF2B5EF4-FFF2-40B4-BE49-F238E27FC236}">
                <a16:creationId xmlns:a16="http://schemas.microsoft.com/office/drawing/2014/main" id="{CDEBF4DA-FDF0-4CF3-BFF1-27088EC0F17A}"/>
              </a:ext>
            </a:extLst>
          </p:cNvPr>
          <p:cNvSpPr>
            <a:spLocks noGrp="1"/>
          </p:cNvSpPr>
          <p:nvPr>
            <p:ph type="body" sz="quarter" idx="14" hasCustomPrompt="1"/>
          </p:nvPr>
        </p:nvSpPr>
        <p:spPr>
          <a:xfrm>
            <a:off x="6340475" y="6599238"/>
            <a:ext cx="5203825" cy="108000"/>
          </a:xfrm>
          <a:prstGeom prst="rect">
            <a:avLst/>
          </a:prstGeom>
        </p:spPr>
        <p:txBody>
          <a:bodyPr lIns="0" tIns="0" rIns="0" bIns="0"/>
          <a:lstStyle>
            <a:lvl1pPr marL="0" indent="0" algn="r">
              <a:spcBef>
                <a:spcPts val="0"/>
              </a:spcBef>
              <a:buNone/>
              <a:defRPr sz="700">
                <a:solidFill>
                  <a:schemeClr val="tx1"/>
                </a:solidFill>
              </a:defRPr>
            </a:lvl1pPr>
            <a:lvl2pPr marL="457200" indent="0">
              <a:buNone/>
              <a:defRPr sz="700">
                <a:solidFill>
                  <a:schemeClr val="accent2"/>
                </a:solidFill>
              </a:defRPr>
            </a:lvl2pPr>
            <a:lvl3pPr marL="914400" indent="0">
              <a:buNone/>
              <a:defRPr sz="700">
                <a:solidFill>
                  <a:schemeClr val="accent2"/>
                </a:solidFill>
              </a:defRPr>
            </a:lvl3pPr>
            <a:lvl4pPr marL="1371600" indent="0">
              <a:buNone/>
              <a:defRPr sz="700">
                <a:solidFill>
                  <a:schemeClr val="accent2"/>
                </a:solidFill>
              </a:defRPr>
            </a:lvl4pPr>
            <a:lvl5pPr marL="1828800" indent="0">
              <a:buNone/>
              <a:defRPr sz="700">
                <a:solidFill>
                  <a:schemeClr val="accent2"/>
                </a:solidFill>
              </a:defRPr>
            </a:lvl5pPr>
          </a:lstStyle>
          <a:p>
            <a:pPr lvl="0"/>
            <a:r>
              <a:rPr lang="en-US" dirty="0"/>
              <a:t>Click to edit </a:t>
            </a:r>
            <a:r>
              <a:rPr lang="en-US"/>
              <a:t>photo disclaimer</a:t>
            </a:r>
            <a:endParaRPr lang="en-GB" dirty="0"/>
          </a:p>
        </p:txBody>
      </p:sp>
      <p:sp>
        <p:nvSpPr>
          <p:cNvPr id="18" name="TextBox 17">
            <a:extLst>
              <a:ext uri="{FF2B5EF4-FFF2-40B4-BE49-F238E27FC236}">
                <a16:creationId xmlns:a16="http://schemas.microsoft.com/office/drawing/2014/main" id="{6CFA5685-FFC0-4FF8-B38B-82DD7C416CC3}"/>
              </a:ext>
            </a:extLst>
          </p:cNvPr>
          <p:cNvSpPr txBox="1"/>
          <p:nvPr userDrawn="1"/>
        </p:nvSpPr>
        <p:spPr>
          <a:xfrm>
            <a:off x="1114425" y="6858000"/>
            <a:ext cx="3924300" cy="299295"/>
          </a:xfrm>
          <a:prstGeom prst="rect">
            <a:avLst/>
          </a:prstGeom>
          <a:noFill/>
        </p:spPr>
        <p:txBody>
          <a:bodyPr wrap="square" lIns="0" tIns="72000" rIns="0" bIns="72000" rtlCol="0" anchor="b" anchorCtr="0">
            <a:spAutoFit/>
          </a:bodyPr>
          <a:lstStyle/>
          <a:p>
            <a:pPr algn="l"/>
            <a:r>
              <a:rPr lang="en-GB" sz="1000" dirty="0">
                <a:solidFill>
                  <a:schemeClr val="tx1"/>
                </a:solidFill>
              </a:rPr>
              <a:t>Recolor</a:t>
            </a:r>
            <a:r>
              <a:rPr lang="en-GB" sz="1000" baseline="0" dirty="0">
                <a:solidFill>
                  <a:schemeClr val="tx1"/>
                </a:solidFill>
              </a:rPr>
              <a:t> text to suit background as needed: dark blue, red, or white</a:t>
            </a:r>
            <a:endParaRPr lang="en-GB" sz="1000" dirty="0">
              <a:solidFill>
                <a:schemeClr val="tx1"/>
              </a:solidFill>
            </a:endParaRPr>
          </a:p>
        </p:txBody>
      </p:sp>
      <p:sp>
        <p:nvSpPr>
          <p:cNvPr id="21" name="TextBox 20">
            <a:extLst>
              <a:ext uri="{FF2B5EF4-FFF2-40B4-BE49-F238E27FC236}">
                <a16:creationId xmlns:a16="http://schemas.microsoft.com/office/drawing/2014/main" id="{4F7D9053-F20B-45F3-BC0E-4C8D17F068B2}"/>
              </a:ext>
            </a:extLst>
          </p:cNvPr>
          <p:cNvSpPr txBox="1"/>
          <p:nvPr userDrawn="1"/>
        </p:nvSpPr>
        <p:spPr>
          <a:xfrm>
            <a:off x="7620000" y="6858000"/>
            <a:ext cx="3924300" cy="299295"/>
          </a:xfrm>
          <a:prstGeom prst="rect">
            <a:avLst/>
          </a:prstGeom>
          <a:noFill/>
        </p:spPr>
        <p:txBody>
          <a:bodyPr wrap="square" lIns="0" tIns="72000" rIns="0" bIns="72000" rtlCol="0" anchor="b" anchorCtr="0">
            <a:spAutoFit/>
          </a:bodyPr>
          <a:lstStyle/>
          <a:p>
            <a:pPr algn="r"/>
            <a:r>
              <a:rPr lang="en-GB" sz="1000" dirty="0">
                <a:solidFill>
                  <a:schemeClr val="tx1"/>
                </a:solidFill>
              </a:rPr>
              <a:t>Add photo disclaimer;</a:t>
            </a:r>
            <a:r>
              <a:rPr lang="en-GB" sz="1000" baseline="0" dirty="0">
                <a:solidFill>
                  <a:schemeClr val="tx1"/>
                </a:solidFill>
              </a:rPr>
              <a:t> change color for contrast if necessary</a:t>
            </a:r>
            <a:endParaRPr lang="en-GB" sz="1000" dirty="0">
              <a:solidFill>
                <a:schemeClr val="tx1"/>
              </a:solidFill>
            </a:endParaRPr>
          </a:p>
        </p:txBody>
      </p:sp>
      <p:sp>
        <p:nvSpPr>
          <p:cNvPr id="22" name="Text Placeholder 4">
            <a:extLst>
              <a:ext uri="{FF2B5EF4-FFF2-40B4-BE49-F238E27FC236}">
                <a16:creationId xmlns:a16="http://schemas.microsoft.com/office/drawing/2014/main" id="{BDB515A5-F9AF-481A-8BF4-A7EAA88AA044}"/>
              </a:ext>
            </a:extLst>
          </p:cNvPr>
          <p:cNvSpPr txBox="1">
            <a:spLocks/>
          </p:cNvSpPr>
          <p:nvPr userDrawn="1"/>
        </p:nvSpPr>
        <p:spPr>
          <a:xfrm>
            <a:off x="699168" y="6417367"/>
            <a:ext cx="4339557" cy="181866"/>
          </a:xfrm>
          <a:prstGeom prst="rect">
            <a:avLst/>
          </a:prstGeom>
        </p:spPr>
        <p:txBody>
          <a:bodyPr lIns="0" tIns="0" rIns="0" bIns="0"/>
          <a:lstStyle>
            <a:lvl1pPr marL="0" indent="0" algn="r" rtl="0" eaLnBrk="0" fontAlgn="base" hangingPunct="0">
              <a:spcBef>
                <a:spcPct val="0"/>
              </a:spcBef>
              <a:spcAft>
                <a:spcPts val="400"/>
              </a:spcAft>
              <a:buClr>
                <a:srgbClr val="E31836"/>
              </a:buClr>
              <a:buSzPct val="115000"/>
              <a:buFont typeface="Arial" panose="020B0604020202020204" pitchFamily="34" charset="0"/>
              <a:buNone/>
              <a:defRPr sz="900">
                <a:solidFill>
                  <a:schemeClr val="accent2"/>
                </a:solidFill>
                <a:latin typeface="Arial" panose="020B0604020202020204" pitchFamily="34" charset="0"/>
                <a:ea typeface="+mn-ea"/>
                <a:cs typeface="Arial" panose="020B0604020202020204" pitchFamily="34" charset="0"/>
              </a:defRPr>
            </a:lvl1pPr>
            <a:lvl2pPr marL="176213" indent="-176213" algn="l" rtl="0" eaLnBrk="0" fontAlgn="base" hangingPunct="0">
              <a:spcBef>
                <a:spcPct val="0"/>
              </a:spcBef>
              <a:spcAft>
                <a:spcPts val="400"/>
              </a:spcAft>
              <a:buClr>
                <a:srgbClr val="E31836"/>
              </a:buClr>
              <a:buSzPct val="115000"/>
              <a:buFont typeface="Arial" panose="020B0604020202020204" pitchFamily="34" charset="0"/>
              <a:buChar char="•"/>
              <a:defRPr sz="1700">
                <a:solidFill>
                  <a:schemeClr val="accent2"/>
                </a:solidFill>
                <a:latin typeface="Arial" panose="020B0604020202020204" pitchFamily="34" charset="0"/>
                <a:cs typeface="Arial" panose="020B0604020202020204" pitchFamily="34" charset="0"/>
              </a:defRPr>
            </a:lvl2pPr>
            <a:lvl3pPr marL="568325" indent="-173038" algn="l" rtl="0" eaLnBrk="0" fontAlgn="base" hangingPunct="0">
              <a:spcBef>
                <a:spcPct val="0"/>
              </a:spcBef>
              <a:spcAft>
                <a:spcPts val="400"/>
              </a:spcAft>
              <a:buClr>
                <a:srgbClr val="E31836"/>
              </a:buClr>
              <a:buSzPct val="115000"/>
              <a:buFont typeface="Arial" panose="020B0604020202020204" pitchFamily="34" charset="0"/>
              <a:buChar char="•"/>
              <a:defRPr lang="en-US" sz="1500" dirty="0">
                <a:solidFill>
                  <a:schemeClr val="accent2"/>
                </a:solidFill>
                <a:latin typeface="Arial" panose="020B0604020202020204" pitchFamily="34" charset="0"/>
                <a:cs typeface="Arial" panose="020B0604020202020204" pitchFamily="34" charset="0"/>
              </a:defRPr>
            </a:lvl3pPr>
            <a:lvl4pPr marL="976313" indent="-188913" algn="l" rtl="0" eaLnBrk="0" fontAlgn="base" hangingPunct="0">
              <a:spcBef>
                <a:spcPct val="0"/>
              </a:spcBef>
              <a:spcAft>
                <a:spcPts val="400"/>
              </a:spcAft>
              <a:buClr>
                <a:srgbClr val="E31836"/>
              </a:buClr>
              <a:buSzPct val="115000"/>
              <a:buFont typeface="Arial" panose="020B0604020202020204" pitchFamily="34" charset="0"/>
              <a:buChar char="•"/>
              <a:defRPr lang="en-US" sz="1300" dirty="0">
                <a:solidFill>
                  <a:schemeClr val="accent2"/>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accent2"/>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pPr algn="l"/>
            <a:r>
              <a:rPr lang="en-US" sz="800" b="1" kern="0" dirty="0">
                <a:solidFill>
                  <a:schemeClr val="tx1"/>
                </a:solidFill>
              </a:rPr>
              <a:t>23rd International AIDS Conference; July 6-10, 2020; Virtual</a:t>
            </a:r>
          </a:p>
        </p:txBody>
      </p:sp>
    </p:spTree>
    <p:extLst>
      <p:ext uri="{BB962C8B-B14F-4D97-AF65-F5344CB8AC3E}">
        <p14:creationId xmlns:p14="http://schemas.microsoft.com/office/powerpoint/2010/main" val="333077201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693">
          <p15:clr>
            <a:srgbClr val="FBAE40"/>
          </p15:clr>
        </p15:guide>
        <p15:guide id="4" pos="561">
          <p15:clr>
            <a:srgbClr val="FBAE40"/>
          </p15:clr>
        </p15:guide>
        <p15:guide id="5" orient="horz" pos="4032">
          <p15:clr>
            <a:srgbClr val="FBAE40"/>
          </p15:clr>
        </p15:guide>
        <p15:guide id="6" orient="horz" pos="4159">
          <p15:clr>
            <a:srgbClr val="FBAE40"/>
          </p15:clr>
        </p15:guide>
        <p15:guide id="7" orient="horz" pos="937">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Divider Slide - Gray">
    <p:bg>
      <p:bgPr>
        <a:solidFill>
          <a:srgbClr val="D0D3D3"/>
        </a:solidFill>
        <a:effectLst/>
      </p:bgPr>
    </p:bg>
    <p:spTree>
      <p:nvGrpSpPr>
        <p:cNvPr id="1" name=""/>
        <p:cNvGrpSpPr/>
        <p:nvPr/>
      </p:nvGrpSpPr>
      <p:grpSpPr>
        <a:xfrm>
          <a:off x="0" y="0"/>
          <a:ext cx="0" cy="0"/>
          <a:chOff x="0" y="0"/>
          <a:chExt cx="0" cy="0"/>
        </a:xfrm>
      </p:grpSpPr>
      <p:sp>
        <p:nvSpPr>
          <p:cNvPr id="7" name="Text Placeholder 4">
            <a:extLst>
              <a:ext uri="{FF2B5EF4-FFF2-40B4-BE49-F238E27FC236}">
                <a16:creationId xmlns:a16="http://schemas.microsoft.com/office/drawing/2014/main" id="{D548C306-055E-4E11-A507-A1F28C273740}"/>
              </a:ext>
            </a:extLst>
          </p:cNvPr>
          <p:cNvSpPr txBox="1">
            <a:spLocks/>
          </p:cNvSpPr>
          <p:nvPr userDrawn="1"/>
        </p:nvSpPr>
        <p:spPr>
          <a:xfrm>
            <a:off x="699168" y="6417367"/>
            <a:ext cx="10833100" cy="149375"/>
          </a:xfrm>
          <a:prstGeom prst="rect">
            <a:avLst/>
          </a:prstGeom>
        </p:spPr>
        <p:txBody>
          <a:bodyPr lIns="0" tIns="0" rIns="0" bIns="0"/>
          <a:lstStyle>
            <a:lvl1pPr marL="0" indent="0" algn="r" rtl="0" eaLnBrk="0" fontAlgn="base" hangingPunct="0">
              <a:spcBef>
                <a:spcPct val="0"/>
              </a:spcBef>
              <a:spcAft>
                <a:spcPts val="400"/>
              </a:spcAft>
              <a:buClr>
                <a:srgbClr val="E31836"/>
              </a:buClr>
              <a:buSzPct val="115000"/>
              <a:buFont typeface="Arial" panose="020B0604020202020204" pitchFamily="34" charset="0"/>
              <a:buNone/>
              <a:defRPr sz="900">
                <a:solidFill>
                  <a:schemeClr val="accent2"/>
                </a:solidFill>
                <a:latin typeface="Arial" panose="020B0604020202020204" pitchFamily="34" charset="0"/>
                <a:ea typeface="+mn-ea"/>
                <a:cs typeface="Arial" panose="020B0604020202020204" pitchFamily="34" charset="0"/>
              </a:defRPr>
            </a:lvl1pPr>
            <a:lvl2pPr marL="176213" indent="-176213" algn="l" rtl="0" eaLnBrk="0" fontAlgn="base" hangingPunct="0">
              <a:spcBef>
                <a:spcPct val="0"/>
              </a:spcBef>
              <a:spcAft>
                <a:spcPts val="400"/>
              </a:spcAft>
              <a:buClr>
                <a:srgbClr val="E31836"/>
              </a:buClr>
              <a:buSzPct val="115000"/>
              <a:buFont typeface="Arial" panose="020B0604020202020204" pitchFamily="34" charset="0"/>
              <a:buChar char="•"/>
              <a:defRPr sz="1700">
                <a:solidFill>
                  <a:schemeClr val="accent2"/>
                </a:solidFill>
                <a:latin typeface="Arial" panose="020B0604020202020204" pitchFamily="34" charset="0"/>
                <a:cs typeface="Arial" panose="020B0604020202020204" pitchFamily="34" charset="0"/>
              </a:defRPr>
            </a:lvl2pPr>
            <a:lvl3pPr marL="568325" indent="-173038" algn="l" rtl="0" eaLnBrk="0" fontAlgn="base" hangingPunct="0">
              <a:spcBef>
                <a:spcPct val="0"/>
              </a:spcBef>
              <a:spcAft>
                <a:spcPts val="400"/>
              </a:spcAft>
              <a:buClr>
                <a:srgbClr val="E31836"/>
              </a:buClr>
              <a:buSzPct val="115000"/>
              <a:buFont typeface="Arial" panose="020B0604020202020204" pitchFamily="34" charset="0"/>
              <a:buChar char="•"/>
              <a:defRPr lang="en-US" sz="1500" dirty="0">
                <a:solidFill>
                  <a:schemeClr val="accent2"/>
                </a:solidFill>
                <a:latin typeface="Arial" panose="020B0604020202020204" pitchFamily="34" charset="0"/>
                <a:cs typeface="Arial" panose="020B0604020202020204" pitchFamily="34" charset="0"/>
              </a:defRPr>
            </a:lvl3pPr>
            <a:lvl4pPr marL="976313" indent="-188913" algn="l" rtl="0" eaLnBrk="0" fontAlgn="base" hangingPunct="0">
              <a:spcBef>
                <a:spcPct val="0"/>
              </a:spcBef>
              <a:spcAft>
                <a:spcPts val="400"/>
              </a:spcAft>
              <a:buClr>
                <a:srgbClr val="E31836"/>
              </a:buClr>
              <a:buSzPct val="115000"/>
              <a:buFont typeface="Arial" panose="020B0604020202020204" pitchFamily="34" charset="0"/>
              <a:buChar char="•"/>
              <a:defRPr lang="en-US" sz="1300" dirty="0">
                <a:solidFill>
                  <a:schemeClr val="accent2"/>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accent2"/>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pPr algn="l"/>
            <a:r>
              <a:rPr lang="en-US" sz="800" b="1" kern="0" dirty="0">
                <a:solidFill>
                  <a:schemeClr val="tx1"/>
                </a:solidFill>
              </a:rPr>
              <a:t>23rd International AIDS Conference; July 6-10, 2020; Virtual</a:t>
            </a:r>
          </a:p>
        </p:txBody>
      </p:sp>
      <p:cxnSp>
        <p:nvCxnSpPr>
          <p:cNvPr id="9" name="Straight Connector 8">
            <a:extLst>
              <a:ext uri="{FF2B5EF4-FFF2-40B4-BE49-F238E27FC236}">
                <a16:creationId xmlns:a16="http://schemas.microsoft.com/office/drawing/2014/main" id="{6AA343B2-0BB0-4C07-85D9-BE40CD7987FA}"/>
              </a:ext>
            </a:extLst>
          </p:cNvPr>
          <p:cNvCxnSpPr/>
          <p:nvPr userDrawn="1"/>
        </p:nvCxnSpPr>
        <p:spPr>
          <a:xfrm>
            <a:off x="697164" y="6249600"/>
            <a:ext cx="5220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itle 1">
            <a:extLst>
              <a:ext uri="{FF2B5EF4-FFF2-40B4-BE49-F238E27FC236}">
                <a16:creationId xmlns:a16="http://schemas.microsoft.com/office/drawing/2014/main" id="{EBB7A876-30A6-4294-849D-215C944656A3}"/>
              </a:ext>
            </a:extLst>
          </p:cNvPr>
          <p:cNvSpPr>
            <a:spLocks noGrp="1"/>
          </p:cNvSpPr>
          <p:nvPr>
            <p:ph type="ctrTitle" hasCustomPrompt="1"/>
          </p:nvPr>
        </p:nvSpPr>
        <p:spPr>
          <a:xfrm>
            <a:off x="1219200" y="3093106"/>
            <a:ext cx="9448800" cy="2469494"/>
          </a:xfrm>
          <a:prstGeom prst="rect">
            <a:avLst/>
          </a:prstGeom>
        </p:spPr>
        <p:txBody>
          <a:bodyPr anchor="t">
            <a:normAutofit/>
          </a:bodyPr>
          <a:lstStyle>
            <a:lvl1pPr algn="l">
              <a:defRPr sz="4400" b="1">
                <a:solidFill>
                  <a:schemeClr val="tx1"/>
                </a:solidFill>
                <a:effectLst/>
                <a:latin typeface="+mj-lt"/>
                <a:cs typeface="Arial"/>
              </a:defRPr>
            </a:lvl1pPr>
          </a:lstStyle>
          <a:p>
            <a:r>
              <a:rPr lang="en-US" dirty="0"/>
              <a:t>Click to Edit Master Title Style</a:t>
            </a:r>
          </a:p>
        </p:txBody>
      </p:sp>
      <p:sp>
        <p:nvSpPr>
          <p:cNvPr id="14" name="TextBox 13">
            <a:extLst>
              <a:ext uri="{FF2B5EF4-FFF2-40B4-BE49-F238E27FC236}">
                <a16:creationId xmlns:a16="http://schemas.microsoft.com/office/drawing/2014/main" id="{CFC2A1AC-17B0-47FE-84BF-FC6179FF3091}"/>
              </a:ext>
            </a:extLst>
          </p:cNvPr>
          <p:cNvSpPr txBox="1"/>
          <p:nvPr userDrawn="1"/>
        </p:nvSpPr>
        <p:spPr>
          <a:xfrm>
            <a:off x="7812088" y="-310590"/>
            <a:ext cx="3924300" cy="299295"/>
          </a:xfrm>
          <a:prstGeom prst="rect">
            <a:avLst/>
          </a:prstGeom>
          <a:noFill/>
        </p:spPr>
        <p:txBody>
          <a:bodyPr wrap="square" lIns="0" tIns="72000" rIns="0" bIns="72000" rtlCol="0" anchor="b" anchorCtr="0">
            <a:spAutoFit/>
          </a:bodyPr>
          <a:lstStyle/>
          <a:p>
            <a:pPr algn="r"/>
            <a:r>
              <a:rPr lang="en-GB" sz="1000" dirty="0">
                <a:solidFill>
                  <a:schemeClr val="tx1"/>
                </a:solidFill>
              </a:rPr>
              <a:t>Change background color to recolor</a:t>
            </a:r>
            <a:r>
              <a:rPr lang="en-GB" sz="1000" baseline="0" dirty="0">
                <a:solidFill>
                  <a:schemeClr val="tx1"/>
                </a:solidFill>
              </a:rPr>
              <a:t> page</a:t>
            </a:r>
            <a:endParaRPr lang="en-GB" sz="1000" dirty="0">
              <a:solidFill>
                <a:schemeClr val="tx1"/>
              </a:solidFill>
            </a:endParaRPr>
          </a:p>
        </p:txBody>
      </p:sp>
      <p:sp>
        <p:nvSpPr>
          <p:cNvPr id="15" name="TextBox 14">
            <a:extLst>
              <a:ext uri="{FF2B5EF4-FFF2-40B4-BE49-F238E27FC236}">
                <a16:creationId xmlns:a16="http://schemas.microsoft.com/office/drawing/2014/main" id="{C58EB10C-9DB6-418B-9F47-416ED02C41A2}"/>
              </a:ext>
            </a:extLst>
          </p:cNvPr>
          <p:cNvSpPr txBox="1"/>
          <p:nvPr userDrawn="1"/>
        </p:nvSpPr>
        <p:spPr>
          <a:xfrm>
            <a:off x="2362200" y="-618366"/>
            <a:ext cx="4675093" cy="607071"/>
          </a:xfrm>
          <a:prstGeom prst="rect">
            <a:avLst/>
          </a:prstGeom>
          <a:noFill/>
        </p:spPr>
        <p:txBody>
          <a:bodyPr wrap="square" lIns="0" tIns="72000" rIns="0" bIns="72000" rtlCol="0" anchor="b" anchorCtr="0">
            <a:spAutoFit/>
          </a:bodyPr>
          <a:lstStyle/>
          <a:p>
            <a:pPr algn="l"/>
            <a:r>
              <a:rPr lang="en-GB" sz="1000" b="1" dirty="0">
                <a:solidFill>
                  <a:schemeClr val="tx1"/>
                </a:solidFill>
              </a:rPr>
              <a:t>Do not move</a:t>
            </a:r>
            <a:r>
              <a:rPr lang="en-GB" sz="1000" b="1" baseline="0" dirty="0">
                <a:solidFill>
                  <a:schemeClr val="tx1"/>
                </a:solidFill>
              </a:rPr>
              <a:t> or delete </a:t>
            </a:r>
            <a:r>
              <a:rPr lang="en-GB" sz="1000" b="1" dirty="0">
                <a:solidFill>
                  <a:schemeClr val="tx1"/>
                </a:solidFill>
              </a:rPr>
              <a:t>20° line</a:t>
            </a:r>
            <a:r>
              <a:rPr lang="en-GB" sz="1000" dirty="0">
                <a:solidFill>
                  <a:schemeClr val="tx1"/>
                </a:solidFill>
              </a:rPr>
              <a:t>. </a:t>
            </a:r>
            <a:br>
              <a:rPr lang="en-GB" sz="1000" dirty="0">
                <a:solidFill>
                  <a:schemeClr val="tx1"/>
                </a:solidFill>
              </a:rPr>
            </a:br>
            <a:r>
              <a:rPr lang="en-GB" sz="1000" dirty="0">
                <a:solidFill>
                  <a:schemeClr val="tx1"/>
                </a:solidFill>
              </a:rPr>
              <a:t>Change color to contrast with background (as per guidelines)</a:t>
            </a:r>
            <a:br>
              <a:rPr lang="en-GB" sz="1000" dirty="0">
                <a:solidFill>
                  <a:schemeClr val="tx1"/>
                </a:solidFill>
              </a:rPr>
            </a:br>
            <a:r>
              <a:rPr lang="en-GB" sz="1000" dirty="0">
                <a:solidFill>
                  <a:schemeClr val="tx1"/>
                </a:solidFill>
              </a:rPr>
              <a:t>Ensure line remains </a:t>
            </a:r>
            <a:r>
              <a:rPr lang="en-GB" sz="1000" b="1" dirty="0">
                <a:solidFill>
                  <a:schemeClr val="tx1"/>
                </a:solidFill>
              </a:rPr>
              <a:t>in front of text</a:t>
            </a:r>
            <a:r>
              <a:rPr lang="en-GB" sz="1000" b="0" dirty="0">
                <a:solidFill>
                  <a:schemeClr val="tx1"/>
                </a:solidFill>
              </a:rPr>
              <a:t> to achieve “cutoff” effect</a:t>
            </a:r>
            <a:endParaRPr lang="en-GB" sz="1000" dirty="0">
              <a:solidFill>
                <a:schemeClr val="tx1"/>
              </a:solidFill>
            </a:endParaRPr>
          </a:p>
        </p:txBody>
      </p:sp>
      <p:sp>
        <p:nvSpPr>
          <p:cNvPr id="16" name="TextBox 15">
            <a:extLst>
              <a:ext uri="{FF2B5EF4-FFF2-40B4-BE49-F238E27FC236}">
                <a16:creationId xmlns:a16="http://schemas.microsoft.com/office/drawing/2014/main" id="{22E23FA6-CB50-4A41-9609-D4DDB570D9F4}"/>
              </a:ext>
            </a:extLst>
          </p:cNvPr>
          <p:cNvSpPr txBox="1"/>
          <p:nvPr userDrawn="1"/>
        </p:nvSpPr>
        <p:spPr>
          <a:xfrm>
            <a:off x="1114425" y="6858000"/>
            <a:ext cx="3924300" cy="299295"/>
          </a:xfrm>
          <a:prstGeom prst="rect">
            <a:avLst/>
          </a:prstGeom>
          <a:noFill/>
        </p:spPr>
        <p:txBody>
          <a:bodyPr wrap="square" lIns="0" tIns="72000" rIns="0" bIns="72000" rtlCol="0" anchor="b" anchorCtr="0">
            <a:spAutoFit/>
          </a:bodyPr>
          <a:lstStyle/>
          <a:p>
            <a:pPr algn="l"/>
            <a:r>
              <a:rPr lang="en-GB" sz="1000" dirty="0">
                <a:solidFill>
                  <a:schemeClr val="tx1"/>
                </a:solidFill>
              </a:rPr>
              <a:t>Recolor</a:t>
            </a:r>
            <a:r>
              <a:rPr lang="en-GB" sz="1000" baseline="0" dirty="0">
                <a:solidFill>
                  <a:schemeClr val="tx1"/>
                </a:solidFill>
              </a:rPr>
              <a:t> text to suit background as needed: dark blue, red, or white</a:t>
            </a:r>
            <a:endParaRPr lang="en-GB" sz="1000" dirty="0">
              <a:solidFill>
                <a:schemeClr val="tx1"/>
              </a:solidFill>
            </a:endParaRPr>
          </a:p>
        </p:txBody>
      </p:sp>
    </p:spTree>
    <p:extLst>
      <p:ext uri="{BB962C8B-B14F-4D97-AF65-F5344CB8AC3E}">
        <p14:creationId xmlns:p14="http://schemas.microsoft.com/office/powerpoint/2010/main" val="38924489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2_Divider Slide - Gray">
    <p:bg>
      <p:bgPr>
        <a:solidFill>
          <a:schemeClr val="tx1"/>
        </a:solidFill>
        <a:effectLst/>
      </p:bgPr>
    </p:bg>
    <p:spTree>
      <p:nvGrpSpPr>
        <p:cNvPr id="1" name=""/>
        <p:cNvGrpSpPr/>
        <p:nvPr/>
      </p:nvGrpSpPr>
      <p:grpSpPr>
        <a:xfrm>
          <a:off x="0" y="0"/>
          <a:ext cx="0" cy="0"/>
          <a:chOff x="0" y="0"/>
          <a:chExt cx="0" cy="0"/>
        </a:xfrm>
      </p:grpSpPr>
      <p:sp>
        <p:nvSpPr>
          <p:cNvPr id="7" name="Text Placeholder 4">
            <a:extLst>
              <a:ext uri="{FF2B5EF4-FFF2-40B4-BE49-F238E27FC236}">
                <a16:creationId xmlns:a16="http://schemas.microsoft.com/office/drawing/2014/main" id="{D548C306-055E-4E11-A507-A1F28C273740}"/>
              </a:ext>
            </a:extLst>
          </p:cNvPr>
          <p:cNvSpPr txBox="1">
            <a:spLocks/>
          </p:cNvSpPr>
          <p:nvPr userDrawn="1"/>
        </p:nvSpPr>
        <p:spPr>
          <a:xfrm>
            <a:off x="699168" y="6417367"/>
            <a:ext cx="10833100" cy="149375"/>
          </a:xfrm>
          <a:prstGeom prst="rect">
            <a:avLst/>
          </a:prstGeom>
        </p:spPr>
        <p:txBody>
          <a:bodyPr lIns="0" tIns="0" rIns="0" bIns="0"/>
          <a:lstStyle>
            <a:lvl1pPr marL="0" indent="0" algn="r" rtl="0" eaLnBrk="0" fontAlgn="base" hangingPunct="0">
              <a:spcBef>
                <a:spcPct val="0"/>
              </a:spcBef>
              <a:spcAft>
                <a:spcPts val="400"/>
              </a:spcAft>
              <a:buClr>
                <a:srgbClr val="E31836"/>
              </a:buClr>
              <a:buSzPct val="115000"/>
              <a:buFont typeface="Arial" panose="020B0604020202020204" pitchFamily="34" charset="0"/>
              <a:buNone/>
              <a:defRPr sz="900">
                <a:solidFill>
                  <a:schemeClr val="accent2"/>
                </a:solidFill>
                <a:latin typeface="Arial" panose="020B0604020202020204" pitchFamily="34" charset="0"/>
                <a:ea typeface="+mn-ea"/>
                <a:cs typeface="Arial" panose="020B0604020202020204" pitchFamily="34" charset="0"/>
              </a:defRPr>
            </a:lvl1pPr>
            <a:lvl2pPr marL="176213" indent="-176213" algn="l" rtl="0" eaLnBrk="0" fontAlgn="base" hangingPunct="0">
              <a:spcBef>
                <a:spcPct val="0"/>
              </a:spcBef>
              <a:spcAft>
                <a:spcPts val="400"/>
              </a:spcAft>
              <a:buClr>
                <a:srgbClr val="E31836"/>
              </a:buClr>
              <a:buSzPct val="115000"/>
              <a:buFont typeface="Arial" panose="020B0604020202020204" pitchFamily="34" charset="0"/>
              <a:buChar char="•"/>
              <a:defRPr sz="1700">
                <a:solidFill>
                  <a:schemeClr val="accent2"/>
                </a:solidFill>
                <a:latin typeface="Arial" panose="020B0604020202020204" pitchFamily="34" charset="0"/>
                <a:cs typeface="Arial" panose="020B0604020202020204" pitchFamily="34" charset="0"/>
              </a:defRPr>
            </a:lvl2pPr>
            <a:lvl3pPr marL="568325" indent="-173038" algn="l" rtl="0" eaLnBrk="0" fontAlgn="base" hangingPunct="0">
              <a:spcBef>
                <a:spcPct val="0"/>
              </a:spcBef>
              <a:spcAft>
                <a:spcPts val="400"/>
              </a:spcAft>
              <a:buClr>
                <a:srgbClr val="E31836"/>
              </a:buClr>
              <a:buSzPct val="115000"/>
              <a:buFont typeface="Arial" panose="020B0604020202020204" pitchFamily="34" charset="0"/>
              <a:buChar char="•"/>
              <a:defRPr lang="en-US" sz="1500" dirty="0">
                <a:solidFill>
                  <a:schemeClr val="accent2"/>
                </a:solidFill>
                <a:latin typeface="Arial" panose="020B0604020202020204" pitchFamily="34" charset="0"/>
                <a:cs typeface="Arial" panose="020B0604020202020204" pitchFamily="34" charset="0"/>
              </a:defRPr>
            </a:lvl3pPr>
            <a:lvl4pPr marL="976313" indent="-188913" algn="l" rtl="0" eaLnBrk="0" fontAlgn="base" hangingPunct="0">
              <a:spcBef>
                <a:spcPct val="0"/>
              </a:spcBef>
              <a:spcAft>
                <a:spcPts val="400"/>
              </a:spcAft>
              <a:buClr>
                <a:srgbClr val="E31836"/>
              </a:buClr>
              <a:buSzPct val="115000"/>
              <a:buFont typeface="Arial" panose="020B0604020202020204" pitchFamily="34" charset="0"/>
              <a:buChar char="•"/>
              <a:defRPr lang="en-US" sz="1300" dirty="0">
                <a:solidFill>
                  <a:schemeClr val="accent2"/>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accent2"/>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pPr algn="l" eaLnBrk="1" fontAlgn="auto" hangingPunct="1">
              <a:spcBef>
                <a:spcPts val="0"/>
              </a:spcBef>
              <a:spcAft>
                <a:spcPts val="0"/>
              </a:spcAft>
              <a:defRPr/>
            </a:pPr>
            <a:r>
              <a:rPr lang="en-US" sz="800" b="1" dirty="0">
                <a:solidFill>
                  <a:schemeClr val="bg1"/>
                </a:solidFill>
              </a:rPr>
              <a:t>23rd International AIDS Conference; July 6-10, 2020; Virtual</a:t>
            </a:r>
          </a:p>
        </p:txBody>
      </p:sp>
      <p:cxnSp>
        <p:nvCxnSpPr>
          <p:cNvPr id="9" name="Straight Connector 8">
            <a:extLst>
              <a:ext uri="{FF2B5EF4-FFF2-40B4-BE49-F238E27FC236}">
                <a16:creationId xmlns:a16="http://schemas.microsoft.com/office/drawing/2014/main" id="{6AA343B2-0BB0-4C07-85D9-BE40CD7987FA}"/>
              </a:ext>
            </a:extLst>
          </p:cNvPr>
          <p:cNvCxnSpPr/>
          <p:nvPr userDrawn="1"/>
        </p:nvCxnSpPr>
        <p:spPr>
          <a:xfrm>
            <a:off x="697164" y="6249600"/>
            <a:ext cx="522000" cy="0"/>
          </a:xfrm>
          <a:prstGeom prst="line">
            <a:avLst/>
          </a:prstGeom>
          <a:ln w="3175">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itle 1">
            <a:extLst>
              <a:ext uri="{FF2B5EF4-FFF2-40B4-BE49-F238E27FC236}">
                <a16:creationId xmlns:a16="http://schemas.microsoft.com/office/drawing/2014/main" id="{EBB7A876-30A6-4294-849D-215C944656A3}"/>
              </a:ext>
            </a:extLst>
          </p:cNvPr>
          <p:cNvSpPr>
            <a:spLocks noGrp="1"/>
          </p:cNvSpPr>
          <p:nvPr>
            <p:ph type="ctrTitle" hasCustomPrompt="1"/>
          </p:nvPr>
        </p:nvSpPr>
        <p:spPr>
          <a:xfrm>
            <a:off x="1219200" y="3093106"/>
            <a:ext cx="9448800" cy="2469494"/>
          </a:xfrm>
          <a:prstGeom prst="rect">
            <a:avLst/>
          </a:prstGeom>
        </p:spPr>
        <p:txBody>
          <a:bodyPr anchor="t">
            <a:normAutofit/>
          </a:bodyPr>
          <a:lstStyle>
            <a:lvl1pPr algn="l">
              <a:defRPr sz="4400" b="1">
                <a:solidFill>
                  <a:schemeClr val="bg1"/>
                </a:solidFill>
                <a:effectLst/>
                <a:latin typeface="+mj-lt"/>
                <a:cs typeface="Arial"/>
              </a:defRPr>
            </a:lvl1pPr>
          </a:lstStyle>
          <a:p>
            <a:r>
              <a:rPr lang="en-US" dirty="0"/>
              <a:t>Click to Edit Master Title Style</a:t>
            </a:r>
          </a:p>
        </p:txBody>
      </p:sp>
      <p:sp>
        <p:nvSpPr>
          <p:cNvPr id="14" name="TextBox 13">
            <a:extLst>
              <a:ext uri="{FF2B5EF4-FFF2-40B4-BE49-F238E27FC236}">
                <a16:creationId xmlns:a16="http://schemas.microsoft.com/office/drawing/2014/main" id="{CFC2A1AC-17B0-47FE-84BF-FC6179FF3091}"/>
              </a:ext>
            </a:extLst>
          </p:cNvPr>
          <p:cNvSpPr txBox="1"/>
          <p:nvPr userDrawn="1"/>
        </p:nvSpPr>
        <p:spPr>
          <a:xfrm>
            <a:off x="7812088" y="-310590"/>
            <a:ext cx="3924300" cy="299295"/>
          </a:xfrm>
          <a:prstGeom prst="rect">
            <a:avLst/>
          </a:prstGeom>
          <a:noFill/>
        </p:spPr>
        <p:txBody>
          <a:bodyPr wrap="square" lIns="0" tIns="72000" rIns="0" bIns="72000" rtlCol="0" anchor="b" anchorCtr="0">
            <a:spAutoFit/>
          </a:bodyPr>
          <a:lstStyle/>
          <a:p>
            <a:pPr algn="r"/>
            <a:r>
              <a:rPr lang="en-GB" sz="1000" dirty="0">
                <a:solidFill>
                  <a:schemeClr val="tx1"/>
                </a:solidFill>
              </a:rPr>
              <a:t>Change background color to recolor</a:t>
            </a:r>
            <a:r>
              <a:rPr lang="en-GB" sz="1000" baseline="0" dirty="0">
                <a:solidFill>
                  <a:schemeClr val="tx1"/>
                </a:solidFill>
              </a:rPr>
              <a:t> page</a:t>
            </a:r>
            <a:endParaRPr lang="en-GB" sz="1000" dirty="0">
              <a:solidFill>
                <a:schemeClr val="tx1"/>
              </a:solidFill>
            </a:endParaRPr>
          </a:p>
        </p:txBody>
      </p:sp>
      <p:sp>
        <p:nvSpPr>
          <p:cNvPr id="15" name="TextBox 14">
            <a:extLst>
              <a:ext uri="{FF2B5EF4-FFF2-40B4-BE49-F238E27FC236}">
                <a16:creationId xmlns:a16="http://schemas.microsoft.com/office/drawing/2014/main" id="{C58EB10C-9DB6-418B-9F47-416ED02C41A2}"/>
              </a:ext>
            </a:extLst>
          </p:cNvPr>
          <p:cNvSpPr txBox="1"/>
          <p:nvPr userDrawn="1"/>
        </p:nvSpPr>
        <p:spPr>
          <a:xfrm>
            <a:off x="2362200" y="-618366"/>
            <a:ext cx="4675093" cy="607071"/>
          </a:xfrm>
          <a:prstGeom prst="rect">
            <a:avLst/>
          </a:prstGeom>
          <a:noFill/>
        </p:spPr>
        <p:txBody>
          <a:bodyPr wrap="square" lIns="0" tIns="72000" rIns="0" bIns="72000" rtlCol="0" anchor="b" anchorCtr="0">
            <a:spAutoFit/>
          </a:bodyPr>
          <a:lstStyle/>
          <a:p>
            <a:pPr algn="l"/>
            <a:r>
              <a:rPr lang="en-GB" sz="1000" b="1" dirty="0">
                <a:solidFill>
                  <a:schemeClr val="tx1"/>
                </a:solidFill>
              </a:rPr>
              <a:t>Do not move</a:t>
            </a:r>
            <a:r>
              <a:rPr lang="en-GB" sz="1000" b="1" baseline="0" dirty="0">
                <a:solidFill>
                  <a:schemeClr val="tx1"/>
                </a:solidFill>
              </a:rPr>
              <a:t> or delete </a:t>
            </a:r>
            <a:r>
              <a:rPr lang="en-GB" sz="1000" b="1" dirty="0">
                <a:solidFill>
                  <a:schemeClr val="tx1"/>
                </a:solidFill>
              </a:rPr>
              <a:t>20° line</a:t>
            </a:r>
            <a:r>
              <a:rPr lang="en-GB" sz="1000" dirty="0">
                <a:solidFill>
                  <a:schemeClr val="tx1"/>
                </a:solidFill>
              </a:rPr>
              <a:t>. </a:t>
            </a:r>
            <a:br>
              <a:rPr lang="en-GB" sz="1000" dirty="0">
                <a:solidFill>
                  <a:schemeClr val="tx1"/>
                </a:solidFill>
              </a:rPr>
            </a:br>
            <a:r>
              <a:rPr lang="en-GB" sz="1000" dirty="0">
                <a:solidFill>
                  <a:schemeClr val="tx1"/>
                </a:solidFill>
              </a:rPr>
              <a:t>Change color to contrast with background (as per guidelines)</a:t>
            </a:r>
            <a:br>
              <a:rPr lang="en-GB" sz="1000" dirty="0">
                <a:solidFill>
                  <a:schemeClr val="tx1"/>
                </a:solidFill>
              </a:rPr>
            </a:br>
            <a:r>
              <a:rPr lang="en-GB" sz="1000" dirty="0">
                <a:solidFill>
                  <a:schemeClr val="tx1"/>
                </a:solidFill>
              </a:rPr>
              <a:t>Ensure line remains </a:t>
            </a:r>
            <a:r>
              <a:rPr lang="en-GB" sz="1000" b="1" dirty="0">
                <a:solidFill>
                  <a:schemeClr val="tx1"/>
                </a:solidFill>
              </a:rPr>
              <a:t>in front of text</a:t>
            </a:r>
            <a:r>
              <a:rPr lang="en-GB" sz="1000" b="0" dirty="0">
                <a:solidFill>
                  <a:schemeClr val="tx1"/>
                </a:solidFill>
              </a:rPr>
              <a:t> to achieve “cutoff” effect</a:t>
            </a:r>
            <a:endParaRPr lang="en-GB" sz="1000" dirty="0">
              <a:solidFill>
                <a:schemeClr val="tx1"/>
              </a:solidFill>
            </a:endParaRPr>
          </a:p>
        </p:txBody>
      </p:sp>
      <p:sp>
        <p:nvSpPr>
          <p:cNvPr id="16" name="TextBox 15">
            <a:extLst>
              <a:ext uri="{FF2B5EF4-FFF2-40B4-BE49-F238E27FC236}">
                <a16:creationId xmlns:a16="http://schemas.microsoft.com/office/drawing/2014/main" id="{22E23FA6-CB50-4A41-9609-D4DDB570D9F4}"/>
              </a:ext>
            </a:extLst>
          </p:cNvPr>
          <p:cNvSpPr txBox="1"/>
          <p:nvPr userDrawn="1"/>
        </p:nvSpPr>
        <p:spPr>
          <a:xfrm>
            <a:off x="1114425" y="6858000"/>
            <a:ext cx="3924300" cy="299295"/>
          </a:xfrm>
          <a:prstGeom prst="rect">
            <a:avLst/>
          </a:prstGeom>
          <a:noFill/>
        </p:spPr>
        <p:txBody>
          <a:bodyPr wrap="square" lIns="0" tIns="72000" rIns="0" bIns="72000" rtlCol="0" anchor="b" anchorCtr="0">
            <a:spAutoFit/>
          </a:bodyPr>
          <a:lstStyle/>
          <a:p>
            <a:pPr algn="l"/>
            <a:r>
              <a:rPr lang="en-GB" sz="1000" dirty="0">
                <a:solidFill>
                  <a:schemeClr val="tx1"/>
                </a:solidFill>
              </a:rPr>
              <a:t>Recolor</a:t>
            </a:r>
            <a:r>
              <a:rPr lang="en-GB" sz="1000" baseline="0" dirty="0">
                <a:solidFill>
                  <a:schemeClr val="tx1"/>
                </a:solidFill>
              </a:rPr>
              <a:t> text to suit background as needed: dark blue, red, or white</a:t>
            </a:r>
            <a:endParaRPr lang="en-GB" sz="1000" dirty="0">
              <a:solidFill>
                <a:schemeClr val="tx1"/>
              </a:solidFill>
            </a:endParaRPr>
          </a:p>
        </p:txBody>
      </p:sp>
    </p:spTree>
    <p:extLst>
      <p:ext uri="{BB962C8B-B14F-4D97-AF65-F5344CB8AC3E}">
        <p14:creationId xmlns:p14="http://schemas.microsoft.com/office/powerpoint/2010/main" val="41497350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1_Divider Slide - Gray">
    <p:bg>
      <p:bgPr>
        <a:solidFill>
          <a:schemeClr val="tx2"/>
        </a:solidFill>
        <a:effectLst/>
      </p:bgPr>
    </p:bg>
    <p:spTree>
      <p:nvGrpSpPr>
        <p:cNvPr id="1" name=""/>
        <p:cNvGrpSpPr/>
        <p:nvPr/>
      </p:nvGrpSpPr>
      <p:grpSpPr>
        <a:xfrm>
          <a:off x="0" y="0"/>
          <a:ext cx="0" cy="0"/>
          <a:chOff x="0" y="0"/>
          <a:chExt cx="0" cy="0"/>
        </a:xfrm>
      </p:grpSpPr>
      <p:sp>
        <p:nvSpPr>
          <p:cNvPr id="7" name="Text Placeholder 4">
            <a:extLst>
              <a:ext uri="{FF2B5EF4-FFF2-40B4-BE49-F238E27FC236}">
                <a16:creationId xmlns:a16="http://schemas.microsoft.com/office/drawing/2014/main" id="{D548C306-055E-4E11-A507-A1F28C273740}"/>
              </a:ext>
            </a:extLst>
          </p:cNvPr>
          <p:cNvSpPr txBox="1">
            <a:spLocks/>
          </p:cNvSpPr>
          <p:nvPr userDrawn="1"/>
        </p:nvSpPr>
        <p:spPr>
          <a:xfrm>
            <a:off x="699168" y="6417367"/>
            <a:ext cx="10833100" cy="149375"/>
          </a:xfrm>
          <a:prstGeom prst="rect">
            <a:avLst/>
          </a:prstGeom>
        </p:spPr>
        <p:txBody>
          <a:bodyPr lIns="0" tIns="0" rIns="0" bIns="0"/>
          <a:lstStyle>
            <a:lvl1pPr marL="0" indent="0" algn="r" rtl="0" eaLnBrk="0" fontAlgn="base" hangingPunct="0">
              <a:spcBef>
                <a:spcPct val="0"/>
              </a:spcBef>
              <a:spcAft>
                <a:spcPts val="400"/>
              </a:spcAft>
              <a:buClr>
                <a:srgbClr val="E31836"/>
              </a:buClr>
              <a:buSzPct val="115000"/>
              <a:buFont typeface="Arial" panose="020B0604020202020204" pitchFamily="34" charset="0"/>
              <a:buNone/>
              <a:defRPr sz="900">
                <a:solidFill>
                  <a:schemeClr val="accent2"/>
                </a:solidFill>
                <a:latin typeface="Arial" panose="020B0604020202020204" pitchFamily="34" charset="0"/>
                <a:ea typeface="+mn-ea"/>
                <a:cs typeface="Arial" panose="020B0604020202020204" pitchFamily="34" charset="0"/>
              </a:defRPr>
            </a:lvl1pPr>
            <a:lvl2pPr marL="176213" indent="-176213" algn="l" rtl="0" eaLnBrk="0" fontAlgn="base" hangingPunct="0">
              <a:spcBef>
                <a:spcPct val="0"/>
              </a:spcBef>
              <a:spcAft>
                <a:spcPts val="400"/>
              </a:spcAft>
              <a:buClr>
                <a:srgbClr val="E31836"/>
              </a:buClr>
              <a:buSzPct val="115000"/>
              <a:buFont typeface="Arial" panose="020B0604020202020204" pitchFamily="34" charset="0"/>
              <a:buChar char="•"/>
              <a:defRPr sz="1700">
                <a:solidFill>
                  <a:schemeClr val="accent2"/>
                </a:solidFill>
                <a:latin typeface="Arial" panose="020B0604020202020204" pitchFamily="34" charset="0"/>
                <a:cs typeface="Arial" panose="020B0604020202020204" pitchFamily="34" charset="0"/>
              </a:defRPr>
            </a:lvl2pPr>
            <a:lvl3pPr marL="568325" indent="-173038" algn="l" rtl="0" eaLnBrk="0" fontAlgn="base" hangingPunct="0">
              <a:spcBef>
                <a:spcPct val="0"/>
              </a:spcBef>
              <a:spcAft>
                <a:spcPts val="400"/>
              </a:spcAft>
              <a:buClr>
                <a:srgbClr val="E31836"/>
              </a:buClr>
              <a:buSzPct val="115000"/>
              <a:buFont typeface="Arial" panose="020B0604020202020204" pitchFamily="34" charset="0"/>
              <a:buChar char="•"/>
              <a:defRPr lang="en-US" sz="1500" dirty="0">
                <a:solidFill>
                  <a:schemeClr val="accent2"/>
                </a:solidFill>
                <a:latin typeface="Arial" panose="020B0604020202020204" pitchFamily="34" charset="0"/>
                <a:cs typeface="Arial" panose="020B0604020202020204" pitchFamily="34" charset="0"/>
              </a:defRPr>
            </a:lvl3pPr>
            <a:lvl4pPr marL="976313" indent="-188913" algn="l" rtl="0" eaLnBrk="0" fontAlgn="base" hangingPunct="0">
              <a:spcBef>
                <a:spcPct val="0"/>
              </a:spcBef>
              <a:spcAft>
                <a:spcPts val="400"/>
              </a:spcAft>
              <a:buClr>
                <a:srgbClr val="E31836"/>
              </a:buClr>
              <a:buSzPct val="115000"/>
              <a:buFont typeface="Arial" panose="020B0604020202020204" pitchFamily="34" charset="0"/>
              <a:buChar char="•"/>
              <a:defRPr lang="en-US" sz="1300" dirty="0">
                <a:solidFill>
                  <a:schemeClr val="accent2"/>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accent2"/>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pPr algn="l" eaLnBrk="1" fontAlgn="auto" hangingPunct="1">
              <a:spcBef>
                <a:spcPts val="0"/>
              </a:spcBef>
              <a:spcAft>
                <a:spcPts val="0"/>
              </a:spcAft>
              <a:defRPr/>
            </a:pPr>
            <a:r>
              <a:rPr lang="en-US" sz="800" b="1" dirty="0">
                <a:solidFill>
                  <a:schemeClr val="bg1"/>
                </a:solidFill>
              </a:rPr>
              <a:t>23rd International AIDS Conference; July 6-10, 2020; Virtual</a:t>
            </a:r>
          </a:p>
        </p:txBody>
      </p:sp>
      <p:cxnSp>
        <p:nvCxnSpPr>
          <p:cNvPr id="9" name="Straight Connector 8">
            <a:extLst>
              <a:ext uri="{FF2B5EF4-FFF2-40B4-BE49-F238E27FC236}">
                <a16:creationId xmlns:a16="http://schemas.microsoft.com/office/drawing/2014/main" id="{6AA343B2-0BB0-4C07-85D9-BE40CD7987FA}"/>
              </a:ext>
            </a:extLst>
          </p:cNvPr>
          <p:cNvCxnSpPr/>
          <p:nvPr userDrawn="1"/>
        </p:nvCxnSpPr>
        <p:spPr>
          <a:xfrm>
            <a:off x="697164" y="6249600"/>
            <a:ext cx="522000" cy="0"/>
          </a:xfrm>
          <a:prstGeom prst="line">
            <a:avLst/>
          </a:prstGeom>
          <a:ln w="3175">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itle 1">
            <a:extLst>
              <a:ext uri="{FF2B5EF4-FFF2-40B4-BE49-F238E27FC236}">
                <a16:creationId xmlns:a16="http://schemas.microsoft.com/office/drawing/2014/main" id="{EBB7A876-30A6-4294-849D-215C944656A3}"/>
              </a:ext>
            </a:extLst>
          </p:cNvPr>
          <p:cNvSpPr>
            <a:spLocks noGrp="1"/>
          </p:cNvSpPr>
          <p:nvPr>
            <p:ph type="ctrTitle" hasCustomPrompt="1"/>
          </p:nvPr>
        </p:nvSpPr>
        <p:spPr>
          <a:xfrm>
            <a:off x="1219200" y="3093106"/>
            <a:ext cx="9448800" cy="2469494"/>
          </a:xfrm>
          <a:prstGeom prst="rect">
            <a:avLst/>
          </a:prstGeom>
        </p:spPr>
        <p:txBody>
          <a:bodyPr anchor="t">
            <a:normAutofit/>
          </a:bodyPr>
          <a:lstStyle>
            <a:lvl1pPr algn="l">
              <a:defRPr sz="4400" b="1">
                <a:solidFill>
                  <a:schemeClr val="bg1"/>
                </a:solidFill>
                <a:effectLst/>
                <a:latin typeface="+mj-lt"/>
                <a:cs typeface="Arial"/>
              </a:defRPr>
            </a:lvl1pPr>
          </a:lstStyle>
          <a:p>
            <a:r>
              <a:rPr lang="en-US" dirty="0"/>
              <a:t>Click to Edit Master Title Style</a:t>
            </a:r>
          </a:p>
        </p:txBody>
      </p:sp>
      <p:sp>
        <p:nvSpPr>
          <p:cNvPr id="11" name="Right Triangle 10">
            <a:extLst>
              <a:ext uri="{FF2B5EF4-FFF2-40B4-BE49-F238E27FC236}">
                <a16:creationId xmlns:a16="http://schemas.microsoft.com/office/drawing/2014/main" id="{813BAFCA-3624-452E-85A4-8E4C1CBC89CD}"/>
              </a:ext>
            </a:extLst>
          </p:cNvPr>
          <p:cNvSpPr>
            <a:spLocks noChangeAspect="1"/>
          </p:cNvSpPr>
          <p:nvPr userDrawn="1"/>
        </p:nvSpPr>
        <p:spPr>
          <a:xfrm rot="10800000" flipH="1">
            <a:off x="0" y="0"/>
            <a:ext cx="640080" cy="1841410"/>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CFC2A1AC-17B0-47FE-84BF-FC6179FF3091}"/>
              </a:ext>
            </a:extLst>
          </p:cNvPr>
          <p:cNvSpPr txBox="1"/>
          <p:nvPr userDrawn="1"/>
        </p:nvSpPr>
        <p:spPr>
          <a:xfrm>
            <a:off x="7812088" y="-310590"/>
            <a:ext cx="3924300" cy="299295"/>
          </a:xfrm>
          <a:prstGeom prst="rect">
            <a:avLst/>
          </a:prstGeom>
          <a:noFill/>
        </p:spPr>
        <p:txBody>
          <a:bodyPr wrap="square" lIns="0" tIns="72000" rIns="0" bIns="72000" rtlCol="0" anchor="b" anchorCtr="0">
            <a:spAutoFit/>
          </a:bodyPr>
          <a:lstStyle/>
          <a:p>
            <a:pPr algn="r"/>
            <a:r>
              <a:rPr lang="en-GB" sz="1000" dirty="0">
                <a:solidFill>
                  <a:schemeClr val="tx1"/>
                </a:solidFill>
              </a:rPr>
              <a:t>Change background color to recolor</a:t>
            </a:r>
            <a:r>
              <a:rPr lang="en-GB" sz="1000" baseline="0" dirty="0">
                <a:solidFill>
                  <a:schemeClr val="tx1"/>
                </a:solidFill>
              </a:rPr>
              <a:t> page</a:t>
            </a:r>
            <a:endParaRPr lang="en-GB" sz="1000" dirty="0">
              <a:solidFill>
                <a:schemeClr val="tx1"/>
              </a:solidFill>
            </a:endParaRPr>
          </a:p>
        </p:txBody>
      </p:sp>
      <p:sp>
        <p:nvSpPr>
          <p:cNvPr id="15" name="TextBox 14">
            <a:extLst>
              <a:ext uri="{FF2B5EF4-FFF2-40B4-BE49-F238E27FC236}">
                <a16:creationId xmlns:a16="http://schemas.microsoft.com/office/drawing/2014/main" id="{C58EB10C-9DB6-418B-9F47-416ED02C41A2}"/>
              </a:ext>
            </a:extLst>
          </p:cNvPr>
          <p:cNvSpPr txBox="1"/>
          <p:nvPr userDrawn="1"/>
        </p:nvSpPr>
        <p:spPr>
          <a:xfrm>
            <a:off x="2362200" y="-618366"/>
            <a:ext cx="4675093" cy="607071"/>
          </a:xfrm>
          <a:prstGeom prst="rect">
            <a:avLst/>
          </a:prstGeom>
          <a:noFill/>
        </p:spPr>
        <p:txBody>
          <a:bodyPr wrap="square" lIns="0" tIns="72000" rIns="0" bIns="72000" rtlCol="0" anchor="b" anchorCtr="0">
            <a:spAutoFit/>
          </a:bodyPr>
          <a:lstStyle/>
          <a:p>
            <a:pPr algn="l"/>
            <a:r>
              <a:rPr lang="en-GB" sz="1000" b="1" dirty="0">
                <a:solidFill>
                  <a:schemeClr val="tx1"/>
                </a:solidFill>
              </a:rPr>
              <a:t>Do not move</a:t>
            </a:r>
            <a:r>
              <a:rPr lang="en-GB" sz="1000" b="1" baseline="0" dirty="0">
                <a:solidFill>
                  <a:schemeClr val="tx1"/>
                </a:solidFill>
              </a:rPr>
              <a:t> or delete </a:t>
            </a:r>
            <a:r>
              <a:rPr lang="en-GB" sz="1000" b="1" dirty="0">
                <a:solidFill>
                  <a:schemeClr val="tx1"/>
                </a:solidFill>
              </a:rPr>
              <a:t>20° line</a:t>
            </a:r>
            <a:r>
              <a:rPr lang="en-GB" sz="1000" dirty="0">
                <a:solidFill>
                  <a:schemeClr val="tx1"/>
                </a:solidFill>
              </a:rPr>
              <a:t>. </a:t>
            </a:r>
            <a:br>
              <a:rPr lang="en-GB" sz="1000" dirty="0">
                <a:solidFill>
                  <a:schemeClr val="tx1"/>
                </a:solidFill>
              </a:rPr>
            </a:br>
            <a:r>
              <a:rPr lang="en-GB" sz="1000" dirty="0">
                <a:solidFill>
                  <a:schemeClr val="tx1"/>
                </a:solidFill>
              </a:rPr>
              <a:t>Change color to contrast with background (as per guidelines)</a:t>
            </a:r>
            <a:br>
              <a:rPr lang="en-GB" sz="1000" dirty="0">
                <a:solidFill>
                  <a:schemeClr val="tx1"/>
                </a:solidFill>
              </a:rPr>
            </a:br>
            <a:r>
              <a:rPr lang="en-GB" sz="1000" dirty="0">
                <a:solidFill>
                  <a:schemeClr val="tx1"/>
                </a:solidFill>
              </a:rPr>
              <a:t>Ensure line remains </a:t>
            </a:r>
            <a:r>
              <a:rPr lang="en-GB" sz="1000" b="1" dirty="0">
                <a:solidFill>
                  <a:schemeClr val="tx1"/>
                </a:solidFill>
              </a:rPr>
              <a:t>in front of text</a:t>
            </a:r>
            <a:r>
              <a:rPr lang="en-GB" sz="1000" b="0" dirty="0">
                <a:solidFill>
                  <a:schemeClr val="tx1"/>
                </a:solidFill>
              </a:rPr>
              <a:t> to achieve “cutoff” effect</a:t>
            </a:r>
            <a:endParaRPr lang="en-GB" sz="1000" dirty="0">
              <a:solidFill>
                <a:schemeClr val="tx1"/>
              </a:solidFill>
            </a:endParaRPr>
          </a:p>
        </p:txBody>
      </p:sp>
      <p:sp>
        <p:nvSpPr>
          <p:cNvPr id="16" name="TextBox 15">
            <a:extLst>
              <a:ext uri="{FF2B5EF4-FFF2-40B4-BE49-F238E27FC236}">
                <a16:creationId xmlns:a16="http://schemas.microsoft.com/office/drawing/2014/main" id="{22E23FA6-CB50-4A41-9609-D4DDB570D9F4}"/>
              </a:ext>
            </a:extLst>
          </p:cNvPr>
          <p:cNvSpPr txBox="1"/>
          <p:nvPr userDrawn="1"/>
        </p:nvSpPr>
        <p:spPr>
          <a:xfrm>
            <a:off x="1114425" y="6858000"/>
            <a:ext cx="3924300" cy="299295"/>
          </a:xfrm>
          <a:prstGeom prst="rect">
            <a:avLst/>
          </a:prstGeom>
          <a:noFill/>
        </p:spPr>
        <p:txBody>
          <a:bodyPr wrap="square" lIns="0" tIns="72000" rIns="0" bIns="72000" rtlCol="0" anchor="b" anchorCtr="0">
            <a:spAutoFit/>
          </a:bodyPr>
          <a:lstStyle/>
          <a:p>
            <a:pPr algn="l"/>
            <a:r>
              <a:rPr lang="en-GB" sz="1000" dirty="0">
                <a:solidFill>
                  <a:schemeClr val="tx1"/>
                </a:solidFill>
              </a:rPr>
              <a:t>Recolor</a:t>
            </a:r>
            <a:r>
              <a:rPr lang="en-GB" sz="1000" baseline="0" dirty="0">
                <a:solidFill>
                  <a:schemeClr val="tx1"/>
                </a:solidFill>
              </a:rPr>
              <a:t> text to suit background as needed: dark blue, red, or white</a:t>
            </a:r>
            <a:endParaRPr lang="en-GB" sz="1000" dirty="0">
              <a:solidFill>
                <a:schemeClr val="tx1"/>
              </a:solidFill>
            </a:endParaRPr>
          </a:p>
        </p:txBody>
      </p:sp>
    </p:spTree>
    <p:extLst>
      <p:ext uri="{BB962C8B-B14F-4D97-AF65-F5344CB8AC3E}">
        <p14:creationId xmlns:p14="http://schemas.microsoft.com/office/powerpoint/2010/main" val="889214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Presentation Title - Gray">
    <p:bg>
      <p:bgPr>
        <a:solidFill>
          <a:schemeClr val="tx1"/>
        </a:solidFill>
        <a:effectLst/>
      </p:bgPr>
    </p:bg>
    <p:spTree>
      <p:nvGrpSpPr>
        <p:cNvPr id="1" name=""/>
        <p:cNvGrpSpPr/>
        <p:nvPr/>
      </p:nvGrpSpPr>
      <p:grpSpPr>
        <a:xfrm>
          <a:off x="0" y="0"/>
          <a:ext cx="0" cy="0"/>
          <a:chOff x="0" y="0"/>
          <a:chExt cx="0" cy="0"/>
        </a:xfrm>
      </p:grpSpPr>
      <p:sp>
        <p:nvSpPr>
          <p:cNvPr id="10" name="Right Triangle 9">
            <a:extLst>
              <a:ext uri="{FF2B5EF4-FFF2-40B4-BE49-F238E27FC236}">
                <a16:creationId xmlns:a16="http://schemas.microsoft.com/office/drawing/2014/main" id="{0EFCFACB-866A-455B-8F69-93CD9F3D3D6E}"/>
              </a:ext>
            </a:extLst>
          </p:cNvPr>
          <p:cNvSpPr>
            <a:spLocks noChangeAspect="1"/>
          </p:cNvSpPr>
          <p:nvPr userDrawn="1"/>
        </p:nvSpPr>
        <p:spPr>
          <a:xfrm rot="10800000" flipH="1">
            <a:off x="0" y="0"/>
            <a:ext cx="1483292" cy="4267200"/>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itle 1">
            <a:extLst>
              <a:ext uri="{FF2B5EF4-FFF2-40B4-BE49-F238E27FC236}">
                <a16:creationId xmlns:a16="http://schemas.microsoft.com/office/drawing/2014/main" id="{3951345F-605B-4B05-8202-DE3B46F9CDEE}"/>
              </a:ext>
            </a:extLst>
          </p:cNvPr>
          <p:cNvSpPr>
            <a:spLocks noGrp="1"/>
          </p:cNvSpPr>
          <p:nvPr>
            <p:ph type="ctrTitle" hasCustomPrompt="1"/>
          </p:nvPr>
        </p:nvSpPr>
        <p:spPr>
          <a:xfrm>
            <a:off x="1097280" y="1828800"/>
            <a:ext cx="9144000" cy="2560320"/>
          </a:xfrm>
          <a:prstGeom prst="rect">
            <a:avLst/>
          </a:prstGeom>
        </p:spPr>
        <p:txBody>
          <a:bodyPr anchor="t">
            <a:normAutofit/>
          </a:bodyPr>
          <a:lstStyle>
            <a:lvl1pPr algn="l">
              <a:defRPr sz="4400" b="1">
                <a:solidFill>
                  <a:schemeClr val="bg1"/>
                </a:solidFill>
                <a:effectLst/>
                <a:latin typeface="+mj-lt"/>
                <a:cs typeface="Arial"/>
              </a:defRPr>
            </a:lvl1pPr>
          </a:lstStyle>
          <a:p>
            <a:r>
              <a:rPr lang="en-US" dirty="0"/>
              <a:t>Click to Edit Master Title Style</a:t>
            </a:r>
          </a:p>
        </p:txBody>
      </p:sp>
      <p:sp>
        <p:nvSpPr>
          <p:cNvPr id="19" name="Subtitle 2">
            <a:extLst>
              <a:ext uri="{FF2B5EF4-FFF2-40B4-BE49-F238E27FC236}">
                <a16:creationId xmlns:a16="http://schemas.microsoft.com/office/drawing/2014/main" id="{79680979-CC01-4E77-8530-905039B45F0A}"/>
              </a:ext>
            </a:extLst>
          </p:cNvPr>
          <p:cNvSpPr>
            <a:spLocks noGrp="1"/>
          </p:cNvSpPr>
          <p:nvPr>
            <p:ph type="subTitle" idx="1" hasCustomPrompt="1"/>
          </p:nvPr>
        </p:nvSpPr>
        <p:spPr>
          <a:xfrm>
            <a:off x="1097280" y="4572000"/>
            <a:ext cx="9144000" cy="908304"/>
          </a:xfrm>
          <a:prstGeom prst="rect">
            <a:avLst/>
          </a:prstGeom>
        </p:spPr>
        <p:txBody>
          <a:bodyPr>
            <a:normAutofit/>
          </a:bodyPr>
          <a:lstStyle>
            <a:lvl1pPr marL="0" indent="0" algn="l">
              <a:buNone/>
              <a:defRPr sz="1500" b="1" i="0">
                <a:solidFill>
                  <a:schemeClr val="tx2"/>
                </a:solidFill>
                <a:effectLst/>
                <a:latin typeface="Arial"/>
                <a:cs typeface="Aria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Click to Edit Master Subtitle Style</a:t>
            </a:r>
          </a:p>
        </p:txBody>
      </p:sp>
      <p:sp>
        <p:nvSpPr>
          <p:cNvPr id="20" name="Text Placeholder 19">
            <a:extLst>
              <a:ext uri="{FF2B5EF4-FFF2-40B4-BE49-F238E27FC236}">
                <a16:creationId xmlns:a16="http://schemas.microsoft.com/office/drawing/2014/main" id="{E0F6C3D1-ED36-45A1-94EC-A543584321B2}"/>
              </a:ext>
            </a:extLst>
          </p:cNvPr>
          <p:cNvSpPr>
            <a:spLocks noGrp="1"/>
          </p:cNvSpPr>
          <p:nvPr>
            <p:ph type="body" sz="quarter" idx="11" hasCustomPrompt="1"/>
          </p:nvPr>
        </p:nvSpPr>
        <p:spPr>
          <a:xfrm>
            <a:off x="1097280" y="5303520"/>
            <a:ext cx="9144000" cy="859536"/>
          </a:xfrm>
        </p:spPr>
        <p:txBody>
          <a:bodyPr/>
          <a:lstStyle>
            <a:lvl1pPr marL="0" indent="0">
              <a:buNone/>
              <a:defRPr sz="1150" i="1">
                <a:solidFill>
                  <a:schemeClr val="bg1"/>
                </a:solidFill>
              </a:defRPr>
            </a:lvl1pPr>
            <a:lvl2pPr marL="247644" indent="0">
              <a:buNone/>
              <a:defRPr/>
            </a:lvl2pPr>
            <a:lvl3pPr marL="507987" indent="0">
              <a:buNone/>
              <a:defRPr/>
            </a:lvl3pPr>
            <a:lvl4pPr marL="736582" indent="0">
              <a:buNone/>
              <a:defRPr/>
            </a:lvl4pPr>
            <a:lvl5pPr marL="954592" indent="0">
              <a:buNone/>
              <a:defRPr/>
            </a:lvl5pPr>
          </a:lstStyle>
          <a:p>
            <a:pPr lvl="0"/>
            <a:r>
              <a:rPr lang="en-US" dirty="0"/>
              <a:t>Click to Edit Master Text Styles</a:t>
            </a:r>
          </a:p>
        </p:txBody>
      </p:sp>
      <p:pic>
        <p:nvPicPr>
          <p:cNvPr id="11" name="Picture 10">
            <a:extLst>
              <a:ext uri="{FF2B5EF4-FFF2-40B4-BE49-F238E27FC236}">
                <a16:creationId xmlns:a16="http://schemas.microsoft.com/office/drawing/2014/main" id="{2D90AADF-112C-4300-8D1F-49B825951AA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2"/>
            <a:ext cx="1485899" cy="4346471"/>
          </a:xfrm>
          <a:prstGeom prst="rect">
            <a:avLst/>
          </a:prstGeom>
        </p:spPr>
      </p:pic>
      <p:sp>
        <p:nvSpPr>
          <p:cNvPr id="12" name="TextBox 11">
            <a:extLst>
              <a:ext uri="{FF2B5EF4-FFF2-40B4-BE49-F238E27FC236}">
                <a16:creationId xmlns:a16="http://schemas.microsoft.com/office/drawing/2014/main" id="{30FB3866-0282-4E85-B275-B80B6EC9729A}"/>
              </a:ext>
            </a:extLst>
          </p:cNvPr>
          <p:cNvSpPr txBox="1"/>
          <p:nvPr userDrawn="1"/>
        </p:nvSpPr>
        <p:spPr>
          <a:xfrm>
            <a:off x="6400800" y="-310590"/>
            <a:ext cx="3924300" cy="299295"/>
          </a:xfrm>
          <a:prstGeom prst="rect">
            <a:avLst/>
          </a:prstGeom>
          <a:noFill/>
        </p:spPr>
        <p:txBody>
          <a:bodyPr wrap="square" lIns="0" tIns="72000" rIns="0" bIns="72000" rtlCol="0" anchor="b" anchorCtr="0">
            <a:spAutoFit/>
          </a:bodyPr>
          <a:lstStyle/>
          <a:p>
            <a:pPr algn="ctr"/>
            <a:r>
              <a:rPr lang="en-GB" sz="1000" dirty="0">
                <a:solidFill>
                  <a:schemeClr val="tx1"/>
                </a:solidFill>
              </a:rPr>
              <a:t>Change background color to recolor</a:t>
            </a:r>
            <a:r>
              <a:rPr lang="en-GB" sz="1000" baseline="0" dirty="0">
                <a:solidFill>
                  <a:schemeClr val="tx1"/>
                </a:solidFill>
              </a:rPr>
              <a:t> this area</a:t>
            </a:r>
            <a:endParaRPr lang="en-GB" sz="1000" dirty="0">
              <a:solidFill>
                <a:schemeClr val="tx1"/>
              </a:solidFill>
            </a:endParaRPr>
          </a:p>
        </p:txBody>
      </p:sp>
      <p:sp>
        <p:nvSpPr>
          <p:cNvPr id="14" name="TextBox 13">
            <a:extLst>
              <a:ext uri="{FF2B5EF4-FFF2-40B4-BE49-F238E27FC236}">
                <a16:creationId xmlns:a16="http://schemas.microsoft.com/office/drawing/2014/main" id="{C731B6A6-E567-49AC-AFC3-DD4902BDF4C4}"/>
              </a:ext>
            </a:extLst>
          </p:cNvPr>
          <p:cNvSpPr txBox="1"/>
          <p:nvPr userDrawn="1"/>
        </p:nvSpPr>
        <p:spPr>
          <a:xfrm>
            <a:off x="0" y="-310590"/>
            <a:ext cx="3924300" cy="299295"/>
          </a:xfrm>
          <a:prstGeom prst="rect">
            <a:avLst/>
          </a:prstGeom>
          <a:noFill/>
        </p:spPr>
        <p:txBody>
          <a:bodyPr wrap="square" lIns="0" tIns="72000" rIns="0" bIns="72000" rtlCol="0" anchor="b" anchorCtr="0">
            <a:spAutoFit/>
          </a:bodyPr>
          <a:lstStyle/>
          <a:p>
            <a:pPr algn="l"/>
            <a:r>
              <a:rPr lang="en-GB" sz="1000" dirty="0">
                <a:solidFill>
                  <a:schemeClr val="tx1"/>
                </a:solidFill>
              </a:rPr>
              <a:t>Add 1-pt white </a:t>
            </a:r>
            <a:r>
              <a:rPr lang="en-GB" sz="1000" baseline="0" dirty="0">
                <a:solidFill>
                  <a:schemeClr val="tx1"/>
                </a:solidFill>
              </a:rPr>
              <a:t>line to separate lockup if using red background</a:t>
            </a:r>
            <a:endParaRPr lang="en-GB" sz="1000" dirty="0">
              <a:solidFill>
                <a:schemeClr val="tx1"/>
              </a:solidFill>
            </a:endParaRPr>
          </a:p>
        </p:txBody>
      </p:sp>
      <p:sp>
        <p:nvSpPr>
          <p:cNvPr id="15" name="TextBox 14">
            <a:extLst>
              <a:ext uri="{FF2B5EF4-FFF2-40B4-BE49-F238E27FC236}">
                <a16:creationId xmlns:a16="http://schemas.microsoft.com/office/drawing/2014/main" id="{1AE85989-5D9D-4CCE-966B-8222E7FC700B}"/>
              </a:ext>
            </a:extLst>
          </p:cNvPr>
          <p:cNvSpPr txBox="1"/>
          <p:nvPr userDrawn="1"/>
        </p:nvSpPr>
        <p:spPr>
          <a:xfrm>
            <a:off x="1114425" y="6858000"/>
            <a:ext cx="3924300" cy="299295"/>
          </a:xfrm>
          <a:prstGeom prst="rect">
            <a:avLst/>
          </a:prstGeom>
          <a:noFill/>
        </p:spPr>
        <p:txBody>
          <a:bodyPr wrap="square" lIns="0" tIns="72000" rIns="0" bIns="72000" rtlCol="0" anchor="b" anchorCtr="0">
            <a:spAutoFit/>
          </a:bodyPr>
          <a:lstStyle/>
          <a:p>
            <a:pPr algn="l"/>
            <a:r>
              <a:rPr lang="en-GB" sz="1000" dirty="0">
                <a:solidFill>
                  <a:schemeClr val="tx1"/>
                </a:solidFill>
              </a:rPr>
              <a:t>Recolor</a:t>
            </a:r>
            <a:r>
              <a:rPr lang="en-GB" sz="1000" baseline="0" dirty="0">
                <a:solidFill>
                  <a:schemeClr val="tx1"/>
                </a:solidFill>
              </a:rPr>
              <a:t> text to suit background as needed: dark blue, red, or white</a:t>
            </a:r>
            <a:endParaRPr lang="en-GB" sz="1000" dirty="0">
              <a:solidFill>
                <a:schemeClr val="tx1"/>
              </a:solidFill>
            </a:endParaRPr>
          </a:p>
        </p:txBody>
      </p:sp>
      <p:sp>
        <p:nvSpPr>
          <p:cNvPr id="13" name="Text Placeholder 4">
            <a:extLst>
              <a:ext uri="{FF2B5EF4-FFF2-40B4-BE49-F238E27FC236}">
                <a16:creationId xmlns:a16="http://schemas.microsoft.com/office/drawing/2014/main" id="{75C2B331-E12D-4F10-8175-C2D7FA784132}"/>
              </a:ext>
            </a:extLst>
          </p:cNvPr>
          <p:cNvSpPr txBox="1">
            <a:spLocks/>
          </p:cNvSpPr>
          <p:nvPr userDrawn="1"/>
        </p:nvSpPr>
        <p:spPr>
          <a:xfrm>
            <a:off x="699168" y="6417367"/>
            <a:ext cx="4339557" cy="181866"/>
          </a:xfrm>
          <a:prstGeom prst="rect">
            <a:avLst/>
          </a:prstGeom>
        </p:spPr>
        <p:txBody>
          <a:bodyPr lIns="0" tIns="0" rIns="0" bIns="0"/>
          <a:lstStyle>
            <a:lvl1pPr marL="0" indent="0" algn="r" rtl="0" eaLnBrk="0" fontAlgn="base" hangingPunct="0">
              <a:spcBef>
                <a:spcPct val="0"/>
              </a:spcBef>
              <a:spcAft>
                <a:spcPts val="400"/>
              </a:spcAft>
              <a:buClr>
                <a:srgbClr val="E31836"/>
              </a:buClr>
              <a:buSzPct val="115000"/>
              <a:buFont typeface="Arial" panose="020B0604020202020204" pitchFamily="34" charset="0"/>
              <a:buNone/>
              <a:defRPr sz="900">
                <a:solidFill>
                  <a:schemeClr val="accent2"/>
                </a:solidFill>
                <a:latin typeface="Arial" panose="020B0604020202020204" pitchFamily="34" charset="0"/>
                <a:ea typeface="+mn-ea"/>
                <a:cs typeface="Arial" panose="020B0604020202020204" pitchFamily="34" charset="0"/>
              </a:defRPr>
            </a:lvl1pPr>
            <a:lvl2pPr marL="176213" indent="-176213" algn="l" rtl="0" eaLnBrk="0" fontAlgn="base" hangingPunct="0">
              <a:spcBef>
                <a:spcPct val="0"/>
              </a:spcBef>
              <a:spcAft>
                <a:spcPts val="400"/>
              </a:spcAft>
              <a:buClr>
                <a:srgbClr val="E31836"/>
              </a:buClr>
              <a:buSzPct val="115000"/>
              <a:buFont typeface="Arial" panose="020B0604020202020204" pitchFamily="34" charset="0"/>
              <a:buChar char="•"/>
              <a:defRPr sz="1700">
                <a:solidFill>
                  <a:schemeClr val="accent2"/>
                </a:solidFill>
                <a:latin typeface="Arial" panose="020B0604020202020204" pitchFamily="34" charset="0"/>
                <a:cs typeface="Arial" panose="020B0604020202020204" pitchFamily="34" charset="0"/>
              </a:defRPr>
            </a:lvl2pPr>
            <a:lvl3pPr marL="568325" indent="-173038" algn="l" rtl="0" eaLnBrk="0" fontAlgn="base" hangingPunct="0">
              <a:spcBef>
                <a:spcPct val="0"/>
              </a:spcBef>
              <a:spcAft>
                <a:spcPts val="400"/>
              </a:spcAft>
              <a:buClr>
                <a:srgbClr val="E31836"/>
              </a:buClr>
              <a:buSzPct val="115000"/>
              <a:buFont typeface="Arial" panose="020B0604020202020204" pitchFamily="34" charset="0"/>
              <a:buChar char="•"/>
              <a:defRPr lang="en-US" sz="1500" dirty="0">
                <a:solidFill>
                  <a:schemeClr val="accent2"/>
                </a:solidFill>
                <a:latin typeface="Arial" panose="020B0604020202020204" pitchFamily="34" charset="0"/>
                <a:cs typeface="Arial" panose="020B0604020202020204" pitchFamily="34" charset="0"/>
              </a:defRPr>
            </a:lvl3pPr>
            <a:lvl4pPr marL="976313" indent="-188913" algn="l" rtl="0" eaLnBrk="0" fontAlgn="base" hangingPunct="0">
              <a:spcBef>
                <a:spcPct val="0"/>
              </a:spcBef>
              <a:spcAft>
                <a:spcPts val="400"/>
              </a:spcAft>
              <a:buClr>
                <a:srgbClr val="E31836"/>
              </a:buClr>
              <a:buSzPct val="115000"/>
              <a:buFont typeface="Arial" panose="020B0604020202020204" pitchFamily="34" charset="0"/>
              <a:buChar char="•"/>
              <a:defRPr lang="en-US" sz="1300" dirty="0">
                <a:solidFill>
                  <a:schemeClr val="accent2"/>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accent2"/>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pPr algn="l"/>
            <a:r>
              <a:rPr lang="en-US" sz="800" b="1" kern="0" dirty="0">
                <a:solidFill>
                  <a:schemeClr val="bg1"/>
                </a:solidFill>
              </a:rPr>
              <a:t>23rd International AIDS Conference; July 6-10, 2020; Virtual</a:t>
            </a:r>
          </a:p>
        </p:txBody>
      </p:sp>
    </p:spTree>
    <p:extLst>
      <p:ext uri="{BB962C8B-B14F-4D97-AF65-F5344CB8AC3E}">
        <p14:creationId xmlns:p14="http://schemas.microsoft.com/office/powerpoint/2010/main" val="284357286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693">
          <p15:clr>
            <a:srgbClr val="FBAE40"/>
          </p15:clr>
        </p15:guide>
        <p15:guide id="4" pos="561">
          <p15:clr>
            <a:srgbClr val="FBAE40"/>
          </p15:clr>
        </p15:guide>
        <p15:guide id="5" orient="horz" pos="4032">
          <p15:clr>
            <a:srgbClr val="FBAE40"/>
          </p15:clr>
        </p15:guide>
        <p15:guide id="6" orient="horz" pos="4159">
          <p15:clr>
            <a:srgbClr val="FBAE40"/>
          </p15:clr>
        </p15:guide>
        <p15:guide id="7" orient="horz" pos="937">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3_Divider Slide - Gray">
    <p:bg>
      <p:bgPr>
        <a:solidFill>
          <a:schemeClr val="accent4"/>
        </a:solidFill>
        <a:effectLst/>
      </p:bgPr>
    </p:bg>
    <p:spTree>
      <p:nvGrpSpPr>
        <p:cNvPr id="1" name=""/>
        <p:cNvGrpSpPr/>
        <p:nvPr/>
      </p:nvGrpSpPr>
      <p:grpSpPr>
        <a:xfrm>
          <a:off x="0" y="0"/>
          <a:ext cx="0" cy="0"/>
          <a:chOff x="0" y="0"/>
          <a:chExt cx="0" cy="0"/>
        </a:xfrm>
      </p:grpSpPr>
      <p:sp>
        <p:nvSpPr>
          <p:cNvPr id="7" name="Text Placeholder 4">
            <a:extLst>
              <a:ext uri="{FF2B5EF4-FFF2-40B4-BE49-F238E27FC236}">
                <a16:creationId xmlns:a16="http://schemas.microsoft.com/office/drawing/2014/main" id="{D548C306-055E-4E11-A507-A1F28C273740}"/>
              </a:ext>
            </a:extLst>
          </p:cNvPr>
          <p:cNvSpPr txBox="1">
            <a:spLocks/>
          </p:cNvSpPr>
          <p:nvPr userDrawn="1"/>
        </p:nvSpPr>
        <p:spPr>
          <a:xfrm>
            <a:off x="699168" y="6417367"/>
            <a:ext cx="10833100" cy="149375"/>
          </a:xfrm>
          <a:prstGeom prst="rect">
            <a:avLst/>
          </a:prstGeom>
        </p:spPr>
        <p:txBody>
          <a:bodyPr lIns="0" tIns="0" rIns="0" bIns="0"/>
          <a:lstStyle>
            <a:lvl1pPr marL="0" indent="0" algn="r" rtl="0" eaLnBrk="0" fontAlgn="base" hangingPunct="0">
              <a:spcBef>
                <a:spcPct val="0"/>
              </a:spcBef>
              <a:spcAft>
                <a:spcPts val="400"/>
              </a:spcAft>
              <a:buClr>
                <a:srgbClr val="E31836"/>
              </a:buClr>
              <a:buSzPct val="115000"/>
              <a:buFont typeface="Arial" panose="020B0604020202020204" pitchFamily="34" charset="0"/>
              <a:buNone/>
              <a:defRPr sz="900">
                <a:solidFill>
                  <a:schemeClr val="accent2"/>
                </a:solidFill>
                <a:latin typeface="Arial" panose="020B0604020202020204" pitchFamily="34" charset="0"/>
                <a:ea typeface="+mn-ea"/>
                <a:cs typeface="Arial" panose="020B0604020202020204" pitchFamily="34" charset="0"/>
              </a:defRPr>
            </a:lvl1pPr>
            <a:lvl2pPr marL="176213" indent="-176213" algn="l" rtl="0" eaLnBrk="0" fontAlgn="base" hangingPunct="0">
              <a:spcBef>
                <a:spcPct val="0"/>
              </a:spcBef>
              <a:spcAft>
                <a:spcPts val="400"/>
              </a:spcAft>
              <a:buClr>
                <a:srgbClr val="E31836"/>
              </a:buClr>
              <a:buSzPct val="115000"/>
              <a:buFont typeface="Arial" panose="020B0604020202020204" pitchFamily="34" charset="0"/>
              <a:buChar char="•"/>
              <a:defRPr sz="1700">
                <a:solidFill>
                  <a:schemeClr val="accent2"/>
                </a:solidFill>
                <a:latin typeface="Arial" panose="020B0604020202020204" pitchFamily="34" charset="0"/>
                <a:cs typeface="Arial" panose="020B0604020202020204" pitchFamily="34" charset="0"/>
              </a:defRPr>
            </a:lvl2pPr>
            <a:lvl3pPr marL="568325" indent="-173038" algn="l" rtl="0" eaLnBrk="0" fontAlgn="base" hangingPunct="0">
              <a:spcBef>
                <a:spcPct val="0"/>
              </a:spcBef>
              <a:spcAft>
                <a:spcPts val="400"/>
              </a:spcAft>
              <a:buClr>
                <a:srgbClr val="E31836"/>
              </a:buClr>
              <a:buSzPct val="115000"/>
              <a:buFont typeface="Arial" panose="020B0604020202020204" pitchFamily="34" charset="0"/>
              <a:buChar char="•"/>
              <a:defRPr lang="en-US" sz="1500" dirty="0">
                <a:solidFill>
                  <a:schemeClr val="accent2"/>
                </a:solidFill>
                <a:latin typeface="Arial" panose="020B0604020202020204" pitchFamily="34" charset="0"/>
                <a:cs typeface="Arial" panose="020B0604020202020204" pitchFamily="34" charset="0"/>
              </a:defRPr>
            </a:lvl3pPr>
            <a:lvl4pPr marL="976313" indent="-188913" algn="l" rtl="0" eaLnBrk="0" fontAlgn="base" hangingPunct="0">
              <a:spcBef>
                <a:spcPct val="0"/>
              </a:spcBef>
              <a:spcAft>
                <a:spcPts val="400"/>
              </a:spcAft>
              <a:buClr>
                <a:srgbClr val="E31836"/>
              </a:buClr>
              <a:buSzPct val="115000"/>
              <a:buFont typeface="Arial" panose="020B0604020202020204" pitchFamily="34" charset="0"/>
              <a:buChar char="•"/>
              <a:defRPr lang="en-US" sz="1300" dirty="0">
                <a:solidFill>
                  <a:schemeClr val="accent2"/>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accent2"/>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pPr algn="l" eaLnBrk="1" fontAlgn="auto" hangingPunct="1">
              <a:spcBef>
                <a:spcPts val="0"/>
              </a:spcBef>
              <a:spcAft>
                <a:spcPts val="0"/>
              </a:spcAft>
              <a:defRPr/>
            </a:pPr>
            <a:r>
              <a:rPr lang="en-US" sz="800" b="1" dirty="0">
                <a:solidFill>
                  <a:schemeClr val="tx1"/>
                </a:solidFill>
              </a:rPr>
              <a:t>23rd International AIDS Conference; July 6-10, 2020; Virtual</a:t>
            </a:r>
          </a:p>
        </p:txBody>
      </p:sp>
      <p:cxnSp>
        <p:nvCxnSpPr>
          <p:cNvPr id="9" name="Straight Connector 8">
            <a:extLst>
              <a:ext uri="{FF2B5EF4-FFF2-40B4-BE49-F238E27FC236}">
                <a16:creationId xmlns:a16="http://schemas.microsoft.com/office/drawing/2014/main" id="{6AA343B2-0BB0-4C07-85D9-BE40CD7987FA}"/>
              </a:ext>
            </a:extLst>
          </p:cNvPr>
          <p:cNvCxnSpPr/>
          <p:nvPr userDrawn="1"/>
        </p:nvCxnSpPr>
        <p:spPr>
          <a:xfrm>
            <a:off x="697164" y="6249600"/>
            <a:ext cx="5220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itle 1">
            <a:extLst>
              <a:ext uri="{FF2B5EF4-FFF2-40B4-BE49-F238E27FC236}">
                <a16:creationId xmlns:a16="http://schemas.microsoft.com/office/drawing/2014/main" id="{EBB7A876-30A6-4294-849D-215C944656A3}"/>
              </a:ext>
            </a:extLst>
          </p:cNvPr>
          <p:cNvSpPr>
            <a:spLocks noGrp="1"/>
          </p:cNvSpPr>
          <p:nvPr>
            <p:ph type="ctrTitle" hasCustomPrompt="1"/>
          </p:nvPr>
        </p:nvSpPr>
        <p:spPr>
          <a:xfrm>
            <a:off x="1219200" y="3093106"/>
            <a:ext cx="9448800" cy="2469494"/>
          </a:xfrm>
          <a:prstGeom prst="rect">
            <a:avLst/>
          </a:prstGeom>
        </p:spPr>
        <p:txBody>
          <a:bodyPr anchor="t">
            <a:normAutofit/>
          </a:bodyPr>
          <a:lstStyle>
            <a:lvl1pPr algn="l">
              <a:defRPr sz="4400" b="1">
                <a:solidFill>
                  <a:schemeClr val="tx1"/>
                </a:solidFill>
                <a:effectLst/>
                <a:latin typeface="+mj-lt"/>
                <a:cs typeface="Arial"/>
              </a:defRPr>
            </a:lvl1pPr>
          </a:lstStyle>
          <a:p>
            <a:r>
              <a:rPr lang="en-US" dirty="0"/>
              <a:t>Click to Edit Master Title Style</a:t>
            </a:r>
          </a:p>
        </p:txBody>
      </p:sp>
      <p:sp>
        <p:nvSpPr>
          <p:cNvPr id="14" name="TextBox 13">
            <a:extLst>
              <a:ext uri="{FF2B5EF4-FFF2-40B4-BE49-F238E27FC236}">
                <a16:creationId xmlns:a16="http://schemas.microsoft.com/office/drawing/2014/main" id="{CFC2A1AC-17B0-47FE-84BF-FC6179FF3091}"/>
              </a:ext>
            </a:extLst>
          </p:cNvPr>
          <p:cNvSpPr txBox="1"/>
          <p:nvPr userDrawn="1"/>
        </p:nvSpPr>
        <p:spPr>
          <a:xfrm>
            <a:off x="7812088" y="-310590"/>
            <a:ext cx="3924300" cy="299295"/>
          </a:xfrm>
          <a:prstGeom prst="rect">
            <a:avLst/>
          </a:prstGeom>
          <a:noFill/>
        </p:spPr>
        <p:txBody>
          <a:bodyPr wrap="square" lIns="0" tIns="72000" rIns="0" bIns="72000" rtlCol="0" anchor="b" anchorCtr="0">
            <a:spAutoFit/>
          </a:bodyPr>
          <a:lstStyle/>
          <a:p>
            <a:pPr algn="r"/>
            <a:r>
              <a:rPr lang="en-GB" sz="1000" dirty="0">
                <a:solidFill>
                  <a:schemeClr val="tx1"/>
                </a:solidFill>
              </a:rPr>
              <a:t>Change background color to recolor</a:t>
            </a:r>
            <a:r>
              <a:rPr lang="en-GB" sz="1000" baseline="0" dirty="0">
                <a:solidFill>
                  <a:schemeClr val="tx1"/>
                </a:solidFill>
              </a:rPr>
              <a:t> page</a:t>
            </a:r>
            <a:endParaRPr lang="en-GB" sz="1000" dirty="0">
              <a:solidFill>
                <a:schemeClr val="tx1"/>
              </a:solidFill>
            </a:endParaRPr>
          </a:p>
        </p:txBody>
      </p:sp>
      <p:sp>
        <p:nvSpPr>
          <p:cNvPr id="15" name="TextBox 14">
            <a:extLst>
              <a:ext uri="{FF2B5EF4-FFF2-40B4-BE49-F238E27FC236}">
                <a16:creationId xmlns:a16="http://schemas.microsoft.com/office/drawing/2014/main" id="{C58EB10C-9DB6-418B-9F47-416ED02C41A2}"/>
              </a:ext>
            </a:extLst>
          </p:cNvPr>
          <p:cNvSpPr txBox="1"/>
          <p:nvPr userDrawn="1"/>
        </p:nvSpPr>
        <p:spPr>
          <a:xfrm>
            <a:off x="2362200" y="-618366"/>
            <a:ext cx="4675093" cy="607071"/>
          </a:xfrm>
          <a:prstGeom prst="rect">
            <a:avLst/>
          </a:prstGeom>
          <a:noFill/>
        </p:spPr>
        <p:txBody>
          <a:bodyPr wrap="square" lIns="0" tIns="72000" rIns="0" bIns="72000" rtlCol="0" anchor="b" anchorCtr="0">
            <a:spAutoFit/>
          </a:bodyPr>
          <a:lstStyle/>
          <a:p>
            <a:pPr algn="l"/>
            <a:r>
              <a:rPr lang="en-GB" sz="1000" b="1" dirty="0">
                <a:solidFill>
                  <a:schemeClr val="tx1"/>
                </a:solidFill>
              </a:rPr>
              <a:t>Do not move</a:t>
            </a:r>
            <a:r>
              <a:rPr lang="en-GB" sz="1000" b="1" baseline="0" dirty="0">
                <a:solidFill>
                  <a:schemeClr val="tx1"/>
                </a:solidFill>
              </a:rPr>
              <a:t> or delete </a:t>
            </a:r>
            <a:r>
              <a:rPr lang="en-GB" sz="1000" b="1" dirty="0">
                <a:solidFill>
                  <a:schemeClr val="tx1"/>
                </a:solidFill>
              </a:rPr>
              <a:t>20° line</a:t>
            </a:r>
            <a:r>
              <a:rPr lang="en-GB" sz="1000" dirty="0">
                <a:solidFill>
                  <a:schemeClr val="tx1"/>
                </a:solidFill>
              </a:rPr>
              <a:t>. </a:t>
            </a:r>
            <a:br>
              <a:rPr lang="en-GB" sz="1000" dirty="0">
                <a:solidFill>
                  <a:schemeClr val="tx1"/>
                </a:solidFill>
              </a:rPr>
            </a:br>
            <a:r>
              <a:rPr lang="en-GB" sz="1000" dirty="0">
                <a:solidFill>
                  <a:schemeClr val="tx1"/>
                </a:solidFill>
              </a:rPr>
              <a:t>Change color to contrast with background (as per guidelines)</a:t>
            </a:r>
            <a:br>
              <a:rPr lang="en-GB" sz="1000" dirty="0">
                <a:solidFill>
                  <a:schemeClr val="tx1"/>
                </a:solidFill>
              </a:rPr>
            </a:br>
            <a:r>
              <a:rPr lang="en-GB" sz="1000" dirty="0">
                <a:solidFill>
                  <a:schemeClr val="tx1"/>
                </a:solidFill>
              </a:rPr>
              <a:t>Ensure line remains </a:t>
            </a:r>
            <a:r>
              <a:rPr lang="en-GB" sz="1000" b="1" dirty="0">
                <a:solidFill>
                  <a:schemeClr val="tx1"/>
                </a:solidFill>
              </a:rPr>
              <a:t>in front of text</a:t>
            </a:r>
            <a:r>
              <a:rPr lang="en-GB" sz="1000" b="0" dirty="0">
                <a:solidFill>
                  <a:schemeClr val="tx1"/>
                </a:solidFill>
              </a:rPr>
              <a:t> to achieve “cutoff” effect</a:t>
            </a:r>
            <a:endParaRPr lang="en-GB" sz="1000" dirty="0">
              <a:solidFill>
                <a:schemeClr val="tx1"/>
              </a:solidFill>
            </a:endParaRPr>
          </a:p>
        </p:txBody>
      </p:sp>
      <p:sp>
        <p:nvSpPr>
          <p:cNvPr id="16" name="TextBox 15">
            <a:extLst>
              <a:ext uri="{FF2B5EF4-FFF2-40B4-BE49-F238E27FC236}">
                <a16:creationId xmlns:a16="http://schemas.microsoft.com/office/drawing/2014/main" id="{22E23FA6-CB50-4A41-9609-D4DDB570D9F4}"/>
              </a:ext>
            </a:extLst>
          </p:cNvPr>
          <p:cNvSpPr txBox="1"/>
          <p:nvPr userDrawn="1"/>
        </p:nvSpPr>
        <p:spPr>
          <a:xfrm>
            <a:off x="1114425" y="6858000"/>
            <a:ext cx="3924300" cy="299295"/>
          </a:xfrm>
          <a:prstGeom prst="rect">
            <a:avLst/>
          </a:prstGeom>
          <a:noFill/>
        </p:spPr>
        <p:txBody>
          <a:bodyPr wrap="square" lIns="0" tIns="72000" rIns="0" bIns="72000" rtlCol="0" anchor="b" anchorCtr="0">
            <a:spAutoFit/>
          </a:bodyPr>
          <a:lstStyle/>
          <a:p>
            <a:pPr algn="l"/>
            <a:r>
              <a:rPr lang="en-GB" sz="1000" dirty="0">
                <a:solidFill>
                  <a:schemeClr val="tx1"/>
                </a:solidFill>
              </a:rPr>
              <a:t>Recolor</a:t>
            </a:r>
            <a:r>
              <a:rPr lang="en-GB" sz="1000" baseline="0" dirty="0">
                <a:solidFill>
                  <a:schemeClr val="tx1"/>
                </a:solidFill>
              </a:rPr>
              <a:t> text to suit background as needed: dark blue, red, or white</a:t>
            </a:r>
            <a:endParaRPr lang="en-GB" sz="1000" dirty="0">
              <a:solidFill>
                <a:schemeClr val="tx1"/>
              </a:solidFill>
            </a:endParaRPr>
          </a:p>
        </p:txBody>
      </p:sp>
    </p:spTree>
    <p:extLst>
      <p:ext uri="{BB962C8B-B14F-4D97-AF65-F5344CB8AC3E}">
        <p14:creationId xmlns:p14="http://schemas.microsoft.com/office/powerpoint/2010/main" val="26762266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4_Divider Slide - Gray">
    <p:bg>
      <p:bgPr>
        <a:solidFill>
          <a:schemeClr val="accent3"/>
        </a:solidFill>
        <a:effectLst/>
      </p:bgPr>
    </p:bg>
    <p:spTree>
      <p:nvGrpSpPr>
        <p:cNvPr id="1" name=""/>
        <p:cNvGrpSpPr/>
        <p:nvPr/>
      </p:nvGrpSpPr>
      <p:grpSpPr>
        <a:xfrm>
          <a:off x="0" y="0"/>
          <a:ext cx="0" cy="0"/>
          <a:chOff x="0" y="0"/>
          <a:chExt cx="0" cy="0"/>
        </a:xfrm>
      </p:grpSpPr>
      <p:sp>
        <p:nvSpPr>
          <p:cNvPr id="7" name="Text Placeholder 4">
            <a:extLst>
              <a:ext uri="{FF2B5EF4-FFF2-40B4-BE49-F238E27FC236}">
                <a16:creationId xmlns:a16="http://schemas.microsoft.com/office/drawing/2014/main" id="{D548C306-055E-4E11-A507-A1F28C273740}"/>
              </a:ext>
            </a:extLst>
          </p:cNvPr>
          <p:cNvSpPr txBox="1">
            <a:spLocks/>
          </p:cNvSpPr>
          <p:nvPr userDrawn="1"/>
        </p:nvSpPr>
        <p:spPr>
          <a:xfrm>
            <a:off x="699168" y="6417367"/>
            <a:ext cx="10833100" cy="149375"/>
          </a:xfrm>
          <a:prstGeom prst="rect">
            <a:avLst/>
          </a:prstGeom>
        </p:spPr>
        <p:txBody>
          <a:bodyPr lIns="0" tIns="0" rIns="0" bIns="0"/>
          <a:lstStyle>
            <a:lvl1pPr marL="0" indent="0" algn="r" rtl="0" eaLnBrk="0" fontAlgn="base" hangingPunct="0">
              <a:spcBef>
                <a:spcPct val="0"/>
              </a:spcBef>
              <a:spcAft>
                <a:spcPts val="400"/>
              </a:spcAft>
              <a:buClr>
                <a:srgbClr val="E31836"/>
              </a:buClr>
              <a:buSzPct val="115000"/>
              <a:buFont typeface="Arial" panose="020B0604020202020204" pitchFamily="34" charset="0"/>
              <a:buNone/>
              <a:defRPr sz="900">
                <a:solidFill>
                  <a:schemeClr val="accent2"/>
                </a:solidFill>
                <a:latin typeface="Arial" panose="020B0604020202020204" pitchFamily="34" charset="0"/>
                <a:ea typeface="+mn-ea"/>
                <a:cs typeface="Arial" panose="020B0604020202020204" pitchFamily="34" charset="0"/>
              </a:defRPr>
            </a:lvl1pPr>
            <a:lvl2pPr marL="176213" indent="-176213" algn="l" rtl="0" eaLnBrk="0" fontAlgn="base" hangingPunct="0">
              <a:spcBef>
                <a:spcPct val="0"/>
              </a:spcBef>
              <a:spcAft>
                <a:spcPts val="400"/>
              </a:spcAft>
              <a:buClr>
                <a:srgbClr val="E31836"/>
              </a:buClr>
              <a:buSzPct val="115000"/>
              <a:buFont typeface="Arial" panose="020B0604020202020204" pitchFamily="34" charset="0"/>
              <a:buChar char="•"/>
              <a:defRPr sz="1700">
                <a:solidFill>
                  <a:schemeClr val="accent2"/>
                </a:solidFill>
                <a:latin typeface="Arial" panose="020B0604020202020204" pitchFamily="34" charset="0"/>
                <a:cs typeface="Arial" panose="020B0604020202020204" pitchFamily="34" charset="0"/>
              </a:defRPr>
            </a:lvl2pPr>
            <a:lvl3pPr marL="568325" indent="-173038" algn="l" rtl="0" eaLnBrk="0" fontAlgn="base" hangingPunct="0">
              <a:spcBef>
                <a:spcPct val="0"/>
              </a:spcBef>
              <a:spcAft>
                <a:spcPts val="400"/>
              </a:spcAft>
              <a:buClr>
                <a:srgbClr val="E31836"/>
              </a:buClr>
              <a:buSzPct val="115000"/>
              <a:buFont typeface="Arial" panose="020B0604020202020204" pitchFamily="34" charset="0"/>
              <a:buChar char="•"/>
              <a:defRPr lang="en-US" sz="1500" dirty="0">
                <a:solidFill>
                  <a:schemeClr val="accent2"/>
                </a:solidFill>
                <a:latin typeface="Arial" panose="020B0604020202020204" pitchFamily="34" charset="0"/>
                <a:cs typeface="Arial" panose="020B0604020202020204" pitchFamily="34" charset="0"/>
              </a:defRPr>
            </a:lvl3pPr>
            <a:lvl4pPr marL="976313" indent="-188913" algn="l" rtl="0" eaLnBrk="0" fontAlgn="base" hangingPunct="0">
              <a:spcBef>
                <a:spcPct val="0"/>
              </a:spcBef>
              <a:spcAft>
                <a:spcPts val="400"/>
              </a:spcAft>
              <a:buClr>
                <a:srgbClr val="E31836"/>
              </a:buClr>
              <a:buSzPct val="115000"/>
              <a:buFont typeface="Arial" panose="020B0604020202020204" pitchFamily="34" charset="0"/>
              <a:buChar char="•"/>
              <a:defRPr lang="en-US" sz="1300" dirty="0">
                <a:solidFill>
                  <a:schemeClr val="accent2"/>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accent2"/>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pPr algn="l" eaLnBrk="1" fontAlgn="auto" hangingPunct="1">
              <a:spcBef>
                <a:spcPts val="0"/>
              </a:spcBef>
              <a:spcAft>
                <a:spcPts val="0"/>
              </a:spcAft>
              <a:defRPr/>
            </a:pPr>
            <a:r>
              <a:rPr lang="en-US" sz="800" b="1" dirty="0">
                <a:solidFill>
                  <a:schemeClr val="bg1"/>
                </a:solidFill>
              </a:rPr>
              <a:t>23rd International AIDS Conference; July 6-10, 2020; Virtual</a:t>
            </a:r>
          </a:p>
        </p:txBody>
      </p:sp>
      <p:cxnSp>
        <p:nvCxnSpPr>
          <p:cNvPr id="9" name="Straight Connector 8">
            <a:extLst>
              <a:ext uri="{FF2B5EF4-FFF2-40B4-BE49-F238E27FC236}">
                <a16:creationId xmlns:a16="http://schemas.microsoft.com/office/drawing/2014/main" id="{6AA343B2-0BB0-4C07-85D9-BE40CD7987FA}"/>
              </a:ext>
            </a:extLst>
          </p:cNvPr>
          <p:cNvCxnSpPr/>
          <p:nvPr userDrawn="1"/>
        </p:nvCxnSpPr>
        <p:spPr>
          <a:xfrm>
            <a:off x="697164" y="6249600"/>
            <a:ext cx="522000" cy="0"/>
          </a:xfrm>
          <a:prstGeom prst="line">
            <a:avLst/>
          </a:prstGeom>
          <a:ln w="3175">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itle 1">
            <a:extLst>
              <a:ext uri="{FF2B5EF4-FFF2-40B4-BE49-F238E27FC236}">
                <a16:creationId xmlns:a16="http://schemas.microsoft.com/office/drawing/2014/main" id="{EBB7A876-30A6-4294-849D-215C944656A3}"/>
              </a:ext>
            </a:extLst>
          </p:cNvPr>
          <p:cNvSpPr>
            <a:spLocks noGrp="1"/>
          </p:cNvSpPr>
          <p:nvPr>
            <p:ph type="ctrTitle" hasCustomPrompt="1"/>
          </p:nvPr>
        </p:nvSpPr>
        <p:spPr>
          <a:xfrm>
            <a:off x="1219200" y="3093106"/>
            <a:ext cx="9448800" cy="2469494"/>
          </a:xfrm>
          <a:prstGeom prst="rect">
            <a:avLst/>
          </a:prstGeom>
        </p:spPr>
        <p:txBody>
          <a:bodyPr anchor="t">
            <a:normAutofit/>
          </a:bodyPr>
          <a:lstStyle>
            <a:lvl1pPr algn="l">
              <a:defRPr sz="4400" b="1">
                <a:solidFill>
                  <a:schemeClr val="bg1"/>
                </a:solidFill>
                <a:effectLst/>
                <a:latin typeface="+mj-lt"/>
                <a:cs typeface="Arial"/>
              </a:defRPr>
            </a:lvl1pPr>
          </a:lstStyle>
          <a:p>
            <a:r>
              <a:rPr lang="en-US" dirty="0"/>
              <a:t>Click to Edit Master Title Style</a:t>
            </a:r>
          </a:p>
        </p:txBody>
      </p:sp>
      <p:sp>
        <p:nvSpPr>
          <p:cNvPr id="14" name="TextBox 13">
            <a:extLst>
              <a:ext uri="{FF2B5EF4-FFF2-40B4-BE49-F238E27FC236}">
                <a16:creationId xmlns:a16="http://schemas.microsoft.com/office/drawing/2014/main" id="{CFC2A1AC-17B0-47FE-84BF-FC6179FF3091}"/>
              </a:ext>
            </a:extLst>
          </p:cNvPr>
          <p:cNvSpPr txBox="1"/>
          <p:nvPr userDrawn="1"/>
        </p:nvSpPr>
        <p:spPr>
          <a:xfrm>
            <a:off x="7812088" y="-310590"/>
            <a:ext cx="3924300" cy="299295"/>
          </a:xfrm>
          <a:prstGeom prst="rect">
            <a:avLst/>
          </a:prstGeom>
          <a:noFill/>
        </p:spPr>
        <p:txBody>
          <a:bodyPr wrap="square" lIns="0" tIns="72000" rIns="0" bIns="72000" rtlCol="0" anchor="b" anchorCtr="0">
            <a:spAutoFit/>
          </a:bodyPr>
          <a:lstStyle/>
          <a:p>
            <a:pPr algn="r"/>
            <a:r>
              <a:rPr lang="en-GB" sz="1000" dirty="0">
                <a:solidFill>
                  <a:schemeClr val="tx1"/>
                </a:solidFill>
              </a:rPr>
              <a:t>Change background color to recolor</a:t>
            </a:r>
            <a:r>
              <a:rPr lang="en-GB" sz="1000" baseline="0" dirty="0">
                <a:solidFill>
                  <a:schemeClr val="tx1"/>
                </a:solidFill>
              </a:rPr>
              <a:t> page</a:t>
            </a:r>
            <a:endParaRPr lang="en-GB" sz="1000" dirty="0">
              <a:solidFill>
                <a:schemeClr val="tx1"/>
              </a:solidFill>
            </a:endParaRPr>
          </a:p>
        </p:txBody>
      </p:sp>
      <p:sp>
        <p:nvSpPr>
          <p:cNvPr id="15" name="TextBox 14">
            <a:extLst>
              <a:ext uri="{FF2B5EF4-FFF2-40B4-BE49-F238E27FC236}">
                <a16:creationId xmlns:a16="http://schemas.microsoft.com/office/drawing/2014/main" id="{C58EB10C-9DB6-418B-9F47-416ED02C41A2}"/>
              </a:ext>
            </a:extLst>
          </p:cNvPr>
          <p:cNvSpPr txBox="1"/>
          <p:nvPr userDrawn="1"/>
        </p:nvSpPr>
        <p:spPr>
          <a:xfrm>
            <a:off x="2362200" y="-618366"/>
            <a:ext cx="4675093" cy="607071"/>
          </a:xfrm>
          <a:prstGeom prst="rect">
            <a:avLst/>
          </a:prstGeom>
          <a:noFill/>
        </p:spPr>
        <p:txBody>
          <a:bodyPr wrap="square" lIns="0" tIns="72000" rIns="0" bIns="72000" rtlCol="0" anchor="b" anchorCtr="0">
            <a:spAutoFit/>
          </a:bodyPr>
          <a:lstStyle/>
          <a:p>
            <a:pPr algn="l"/>
            <a:r>
              <a:rPr lang="en-GB" sz="1000" b="1" dirty="0">
                <a:solidFill>
                  <a:schemeClr val="tx1"/>
                </a:solidFill>
              </a:rPr>
              <a:t>Do not move</a:t>
            </a:r>
            <a:r>
              <a:rPr lang="en-GB" sz="1000" b="1" baseline="0" dirty="0">
                <a:solidFill>
                  <a:schemeClr val="tx1"/>
                </a:solidFill>
              </a:rPr>
              <a:t> or delete </a:t>
            </a:r>
            <a:r>
              <a:rPr lang="en-GB" sz="1000" b="1" dirty="0">
                <a:solidFill>
                  <a:schemeClr val="tx1"/>
                </a:solidFill>
              </a:rPr>
              <a:t>20° line</a:t>
            </a:r>
            <a:r>
              <a:rPr lang="en-GB" sz="1000" dirty="0">
                <a:solidFill>
                  <a:schemeClr val="tx1"/>
                </a:solidFill>
              </a:rPr>
              <a:t>. </a:t>
            </a:r>
            <a:br>
              <a:rPr lang="en-GB" sz="1000" dirty="0">
                <a:solidFill>
                  <a:schemeClr val="tx1"/>
                </a:solidFill>
              </a:rPr>
            </a:br>
            <a:r>
              <a:rPr lang="en-GB" sz="1000" dirty="0">
                <a:solidFill>
                  <a:schemeClr val="tx1"/>
                </a:solidFill>
              </a:rPr>
              <a:t>Change color to contrast with background (as per guidelines)</a:t>
            </a:r>
            <a:br>
              <a:rPr lang="en-GB" sz="1000" dirty="0">
                <a:solidFill>
                  <a:schemeClr val="tx1"/>
                </a:solidFill>
              </a:rPr>
            </a:br>
            <a:r>
              <a:rPr lang="en-GB" sz="1000" dirty="0">
                <a:solidFill>
                  <a:schemeClr val="tx1"/>
                </a:solidFill>
              </a:rPr>
              <a:t>Ensure line remains </a:t>
            </a:r>
            <a:r>
              <a:rPr lang="en-GB" sz="1000" b="1" dirty="0">
                <a:solidFill>
                  <a:schemeClr val="tx1"/>
                </a:solidFill>
              </a:rPr>
              <a:t>in front of text</a:t>
            </a:r>
            <a:r>
              <a:rPr lang="en-GB" sz="1000" b="0" dirty="0">
                <a:solidFill>
                  <a:schemeClr val="tx1"/>
                </a:solidFill>
              </a:rPr>
              <a:t> to achieve “cutoff” effect</a:t>
            </a:r>
            <a:endParaRPr lang="en-GB" sz="1000" dirty="0">
              <a:solidFill>
                <a:schemeClr val="tx1"/>
              </a:solidFill>
            </a:endParaRPr>
          </a:p>
        </p:txBody>
      </p:sp>
      <p:sp>
        <p:nvSpPr>
          <p:cNvPr id="16" name="TextBox 15">
            <a:extLst>
              <a:ext uri="{FF2B5EF4-FFF2-40B4-BE49-F238E27FC236}">
                <a16:creationId xmlns:a16="http://schemas.microsoft.com/office/drawing/2014/main" id="{22E23FA6-CB50-4A41-9609-D4DDB570D9F4}"/>
              </a:ext>
            </a:extLst>
          </p:cNvPr>
          <p:cNvSpPr txBox="1"/>
          <p:nvPr userDrawn="1"/>
        </p:nvSpPr>
        <p:spPr>
          <a:xfrm>
            <a:off x="1114425" y="6858000"/>
            <a:ext cx="3924300" cy="299295"/>
          </a:xfrm>
          <a:prstGeom prst="rect">
            <a:avLst/>
          </a:prstGeom>
          <a:noFill/>
        </p:spPr>
        <p:txBody>
          <a:bodyPr wrap="square" lIns="0" tIns="72000" rIns="0" bIns="72000" rtlCol="0" anchor="b" anchorCtr="0">
            <a:spAutoFit/>
          </a:bodyPr>
          <a:lstStyle/>
          <a:p>
            <a:pPr algn="l"/>
            <a:r>
              <a:rPr lang="en-GB" sz="1000" dirty="0">
                <a:solidFill>
                  <a:schemeClr val="tx1"/>
                </a:solidFill>
              </a:rPr>
              <a:t>Recolor</a:t>
            </a:r>
            <a:r>
              <a:rPr lang="en-GB" sz="1000" baseline="0" dirty="0">
                <a:solidFill>
                  <a:schemeClr val="tx1"/>
                </a:solidFill>
              </a:rPr>
              <a:t> text to suit background as needed: dark blue, red, or white</a:t>
            </a:r>
            <a:endParaRPr lang="en-GB" sz="1000" dirty="0">
              <a:solidFill>
                <a:schemeClr val="tx1"/>
              </a:solidFill>
            </a:endParaRPr>
          </a:p>
        </p:txBody>
      </p:sp>
    </p:spTree>
    <p:extLst>
      <p:ext uri="{BB962C8B-B14F-4D97-AF65-F5344CB8AC3E}">
        <p14:creationId xmlns:p14="http://schemas.microsoft.com/office/powerpoint/2010/main" val="40872889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_Content">
    <p:spTree>
      <p:nvGrpSpPr>
        <p:cNvPr id="1" name=""/>
        <p:cNvGrpSpPr/>
        <p:nvPr/>
      </p:nvGrpSpPr>
      <p:grpSpPr>
        <a:xfrm>
          <a:off x="0" y="0"/>
          <a:ext cx="0" cy="0"/>
          <a:chOff x="0" y="0"/>
          <a:chExt cx="0" cy="0"/>
        </a:xfrm>
      </p:grpSpPr>
      <p:sp>
        <p:nvSpPr>
          <p:cNvPr id="11" name="Rectangle 3"/>
          <p:cNvSpPr>
            <a:spLocks noGrp="1" noChangeArrowheads="1"/>
          </p:cNvSpPr>
          <p:nvPr>
            <p:ph idx="1"/>
          </p:nvPr>
        </p:nvSpPr>
        <p:spPr bwMode="auto">
          <a:xfrm>
            <a:off x="711200" y="1350964"/>
            <a:ext cx="11144251"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5pPr>
              <a:defRPr/>
            </a:lvl5pPr>
          </a:lstStyle>
          <a:p>
            <a:pPr lvl="0"/>
            <a:r>
              <a:rPr lang="en-US" altLang="en-US" noProof="0" dirty="0"/>
              <a:t>Click to edit Master text styles</a:t>
            </a:r>
          </a:p>
          <a:p>
            <a:pPr lvl="1"/>
            <a:r>
              <a:rPr lang="en-US" altLang="en-US" noProof="0" dirty="0"/>
              <a:t>Second level</a:t>
            </a:r>
          </a:p>
          <a:p>
            <a:pPr lvl="2"/>
            <a:r>
              <a:rPr lang="en-US" altLang="en-US" noProof="0" dirty="0"/>
              <a:t>Third level</a:t>
            </a:r>
          </a:p>
          <a:p>
            <a:pPr lvl="3"/>
            <a:r>
              <a:rPr lang="en-US" altLang="en-US" noProof="0" dirty="0"/>
              <a:t>Fourth level</a:t>
            </a:r>
          </a:p>
          <a:p>
            <a:pPr lvl="4"/>
            <a:r>
              <a:rPr lang="en-US" altLang="en-US" noProof="0" dirty="0"/>
              <a:t>Fifth level</a:t>
            </a:r>
          </a:p>
          <a:p>
            <a:pPr lvl="4"/>
            <a:endParaRPr lang="en-US" altLang="en-US" noProof="0" dirty="0"/>
          </a:p>
        </p:txBody>
      </p:sp>
      <p:sp>
        <p:nvSpPr>
          <p:cNvPr id="17" name="Slide Number Placeholder 1">
            <a:extLst>
              <a:ext uri="{FF2B5EF4-FFF2-40B4-BE49-F238E27FC236}">
                <a16:creationId xmlns:a16="http://schemas.microsoft.com/office/drawing/2014/main" id="{5E20FFAB-DF01-48B8-AAF8-D9E9981965AD}"/>
              </a:ext>
            </a:extLst>
          </p:cNvPr>
          <p:cNvSpPr>
            <a:spLocks noGrp="1"/>
          </p:cNvSpPr>
          <p:nvPr>
            <p:ph type="sldNum" sz="quarter" idx="4"/>
          </p:nvPr>
        </p:nvSpPr>
        <p:spPr>
          <a:xfrm>
            <a:off x="11736387" y="6519599"/>
            <a:ext cx="455611" cy="336525"/>
          </a:xfrm>
          <a:prstGeom prst="rect">
            <a:avLst/>
          </a:prstGeom>
        </p:spPr>
        <p:txBody>
          <a:bodyPr/>
          <a:lstStyle>
            <a:lvl1pPr algn="r">
              <a:defRPr sz="1200" b="1">
                <a:solidFill>
                  <a:schemeClr val="bg1"/>
                </a:solidFill>
              </a:defRPr>
            </a:lvl1pPr>
          </a:lstStyle>
          <a:p>
            <a:fld id="{724AC3FD-09E3-4FF5-A0F9-A72F20D7F301}" type="slidenum">
              <a:rPr lang="en-GB" smtClean="0"/>
              <a:pPr/>
              <a:t>‹Nr.›</a:t>
            </a:fld>
            <a:endParaRPr lang="en-GB" dirty="0"/>
          </a:p>
        </p:txBody>
      </p:sp>
      <p:sp>
        <p:nvSpPr>
          <p:cNvPr id="8" name="Rectangle 2">
            <a:extLst>
              <a:ext uri="{FF2B5EF4-FFF2-40B4-BE49-F238E27FC236}">
                <a16:creationId xmlns:a16="http://schemas.microsoft.com/office/drawing/2014/main" id="{B269CE4D-2347-44B5-ABE1-5082EFF06F2D}"/>
              </a:ext>
            </a:extLst>
          </p:cNvPr>
          <p:cNvSpPr>
            <a:spLocks noGrp="1" noChangeArrowheads="1"/>
          </p:cNvSpPr>
          <p:nvPr>
            <p:ph type="title"/>
          </p:nvPr>
        </p:nvSpPr>
        <p:spPr bwMode="auto">
          <a:xfrm>
            <a:off x="711199" y="152400"/>
            <a:ext cx="11144251"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dirty="0"/>
              <a:t>Click to edit Master title style</a:t>
            </a:r>
            <a:endParaRPr lang="en-GB" altLang="en-US" dirty="0"/>
          </a:p>
        </p:txBody>
      </p:sp>
      <p:sp>
        <p:nvSpPr>
          <p:cNvPr id="9" name="Text Placeholder 2">
            <a:extLst>
              <a:ext uri="{FF2B5EF4-FFF2-40B4-BE49-F238E27FC236}">
                <a16:creationId xmlns:a16="http://schemas.microsoft.com/office/drawing/2014/main" id="{F6A834DD-6116-4B73-BBE9-851C2D5E28BF}"/>
              </a:ext>
            </a:extLst>
          </p:cNvPr>
          <p:cNvSpPr>
            <a:spLocks noGrp="1"/>
          </p:cNvSpPr>
          <p:nvPr>
            <p:ph type="body" sz="quarter" idx="18"/>
          </p:nvPr>
        </p:nvSpPr>
        <p:spPr>
          <a:xfrm>
            <a:off x="711200" y="5759112"/>
            <a:ext cx="11143488" cy="304769"/>
          </a:xfrm>
        </p:spPr>
        <p:txBody>
          <a:bodyPr anchor="b"/>
          <a:lstStyle>
            <a:lvl1pPr marL="0" indent="0" algn="l" rtl="0" eaLnBrk="0" fontAlgn="base" hangingPunct="0">
              <a:spcBef>
                <a:spcPct val="0"/>
              </a:spcBef>
              <a:spcAft>
                <a:spcPts val="400"/>
              </a:spcAft>
              <a:buClr>
                <a:srgbClr val="E31836"/>
              </a:buClr>
              <a:buSzPct val="115000"/>
              <a:buFont typeface="Arial" panose="020B0604020202020204" pitchFamily="34" charset="0"/>
              <a:buNone/>
              <a:defRPr lang="en-US" sz="800" kern="0" baseline="0" dirty="0" smtClean="0">
                <a:solidFill>
                  <a:schemeClr val="tx1"/>
                </a:solidFill>
                <a:latin typeface="Arial" panose="020B0604020202020204" pitchFamily="34" charset="0"/>
                <a:ea typeface="+mn-ea"/>
                <a:cs typeface="Arial" panose="020B0604020202020204" pitchFamily="34" charset="0"/>
              </a:defRPr>
            </a:lvl1pPr>
            <a:lvl2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smtClean="0">
                <a:solidFill>
                  <a:schemeClr val="accent2"/>
                </a:solidFill>
                <a:latin typeface="Arial" panose="020B0604020202020204" pitchFamily="34" charset="0"/>
                <a:ea typeface="+mn-ea"/>
                <a:cs typeface="Arial" panose="020B0604020202020204" pitchFamily="34" charset="0"/>
              </a:defRPr>
            </a:lvl2pPr>
            <a:lvl3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smtClean="0">
                <a:solidFill>
                  <a:schemeClr val="accent2"/>
                </a:solidFill>
                <a:latin typeface="Arial" panose="020B0604020202020204" pitchFamily="34" charset="0"/>
                <a:ea typeface="+mn-ea"/>
                <a:cs typeface="Arial" panose="020B0604020202020204" pitchFamily="34" charset="0"/>
              </a:defRPr>
            </a:lvl3pPr>
            <a:lvl4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smtClean="0">
                <a:solidFill>
                  <a:schemeClr val="accent2"/>
                </a:solidFill>
                <a:latin typeface="Arial" panose="020B0604020202020204" pitchFamily="34" charset="0"/>
                <a:ea typeface="+mn-ea"/>
                <a:cs typeface="Arial" panose="020B0604020202020204" pitchFamily="34" charset="0"/>
              </a:defRPr>
            </a:lvl4pPr>
            <a:lvl5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a:solidFill>
                  <a:schemeClr val="accent2"/>
                </a:solidFill>
                <a:latin typeface="Arial" panose="020B0604020202020204" pitchFamily="34" charset="0"/>
                <a:ea typeface="+mn-ea"/>
                <a:cs typeface="Arial" panose="020B0604020202020204" pitchFamily="34" charset="0"/>
              </a:defRPr>
            </a:lvl5pPr>
          </a:lstStyle>
          <a:p>
            <a:pPr lvl="0"/>
            <a:r>
              <a:rPr lang="en-US" dirty="0"/>
              <a:t>Click to edit Master text styles</a:t>
            </a:r>
          </a:p>
        </p:txBody>
      </p:sp>
    </p:spTree>
    <p:extLst>
      <p:ext uri="{BB962C8B-B14F-4D97-AF65-F5344CB8AC3E}">
        <p14:creationId xmlns:p14="http://schemas.microsoft.com/office/powerpoint/2010/main" val="15544563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orient="horz" pos="4032"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Slide_Title Only">
    <p:spTree>
      <p:nvGrpSpPr>
        <p:cNvPr id="1" name=""/>
        <p:cNvGrpSpPr/>
        <p:nvPr/>
      </p:nvGrpSpPr>
      <p:grpSpPr>
        <a:xfrm>
          <a:off x="0" y="0"/>
          <a:ext cx="0" cy="0"/>
          <a:chOff x="0" y="0"/>
          <a:chExt cx="0" cy="0"/>
        </a:xfrm>
      </p:grpSpPr>
      <p:sp>
        <p:nvSpPr>
          <p:cNvPr id="7" name="Slide Number Placeholder 1">
            <a:extLst>
              <a:ext uri="{FF2B5EF4-FFF2-40B4-BE49-F238E27FC236}">
                <a16:creationId xmlns:a16="http://schemas.microsoft.com/office/drawing/2014/main" id="{C683A308-5D3A-4CA6-AC20-9C72DA27D845}"/>
              </a:ext>
            </a:extLst>
          </p:cNvPr>
          <p:cNvSpPr>
            <a:spLocks noGrp="1"/>
          </p:cNvSpPr>
          <p:nvPr>
            <p:ph type="sldNum" sz="quarter" idx="4"/>
          </p:nvPr>
        </p:nvSpPr>
        <p:spPr>
          <a:xfrm>
            <a:off x="11736387" y="6519599"/>
            <a:ext cx="455611" cy="336525"/>
          </a:xfrm>
          <a:prstGeom prst="rect">
            <a:avLst/>
          </a:prstGeom>
        </p:spPr>
        <p:txBody>
          <a:bodyPr/>
          <a:lstStyle>
            <a:lvl1pPr algn="r">
              <a:defRPr sz="1200" b="1">
                <a:solidFill>
                  <a:schemeClr val="bg1"/>
                </a:solidFill>
              </a:defRPr>
            </a:lvl1pPr>
          </a:lstStyle>
          <a:p>
            <a:fld id="{724AC3FD-09E3-4FF5-A0F9-A72F20D7F301}" type="slidenum">
              <a:rPr lang="en-GB" smtClean="0"/>
              <a:pPr/>
              <a:t>‹Nr.›</a:t>
            </a:fld>
            <a:endParaRPr lang="en-GB" dirty="0"/>
          </a:p>
        </p:txBody>
      </p:sp>
      <p:sp>
        <p:nvSpPr>
          <p:cNvPr id="14" name="Text Placeholder 2">
            <a:extLst>
              <a:ext uri="{FF2B5EF4-FFF2-40B4-BE49-F238E27FC236}">
                <a16:creationId xmlns:a16="http://schemas.microsoft.com/office/drawing/2014/main" id="{7D1BDFE1-7D83-4C75-AB1F-B7E84E75F7E2}"/>
              </a:ext>
            </a:extLst>
          </p:cNvPr>
          <p:cNvSpPr>
            <a:spLocks noGrp="1"/>
          </p:cNvSpPr>
          <p:nvPr>
            <p:ph type="body" sz="quarter" idx="18"/>
          </p:nvPr>
        </p:nvSpPr>
        <p:spPr>
          <a:xfrm>
            <a:off x="711200" y="5759112"/>
            <a:ext cx="11143488" cy="304769"/>
          </a:xfrm>
        </p:spPr>
        <p:txBody>
          <a:bodyPr anchor="b"/>
          <a:lstStyle>
            <a:lvl1pPr marL="0" indent="0" algn="l" rtl="0" eaLnBrk="0" fontAlgn="base" hangingPunct="0">
              <a:spcBef>
                <a:spcPct val="0"/>
              </a:spcBef>
              <a:spcAft>
                <a:spcPts val="400"/>
              </a:spcAft>
              <a:buClr>
                <a:srgbClr val="E31836"/>
              </a:buClr>
              <a:buSzPct val="115000"/>
              <a:buFont typeface="Arial" panose="020B0604020202020204" pitchFamily="34" charset="0"/>
              <a:buNone/>
              <a:defRPr lang="en-US" sz="800" kern="0" baseline="0" dirty="0" smtClean="0">
                <a:solidFill>
                  <a:schemeClr val="tx1"/>
                </a:solidFill>
                <a:latin typeface="Arial" panose="020B0604020202020204" pitchFamily="34" charset="0"/>
                <a:ea typeface="+mn-ea"/>
                <a:cs typeface="Arial" panose="020B0604020202020204" pitchFamily="34" charset="0"/>
              </a:defRPr>
            </a:lvl1pPr>
            <a:lvl2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smtClean="0">
                <a:solidFill>
                  <a:schemeClr val="accent2"/>
                </a:solidFill>
                <a:latin typeface="Arial" panose="020B0604020202020204" pitchFamily="34" charset="0"/>
                <a:ea typeface="+mn-ea"/>
                <a:cs typeface="Arial" panose="020B0604020202020204" pitchFamily="34" charset="0"/>
              </a:defRPr>
            </a:lvl2pPr>
            <a:lvl3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smtClean="0">
                <a:solidFill>
                  <a:schemeClr val="accent2"/>
                </a:solidFill>
                <a:latin typeface="Arial" panose="020B0604020202020204" pitchFamily="34" charset="0"/>
                <a:ea typeface="+mn-ea"/>
                <a:cs typeface="Arial" panose="020B0604020202020204" pitchFamily="34" charset="0"/>
              </a:defRPr>
            </a:lvl3pPr>
            <a:lvl4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smtClean="0">
                <a:solidFill>
                  <a:schemeClr val="accent2"/>
                </a:solidFill>
                <a:latin typeface="Arial" panose="020B0604020202020204" pitchFamily="34" charset="0"/>
                <a:ea typeface="+mn-ea"/>
                <a:cs typeface="Arial" panose="020B0604020202020204" pitchFamily="34" charset="0"/>
              </a:defRPr>
            </a:lvl4pPr>
            <a:lvl5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a:solidFill>
                  <a:schemeClr val="accent2"/>
                </a:solidFill>
                <a:latin typeface="Arial" panose="020B0604020202020204" pitchFamily="34" charset="0"/>
                <a:ea typeface="+mn-ea"/>
                <a:cs typeface="Arial" panose="020B0604020202020204" pitchFamily="34" charset="0"/>
              </a:defRPr>
            </a:lvl5pPr>
          </a:lstStyle>
          <a:p>
            <a:pPr lvl="0"/>
            <a:r>
              <a:rPr lang="en-US" dirty="0"/>
              <a:t>Click to edit Master text styles</a:t>
            </a:r>
          </a:p>
        </p:txBody>
      </p:sp>
      <p:sp>
        <p:nvSpPr>
          <p:cNvPr id="5" name="Rectangle 2">
            <a:extLst>
              <a:ext uri="{FF2B5EF4-FFF2-40B4-BE49-F238E27FC236}">
                <a16:creationId xmlns:a16="http://schemas.microsoft.com/office/drawing/2014/main" id="{999A2E9C-1C03-427F-9B0F-714F67A738CE}"/>
              </a:ext>
            </a:extLst>
          </p:cNvPr>
          <p:cNvSpPr>
            <a:spLocks noGrp="1" noChangeArrowheads="1"/>
          </p:cNvSpPr>
          <p:nvPr>
            <p:ph type="title"/>
          </p:nvPr>
        </p:nvSpPr>
        <p:spPr bwMode="auto">
          <a:xfrm>
            <a:off x="711199" y="152400"/>
            <a:ext cx="11144251"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dirty="0"/>
              <a:t>Click to edit Master title style</a:t>
            </a:r>
            <a:endParaRPr lang="en-GB" altLang="en-US" dirty="0"/>
          </a:p>
        </p:txBody>
      </p:sp>
    </p:spTree>
    <p:extLst>
      <p:ext uri="{BB962C8B-B14F-4D97-AF65-F5344CB8AC3E}">
        <p14:creationId xmlns:p14="http://schemas.microsoft.com/office/powerpoint/2010/main" val="37507324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_Content 2 Columns">
    <p:spTree>
      <p:nvGrpSpPr>
        <p:cNvPr id="1" name=""/>
        <p:cNvGrpSpPr/>
        <p:nvPr/>
      </p:nvGrpSpPr>
      <p:grpSpPr>
        <a:xfrm>
          <a:off x="0" y="0"/>
          <a:ext cx="0" cy="0"/>
          <a:chOff x="0" y="0"/>
          <a:chExt cx="0" cy="0"/>
        </a:xfrm>
      </p:grpSpPr>
      <p:sp>
        <p:nvSpPr>
          <p:cNvPr id="10" name="Rectangle 3">
            <a:extLst>
              <a:ext uri="{FF2B5EF4-FFF2-40B4-BE49-F238E27FC236}">
                <a16:creationId xmlns:a16="http://schemas.microsoft.com/office/drawing/2014/main" id="{672622E9-B50D-4DD4-BEBE-8BF8C87BBD65}"/>
              </a:ext>
            </a:extLst>
          </p:cNvPr>
          <p:cNvSpPr>
            <a:spLocks noGrp="1" noChangeArrowheads="1"/>
          </p:cNvSpPr>
          <p:nvPr>
            <p:ph idx="21"/>
          </p:nvPr>
        </p:nvSpPr>
        <p:spPr bwMode="auto">
          <a:xfrm>
            <a:off x="6469887" y="1341820"/>
            <a:ext cx="5384800" cy="4389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5pPr>
              <a:defRPr/>
            </a:lvl5pPr>
          </a:lstStyle>
          <a:p>
            <a:pPr lvl="0"/>
            <a:r>
              <a:rPr lang="en-US" altLang="en-US" noProof="0" dirty="0"/>
              <a:t>Click to edit Master text styles</a:t>
            </a:r>
          </a:p>
          <a:p>
            <a:pPr lvl="1"/>
            <a:r>
              <a:rPr lang="en-US" altLang="en-US" noProof="0" dirty="0"/>
              <a:t>Second level</a:t>
            </a:r>
          </a:p>
          <a:p>
            <a:pPr lvl="2"/>
            <a:r>
              <a:rPr lang="en-US" altLang="en-US" noProof="0" dirty="0"/>
              <a:t>Third level</a:t>
            </a:r>
          </a:p>
          <a:p>
            <a:pPr lvl="3"/>
            <a:r>
              <a:rPr lang="en-US" altLang="en-US" noProof="0" dirty="0"/>
              <a:t>Fourth level</a:t>
            </a:r>
          </a:p>
          <a:p>
            <a:pPr lvl="4"/>
            <a:r>
              <a:rPr lang="en-US" altLang="en-US" noProof="0" dirty="0"/>
              <a:t>Fifth level</a:t>
            </a:r>
          </a:p>
          <a:p>
            <a:pPr lvl="4"/>
            <a:endParaRPr lang="en-US" altLang="en-US" noProof="0" dirty="0"/>
          </a:p>
        </p:txBody>
      </p:sp>
      <p:sp>
        <p:nvSpPr>
          <p:cNvPr id="11" name="Rectangle 3"/>
          <p:cNvSpPr>
            <a:spLocks noGrp="1" noChangeArrowheads="1"/>
          </p:cNvSpPr>
          <p:nvPr>
            <p:ph idx="1"/>
          </p:nvPr>
        </p:nvSpPr>
        <p:spPr bwMode="auto">
          <a:xfrm>
            <a:off x="711201" y="1350964"/>
            <a:ext cx="5384800" cy="4379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5pPr>
              <a:defRPr/>
            </a:lvl5pPr>
          </a:lstStyle>
          <a:p>
            <a:pPr lvl="0"/>
            <a:r>
              <a:rPr lang="en-US" altLang="en-US" noProof="0" dirty="0"/>
              <a:t>Click to edit Master text styles</a:t>
            </a:r>
          </a:p>
          <a:p>
            <a:pPr lvl="1"/>
            <a:r>
              <a:rPr lang="en-US" altLang="en-US" noProof="0" dirty="0"/>
              <a:t>Second level</a:t>
            </a:r>
          </a:p>
          <a:p>
            <a:pPr lvl="2"/>
            <a:r>
              <a:rPr lang="en-US" altLang="en-US" noProof="0" dirty="0"/>
              <a:t>Third level</a:t>
            </a:r>
          </a:p>
          <a:p>
            <a:pPr lvl="3"/>
            <a:r>
              <a:rPr lang="en-US" altLang="en-US" noProof="0" dirty="0"/>
              <a:t>Fourth level</a:t>
            </a:r>
          </a:p>
          <a:p>
            <a:pPr lvl="4"/>
            <a:r>
              <a:rPr lang="en-US" altLang="en-US" noProof="0" dirty="0"/>
              <a:t>Fifth level</a:t>
            </a:r>
          </a:p>
          <a:p>
            <a:pPr lvl="4"/>
            <a:endParaRPr lang="en-US" altLang="en-US" noProof="0" dirty="0"/>
          </a:p>
        </p:txBody>
      </p:sp>
      <p:sp>
        <p:nvSpPr>
          <p:cNvPr id="17" name="Slide Number Placeholder 1">
            <a:extLst>
              <a:ext uri="{FF2B5EF4-FFF2-40B4-BE49-F238E27FC236}">
                <a16:creationId xmlns:a16="http://schemas.microsoft.com/office/drawing/2014/main" id="{5E20FFAB-DF01-48B8-AAF8-D9E9981965AD}"/>
              </a:ext>
            </a:extLst>
          </p:cNvPr>
          <p:cNvSpPr>
            <a:spLocks noGrp="1"/>
          </p:cNvSpPr>
          <p:nvPr>
            <p:ph type="sldNum" sz="quarter" idx="4"/>
          </p:nvPr>
        </p:nvSpPr>
        <p:spPr>
          <a:xfrm>
            <a:off x="11736387" y="6519599"/>
            <a:ext cx="455611" cy="336525"/>
          </a:xfrm>
          <a:prstGeom prst="rect">
            <a:avLst/>
          </a:prstGeom>
        </p:spPr>
        <p:txBody>
          <a:bodyPr/>
          <a:lstStyle>
            <a:lvl1pPr algn="r">
              <a:defRPr sz="1200" b="1">
                <a:solidFill>
                  <a:schemeClr val="bg1"/>
                </a:solidFill>
              </a:defRPr>
            </a:lvl1pPr>
          </a:lstStyle>
          <a:p>
            <a:fld id="{724AC3FD-09E3-4FF5-A0F9-A72F20D7F301}" type="slidenum">
              <a:rPr lang="en-GB" smtClean="0"/>
              <a:pPr/>
              <a:t>‹Nr.›</a:t>
            </a:fld>
            <a:endParaRPr lang="en-GB" dirty="0"/>
          </a:p>
        </p:txBody>
      </p:sp>
      <p:sp>
        <p:nvSpPr>
          <p:cNvPr id="19" name="Text Placeholder 2">
            <a:extLst>
              <a:ext uri="{FF2B5EF4-FFF2-40B4-BE49-F238E27FC236}">
                <a16:creationId xmlns:a16="http://schemas.microsoft.com/office/drawing/2014/main" id="{49131C29-6C0E-4A47-B9A7-C55071F93D16}"/>
              </a:ext>
            </a:extLst>
          </p:cNvPr>
          <p:cNvSpPr>
            <a:spLocks noGrp="1"/>
          </p:cNvSpPr>
          <p:nvPr>
            <p:ph type="body" sz="quarter" idx="18"/>
          </p:nvPr>
        </p:nvSpPr>
        <p:spPr>
          <a:xfrm>
            <a:off x="711200" y="5759112"/>
            <a:ext cx="11143488" cy="304769"/>
          </a:xfrm>
        </p:spPr>
        <p:txBody>
          <a:bodyPr anchor="b"/>
          <a:lstStyle>
            <a:lvl1pPr marL="0" indent="0" algn="l" rtl="0" eaLnBrk="0" fontAlgn="base" hangingPunct="0">
              <a:spcBef>
                <a:spcPct val="0"/>
              </a:spcBef>
              <a:spcAft>
                <a:spcPts val="400"/>
              </a:spcAft>
              <a:buClr>
                <a:srgbClr val="E31836"/>
              </a:buClr>
              <a:buSzPct val="115000"/>
              <a:buFont typeface="Arial" panose="020B0604020202020204" pitchFamily="34" charset="0"/>
              <a:buNone/>
              <a:defRPr lang="en-US" sz="800" kern="0" baseline="0" dirty="0" smtClean="0">
                <a:solidFill>
                  <a:schemeClr val="tx1"/>
                </a:solidFill>
                <a:latin typeface="Arial" panose="020B0604020202020204" pitchFamily="34" charset="0"/>
                <a:ea typeface="+mn-ea"/>
                <a:cs typeface="Arial" panose="020B0604020202020204" pitchFamily="34" charset="0"/>
              </a:defRPr>
            </a:lvl1pPr>
            <a:lvl2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smtClean="0">
                <a:solidFill>
                  <a:schemeClr val="accent2"/>
                </a:solidFill>
                <a:latin typeface="Arial" panose="020B0604020202020204" pitchFamily="34" charset="0"/>
                <a:ea typeface="+mn-ea"/>
                <a:cs typeface="Arial" panose="020B0604020202020204" pitchFamily="34" charset="0"/>
              </a:defRPr>
            </a:lvl2pPr>
            <a:lvl3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smtClean="0">
                <a:solidFill>
                  <a:schemeClr val="accent2"/>
                </a:solidFill>
                <a:latin typeface="Arial" panose="020B0604020202020204" pitchFamily="34" charset="0"/>
                <a:ea typeface="+mn-ea"/>
                <a:cs typeface="Arial" panose="020B0604020202020204" pitchFamily="34" charset="0"/>
              </a:defRPr>
            </a:lvl3pPr>
            <a:lvl4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smtClean="0">
                <a:solidFill>
                  <a:schemeClr val="accent2"/>
                </a:solidFill>
                <a:latin typeface="Arial" panose="020B0604020202020204" pitchFamily="34" charset="0"/>
                <a:ea typeface="+mn-ea"/>
                <a:cs typeface="Arial" panose="020B0604020202020204" pitchFamily="34" charset="0"/>
              </a:defRPr>
            </a:lvl4pPr>
            <a:lvl5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a:solidFill>
                  <a:schemeClr val="accent2"/>
                </a:solidFill>
                <a:latin typeface="Arial" panose="020B0604020202020204" pitchFamily="34" charset="0"/>
                <a:ea typeface="+mn-ea"/>
                <a:cs typeface="Arial" panose="020B0604020202020204" pitchFamily="34" charset="0"/>
              </a:defRPr>
            </a:lvl5pPr>
          </a:lstStyle>
          <a:p>
            <a:pPr lvl="0"/>
            <a:r>
              <a:rPr lang="en-US" dirty="0"/>
              <a:t>Click to edit Master text styles</a:t>
            </a:r>
          </a:p>
        </p:txBody>
      </p:sp>
      <p:sp>
        <p:nvSpPr>
          <p:cNvPr id="8" name="Rectangle 2">
            <a:extLst>
              <a:ext uri="{FF2B5EF4-FFF2-40B4-BE49-F238E27FC236}">
                <a16:creationId xmlns:a16="http://schemas.microsoft.com/office/drawing/2014/main" id="{D858B5B0-AA36-4F59-94DC-3FDB41691940}"/>
              </a:ext>
            </a:extLst>
          </p:cNvPr>
          <p:cNvSpPr>
            <a:spLocks noGrp="1" noChangeArrowheads="1"/>
          </p:cNvSpPr>
          <p:nvPr>
            <p:ph type="title"/>
          </p:nvPr>
        </p:nvSpPr>
        <p:spPr bwMode="auto">
          <a:xfrm>
            <a:off x="711199" y="152400"/>
            <a:ext cx="11144251"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dirty="0"/>
              <a:t>Click to edit Master title style</a:t>
            </a:r>
            <a:endParaRPr lang="en-GB" altLang="en-US" dirty="0"/>
          </a:p>
        </p:txBody>
      </p:sp>
    </p:spTree>
    <p:extLst>
      <p:ext uri="{BB962C8B-B14F-4D97-AF65-F5344CB8AC3E}">
        <p14:creationId xmlns:p14="http://schemas.microsoft.com/office/powerpoint/2010/main" val="189718316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orient="horz" pos="4032">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_Content 2 Columns with heads">
    <p:spTree>
      <p:nvGrpSpPr>
        <p:cNvPr id="1" name=""/>
        <p:cNvGrpSpPr/>
        <p:nvPr/>
      </p:nvGrpSpPr>
      <p:grpSpPr>
        <a:xfrm>
          <a:off x="0" y="0"/>
          <a:ext cx="0" cy="0"/>
          <a:chOff x="0" y="0"/>
          <a:chExt cx="0" cy="0"/>
        </a:xfrm>
      </p:grpSpPr>
      <p:sp>
        <p:nvSpPr>
          <p:cNvPr id="10" name="Rectangle 3">
            <a:extLst>
              <a:ext uri="{FF2B5EF4-FFF2-40B4-BE49-F238E27FC236}">
                <a16:creationId xmlns:a16="http://schemas.microsoft.com/office/drawing/2014/main" id="{672622E9-B50D-4DD4-BEBE-8BF8C87BBD65}"/>
              </a:ext>
            </a:extLst>
          </p:cNvPr>
          <p:cNvSpPr>
            <a:spLocks noGrp="1" noChangeArrowheads="1"/>
          </p:cNvSpPr>
          <p:nvPr>
            <p:ph idx="21"/>
          </p:nvPr>
        </p:nvSpPr>
        <p:spPr bwMode="auto">
          <a:xfrm>
            <a:off x="6469887" y="1783080"/>
            <a:ext cx="5384800" cy="3941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5pPr>
              <a:defRPr/>
            </a:lvl5pPr>
          </a:lstStyle>
          <a:p>
            <a:pPr lvl="0"/>
            <a:r>
              <a:rPr lang="en-US" altLang="en-US" noProof="0" dirty="0"/>
              <a:t>Click to edit Master text styles</a:t>
            </a:r>
          </a:p>
          <a:p>
            <a:pPr lvl="1"/>
            <a:r>
              <a:rPr lang="en-US" altLang="en-US" noProof="0" dirty="0"/>
              <a:t>Second level</a:t>
            </a:r>
          </a:p>
          <a:p>
            <a:pPr lvl="2"/>
            <a:r>
              <a:rPr lang="en-US" altLang="en-US" noProof="0" dirty="0"/>
              <a:t>Third level</a:t>
            </a:r>
          </a:p>
          <a:p>
            <a:pPr lvl="3"/>
            <a:r>
              <a:rPr lang="en-US" altLang="en-US" noProof="0" dirty="0"/>
              <a:t>Fourth level</a:t>
            </a:r>
          </a:p>
          <a:p>
            <a:pPr lvl="4"/>
            <a:r>
              <a:rPr lang="en-US" altLang="en-US" noProof="0" dirty="0"/>
              <a:t>Fifth level</a:t>
            </a:r>
          </a:p>
          <a:p>
            <a:pPr lvl="4"/>
            <a:endParaRPr lang="en-US" altLang="en-US" noProof="0" dirty="0"/>
          </a:p>
        </p:txBody>
      </p:sp>
      <p:sp>
        <p:nvSpPr>
          <p:cNvPr id="11" name="Rectangle 3"/>
          <p:cNvSpPr>
            <a:spLocks noGrp="1" noChangeArrowheads="1"/>
          </p:cNvSpPr>
          <p:nvPr>
            <p:ph idx="1"/>
          </p:nvPr>
        </p:nvSpPr>
        <p:spPr bwMode="auto">
          <a:xfrm>
            <a:off x="711201" y="1783080"/>
            <a:ext cx="5384798" cy="3941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5pPr>
              <a:defRPr/>
            </a:lvl5pPr>
          </a:lstStyle>
          <a:p>
            <a:pPr lvl="0"/>
            <a:r>
              <a:rPr lang="en-US" altLang="en-US" noProof="0" dirty="0"/>
              <a:t>Click to edit Master text styles</a:t>
            </a:r>
          </a:p>
          <a:p>
            <a:pPr lvl="1"/>
            <a:r>
              <a:rPr lang="en-US" altLang="en-US" noProof="0" dirty="0"/>
              <a:t>Second level</a:t>
            </a:r>
          </a:p>
          <a:p>
            <a:pPr lvl="2"/>
            <a:r>
              <a:rPr lang="en-US" altLang="en-US" noProof="0" dirty="0"/>
              <a:t>Third level</a:t>
            </a:r>
          </a:p>
          <a:p>
            <a:pPr lvl="3"/>
            <a:r>
              <a:rPr lang="en-US" altLang="en-US" noProof="0" dirty="0"/>
              <a:t>Fourth level</a:t>
            </a:r>
          </a:p>
          <a:p>
            <a:pPr lvl="4"/>
            <a:r>
              <a:rPr lang="en-US" altLang="en-US" noProof="0" dirty="0"/>
              <a:t>Fifth level</a:t>
            </a:r>
          </a:p>
          <a:p>
            <a:pPr lvl="4"/>
            <a:endParaRPr lang="en-US" altLang="en-US" noProof="0" dirty="0"/>
          </a:p>
        </p:txBody>
      </p:sp>
      <p:sp>
        <p:nvSpPr>
          <p:cNvPr id="17" name="Slide Number Placeholder 1">
            <a:extLst>
              <a:ext uri="{FF2B5EF4-FFF2-40B4-BE49-F238E27FC236}">
                <a16:creationId xmlns:a16="http://schemas.microsoft.com/office/drawing/2014/main" id="{5E20FFAB-DF01-48B8-AAF8-D9E9981965AD}"/>
              </a:ext>
            </a:extLst>
          </p:cNvPr>
          <p:cNvSpPr>
            <a:spLocks noGrp="1"/>
          </p:cNvSpPr>
          <p:nvPr>
            <p:ph type="sldNum" sz="quarter" idx="4"/>
          </p:nvPr>
        </p:nvSpPr>
        <p:spPr>
          <a:xfrm>
            <a:off x="11736387" y="6519599"/>
            <a:ext cx="455611" cy="336525"/>
          </a:xfrm>
          <a:prstGeom prst="rect">
            <a:avLst/>
          </a:prstGeom>
        </p:spPr>
        <p:txBody>
          <a:bodyPr/>
          <a:lstStyle>
            <a:lvl1pPr algn="r">
              <a:defRPr sz="1200" b="1">
                <a:solidFill>
                  <a:schemeClr val="bg1"/>
                </a:solidFill>
              </a:defRPr>
            </a:lvl1pPr>
          </a:lstStyle>
          <a:p>
            <a:fld id="{724AC3FD-09E3-4FF5-A0F9-A72F20D7F301}" type="slidenum">
              <a:rPr lang="en-GB" smtClean="0"/>
              <a:pPr/>
              <a:t>‹Nr.›</a:t>
            </a:fld>
            <a:endParaRPr lang="en-GB" dirty="0"/>
          </a:p>
        </p:txBody>
      </p:sp>
      <p:sp>
        <p:nvSpPr>
          <p:cNvPr id="19" name="Text Placeholder 2">
            <a:extLst>
              <a:ext uri="{FF2B5EF4-FFF2-40B4-BE49-F238E27FC236}">
                <a16:creationId xmlns:a16="http://schemas.microsoft.com/office/drawing/2014/main" id="{49131C29-6C0E-4A47-B9A7-C55071F93D16}"/>
              </a:ext>
            </a:extLst>
          </p:cNvPr>
          <p:cNvSpPr>
            <a:spLocks noGrp="1"/>
          </p:cNvSpPr>
          <p:nvPr>
            <p:ph type="body" sz="quarter" idx="18"/>
          </p:nvPr>
        </p:nvSpPr>
        <p:spPr>
          <a:xfrm>
            <a:off x="711200" y="5759112"/>
            <a:ext cx="11143488" cy="304769"/>
          </a:xfrm>
        </p:spPr>
        <p:txBody>
          <a:bodyPr anchor="b"/>
          <a:lstStyle>
            <a:lvl1pPr marL="0" indent="0" algn="l" rtl="0" eaLnBrk="0" fontAlgn="base" hangingPunct="0">
              <a:spcBef>
                <a:spcPct val="0"/>
              </a:spcBef>
              <a:spcAft>
                <a:spcPts val="400"/>
              </a:spcAft>
              <a:buClr>
                <a:srgbClr val="E31836"/>
              </a:buClr>
              <a:buSzPct val="115000"/>
              <a:buFont typeface="Arial" panose="020B0604020202020204" pitchFamily="34" charset="0"/>
              <a:buNone/>
              <a:defRPr lang="en-US" sz="800" kern="0" baseline="0" dirty="0" smtClean="0">
                <a:solidFill>
                  <a:schemeClr val="tx1"/>
                </a:solidFill>
                <a:latin typeface="Arial" panose="020B0604020202020204" pitchFamily="34" charset="0"/>
                <a:ea typeface="+mn-ea"/>
                <a:cs typeface="Arial" panose="020B0604020202020204" pitchFamily="34" charset="0"/>
              </a:defRPr>
            </a:lvl1pPr>
            <a:lvl2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smtClean="0">
                <a:solidFill>
                  <a:schemeClr val="accent2"/>
                </a:solidFill>
                <a:latin typeface="Arial" panose="020B0604020202020204" pitchFamily="34" charset="0"/>
                <a:ea typeface="+mn-ea"/>
                <a:cs typeface="Arial" panose="020B0604020202020204" pitchFamily="34" charset="0"/>
              </a:defRPr>
            </a:lvl2pPr>
            <a:lvl3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smtClean="0">
                <a:solidFill>
                  <a:schemeClr val="accent2"/>
                </a:solidFill>
                <a:latin typeface="Arial" panose="020B0604020202020204" pitchFamily="34" charset="0"/>
                <a:ea typeface="+mn-ea"/>
                <a:cs typeface="Arial" panose="020B0604020202020204" pitchFamily="34" charset="0"/>
              </a:defRPr>
            </a:lvl3pPr>
            <a:lvl4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smtClean="0">
                <a:solidFill>
                  <a:schemeClr val="accent2"/>
                </a:solidFill>
                <a:latin typeface="Arial" panose="020B0604020202020204" pitchFamily="34" charset="0"/>
                <a:ea typeface="+mn-ea"/>
                <a:cs typeface="Arial" panose="020B0604020202020204" pitchFamily="34" charset="0"/>
              </a:defRPr>
            </a:lvl4pPr>
            <a:lvl5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a:solidFill>
                  <a:schemeClr val="accent2"/>
                </a:solidFill>
                <a:latin typeface="Arial" panose="020B0604020202020204" pitchFamily="34" charset="0"/>
                <a:ea typeface="+mn-ea"/>
                <a:cs typeface="Arial" panose="020B0604020202020204" pitchFamily="34" charset="0"/>
              </a:defRPr>
            </a:lvl5pPr>
          </a:lstStyle>
          <a:p>
            <a:pPr lvl="0"/>
            <a:r>
              <a:rPr lang="en-US" dirty="0"/>
              <a:t>Click to edit Master text styles</a:t>
            </a:r>
          </a:p>
        </p:txBody>
      </p:sp>
      <p:sp>
        <p:nvSpPr>
          <p:cNvPr id="8" name="Text Placeholder 2">
            <a:extLst>
              <a:ext uri="{FF2B5EF4-FFF2-40B4-BE49-F238E27FC236}">
                <a16:creationId xmlns:a16="http://schemas.microsoft.com/office/drawing/2014/main" id="{07245587-433B-4369-BF10-2F4987B1F1E1}"/>
              </a:ext>
            </a:extLst>
          </p:cNvPr>
          <p:cNvSpPr>
            <a:spLocks noGrp="1"/>
          </p:cNvSpPr>
          <p:nvPr>
            <p:ph type="body" sz="quarter" idx="17"/>
          </p:nvPr>
        </p:nvSpPr>
        <p:spPr>
          <a:xfrm>
            <a:off x="711200" y="1371600"/>
            <a:ext cx="5384799" cy="381000"/>
          </a:xfrm>
        </p:spPr>
        <p:txBody>
          <a:bodyPr/>
          <a:lstStyle>
            <a:lvl1pPr marL="0" indent="0">
              <a:buNone/>
              <a:defRPr b="0">
                <a:solidFill>
                  <a:schemeClr val="tx1"/>
                </a:solidFill>
              </a:defRPr>
            </a:lvl1pPr>
          </a:lstStyle>
          <a:p>
            <a:pPr lvl="0"/>
            <a:r>
              <a:rPr lang="en-US" dirty="0"/>
              <a:t>Click to edit Master text styles</a:t>
            </a:r>
          </a:p>
        </p:txBody>
      </p:sp>
      <p:sp>
        <p:nvSpPr>
          <p:cNvPr id="9" name="Text Placeholder 2">
            <a:extLst>
              <a:ext uri="{FF2B5EF4-FFF2-40B4-BE49-F238E27FC236}">
                <a16:creationId xmlns:a16="http://schemas.microsoft.com/office/drawing/2014/main" id="{B33319C2-39F1-4EB2-A346-E3025727F845}"/>
              </a:ext>
            </a:extLst>
          </p:cNvPr>
          <p:cNvSpPr>
            <a:spLocks noGrp="1"/>
          </p:cNvSpPr>
          <p:nvPr>
            <p:ph type="body" sz="quarter" idx="22"/>
          </p:nvPr>
        </p:nvSpPr>
        <p:spPr>
          <a:xfrm>
            <a:off x="6469888" y="1371600"/>
            <a:ext cx="5384799" cy="381000"/>
          </a:xfrm>
        </p:spPr>
        <p:txBody>
          <a:bodyPr/>
          <a:lstStyle>
            <a:lvl1pPr marL="0" indent="0">
              <a:buNone/>
              <a:defRPr b="0">
                <a:solidFill>
                  <a:schemeClr val="tx1"/>
                </a:solidFill>
              </a:defRPr>
            </a:lvl1pPr>
          </a:lstStyle>
          <a:p>
            <a:pPr lvl="0"/>
            <a:r>
              <a:rPr lang="en-US" dirty="0"/>
              <a:t>Click to edit Master text styles</a:t>
            </a:r>
          </a:p>
        </p:txBody>
      </p:sp>
      <p:sp>
        <p:nvSpPr>
          <p:cNvPr id="13" name="Rectangle 2">
            <a:extLst>
              <a:ext uri="{FF2B5EF4-FFF2-40B4-BE49-F238E27FC236}">
                <a16:creationId xmlns:a16="http://schemas.microsoft.com/office/drawing/2014/main" id="{6DBF9288-11FB-4CAD-85DF-1DB1DD1DF5AD}"/>
              </a:ext>
            </a:extLst>
          </p:cNvPr>
          <p:cNvSpPr>
            <a:spLocks noGrp="1" noChangeArrowheads="1"/>
          </p:cNvSpPr>
          <p:nvPr>
            <p:ph type="title"/>
          </p:nvPr>
        </p:nvSpPr>
        <p:spPr bwMode="auto">
          <a:xfrm>
            <a:off x="711199" y="152400"/>
            <a:ext cx="11144251"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dirty="0"/>
              <a:t>Click to edit Master title style</a:t>
            </a:r>
            <a:endParaRPr lang="en-GB" altLang="en-US" dirty="0"/>
          </a:p>
        </p:txBody>
      </p:sp>
    </p:spTree>
    <p:extLst>
      <p:ext uri="{BB962C8B-B14F-4D97-AF65-F5344CB8AC3E}">
        <p14:creationId xmlns:p14="http://schemas.microsoft.com/office/powerpoint/2010/main" val="12310217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orient="horz" pos="4032">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Full page visual + captio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DF670-0F1E-4B34-A98C-FC23A60B4134}"/>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ED1CEE7A-9BCB-401D-ADE3-C49764F2B6E1}"/>
              </a:ext>
            </a:extLst>
          </p:cNvPr>
          <p:cNvSpPr>
            <a:spLocks noGrp="1"/>
          </p:cNvSpPr>
          <p:nvPr>
            <p:ph type="sldNum" sz="quarter" idx="10"/>
          </p:nvPr>
        </p:nvSpPr>
        <p:spPr/>
        <p:txBody>
          <a:bodyPr/>
          <a:lstStyle/>
          <a:p>
            <a:fld id="{724AC3FD-09E3-4FF5-A0F9-A72F20D7F301}" type="slidenum">
              <a:rPr lang="en-GB" smtClean="0"/>
              <a:pPr/>
              <a:t>‹Nr.›</a:t>
            </a:fld>
            <a:endParaRPr lang="en-GB" dirty="0"/>
          </a:p>
        </p:txBody>
      </p:sp>
      <p:sp>
        <p:nvSpPr>
          <p:cNvPr id="4" name="Content Placeholder 5">
            <a:extLst>
              <a:ext uri="{FF2B5EF4-FFF2-40B4-BE49-F238E27FC236}">
                <a16:creationId xmlns:a16="http://schemas.microsoft.com/office/drawing/2014/main" id="{398AEDB1-EAF6-4F1C-B9DE-513484F4DD5F}"/>
              </a:ext>
            </a:extLst>
          </p:cNvPr>
          <p:cNvSpPr>
            <a:spLocks noGrp="1"/>
          </p:cNvSpPr>
          <p:nvPr>
            <p:ph sz="quarter" idx="19" hasCustomPrompt="1"/>
          </p:nvPr>
        </p:nvSpPr>
        <p:spPr>
          <a:xfrm>
            <a:off x="711198" y="1081088"/>
            <a:ext cx="11143488" cy="4608000"/>
          </a:xfrm>
          <a:noFill/>
        </p:spPr>
        <p:txBody>
          <a:bodyPr/>
          <a:lstStyle>
            <a:lvl1pPr algn="ctr">
              <a:defRPr sz="1000" b="1" baseline="0"/>
            </a:lvl1pPr>
            <a:lvl2pPr algn="ctr">
              <a:defRPr/>
            </a:lvl2pPr>
            <a:lvl3pPr algn="ctr">
              <a:defRPr/>
            </a:lvl3pPr>
            <a:lvl4pPr algn="ctr">
              <a:defRPr/>
            </a:lvl4pPr>
            <a:lvl5pPr algn="ctr">
              <a:defRPr/>
            </a:lvl5pPr>
          </a:lstStyle>
          <a:p>
            <a:pPr lvl="0"/>
            <a:r>
              <a:rPr lang="en-US" dirty="0"/>
              <a:t>Click relevant icon below to add full-page content (eg, image of chart of table). Delete blue comment/caption boxes if not required.</a:t>
            </a:r>
            <a:endParaRPr lang="en-GB" dirty="0"/>
          </a:p>
        </p:txBody>
      </p:sp>
      <p:sp>
        <p:nvSpPr>
          <p:cNvPr id="5" name="Text Placeholder 13">
            <a:extLst>
              <a:ext uri="{FF2B5EF4-FFF2-40B4-BE49-F238E27FC236}">
                <a16:creationId xmlns:a16="http://schemas.microsoft.com/office/drawing/2014/main" id="{93652455-A371-49E9-8A18-90D2825EBD1E}"/>
              </a:ext>
            </a:extLst>
          </p:cNvPr>
          <p:cNvSpPr>
            <a:spLocks noGrp="1"/>
          </p:cNvSpPr>
          <p:nvPr>
            <p:ph type="body" sz="quarter" idx="20" hasCustomPrompt="1"/>
          </p:nvPr>
        </p:nvSpPr>
        <p:spPr>
          <a:xfrm>
            <a:off x="711196" y="1285875"/>
            <a:ext cx="2924631" cy="1080000"/>
          </a:xfrm>
          <a:custGeom>
            <a:avLst/>
            <a:gdLst>
              <a:gd name="connsiteX0" fmla="*/ 0 w 2880000"/>
              <a:gd name="connsiteY0" fmla="*/ 0 h 1080000"/>
              <a:gd name="connsiteX1" fmla="*/ 2880000 w 2880000"/>
              <a:gd name="connsiteY1" fmla="*/ 0 h 1080000"/>
              <a:gd name="connsiteX2" fmla="*/ 2880000 w 2880000"/>
              <a:gd name="connsiteY2" fmla="*/ 1080000 h 1080000"/>
              <a:gd name="connsiteX3" fmla="*/ 0 w 2880000"/>
              <a:gd name="connsiteY3" fmla="*/ 1080000 h 1080000"/>
              <a:gd name="connsiteX4" fmla="*/ 0 w 2880000"/>
              <a:gd name="connsiteY4" fmla="*/ 0 h 1080000"/>
              <a:gd name="connsiteX0" fmla="*/ 0 w 2880000"/>
              <a:gd name="connsiteY0" fmla="*/ 0 h 1080000"/>
              <a:gd name="connsiteX1" fmla="*/ 2880000 w 2880000"/>
              <a:gd name="connsiteY1" fmla="*/ 0 h 1080000"/>
              <a:gd name="connsiteX2" fmla="*/ 2494237 w 2880000"/>
              <a:gd name="connsiteY2" fmla="*/ 1080000 h 1080000"/>
              <a:gd name="connsiteX3" fmla="*/ 0 w 2880000"/>
              <a:gd name="connsiteY3" fmla="*/ 1080000 h 1080000"/>
              <a:gd name="connsiteX4" fmla="*/ 0 w 2880000"/>
              <a:gd name="connsiteY4" fmla="*/ 0 h 1080000"/>
              <a:gd name="connsiteX0" fmla="*/ 0 w 2880000"/>
              <a:gd name="connsiteY0" fmla="*/ 0 h 1080000"/>
              <a:gd name="connsiteX1" fmla="*/ 2880000 w 2880000"/>
              <a:gd name="connsiteY1" fmla="*/ 0 h 1080000"/>
              <a:gd name="connsiteX2" fmla="*/ 2487093 w 2880000"/>
              <a:gd name="connsiteY2" fmla="*/ 1080000 h 1080000"/>
              <a:gd name="connsiteX3" fmla="*/ 0 w 2880000"/>
              <a:gd name="connsiteY3" fmla="*/ 1080000 h 1080000"/>
              <a:gd name="connsiteX4" fmla="*/ 0 w 2880000"/>
              <a:gd name="connsiteY4" fmla="*/ 0 h 1080000"/>
              <a:gd name="connsiteX0" fmla="*/ 0 w 2880000"/>
              <a:gd name="connsiteY0" fmla="*/ 0 h 1080000"/>
              <a:gd name="connsiteX1" fmla="*/ 2880000 w 2880000"/>
              <a:gd name="connsiteY1" fmla="*/ 0 h 1080000"/>
              <a:gd name="connsiteX2" fmla="*/ 2491740 w 2880000"/>
              <a:gd name="connsiteY2" fmla="*/ 1080000 h 1080000"/>
              <a:gd name="connsiteX3" fmla="*/ 0 w 2880000"/>
              <a:gd name="connsiteY3" fmla="*/ 1080000 h 1080000"/>
              <a:gd name="connsiteX4" fmla="*/ 0 w 2880000"/>
              <a:gd name="connsiteY4" fmla="*/ 0 h 1080000"/>
              <a:gd name="connsiteX0" fmla="*/ 0 w 2880000"/>
              <a:gd name="connsiteY0" fmla="*/ 0 h 1080000"/>
              <a:gd name="connsiteX1" fmla="*/ 2880000 w 2880000"/>
              <a:gd name="connsiteY1" fmla="*/ 0 h 1080000"/>
              <a:gd name="connsiteX2" fmla="*/ 2496386 w 2880000"/>
              <a:gd name="connsiteY2" fmla="*/ 1080000 h 1080000"/>
              <a:gd name="connsiteX3" fmla="*/ 0 w 2880000"/>
              <a:gd name="connsiteY3" fmla="*/ 1080000 h 1080000"/>
              <a:gd name="connsiteX4" fmla="*/ 0 w 2880000"/>
              <a:gd name="connsiteY4" fmla="*/ 0 h 108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80000" h="1080000">
                <a:moveTo>
                  <a:pt x="0" y="0"/>
                </a:moveTo>
                <a:lnTo>
                  <a:pt x="2880000" y="0"/>
                </a:lnTo>
                <a:lnTo>
                  <a:pt x="2496386" y="1080000"/>
                </a:lnTo>
                <a:lnTo>
                  <a:pt x="0" y="1080000"/>
                </a:lnTo>
                <a:lnTo>
                  <a:pt x="0" y="0"/>
                </a:lnTo>
                <a:close/>
              </a:path>
            </a:pathLst>
          </a:custGeom>
          <a:solidFill>
            <a:schemeClr val="tx1"/>
          </a:solidFill>
        </p:spPr>
        <p:txBody>
          <a:bodyPr lIns="216000" tIns="180000" rIns="288000" bIns="180000" anchor="ctr" anchorCtr="0"/>
          <a:lstStyle>
            <a:lvl1pPr>
              <a:defRPr sz="1100">
                <a:solidFill>
                  <a:schemeClr val="bg1"/>
                </a:solidFill>
              </a:defRPr>
            </a:lvl1pPr>
            <a:lvl2pPr>
              <a:defRPr sz="1100">
                <a:solidFill>
                  <a:schemeClr val="bg1"/>
                </a:solidFill>
              </a:defRPr>
            </a:lvl2pPr>
            <a:lvl3pPr>
              <a:defRPr sz="1100">
                <a:solidFill>
                  <a:schemeClr val="bg1"/>
                </a:solidFill>
              </a:defRPr>
            </a:lvl3pPr>
            <a:lvl4pPr>
              <a:defRPr sz="1100">
                <a:solidFill>
                  <a:schemeClr val="bg1"/>
                </a:solidFill>
              </a:defRPr>
            </a:lvl4pPr>
            <a:lvl5pPr>
              <a:defRPr sz="1100">
                <a:solidFill>
                  <a:schemeClr val="bg1"/>
                </a:solidFill>
              </a:defRPr>
            </a:lvl5pPr>
          </a:lstStyle>
          <a:p>
            <a:pPr lvl="0"/>
            <a:r>
              <a:rPr lang="en-US"/>
              <a:t>Click to add supporting text (max 20 words)</a:t>
            </a:r>
            <a:endParaRPr lang="en-GB"/>
          </a:p>
        </p:txBody>
      </p:sp>
      <p:sp>
        <p:nvSpPr>
          <p:cNvPr id="6" name="Text Placeholder 15">
            <a:extLst>
              <a:ext uri="{FF2B5EF4-FFF2-40B4-BE49-F238E27FC236}">
                <a16:creationId xmlns:a16="http://schemas.microsoft.com/office/drawing/2014/main" id="{25706BE0-1A84-4568-A914-0DF963ADAB5E}"/>
              </a:ext>
            </a:extLst>
          </p:cNvPr>
          <p:cNvSpPr>
            <a:spLocks noGrp="1"/>
          </p:cNvSpPr>
          <p:nvPr>
            <p:ph type="body" sz="quarter" idx="21" hasCustomPrompt="1"/>
          </p:nvPr>
        </p:nvSpPr>
        <p:spPr>
          <a:xfrm>
            <a:off x="8902687" y="5148000"/>
            <a:ext cx="2951999" cy="360001"/>
          </a:xfrm>
          <a:custGeom>
            <a:avLst/>
            <a:gdLst>
              <a:gd name="connsiteX0" fmla="*/ 0 w 2952000"/>
              <a:gd name="connsiteY0" fmla="*/ 0 h 360000"/>
              <a:gd name="connsiteX1" fmla="*/ 2952000 w 2952000"/>
              <a:gd name="connsiteY1" fmla="*/ 0 h 360000"/>
              <a:gd name="connsiteX2" fmla="*/ 2952000 w 2952000"/>
              <a:gd name="connsiteY2" fmla="*/ 360000 h 360000"/>
              <a:gd name="connsiteX3" fmla="*/ 0 w 2952000"/>
              <a:gd name="connsiteY3" fmla="*/ 360000 h 360000"/>
              <a:gd name="connsiteX4" fmla="*/ 0 w 2952000"/>
              <a:gd name="connsiteY4" fmla="*/ 0 h 360000"/>
              <a:gd name="connsiteX0" fmla="*/ 128588 w 2952000"/>
              <a:gd name="connsiteY0" fmla="*/ 0 h 360000"/>
              <a:gd name="connsiteX1" fmla="*/ 2952000 w 2952000"/>
              <a:gd name="connsiteY1" fmla="*/ 0 h 360000"/>
              <a:gd name="connsiteX2" fmla="*/ 2952000 w 2952000"/>
              <a:gd name="connsiteY2" fmla="*/ 360000 h 360000"/>
              <a:gd name="connsiteX3" fmla="*/ 0 w 2952000"/>
              <a:gd name="connsiteY3" fmla="*/ 360000 h 360000"/>
              <a:gd name="connsiteX4" fmla="*/ 128588 w 2952000"/>
              <a:gd name="connsiteY4" fmla="*/ 0 h 360000"/>
              <a:gd name="connsiteX0" fmla="*/ 133350 w 2952000"/>
              <a:gd name="connsiteY0" fmla="*/ 2381 h 360000"/>
              <a:gd name="connsiteX1" fmla="*/ 2952000 w 2952000"/>
              <a:gd name="connsiteY1" fmla="*/ 0 h 360000"/>
              <a:gd name="connsiteX2" fmla="*/ 2952000 w 2952000"/>
              <a:gd name="connsiteY2" fmla="*/ 360000 h 360000"/>
              <a:gd name="connsiteX3" fmla="*/ 0 w 2952000"/>
              <a:gd name="connsiteY3" fmla="*/ 360000 h 360000"/>
              <a:gd name="connsiteX4" fmla="*/ 133350 w 2952000"/>
              <a:gd name="connsiteY4" fmla="*/ 2381 h 360000"/>
              <a:gd name="connsiteX0" fmla="*/ 133350 w 2952000"/>
              <a:gd name="connsiteY0" fmla="*/ 0 h 360001"/>
              <a:gd name="connsiteX1" fmla="*/ 2952000 w 2952000"/>
              <a:gd name="connsiteY1" fmla="*/ 1 h 360001"/>
              <a:gd name="connsiteX2" fmla="*/ 2952000 w 2952000"/>
              <a:gd name="connsiteY2" fmla="*/ 360001 h 360001"/>
              <a:gd name="connsiteX3" fmla="*/ 0 w 2952000"/>
              <a:gd name="connsiteY3" fmla="*/ 360001 h 360001"/>
              <a:gd name="connsiteX4" fmla="*/ 133350 w 2952000"/>
              <a:gd name="connsiteY4" fmla="*/ 0 h 360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2000" h="360001">
                <a:moveTo>
                  <a:pt x="133350" y="0"/>
                </a:moveTo>
                <a:lnTo>
                  <a:pt x="2952000" y="1"/>
                </a:lnTo>
                <a:lnTo>
                  <a:pt x="2952000" y="360001"/>
                </a:lnTo>
                <a:lnTo>
                  <a:pt x="0" y="360001"/>
                </a:lnTo>
                <a:lnTo>
                  <a:pt x="133350" y="0"/>
                </a:lnTo>
                <a:close/>
              </a:path>
            </a:pathLst>
          </a:custGeom>
          <a:solidFill>
            <a:schemeClr val="tx1"/>
          </a:solidFill>
        </p:spPr>
        <p:txBody>
          <a:bodyPr lIns="180000" tIns="0" rIns="216000" anchor="ctr" anchorCtr="0"/>
          <a:lstStyle>
            <a:lvl1pPr algn="r">
              <a:defRPr sz="700">
                <a:solidFill>
                  <a:schemeClr val="bg1"/>
                </a:solidFill>
              </a:defRPr>
            </a:lvl1pPr>
            <a:lvl2pPr>
              <a:defRPr sz="700"/>
            </a:lvl2pPr>
            <a:lvl3pPr>
              <a:defRPr sz="700"/>
            </a:lvl3pPr>
            <a:lvl4pPr>
              <a:defRPr sz="700"/>
            </a:lvl4pPr>
            <a:lvl5pPr>
              <a:defRPr sz="700"/>
            </a:lvl5pPr>
          </a:lstStyle>
          <a:p>
            <a:pPr lvl="0"/>
            <a:r>
              <a:rPr lang="en-US"/>
              <a:t>Click to add image caption</a:t>
            </a:r>
            <a:endParaRPr lang="en-GB"/>
          </a:p>
        </p:txBody>
      </p:sp>
      <p:sp>
        <p:nvSpPr>
          <p:cNvPr id="7" name="Text Placeholder 2">
            <a:extLst>
              <a:ext uri="{FF2B5EF4-FFF2-40B4-BE49-F238E27FC236}">
                <a16:creationId xmlns:a16="http://schemas.microsoft.com/office/drawing/2014/main" id="{351B2302-A57D-40EE-B085-D87F3134DCB1}"/>
              </a:ext>
            </a:extLst>
          </p:cNvPr>
          <p:cNvSpPr>
            <a:spLocks noGrp="1"/>
          </p:cNvSpPr>
          <p:nvPr>
            <p:ph type="body" sz="quarter" idx="18"/>
          </p:nvPr>
        </p:nvSpPr>
        <p:spPr>
          <a:xfrm>
            <a:off x="711200" y="5759112"/>
            <a:ext cx="11143488" cy="304769"/>
          </a:xfrm>
        </p:spPr>
        <p:txBody>
          <a:bodyPr anchor="b"/>
          <a:lstStyle>
            <a:lvl1pPr marL="0" indent="0" algn="l" rtl="0" eaLnBrk="0" fontAlgn="base" hangingPunct="0">
              <a:spcBef>
                <a:spcPct val="0"/>
              </a:spcBef>
              <a:spcAft>
                <a:spcPts val="400"/>
              </a:spcAft>
              <a:buClr>
                <a:srgbClr val="E31836"/>
              </a:buClr>
              <a:buSzPct val="115000"/>
              <a:buFont typeface="Arial" panose="020B0604020202020204" pitchFamily="34" charset="0"/>
              <a:buNone/>
              <a:defRPr lang="en-US" sz="800" kern="0" baseline="0" dirty="0" smtClean="0">
                <a:solidFill>
                  <a:schemeClr val="tx1"/>
                </a:solidFill>
                <a:latin typeface="Arial" panose="020B0604020202020204" pitchFamily="34" charset="0"/>
                <a:ea typeface="+mn-ea"/>
                <a:cs typeface="Arial" panose="020B0604020202020204" pitchFamily="34" charset="0"/>
              </a:defRPr>
            </a:lvl1pPr>
            <a:lvl2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smtClean="0">
                <a:solidFill>
                  <a:schemeClr val="accent2"/>
                </a:solidFill>
                <a:latin typeface="Arial" panose="020B0604020202020204" pitchFamily="34" charset="0"/>
                <a:ea typeface="+mn-ea"/>
                <a:cs typeface="Arial" panose="020B0604020202020204" pitchFamily="34" charset="0"/>
              </a:defRPr>
            </a:lvl2pPr>
            <a:lvl3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smtClean="0">
                <a:solidFill>
                  <a:schemeClr val="accent2"/>
                </a:solidFill>
                <a:latin typeface="Arial" panose="020B0604020202020204" pitchFamily="34" charset="0"/>
                <a:ea typeface="+mn-ea"/>
                <a:cs typeface="Arial" panose="020B0604020202020204" pitchFamily="34" charset="0"/>
              </a:defRPr>
            </a:lvl3pPr>
            <a:lvl4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smtClean="0">
                <a:solidFill>
                  <a:schemeClr val="accent2"/>
                </a:solidFill>
                <a:latin typeface="Arial" panose="020B0604020202020204" pitchFamily="34" charset="0"/>
                <a:ea typeface="+mn-ea"/>
                <a:cs typeface="Arial" panose="020B0604020202020204" pitchFamily="34" charset="0"/>
              </a:defRPr>
            </a:lvl4pPr>
            <a:lvl5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a:solidFill>
                  <a:schemeClr val="accent2"/>
                </a:solidFill>
                <a:latin typeface="Arial" panose="020B0604020202020204" pitchFamily="34" charset="0"/>
                <a:ea typeface="+mn-ea"/>
                <a:cs typeface="Arial" panose="020B0604020202020204" pitchFamily="34" charset="0"/>
              </a:defRPr>
            </a:lvl5pPr>
          </a:lstStyle>
          <a:p>
            <a:pPr lvl="0"/>
            <a:r>
              <a:rPr lang="en-US" dirty="0"/>
              <a:t>Click to edit Master text styles</a:t>
            </a:r>
          </a:p>
        </p:txBody>
      </p:sp>
    </p:spTree>
    <p:extLst>
      <p:ext uri="{BB962C8B-B14F-4D97-AF65-F5344CB8AC3E}">
        <p14:creationId xmlns:p14="http://schemas.microsoft.com/office/powerpoint/2010/main" val="99888082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cSld name="Title Only">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06331"/>
            <a:ext cx="10515600" cy="739056"/>
          </a:xfrm>
        </p:spPr>
        <p:txBody>
          <a:bodyPr>
            <a:normAutofit/>
          </a:bodyPr>
          <a:lstStyle>
            <a:lvl1pPr>
              <a:defRPr sz="3200"/>
            </a:lvl1pPr>
          </a:lstStyle>
          <a:p>
            <a:r>
              <a:rPr lang="en-US" dirty="0"/>
              <a:t>Click to edit Master title style</a:t>
            </a:r>
          </a:p>
        </p:txBody>
      </p:sp>
      <p:sp>
        <p:nvSpPr>
          <p:cNvPr id="4" name="Slide Number Placeholder 2">
            <a:extLst>
              <a:ext uri="{FF2B5EF4-FFF2-40B4-BE49-F238E27FC236}">
                <a16:creationId xmlns:a16="http://schemas.microsoft.com/office/drawing/2014/main" id="{E1E25E3E-F09B-482D-9E4A-300EBD4E6E26}"/>
              </a:ext>
            </a:extLst>
          </p:cNvPr>
          <p:cNvSpPr>
            <a:spLocks noGrp="1"/>
          </p:cNvSpPr>
          <p:nvPr>
            <p:ph type="sldNum" sz="quarter" idx="10"/>
          </p:nvPr>
        </p:nvSpPr>
        <p:spPr>
          <a:xfrm>
            <a:off x="11736387" y="6519599"/>
            <a:ext cx="455611" cy="336525"/>
          </a:xfrm>
        </p:spPr>
        <p:txBody>
          <a:bodyPr/>
          <a:lstStyle/>
          <a:p>
            <a:fld id="{724AC3FD-09E3-4FF5-A0F9-A72F20D7F301}" type="slidenum">
              <a:rPr lang="en-GB" smtClean="0"/>
              <a:pPr/>
              <a:t>‹Nr.›</a:t>
            </a:fld>
            <a:endParaRPr lang="en-GB" dirty="0"/>
          </a:p>
        </p:txBody>
      </p:sp>
    </p:spTree>
    <p:extLst>
      <p:ext uri="{BB962C8B-B14F-4D97-AF65-F5344CB8AC3E}">
        <p14:creationId xmlns:p14="http://schemas.microsoft.com/office/powerpoint/2010/main" val="428896888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14" name="Text Placeholder 13">
            <a:extLst>
              <a:ext uri="{FF2B5EF4-FFF2-40B4-BE49-F238E27FC236}">
                <a16:creationId xmlns:a16="http://schemas.microsoft.com/office/drawing/2014/main" id="{B323011C-889E-40FB-9049-ADF73277EB1E}"/>
              </a:ext>
            </a:extLst>
          </p:cNvPr>
          <p:cNvSpPr>
            <a:spLocks noGrp="1"/>
          </p:cNvSpPr>
          <p:nvPr>
            <p:ph type="body" sz="quarter" idx="12" hasCustomPrompt="1"/>
          </p:nvPr>
        </p:nvSpPr>
        <p:spPr>
          <a:xfrm>
            <a:off x="673100" y="2002394"/>
            <a:ext cx="11075988" cy="4411469"/>
          </a:xfrm>
          <a:prstGeom prst="rect">
            <a:avLst/>
          </a:prstGeom>
        </p:spPr>
        <p:txBody>
          <a:bodyPr wrap="square" lIns="0" tIns="0" rIns="0" bIns="0">
            <a:noAutofit/>
          </a:bodyPr>
          <a:lstStyle>
            <a:lvl1pPr marL="0" indent="0">
              <a:lnSpc>
                <a:spcPct val="100000"/>
              </a:lnSpc>
              <a:spcBef>
                <a:spcPts val="0"/>
              </a:spcBef>
              <a:spcAft>
                <a:spcPts val="300"/>
              </a:spcAft>
              <a:buNone/>
              <a:defRPr sz="1800" spc="-50" baseline="0">
                <a:solidFill>
                  <a:srgbClr val="071D49"/>
                </a:solidFill>
                <a:latin typeface="Raleway" panose="020B0503030101060003" pitchFamily="34" charset="0"/>
              </a:defRPr>
            </a:lvl1pPr>
            <a:lvl2pPr marL="180000" indent="-180000">
              <a:lnSpc>
                <a:spcPct val="100000"/>
              </a:lnSpc>
              <a:spcBef>
                <a:spcPts val="0"/>
              </a:spcBef>
              <a:spcAft>
                <a:spcPts val="300"/>
              </a:spcAft>
              <a:buClr>
                <a:srgbClr val="EB1852"/>
              </a:buClr>
              <a:buFont typeface="Arial" panose="020B0604020202020204" pitchFamily="34" charset="0"/>
              <a:buChar char="•"/>
              <a:defRPr sz="1400">
                <a:solidFill>
                  <a:srgbClr val="071D49"/>
                </a:solidFill>
                <a:latin typeface="Raleway" panose="020B0503030101060003" pitchFamily="34" charset="0"/>
              </a:defRPr>
            </a:lvl2pPr>
            <a:lvl3pPr marL="180000" indent="-180000">
              <a:lnSpc>
                <a:spcPct val="100000"/>
              </a:lnSpc>
              <a:spcBef>
                <a:spcPts val="0"/>
              </a:spcBef>
              <a:spcAft>
                <a:spcPts val="300"/>
              </a:spcAft>
              <a:buClr>
                <a:srgbClr val="EB1852"/>
              </a:buClr>
              <a:buFont typeface="Arial" panose="020B0604020202020204" pitchFamily="34" charset="0"/>
              <a:buChar char="•"/>
              <a:defRPr sz="1100">
                <a:solidFill>
                  <a:srgbClr val="071D49"/>
                </a:solidFill>
                <a:latin typeface="Raleway" panose="020B0503030101060003" pitchFamily="34" charset="0"/>
              </a:defRPr>
            </a:lvl3pPr>
            <a:lvl4pPr marL="180000" indent="-180000">
              <a:lnSpc>
                <a:spcPct val="100000"/>
              </a:lnSpc>
              <a:spcBef>
                <a:spcPts val="0"/>
              </a:spcBef>
              <a:spcAft>
                <a:spcPts val="300"/>
              </a:spcAft>
              <a:buClr>
                <a:srgbClr val="EB1852"/>
              </a:buClr>
              <a:buFont typeface="Arial" panose="020B0604020202020204" pitchFamily="34" charset="0"/>
              <a:buChar char="•"/>
              <a:defRPr sz="850">
                <a:solidFill>
                  <a:srgbClr val="071D49"/>
                </a:solidFill>
                <a:latin typeface="Raleway" panose="020B0503030101060003" pitchFamily="34" charset="0"/>
              </a:defRPr>
            </a:lvl4pPr>
            <a:lvl5pPr marL="0" indent="0">
              <a:lnSpc>
                <a:spcPct val="100000"/>
              </a:lnSpc>
              <a:spcBef>
                <a:spcPts val="0"/>
              </a:spcBef>
              <a:spcAft>
                <a:spcPts val="200"/>
              </a:spcAft>
              <a:buNone/>
              <a:defRPr sz="1100" b="1">
                <a:solidFill>
                  <a:srgbClr val="E40046"/>
                </a:solidFill>
                <a:latin typeface="Raleway" panose="020B0503030101060003" pitchFamily="34" charset="0"/>
              </a:defRPr>
            </a:lvl5pPr>
            <a:lvl6pPr marL="0" indent="0">
              <a:lnSpc>
                <a:spcPct val="100000"/>
              </a:lnSpc>
              <a:spcBef>
                <a:spcPts val="0"/>
              </a:spcBef>
              <a:buNone/>
              <a:defRPr sz="1100">
                <a:solidFill>
                  <a:srgbClr val="071D49"/>
                </a:solidFill>
                <a:latin typeface="Raleway" panose="020B0503030101060003" pitchFamily="34" charset="0"/>
              </a:defRPr>
            </a:lvl6pPr>
          </a:lstStyle>
          <a:p>
            <a:pPr lvl="0"/>
            <a:r>
              <a:rPr lang="en-GB" dirty="0"/>
              <a:t>Top level, </a:t>
            </a:r>
            <a:r>
              <a:rPr lang="en-GB" dirty="0" err="1"/>
              <a:t>Raleway</a:t>
            </a:r>
            <a:r>
              <a:rPr lang="en-GB" dirty="0"/>
              <a:t> no bullet</a:t>
            </a:r>
          </a:p>
          <a:p>
            <a:pPr lvl="1">
              <a:buFont typeface="Helvetica" pitchFamily="2" charset="0"/>
              <a:buChar char="⁄"/>
            </a:pPr>
            <a:r>
              <a:rPr lang="en-GB" dirty="0"/>
              <a:t>Second level, </a:t>
            </a:r>
            <a:r>
              <a:rPr lang="en-GB" dirty="0" err="1"/>
              <a:t>Raleway</a:t>
            </a:r>
            <a:r>
              <a:rPr lang="en-GB" dirty="0"/>
              <a:t> bullet point</a:t>
            </a:r>
          </a:p>
          <a:p>
            <a:pPr marL="360000" lvl="2">
              <a:buSzPct val="100000"/>
              <a:buFont typeface="Helvetica" pitchFamily="2" charset="0"/>
              <a:buChar char="●"/>
            </a:pPr>
            <a:r>
              <a:rPr lang="en-GB" dirty="0"/>
              <a:t>Third level, </a:t>
            </a:r>
            <a:r>
              <a:rPr lang="en-GB" dirty="0" err="1"/>
              <a:t>Raleway</a:t>
            </a:r>
            <a:r>
              <a:rPr lang="en-GB" dirty="0"/>
              <a:t> bullet point</a:t>
            </a:r>
          </a:p>
          <a:p>
            <a:pPr marL="540000" lvl="3">
              <a:buFont typeface="Helvetica" pitchFamily="2" charset="0"/>
              <a:buChar char="●"/>
            </a:pPr>
            <a:r>
              <a:rPr lang="en-GB" sz="1000" dirty="0"/>
              <a:t>Fourth level, </a:t>
            </a:r>
            <a:r>
              <a:rPr lang="en-GB" sz="1000" dirty="0" err="1"/>
              <a:t>Raleway</a:t>
            </a:r>
            <a:r>
              <a:rPr lang="en-GB" sz="1000" dirty="0"/>
              <a:t> bullet point</a:t>
            </a:r>
          </a:p>
          <a:p>
            <a:pPr lvl="3"/>
            <a:endParaRPr lang="en-GB" dirty="0"/>
          </a:p>
          <a:p>
            <a:pPr lvl="4"/>
            <a:r>
              <a:rPr lang="en-GB" dirty="0"/>
              <a:t>Sub heading, </a:t>
            </a:r>
            <a:r>
              <a:rPr lang="en-GB" dirty="0" err="1"/>
              <a:t>Raleway</a:t>
            </a:r>
            <a:r>
              <a:rPr lang="en-GB" dirty="0"/>
              <a:t> Bold</a:t>
            </a:r>
          </a:p>
          <a:p>
            <a:pPr lvl="5"/>
            <a:r>
              <a:rPr lang="en-GB" dirty="0"/>
              <a:t>Body copy </a:t>
            </a:r>
            <a:r>
              <a:rPr lang="en-GB" dirty="0" err="1"/>
              <a:t>Raleway</a:t>
            </a:r>
            <a:endParaRPr lang="en-GB" dirty="0"/>
          </a:p>
        </p:txBody>
      </p:sp>
      <p:sp>
        <p:nvSpPr>
          <p:cNvPr id="8" name="Slide Number Placeholder 5">
            <a:extLst>
              <a:ext uri="{FF2B5EF4-FFF2-40B4-BE49-F238E27FC236}">
                <a16:creationId xmlns:a16="http://schemas.microsoft.com/office/drawing/2014/main" id="{D94DDC7D-2914-4CFD-8ABB-6752F6A9CD52}"/>
              </a:ext>
            </a:extLst>
          </p:cNvPr>
          <p:cNvSpPr>
            <a:spLocks noGrp="1"/>
          </p:cNvSpPr>
          <p:nvPr>
            <p:ph type="sldNum" sz="quarter" idx="4"/>
          </p:nvPr>
        </p:nvSpPr>
        <p:spPr>
          <a:xfrm>
            <a:off x="9468000" y="6518366"/>
            <a:ext cx="2628000" cy="203109"/>
          </a:xfrm>
          <a:prstGeom prst="rect">
            <a:avLst/>
          </a:prstGeom>
        </p:spPr>
        <p:txBody>
          <a:bodyPr vert="horz" lIns="0" tIns="0" rIns="0" bIns="0" rtlCol="0" anchor="ctr"/>
          <a:lstStyle>
            <a:lvl1pPr algn="r">
              <a:defRPr sz="1200" b="1">
                <a:solidFill>
                  <a:schemeClr val="bg1"/>
                </a:solidFill>
                <a:latin typeface="Raleway" charset="0"/>
                <a:ea typeface="Raleway" charset="0"/>
                <a:cs typeface="Raleway" charset="0"/>
              </a:defRPr>
            </a:lvl1pPr>
          </a:lstStyle>
          <a:p>
            <a:fld id="{2A4924F2-D2C6-4E44-94BF-16121116D9F5}" type="slidenum">
              <a:rPr lang="en-GB" smtClean="0"/>
              <a:pPr/>
              <a:t>‹Nr.›</a:t>
            </a:fld>
            <a:endParaRPr lang="en-GB" dirty="0"/>
          </a:p>
        </p:txBody>
      </p:sp>
      <p:sp>
        <p:nvSpPr>
          <p:cNvPr id="11" name="Footer Placeholder 4">
            <a:extLst>
              <a:ext uri="{FF2B5EF4-FFF2-40B4-BE49-F238E27FC236}">
                <a16:creationId xmlns:a16="http://schemas.microsoft.com/office/drawing/2014/main" id="{CE761B18-C432-4D9D-AFBC-23FB98288959}"/>
              </a:ext>
            </a:extLst>
          </p:cNvPr>
          <p:cNvSpPr>
            <a:spLocks noGrp="1"/>
          </p:cNvSpPr>
          <p:nvPr>
            <p:ph type="ftr" sz="quarter" idx="3"/>
          </p:nvPr>
        </p:nvSpPr>
        <p:spPr>
          <a:xfrm>
            <a:off x="673100" y="456524"/>
            <a:ext cx="4114800" cy="187573"/>
          </a:xfrm>
          <a:prstGeom prst="rect">
            <a:avLst/>
          </a:prstGeom>
        </p:spPr>
        <p:txBody>
          <a:bodyPr vert="horz" lIns="0" tIns="0" rIns="0" bIns="0" rtlCol="0" anchor="t" anchorCtr="0"/>
          <a:lstStyle>
            <a:lvl1pPr algn="l">
              <a:defRPr sz="850">
                <a:solidFill>
                  <a:srgbClr val="071D49"/>
                </a:solidFill>
              </a:defRPr>
            </a:lvl1pPr>
          </a:lstStyle>
          <a:p>
            <a:r>
              <a:rPr lang="en-GB" dirty="0"/>
              <a:t>PowerPoint title (Global update in Header and Footer)</a:t>
            </a:r>
          </a:p>
        </p:txBody>
      </p:sp>
      <p:sp>
        <p:nvSpPr>
          <p:cNvPr id="20" name="Text Placeholder 4">
            <a:extLst>
              <a:ext uri="{FF2B5EF4-FFF2-40B4-BE49-F238E27FC236}">
                <a16:creationId xmlns:a16="http://schemas.microsoft.com/office/drawing/2014/main" id="{649F6394-059D-48A0-B628-F8AC4DC3034B}"/>
              </a:ext>
            </a:extLst>
          </p:cNvPr>
          <p:cNvSpPr>
            <a:spLocks noGrp="1"/>
          </p:cNvSpPr>
          <p:nvPr>
            <p:ph type="body" sz="quarter" idx="13" hasCustomPrompt="1"/>
          </p:nvPr>
        </p:nvSpPr>
        <p:spPr>
          <a:xfrm>
            <a:off x="8374424" y="6599238"/>
            <a:ext cx="3169876" cy="96950"/>
          </a:xfrm>
          <a:prstGeom prst="rect">
            <a:avLst/>
          </a:prstGeom>
        </p:spPr>
        <p:txBody>
          <a:bodyPr lIns="0" tIns="0" rIns="0" bIns="0">
            <a:noAutofit/>
          </a:bodyPr>
          <a:lstStyle>
            <a:lvl1pPr marL="0" indent="0" algn="r">
              <a:buNone/>
              <a:defRPr sz="700">
                <a:solidFill>
                  <a:srgbClr val="071D49"/>
                </a:solidFill>
                <a:latin typeface="Raleway" panose="020B0503030101060003"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GB" dirty="0"/>
              <a:t>disclaimer place holder</a:t>
            </a:r>
          </a:p>
        </p:txBody>
      </p:sp>
      <p:sp>
        <p:nvSpPr>
          <p:cNvPr id="12" name="Text Placeholder 2">
            <a:extLst>
              <a:ext uri="{FF2B5EF4-FFF2-40B4-BE49-F238E27FC236}">
                <a16:creationId xmlns:a16="http://schemas.microsoft.com/office/drawing/2014/main" id="{5A31CE7D-A7FA-4D32-AF27-26BE819035EC}"/>
              </a:ext>
            </a:extLst>
          </p:cNvPr>
          <p:cNvSpPr>
            <a:spLocks noGrp="1"/>
          </p:cNvSpPr>
          <p:nvPr>
            <p:ph type="body" sz="quarter" idx="14" hasCustomPrompt="1"/>
          </p:nvPr>
        </p:nvSpPr>
        <p:spPr>
          <a:xfrm>
            <a:off x="673100" y="1089025"/>
            <a:ext cx="11063288" cy="720725"/>
          </a:xfrm>
          <a:prstGeom prst="rect">
            <a:avLst/>
          </a:prstGeom>
        </p:spPr>
        <p:txBody>
          <a:bodyPr lIns="0" tIns="0" rIns="0" bIns="0"/>
          <a:lstStyle>
            <a:lvl1pPr marL="0" indent="0">
              <a:lnSpc>
                <a:spcPct val="75000"/>
              </a:lnSpc>
              <a:buFontTx/>
              <a:buNone/>
              <a:defRPr sz="2500" b="0">
                <a:solidFill>
                  <a:srgbClr val="EB1852"/>
                </a:solidFill>
                <a:latin typeface="Breakthrough" panose="02060603040202040303" pitchFamily="18" charset="0"/>
              </a:defRPr>
            </a:lvl1pPr>
            <a:lvl2pPr marL="457200" indent="0">
              <a:buNone/>
              <a:defRPr>
                <a:latin typeface="+mj-lt"/>
              </a:defRPr>
            </a:lvl2pPr>
            <a:lvl3pPr>
              <a:defRPr>
                <a:latin typeface="+mj-lt"/>
              </a:defRPr>
            </a:lvl3pPr>
            <a:lvl4pPr>
              <a:defRPr>
                <a:latin typeface="+mj-lt"/>
              </a:defRPr>
            </a:lvl4pPr>
            <a:lvl5pPr>
              <a:defRPr>
                <a:latin typeface="+mj-lt"/>
              </a:defRPr>
            </a:lvl5pPr>
          </a:lstStyle>
          <a:p>
            <a:pPr lvl="0"/>
            <a:r>
              <a:rPr lang="en-US" dirty="0" err="1"/>
              <a:t>SLiDE</a:t>
            </a:r>
            <a:r>
              <a:rPr lang="en-US" dirty="0"/>
              <a:t> </a:t>
            </a:r>
            <a:r>
              <a:rPr lang="en-US" dirty="0" err="1"/>
              <a:t>HEADiNG</a:t>
            </a:r>
            <a:br>
              <a:rPr lang="en-US" dirty="0"/>
            </a:br>
            <a:r>
              <a:rPr lang="en-US" dirty="0"/>
              <a:t>BREAKTHROUGH</a:t>
            </a:r>
          </a:p>
        </p:txBody>
      </p:sp>
    </p:spTree>
    <p:extLst>
      <p:ext uri="{BB962C8B-B14F-4D97-AF65-F5344CB8AC3E}">
        <p14:creationId xmlns:p14="http://schemas.microsoft.com/office/powerpoint/2010/main" val="2345257093"/>
      </p:ext>
    </p:extLst>
  </p:cSld>
  <p:clrMapOvr>
    <a:masterClrMapping/>
  </p:clrMapOvr>
  <p:extLst>
    <p:ext uri="{DCECCB84-F9BA-43D5-87BE-67443E8EF086}">
      <p15:sldGuideLst xmlns:p15="http://schemas.microsoft.com/office/powerpoint/2012/main"/>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Body page option 1">
    <p:spTree>
      <p:nvGrpSpPr>
        <p:cNvPr id="1" name=""/>
        <p:cNvGrpSpPr/>
        <p:nvPr/>
      </p:nvGrpSpPr>
      <p:grpSpPr>
        <a:xfrm>
          <a:off x="0" y="0"/>
          <a:ext cx="0" cy="0"/>
          <a:chOff x="0" y="0"/>
          <a:chExt cx="0" cy="0"/>
        </a:xfrm>
      </p:grpSpPr>
      <p:sp>
        <p:nvSpPr>
          <p:cNvPr id="19" name="Rectangle 2"/>
          <p:cNvSpPr>
            <a:spLocks noGrp="1" noChangeArrowheads="1"/>
          </p:cNvSpPr>
          <p:nvPr>
            <p:ph type="title"/>
          </p:nvPr>
        </p:nvSpPr>
        <p:spPr bwMode="auto">
          <a:xfrm>
            <a:off x="632514" y="423714"/>
            <a:ext cx="11507393" cy="512704"/>
          </a:xfrm>
          <a:prstGeom prst="rect">
            <a:avLst/>
          </a:prstGeom>
          <a:noFill/>
          <a:ln w="9525" algn="ctr">
            <a:noFill/>
            <a:miter lim="800000"/>
            <a:headEnd/>
            <a:tailEnd/>
          </a:ln>
          <a:effectLst/>
        </p:spPr>
        <p:txBody>
          <a:bodyPr vert="horz" wrap="square" lIns="0" tIns="0" rIns="0" bIns="0" numCol="1" anchor="b" anchorCtr="0" compatLnSpc="1">
            <a:prstTxWarp prst="textNoShape">
              <a:avLst/>
            </a:prstTxWarp>
            <a:noAutofit/>
          </a:bodyPr>
          <a:lstStyle>
            <a:lvl1pPr>
              <a:defRPr sz="3200"/>
            </a:lvl1pPr>
          </a:lstStyle>
          <a:p>
            <a:pPr lvl="0"/>
            <a:r>
              <a:rPr lang="en-US" dirty="0"/>
              <a:t>Click to edit Master title style</a:t>
            </a:r>
            <a:endParaRPr lang="en-GB" dirty="0"/>
          </a:p>
        </p:txBody>
      </p:sp>
      <p:sp>
        <p:nvSpPr>
          <p:cNvPr id="3" name="Content Placeholder 2"/>
          <p:cNvSpPr>
            <a:spLocks noGrp="1"/>
          </p:cNvSpPr>
          <p:nvPr>
            <p:ph sz="quarter" idx="10"/>
          </p:nvPr>
        </p:nvSpPr>
        <p:spPr>
          <a:xfrm>
            <a:off x="651560" y="1772817"/>
            <a:ext cx="11474453" cy="3384376"/>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Slide Number Placeholder 4"/>
          <p:cNvSpPr>
            <a:spLocks noGrp="1"/>
          </p:cNvSpPr>
          <p:nvPr>
            <p:ph type="sldNum" sz="quarter" idx="12"/>
          </p:nvPr>
        </p:nvSpPr>
        <p:spPr>
          <a:xfrm>
            <a:off x="11660617" y="6527554"/>
            <a:ext cx="527383" cy="269940"/>
          </a:xfrm>
          <a:prstGeom prst="rect">
            <a:avLst/>
          </a:prstGeom>
        </p:spPr>
        <p:txBody>
          <a:bodyPr/>
          <a:lstStyle>
            <a:lvl1pPr algn="ctr">
              <a:defRPr sz="1050"/>
            </a:lvl1pPr>
          </a:lstStyle>
          <a:p>
            <a:fld id="{2FE18977-94FB-415F-B497-03350E8854FC}" type="slidenum">
              <a:rPr lang="en-GB" smtClean="0">
                <a:solidFill>
                  <a:srgbClr val="000000"/>
                </a:solidFill>
              </a:rPr>
              <a:pPr/>
              <a:t>‹Nr.›</a:t>
            </a:fld>
            <a:endParaRPr lang="en-GB" dirty="0">
              <a:solidFill>
                <a:srgbClr val="000000"/>
              </a:solidFill>
            </a:endParaRPr>
          </a:p>
        </p:txBody>
      </p:sp>
    </p:spTree>
    <p:extLst>
      <p:ext uri="{BB962C8B-B14F-4D97-AF65-F5344CB8AC3E}">
        <p14:creationId xmlns:p14="http://schemas.microsoft.com/office/powerpoint/2010/main" val="246743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Presentation Title With Image">
    <p:bg>
      <p:bgPr>
        <a:solidFill>
          <a:srgbClr val="D0D3D3"/>
        </a:solidFill>
        <a:effectLst/>
      </p:bgPr>
    </p:bg>
    <p:spTree>
      <p:nvGrpSpPr>
        <p:cNvPr id="1" name=""/>
        <p:cNvGrpSpPr/>
        <p:nvPr/>
      </p:nvGrpSpPr>
      <p:grpSpPr>
        <a:xfrm>
          <a:off x="0" y="0"/>
          <a:ext cx="0" cy="0"/>
          <a:chOff x="0" y="0"/>
          <a:chExt cx="0" cy="0"/>
        </a:xfrm>
      </p:grpSpPr>
      <p:sp>
        <p:nvSpPr>
          <p:cNvPr id="10" name="Right Triangle 9">
            <a:extLst>
              <a:ext uri="{FF2B5EF4-FFF2-40B4-BE49-F238E27FC236}">
                <a16:creationId xmlns:a16="http://schemas.microsoft.com/office/drawing/2014/main" id="{0EFCFACB-866A-455B-8F69-93CD9F3D3D6E}"/>
              </a:ext>
            </a:extLst>
          </p:cNvPr>
          <p:cNvSpPr>
            <a:spLocks noChangeAspect="1"/>
          </p:cNvSpPr>
          <p:nvPr userDrawn="1"/>
        </p:nvSpPr>
        <p:spPr>
          <a:xfrm rot="10800000" flipH="1">
            <a:off x="0" y="0"/>
            <a:ext cx="1483292" cy="4267200"/>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a:extLst>
              <a:ext uri="{FF2B5EF4-FFF2-40B4-BE49-F238E27FC236}">
                <a16:creationId xmlns:a16="http://schemas.microsoft.com/office/drawing/2014/main" id="{1A5A9598-132B-4791-AA81-8424EC568A8B}"/>
              </a:ext>
            </a:extLst>
          </p:cNvPr>
          <p:cNvCxnSpPr/>
          <p:nvPr userDrawn="1"/>
        </p:nvCxnSpPr>
        <p:spPr>
          <a:xfrm>
            <a:off x="697164" y="6249600"/>
            <a:ext cx="522000" cy="0"/>
          </a:xfrm>
          <a:prstGeom prst="line">
            <a:avLst/>
          </a:prstGeom>
          <a:ln w="3175">
            <a:solidFill>
              <a:srgbClr val="071D49"/>
            </a:solidFill>
          </a:ln>
        </p:spPr>
        <p:style>
          <a:lnRef idx="1">
            <a:schemeClr val="accent1"/>
          </a:lnRef>
          <a:fillRef idx="0">
            <a:schemeClr val="accent1"/>
          </a:fillRef>
          <a:effectRef idx="0">
            <a:schemeClr val="accent1"/>
          </a:effectRef>
          <a:fontRef idx="minor">
            <a:schemeClr val="tx1"/>
          </a:fontRef>
        </p:style>
      </p:cxnSp>
      <p:sp>
        <p:nvSpPr>
          <p:cNvPr id="16" name="Title 1">
            <a:extLst>
              <a:ext uri="{FF2B5EF4-FFF2-40B4-BE49-F238E27FC236}">
                <a16:creationId xmlns:a16="http://schemas.microsoft.com/office/drawing/2014/main" id="{3951345F-605B-4B05-8202-DE3B46F9CDEE}"/>
              </a:ext>
            </a:extLst>
          </p:cNvPr>
          <p:cNvSpPr>
            <a:spLocks noGrp="1"/>
          </p:cNvSpPr>
          <p:nvPr>
            <p:ph type="ctrTitle" hasCustomPrompt="1"/>
          </p:nvPr>
        </p:nvSpPr>
        <p:spPr>
          <a:xfrm>
            <a:off x="1097280" y="1280160"/>
            <a:ext cx="5146970" cy="2377440"/>
          </a:xfrm>
          <a:prstGeom prst="rect">
            <a:avLst/>
          </a:prstGeom>
        </p:spPr>
        <p:txBody>
          <a:bodyPr anchor="t">
            <a:normAutofit/>
          </a:bodyPr>
          <a:lstStyle>
            <a:lvl1pPr algn="l">
              <a:defRPr sz="4400" b="1">
                <a:solidFill>
                  <a:schemeClr val="tx1"/>
                </a:solidFill>
                <a:effectLst/>
                <a:latin typeface="+mj-lt"/>
                <a:cs typeface="Arial"/>
              </a:defRPr>
            </a:lvl1pPr>
          </a:lstStyle>
          <a:p>
            <a:r>
              <a:rPr lang="en-US" dirty="0"/>
              <a:t>Click to Edit Master Title Style</a:t>
            </a:r>
          </a:p>
        </p:txBody>
      </p:sp>
      <p:sp>
        <p:nvSpPr>
          <p:cNvPr id="19" name="Subtitle 2">
            <a:extLst>
              <a:ext uri="{FF2B5EF4-FFF2-40B4-BE49-F238E27FC236}">
                <a16:creationId xmlns:a16="http://schemas.microsoft.com/office/drawing/2014/main" id="{79680979-CC01-4E77-8530-905039B45F0A}"/>
              </a:ext>
            </a:extLst>
          </p:cNvPr>
          <p:cNvSpPr>
            <a:spLocks noGrp="1"/>
          </p:cNvSpPr>
          <p:nvPr>
            <p:ph type="subTitle" idx="1" hasCustomPrompt="1"/>
          </p:nvPr>
        </p:nvSpPr>
        <p:spPr>
          <a:xfrm>
            <a:off x="1097280" y="3625372"/>
            <a:ext cx="4689770" cy="914400"/>
          </a:xfrm>
          <a:prstGeom prst="rect">
            <a:avLst/>
          </a:prstGeom>
        </p:spPr>
        <p:txBody>
          <a:bodyPr>
            <a:normAutofit/>
          </a:bodyPr>
          <a:lstStyle>
            <a:lvl1pPr marL="0" indent="0" algn="l">
              <a:buNone/>
              <a:defRPr sz="1500" b="1" i="0">
                <a:solidFill>
                  <a:schemeClr val="tx2"/>
                </a:solidFill>
                <a:effectLst/>
                <a:latin typeface="Arial"/>
                <a:cs typeface="Aria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Click to Edit Master Subtitle Style</a:t>
            </a:r>
          </a:p>
        </p:txBody>
      </p:sp>
      <p:sp>
        <p:nvSpPr>
          <p:cNvPr id="20" name="Text Placeholder 19">
            <a:extLst>
              <a:ext uri="{FF2B5EF4-FFF2-40B4-BE49-F238E27FC236}">
                <a16:creationId xmlns:a16="http://schemas.microsoft.com/office/drawing/2014/main" id="{E0F6C3D1-ED36-45A1-94EC-A543584321B2}"/>
              </a:ext>
            </a:extLst>
          </p:cNvPr>
          <p:cNvSpPr>
            <a:spLocks noGrp="1"/>
          </p:cNvSpPr>
          <p:nvPr>
            <p:ph type="body" sz="quarter" idx="11" hasCustomPrompt="1"/>
          </p:nvPr>
        </p:nvSpPr>
        <p:spPr>
          <a:xfrm>
            <a:off x="1097280" y="4551964"/>
            <a:ext cx="4384970" cy="914400"/>
          </a:xfrm>
        </p:spPr>
        <p:txBody>
          <a:bodyPr/>
          <a:lstStyle>
            <a:lvl1pPr marL="0" indent="0">
              <a:buNone/>
              <a:defRPr sz="1150" i="1">
                <a:solidFill>
                  <a:schemeClr val="tx1"/>
                </a:solidFill>
              </a:defRPr>
            </a:lvl1pPr>
            <a:lvl2pPr marL="247644" indent="0">
              <a:buNone/>
              <a:defRPr/>
            </a:lvl2pPr>
            <a:lvl3pPr marL="507987" indent="0">
              <a:buNone/>
              <a:defRPr/>
            </a:lvl3pPr>
            <a:lvl4pPr marL="736582" indent="0">
              <a:buNone/>
              <a:defRPr/>
            </a:lvl4pPr>
            <a:lvl5pPr marL="954592" indent="0">
              <a:buNone/>
              <a:defRPr/>
            </a:lvl5pPr>
          </a:lstStyle>
          <a:p>
            <a:pPr lvl="0"/>
            <a:r>
              <a:rPr lang="en-US" dirty="0"/>
              <a:t>Click to Edit Master Text Styles</a:t>
            </a:r>
          </a:p>
        </p:txBody>
      </p:sp>
      <p:pic>
        <p:nvPicPr>
          <p:cNvPr id="11" name="Picture 10">
            <a:extLst>
              <a:ext uri="{FF2B5EF4-FFF2-40B4-BE49-F238E27FC236}">
                <a16:creationId xmlns:a16="http://schemas.microsoft.com/office/drawing/2014/main" id="{2D90AADF-112C-4300-8D1F-49B825951AA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2"/>
            <a:ext cx="1485899" cy="4346471"/>
          </a:xfrm>
          <a:prstGeom prst="rect">
            <a:avLst/>
          </a:prstGeom>
        </p:spPr>
      </p:pic>
      <p:sp>
        <p:nvSpPr>
          <p:cNvPr id="12" name="Picture Placeholder 11">
            <a:extLst>
              <a:ext uri="{FF2B5EF4-FFF2-40B4-BE49-F238E27FC236}">
                <a16:creationId xmlns:a16="http://schemas.microsoft.com/office/drawing/2014/main" id="{4E36D134-E6A1-41AE-8FE0-43649CB944BF}"/>
              </a:ext>
            </a:extLst>
          </p:cNvPr>
          <p:cNvSpPr>
            <a:spLocks noGrp="1"/>
          </p:cNvSpPr>
          <p:nvPr>
            <p:ph type="pic" sz="quarter" idx="12" hasCustomPrompt="1"/>
          </p:nvPr>
        </p:nvSpPr>
        <p:spPr>
          <a:xfrm>
            <a:off x="4891590" y="0"/>
            <a:ext cx="7300410" cy="6858000"/>
          </a:xfrm>
          <a:custGeom>
            <a:avLst/>
            <a:gdLst>
              <a:gd name="connsiteX0" fmla="*/ 0 w 4795335"/>
              <a:gd name="connsiteY0" fmla="*/ 0 h 6858000"/>
              <a:gd name="connsiteX1" fmla="*/ 4795335 w 4795335"/>
              <a:gd name="connsiteY1" fmla="*/ 0 h 6858000"/>
              <a:gd name="connsiteX2" fmla="*/ 4795335 w 4795335"/>
              <a:gd name="connsiteY2" fmla="*/ 6858000 h 6858000"/>
              <a:gd name="connsiteX3" fmla="*/ 0 w 4795335"/>
              <a:gd name="connsiteY3" fmla="*/ 6858000 h 6858000"/>
              <a:gd name="connsiteX4" fmla="*/ 0 w 4795335"/>
              <a:gd name="connsiteY4" fmla="*/ 0 h 6858000"/>
              <a:gd name="connsiteX0" fmla="*/ 2505075 w 7300410"/>
              <a:gd name="connsiteY0" fmla="*/ 0 h 6858000"/>
              <a:gd name="connsiteX1" fmla="*/ 7300410 w 7300410"/>
              <a:gd name="connsiteY1" fmla="*/ 0 h 6858000"/>
              <a:gd name="connsiteX2" fmla="*/ 7300410 w 7300410"/>
              <a:gd name="connsiteY2" fmla="*/ 6858000 h 6858000"/>
              <a:gd name="connsiteX3" fmla="*/ 0 w 7300410"/>
              <a:gd name="connsiteY3" fmla="*/ 6858000 h 6858000"/>
              <a:gd name="connsiteX4" fmla="*/ 2505075 w 730041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00410" h="6858000">
                <a:moveTo>
                  <a:pt x="2505075" y="0"/>
                </a:moveTo>
                <a:lnTo>
                  <a:pt x="7300410" y="0"/>
                </a:lnTo>
                <a:lnTo>
                  <a:pt x="7300410" y="6858000"/>
                </a:lnTo>
                <a:lnTo>
                  <a:pt x="0" y="6858000"/>
                </a:lnTo>
                <a:lnTo>
                  <a:pt x="2505075" y="0"/>
                </a:lnTo>
                <a:close/>
              </a:path>
            </a:pathLst>
          </a:custGeom>
          <a:noFill/>
        </p:spPr>
        <p:txBody>
          <a:bodyPr anchor="ctr" anchorCtr="0"/>
          <a:lstStyle>
            <a:lvl1pPr marL="0" indent="0" algn="ctr">
              <a:buNone/>
              <a:defRPr sz="1600" b="1">
                <a:solidFill>
                  <a:schemeClr val="bg1"/>
                </a:solidFill>
              </a:defRPr>
            </a:lvl1pPr>
          </a:lstStyle>
          <a:p>
            <a:r>
              <a:rPr lang="en-GB" dirty="0"/>
              <a:t>Click to add image</a:t>
            </a:r>
          </a:p>
        </p:txBody>
      </p:sp>
      <p:sp>
        <p:nvSpPr>
          <p:cNvPr id="13" name="TextBox 12">
            <a:extLst>
              <a:ext uri="{FF2B5EF4-FFF2-40B4-BE49-F238E27FC236}">
                <a16:creationId xmlns:a16="http://schemas.microsoft.com/office/drawing/2014/main" id="{6A827DC6-5425-4779-8CC8-F1DEA0C11F56}"/>
              </a:ext>
            </a:extLst>
          </p:cNvPr>
          <p:cNvSpPr txBox="1"/>
          <p:nvPr userDrawn="1"/>
        </p:nvSpPr>
        <p:spPr>
          <a:xfrm>
            <a:off x="3834281" y="-310590"/>
            <a:ext cx="3924300" cy="299295"/>
          </a:xfrm>
          <a:prstGeom prst="rect">
            <a:avLst/>
          </a:prstGeom>
          <a:noFill/>
        </p:spPr>
        <p:txBody>
          <a:bodyPr wrap="square" lIns="0" tIns="72000" rIns="0" bIns="72000" rtlCol="0" anchor="b" anchorCtr="0">
            <a:spAutoFit/>
          </a:bodyPr>
          <a:lstStyle/>
          <a:p>
            <a:pPr algn="ctr"/>
            <a:r>
              <a:rPr lang="en-GB" sz="1000" dirty="0">
                <a:solidFill>
                  <a:schemeClr val="tx1"/>
                </a:solidFill>
              </a:rPr>
              <a:t>Change background color to recolor</a:t>
            </a:r>
            <a:r>
              <a:rPr lang="en-GB" sz="1000" baseline="0" dirty="0">
                <a:solidFill>
                  <a:schemeClr val="tx1"/>
                </a:solidFill>
              </a:rPr>
              <a:t> this area</a:t>
            </a:r>
            <a:endParaRPr lang="en-GB" sz="1000" dirty="0">
              <a:solidFill>
                <a:schemeClr val="tx1"/>
              </a:solidFill>
            </a:endParaRPr>
          </a:p>
        </p:txBody>
      </p:sp>
      <p:sp>
        <p:nvSpPr>
          <p:cNvPr id="14" name="TextBox 13">
            <a:extLst>
              <a:ext uri="{FF2B5EF4-FFF2-40B4-BE49-F238E27FC236}">
                <a16:creationId xmlns:a16="http://schemas.microsoft.com/office/drawing/2014/main" id="{16F1F3FE-7F55-4D11-8619-53E3CB7F642A}"/>
              </a:ext>
            </a:extLst>
          </p:cNvPr>
          <p:cNvSpPr txBox="1"/>
          <p:nvPr userDrawn="1"/>
        </p:nvSpPr>
        <p:spPr>
          <a:xfrm>
            <a:off x="7812088" y="-299295"/>
            <a:ext cx="3924300" cy="299295"/>
          </a:xfrm>
          <a:prstGeom prst="rect">
            <a:avLst/>
          </a:prstGeom>
          <a:noFill/>
        </p:spPr>
        <p:txBody>
          <a:bodyPr wrap="square" lIns="0" tIns="72000" rIns="0" bIns="72000" rtlCol="0" anchor="b" anchorCtr="0">
            <a:spAutoFit/>
          </a:bodyPr>
          <a:lstStyle>
            <a:defPPr>
              <a:defRPr lang="en-US"/>
            </a:defPPr>
            <a:lvl1pPr algn="ctr">
              <a:defRPr sz="1000">
                <a:solidFill>
                  <a:schemeClr val="tx2"/>
                </a:solidFill>
              </a:defRPr>
            </a:lvl1pPr>
          </a:lstStyle>
          <a:p>
            <a:pPr lvl="0"/>
            <a:r>
              <a:rPr lang="en-GB" dirty="0">
                <a:solidFill>
                  <a:schemeClr val="tx1"/>
                </a:solidFill>
              </a:rPr>
              <a:t>Click placeholder to add image</a:t>
            </a:r>
          </a:p>
        </p:txBody>
      </p:sp>
      <p:sp>
        <p:nvSpPr>
          <p:cNvPr id="15" name="TextBox 14">
            <a:extLst>
              <a:ext uri="{FF2B5EF4-FFF2-40B4-BE49-F238E27FC236}">
                <a16:creationId xmlns:a16="http://schemas.microsoft.com/office/drawing/2014/main" id="{6B0F0F65-4E77-4412-9EE5-33D478204E52}"/>
              </a:ext>
            </a:extLst>
          </p:cNvPr>
          <p:cNvSpPr txBox="1"/>
          <p:nvPr userDrawn="1"/>
        </p:nvSpPr>
        <p:spPr>
          <a:xfrm>
            <a:off x="0" y="-310590"/>
            <a:ext cx="3924300" cy="299295"/>
          </a:xfrm>
          <a:prstGeom prst="rect">
            <a:avLst/>
          </a:prstGeom>
          <a:noFill/>
        </p:spPr>
        <p:txBody>
          <a:bodyPr wrap="square" lIns="0" tIns="72000" rIns="0" bIns="72000" rtlCol="0" anchor="b" anchorCtr="0">
            <a:spAutoFit/>
          </a:bodyPr>
          <a:lstStyle/>
          <a:p>
            <a:pPr algn="l"/>
            <a:r>
              <a:rPr lang="en-GB" sz="1000" dirty="0">
                <a:solidFill>
                  <a:schemeClr val="tx1"/>
                </a:solidFill>
              </a:rPr>
              <a:t>Add 1-pt white </a:t>
            </a:r>
            <a:r>
              <a:rPr lang="en-GB" sz="1000" baseline="0" dirty="0">
                <a:solidFill>
                  <a:schemeClr val="tx1"/>
                </a:solidFill>
              </a:rPr>
              <a:t>line to separate lockup if using red background</a:t>
            </a:r>
            <a:endParaRPr lang="en-GB" sz="1000" dirty="0">
              <a:solidFill>
                <a:schemeClr val="tx1"/>
              </a:solidFill>
            </a:endParaRPr>
          </a:p>
        </p:txBody>
      </p:sp>
      <p:sp>
        <p:nvSpPr>
          <p:cNvPr id="17" name="Text Placeholder 2">
            <a:extLst>
              <a:ext uri="{FF2B5EF4-FFF2-40B4-BE49-F238E27FC236}">
                <a16:creationId xmlns:a16="http://schemas.microsoft.com/office/drawing/2014/main" id="{CDEBF4DA-FDF0-4CF3-BFF1-27088EC0F17A}"/>
              </a:ext>
            </a:extLst>
          </p:cNvPr>
          <p:cNvSpPr>
            <a:spLocks noGrp="1"/>
          </p:cNvSpPr>
          <p:nvPr>
            <p:ph type="body" sz="quarter" idx="14" hasCustomPrompt="1"/>
          </p:nvPr>
        </p:nvSpPr>
        <p:spPr>
          <a:xfrm>
            <a:off x="6340475" y="6599238"/>
            <a:ext cx="5203825" cy="108000"/>
          </a:xfrm>
          <a:prstGeom prst="rect">
            <a:avLst/>
          </a:prstGeom>
        </p:spPr>
        <p:txBody>
          <a:bodyPr lIns="0" tIns="0" rIns="0" bIns="0"/>
          <a:lstStyle>
            <a:lvl1pPr marL="0" indent="0" algn="r">
              <a:spcBef>
                <a:spcPts val="0"/>
              </a:spcBef>
              <a:buNone/>
              <a:defRPr sz="700">
                <a:solidFill>
                  <a:schemeClr val="tx1"/>
                </a:solidFill>
              </a:defRPr>
            </a:lvl1pPr>
            <a:lvl2pPr marL="457200" indent="0">
              <a:buNone/>
              <a:defRPr sz="700">
                <a:solidFill>
                  <a:schemeClr val="accent2"/>
                </a:solidFill>
              </a:defRPr>
            </a:lvl2pPr>
            <a:lvl3pPr marL="914400" indent="0">
              <a:buNone/>
              <a:defRPr sz="700">
                <a:solidFill>
                  <a:schemeClr val="accent2"/>
                </a:solidFill>
              </a:defRPr>
            </a:lvl3pPr>
            <a:lvl4pPr marL="1371600" indent="0">
              <a:buNone/>
              <a:defRPr sz="700">
                <a:solidFill>
                  <a:schemeClr val="accent2"/>
                </a:solidFill>
              </a:defRPr>
            </a:lvl4pPr>
            <a:lvl5pPr marL="1828800" indent="0">
              <a:buNone/>
              <a:defRPr sz="700">
                <a:solidFill>
                  <a:schemeClr val="accent2"/>
                </a:solidFill>
              </a:defRPr>
            </a:lvl5pPr>
          </a:lstStyle>
          <a:p>
            <a:pPr lvl="0"/>
            <a:r>
              <a:rPr lang="en-US" dirty="0"/>
              <a:t>Click to edit </a:t>
            </a:r>
            <a:r>
              <a:rPr lang="en-US"/>
              <a:t>photo disclaimer</a:t>
            </a:r>
            <a:endParaRPr lang="en-GB" dirty="0"/>
          </a:p>
        </p:txBody>
      </p:sp>
      <p:sp>
        <p:nvSpPr>
          <p:cNvPr id="18" name="TextBox 17">
            <a:extLst>
              <a:ext uri="{FF2B5EF4-FFF2-40B4-BE49-F238E27FC236}">
                <a16:creationId xmlns:a16="http://schemas.microsoft.com/office/drawing/2014/main" id="{6CFA5685-FFC0-4FF8-B38B-82DD7C416CC3}"/>
              </a:ext>
            </a:extLst>
          </p:cNvPr>
          <p:cNvSpPr txBox="1"/>
          <p:nvPr userDrawn="1"/>
        </p:nvSpPr>
        <p:spPr>
          <a:xfrm>
            <a:off x="1114425" y="6858000"/>
            <a:ext cx="3924300" cy="299295"/>
          </a:xfrm>
          <a:prstGeom prst="rect">
            <a:avLst/>
          </a:prstGeom>
          <a:noFill/>
        </p:spPr>
        <p:txBody>
          <a:bodyPr wrap="square" lIns="0" tIns="72000" rIns="0" bIns="72000" rtlCol="0" anchor="b" anchorCtr="0">
            <a:spAutoFit/>
          </a:bodyPr>
          <a:lstStyle/>
          <a:p>
            <a:pPr algn="l"/>
            <a:r>
              <a:rPr lang="en-GB" sz="1000" dirty="0">
                <a:solidFill>
                  <a:schemeClr val="tx1"/>
                </a:solidFill>
              </a:rPr>
              <a:t>Recolor</a:t>
            </a:r>
            <a:r>
              <a:rPr lang="en-GB" sz="1000" baseline="0" dirty="0">
                <a:solidFill>
                  <a:schemeClr val="tx1"/>
                </a:solidFill>
              </a:rPr>
              <a:t> text to suit background as needed: dark blue, red, or white</a:t>
            </a:r>
            <a:endParaRPr lang="en-GB" sz="1000" dirty="0">
              <a:solidFill>
                <a:schemeClr val="tx1"/>
              </a:solidFill>
            </a:endParaRPr>
          </a:p>
        </p:txBody>
      </p:sp>
      <p:sp>
        <p:nvSpPr>
          <p:cNvPr id="21" name="TextBox 20">
            <a:extLst>
              <a:ext uri="{FF2B5EF4-FFF2-40B4-BE49-F238E27FC236}">
                <a16:creationId xmlns:a16="http://schemas.microsoft.com/office/drawing/2014/main" id="{4F7D9053-F20B-45F3-BC0E-4C8D17F068B2}"/>
              </a:ext>
            </a:extLst>
          </p:cNvPr>
          <p:cNvSpPr txBox="1"/>
          <p:nvPr userDrawn="1"/>
        </p:nvSpPr>
        <p:spPr>
          <a:xfrm>
            <a:off x="7620000" y="6858000"/>
            <a:ext cx="3924300" cy="299295"/>
          </a:xfrm>
          <a:prstGeom prst="rect">
            <a:avLst/>
          </a:prstGeom>
          <a:noFill/>
        </p:spPr>
        <p:txBody>
          <a:bodyPr wrap="square" lIns="0" tIns="72000" rIns="0" bIns="72000" rtlCol="0" anchor="b" anchorCtr="0">
            <a:spAutoFit/>
          </a:bodyPr>
          <a:lstStyle/>
          <a:p>
            <a:pPr algn="r"/>
            <a:r>
              <a:rPr lang="en-GB" sz="1000" dirty="0">
                <a:solidFill>
                  <a:schemeClr val="tx1"/>
                </a:solidFill>
              </a:rPr>
              <a:t>Add photo disclaimer;</a:t>
            </a:r>
            <a:r>
              <a:rPr lang="en-GB" sz="1000" baseline="0" dirty="0">
                <a:solidFill>
                  <a:schemeClr val="tx1"/>
                </a:solidFill>
              </a:rPr>
              <a:t> change color for contrast if necessary</a:t>
            </a:r>
            <a:endParaRPr lang="en-GB" sz="1000" dirty="0">
              <a:solidFill>
                <a:schemeClr val="tx1"/>
              </a:solidFill>
            </a:endParaRPr>
          </a:p>
        </p:txBody>
      </p:sp>
      <p:sp>
        <p:nvSpPr>
          <p:cNvPr id="22" name="Text Placeholder 4">
            <a:extLst>
              <a:ext uri="{FF2B5EF4-FFF2-40B4-BE49-F238E27FC236}">
                <a16:creationId xmlns:a16="http://schemas.microsoft.com/office/drawing/2014/main" id="{BDB515A5-F9AF-481A-8BF4-A7EAA88AA044}"/>
              </a:ext>
            </a:extLst>
          </p:cNvPr>
          <p:cNvSpPr txBox="1">
            <a:spLocks/>
          </p:cNvSpPr>
          <p:nvPr userDrawn="1"/>
        </p:nvSpPr>
        <p:spPr>
          <a:xfrm>
            <a:off x="699168" y="6417367"/>
            <a:ext cx="4339557" cy="181866"/>
          </a:xfrm>
          <a:prstGeom prst="rect">
            <a:avLst/>
          </a:prstGeom>
        </p:spPr>
        <p:txBody>
          <a:bodyPr lIns="0" tIns="0" rIns="0" bIns="0"/>
          <a:lstStyle>
            <a:lvl1pPr marL="0" indent="0" algn="r" rtl="0" eaLnBrk="0" fontAlgn="base" hangingPunct="0">
              <a:spcBef>
                <a:spcPct val="0"/>
              </a:spcBef>
              <a:spcAft>
                <a:spcPts val="400"/>
              </a:spcAft>
              <a:buClr>
                <a:srgbClr val="E31836"/>
              </a:buClr>
              <a:buSzPct val="115000"/>
              <a:buFont typeface="Arial" panose="020B0604020202020204" pitchFamily="34" charset="0"/>
              <a:buNone/>
              <a:defRPr sz="900">
                <a:solidFill>
                  <a:schemeClr val="accent2"/>
                </a:solidFill>
                <a:latin typeface="Arial" panose="020B0604020202020204" pitchFamily="34" charset="0"/>
                <a:ea typeface="+mn-ea"/>
                <a:cs typeface="Arial" panose="020B0604020202020204" pitchFamily="34" charset="0"/>
              </a:defRPr>
            </a:lvl1pPr>
            <a:lvl2pPr marL="176213" indent="-176213" algn="l" rtl="0" eaLnBrk="0" fontAlgn="base" hangingPunct="0">
              <a:spcBef>
                <a:spcPct val="0"/>
              </a:spcBef>
              <a:spcAft>
                <a:spcPts val="400"/>
              </a:spcAft>
              <a:buClr>
                <a:srgbClr val="E31836"/>
              </a:buClr>
              <a:buSzPct val="115000"/>
              <a:buFont typeface="Arial" panose="020B0604020202020204" pitchFamily="34" charset="0"/>
              <a:buChar char="•"/>
              <a:defRPr sz="1700">
                <a:solidFill>
                  <a:schemeClr val="accent2"/>
                </a:solidFill>
                <a:latin typeface="Arial" panose="020B0604020202020204" pitchFamily="34" charset="0"/>
                <a:cs typeface="Arial" panose="020B0604020202020204" pitchFamily="34" charset="0"/>
              </a:defRPr>
            </a:lvl2pPr>
            <a:lvl3pPr marL="568325" indent="-173038" algn="l" rtl="0" eaLnBrk="0" fontAlgn="base" hangingPunct="0">
              <a:spcBef>
                <a:spcPct val="0"/>
              </a:spcBef>
              <a:spcAft>
                <a:spcPts val="400"/>
              </a:spcAft>
              <a:buClr>
                <a:srgbClr val="E31836"/>
              </a:buClr>
              <a:buSzPct val="115000"/>
              <a:buFont typeface="Arial" panose="020B0604020202020204" pitchFamily="34" charset="0"/>
              <a:buChar char="•"/>
              <a:defRPr lang="en-US" sz="1500" dirty="0">
                <a:solidFill>
                  <a:schemeClr val="accent2"/>
                </a:solidFill>
                <a:latin typeface="Arial" panose="020B0604020202020204" pitchFamily="34" charset="0"/>
                <a:cs typeface="Arial" panose="020B0604020202020204" pitchFamily="34" charset="0"/>
              </a:defRPr>
            </a:lvl3pPr>
            <a:lvl4pPr marL="976313" indent="-188913" algn="l" rtl="0" eaLnBrk="0" fontAlgn="base" hangingPunct="0">
              <a:spcBef>
                <a:spcPct val="0"/>
              </a:spcBef>
              <a:spcAft>
                <a:spcPts val="400"/>
              </a:spcAft>
              <a:buClr>
                <a:srgbClr val="E31836"/>
              </a:buClr>
              <a:buSzPct val="115000"/>
              <a:buFont typeface="Arial" panose="020B0604020202020204" pitchFamily="34" charset="0"/>
              <a:buChar char="•"/>
              <a:defRPr lang="en-US" sz="1300" dirty="0">
                <a:solidFill>
                  <a:schemeClr val="accent2"/>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accent2"/>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pPr algn="l"/>
            <a:r>
              <a:rPr lang="en-US" sz="800" b="1" kern="0" dirty="0">
                <a:solidFill>
                  <a:schemeClr val="tx1"/>
                </a:solidFill>
              </a:rPr>
              <a:t>23rd International AIDS Conference; July 6-10, 2020; Virtual</a:t>
            </a:r>
          </a:p>
        </p:txBody>
      </p:sp>
    </p:spTree>
    <p:extLst>
      <p:ext uri="{BB962C8B-B14F-4D97-AF65-F5344CB8AC3E}">
        <p14:creationId xmlns:p14="http://schemas.microsoft.com/office/powerpoint/2010/main" val="325685533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693">
          <p15:clr>
            <a:srgbClr val="FBAE40"/>
          </p15:clr>
        </p15:guide>
        <p15:guide id="4" pos="561">
          <p15:clr>
            <a:srgbClr val="FBAE40"/>
          </p15:clr>
        </p15:guide>
        <p15:guide id="5" orient="horz" pos="4032">
          <p15:clr>
            <a:srgbClr val="FBAE40"/>
          </p15:clr>
        </p15:guide>
        <p15:guide id="6" orient="horz" pos="4159">
          <p15:clr>
            <a:srgbClr val="FBAE40"/>
          </p15:clr>
        </p15:guide>
        <p15:guide id="7" orient="horz" pos="937">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2000" b="1">
                <a:solidFill>
                  <a:srgbClr val="E40C3A"/>
                </a:solidFill>
                <a:latin typeface="Montserrat" panose="00000500000000000000" pitchFamily="2" charset="0"/>
                <a:ea typeface="Verdana" panose="020B0604030504040204" pitchFamily="34" charset="0"/>
                <a:cs typeface="Calibri Light" panose="020F030202020403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p:txBody>
          <a:bodyPr>
            <a:normAutofit/>
          </a:bodyPr>
          <a:lstStyle>
            <a:lvl1pPr>
              <a:defRPr sz="2000">
                <a:solidFill>
                  <a:srgbClr val="292929"/>
                </a:solidFill>
                <a:latin typeface="+mn-lt"/>
              </a:defRPr>
            </a:lvl1pPr>
            <a:lvl2pPr>
              <a:defRPr sz="2000">
                <a:solidFill>
                  <a:srgbClr val="292929"/>
                </a:solidFill>
                <a:latin typeface="+mn-lt"/>
              </a:defRPr>
            </a:lvl2pPr>
            <a:lvl3pPr>
              <a:defRPr sz="2000">
                <a:solidFill>
                  <a:srgbClr val="292929"/>
                </a:solidFill>
                <a:latin typeface="+mn-lt"/>
              </a:defRPr>
            </a:lvl3pPr>
            <a:lvl4pPr>
              <a:defRPr sz="2000">
                <a:solidFill>
                  <a:srgbClr val="292929"/>
                </a:solidFill>
                <a:latin typeface="+mn-lt"/>
              </a:defRPr>
            </a:lvl4pPr>
            <a:lvl5pPr>
              <a:defRPr sz="2000">
                <a:solidFill>
                  <a:srgbClr val="292929"/>
                </a:solidFill>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67725858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E4B4B7F-C9EB-44CB-9C5A-C575CB89B20B}"/>
              </a:ext>
            </a:extLst>
          </p:cNvPr>
          <p:cNvSpPr>
            <a:spLocks noGrp="1"/>
          </p:cNvSpPr>
          <p:nvPr>
            <p:ph type="dt" sz="half" idx="10"/>
          </p:nvPr>
        </p:nvSpPr>
        <p:spPr/>
        <p:txBody>
          <a:bodyPr/>
          <a:lstStyle/>
          <a:p>
            <a:fld id="{DCB4B745-4458-4710-BCF8-CA513F9A0C46}" type="datetimeFigureOut">
              <a:rPr lang="en-US" smtClean="0"/>
              <a:t>7/9/2020</a:t>
            </a:fld>
            <a:endParaRPr lang="en-US" dirty="0"/>
          </a:p>
        </p:txBody>
      </p:sp>
      <p:sp>
        <p:nvSpPr>
          <p:cNvPr id="3" name="Footer Placeholder 2">
            <a:extLst>
              <a:ext uri="{FF2B5EF4-FFF2-40B4-BE49-F238E27FC236}">
                <a16:creationId xmlns:a16="http://schemas.microsoft.com/office/drawing/2014/main" id="{25CB467C-FDA1-4F85-814E-B96B3D11DDC1}"/>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FE14E0C2-576B-4D58-9F52-D78326DCB9D1}"/>
              </a:ext>
            </a:extLst>
          </p:cNvPr>
          <p:cNvSpPr>
            <a:spLocks noGrp="1"/>
          </p:cNvSpPr>
          <p:nvPr>
            <p:ph type="sldNum" sz="quarter" idx="12"/>
          </p:nvPr>
        </p:nvSpPr>
        <p:spPr/>
        <p:txBody>
          <a:bodyPr/>
          <a:lstStyle/>
          <a:p>
            <a:fld id="{01CA4EA3-F852-4132-8DBE-3575D1D34D98}" type="slidenum">
              <a:rPr lang="en-US" smtClean="0"/>
              <a:t>‹Nr.›</a:t>
            </a:fld>
            <a:endParaRPr lang="en-US" dirty="0"/>
          </a:p>
        </p:txBody>
      </p:sp>
    </p:spTree>
    <p:extLst>
      <p:ext uri="{BB962C8B-B14F-4D97-AF65-F5344CB8AC3E}">
        <p14:creationId xmlns:p14="http://schemas.microsoft.com/office/powerpoint/2010/main" val="4290346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Divider Slide - Gray">
    <p:bg>
      <p:bgPr>
        <a:solidFill>
          <a:srgbClr val="D0D3D3"/>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2E5EF343-BC1C-4481-AB08-1FEA749ADFA1}"/>
              </a:ext>
            </a:extLst>
          </p:cNvPr>
          <p:cNvCxnSpPr/>
          <p:nvPr userDrawn="1"/>
        </p:nvCxnSpPr>
        <p:spPr>
          <a:xfrm rot="1200000">
            <a:off x="1109664" y="-409575"/>
            <a:ext cx="0" cy="6850380"/>
          </a:xfrm>
          <a:prstGeom prst="line">
            <a:avLst/>
          </a:prstGeom>
          <a:ln w="25400" cap="sq">
            <a:solidFill>
              <a:srgbClr val="E40046"/>
            </a:solidFill>
          </a:ln>
        </p:spPr>
        <p:style>
          <a:lnRef idx="1">
            <a:schemeClr val="accent1"/>
          </a:lnRef>
          <a:fillRef idx="0">
            <a:schemeClr val="accent1"/>
          </a:fillRef>
          <a:effectRef idx="0">
            <a:schemeClr val="accent1"/>
          </a:effectRef>
          <a:fontRef idx="minor">
            <a:schemeClr val="tx1"/>
          </a:fontRef>
        </p:style>
      </p:cxnSp>
      <p:sp>
        <p:nvSpPr>
          <p:cNvPr id="7" name="Text Placeholder 4">
            <a:extLst>
              <a:ext uri="{FF2B5EF4-FFF2-40B4-BE49-F238E27FC236}">
                <a16:creationId xmlns:a16="http://schemas.microsoft.com/office/drawing/2014/main" id="{D548C306-055E-4E11-A507-A1F28C273740}"/>
              </a:ext>
            </a:extLst>
          </p:cNvPr>
          <p:cNvSpPr txBox="1">
            <a:spLocks/>
          </p:cNvSpPr>
          <p:nvPr userDrawn="1"/>
        </p:nvSpPr>
        <p:spPr>
          <a:xfrm>
            <a:off x="699168" y="6417367"/>
            <a:ext cx="10833100" cy="149375"/>
          </a:xfrm>
          <a:prstGeom prst="rect">
            <a:avLst/>
          </a:prstGeom>
        </p:spPr>
        <p:txBody>
          <a:bodyPr lIns="0" tIns="0" rIns="0" bIns="0"/>
          <a:lstStyle>
            <a:lvl1pPr marL="0" indent="0" algn="r" rtl="0" eaLnBrk="0" fontAlgn="base" hangingPunct="0">
              <a:spcBef>
                <a:spcPct val="0"/>
              </a:spcBef>
              <a:spcAft>
                <a:spcPts val="400"/>
              </a:spcAft>
              <a:buClr>
                <a:srgbClr val="E31836"/>
              </a:buClr>
              <a:buSzPct val="115000"/>
              <a:buFont typeface="Arial" panose="020B0604020202020204" pitchFamily="34" charset="0"/>
              <a:buNone/>
              <a:defRPr sz="900">
                <a:solidFill>
                  <a:schemeClr val="accent2"/>
                </a:solidFill>
                <a:latin typeface="Arial" panose="020B0604020202020204" pitchFamily="34" charset="0"/>
                <a:ea typeface="+mn-ea"/>
                <a:cs typeface="Arial" panose="020B0604020202020204" pitchFamily="34" charset="0"/>
              </a:defRPr>
            </a:lvl1pPr>
            <a:lvl2pPr marL="176213" indent="-176213" algn="l" rtl="0" eaLnBrk="0" fontAlgn="base" hangingPunct="0">
              <a:spcBef>
                <a:spcPct val="0"/>
              </a:spcBef>
              <a:spcAft>
                <a:spcPts val="400"/>
              </a:spcAft>
              <a:buClr>
                <a:srgbClr val="E31836"/>
              </a:buClr>
              <a:buSzPct val="115000"/>
              <a:buFont typeface="Arial" panose="020B0604020202020204" pitchFamily="34" charset="0"/>
              <a:buChar char="•"/>
              <a:defRPr sz="1700">
                <a:solidFill>
                  <a:schemeClr val="accent2"/>
                </a:solidFill>
                <a:latin typeface="Arial" panose="020B0604020202020204" pitchFamily="34" charset="0"/>
                <a:cs typeface="Arial" panose="020B0604020202020204" pitchFamily="34" charset="0"/>
              </a:defRPr>
            </a:lvl2pPr>
            <a:lvl3pPr marL="568325" indent="-173038" algn="l" rtl="0" eaLnBrk="0" fontAlgn="base" hangingPunct="0">
              <a:spcBef>
                <a:spcPct val="0"/>
              </a:spcBef>
              <a:spcAft>
                <a:spcPts val="400"/>
              </a:spcAft>
              <a:buClr>
                <a:srgbClr val="E31836"/>
              </a:buClr>
              <a:buSzPct val="115000"/>
              <a:buFont typeface="Arial" panose="020B0604020202020204" pitchFamily="34" charset="0"/>
              <a:buChar char="•"/>
              <a:defRPr lang="en-US" sz="1500" dirty="0">
                <a:solidFill>
                  <a:schemeClr val="accent2"/>
                </a:solidFill>
                <a:latin typeface="Arial" panose="020B0604020202020204" pitchFamily="34" charset="0"/>
                <a:cs typeface="Arial" panose="020B0604020202020204" pitchFamily="34" charset="0"/>
              </a:defRPr>
            </a:lvl3pPr>
            <a:lvl4pPr marL="976313" indent="-188913" algn="l" rtl="0" eaLnBrk="0" fontAlgn="base" hangingPunct="0">
              <a:spcBef>
                <a:spcPct val="0"/>
              </a:spcBef>
              <a:spcAft>
                <a:spcPts val="400"/>
              </a:spcAft>
              <a:buClr>
                <a:srgbClr val="E31836"/>
              </a:buClr>
              <a:buSzPct val="115000"/>
              <a:buFont typeface="Arial" panose="020B0604020202020204" pitchFamily="34" charset="0"/>
              <a:buChar char="•"/>
              <a:defRPr lang="en-US" sz="1300" dirty="0">
                <a:solidFill>
                  <a:schemeClr val="accent2"/>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accent2"/>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pPr algn="l"/>
            <a:r>
              <a:rPr lang="en-US" sz="800" b="1" kern="0" dirty="0">
                <a:solidFill>
                  <a:schemeClr val="tx1"/>
                </a:solidFill>
              </a:rPr>
              <a:t>23rd International AIDS Conference; July 6-10, 2020; Virtual</a:t>
            </a:r>
          </a:p>
        </p:txBody>
      </p:sp>
      <p:cxnSp>
        <p:nvCxnSpPr>
          <p:cNvPr id="9" name="Straight Connector 8">
            <a:extLst>
              <a:ext uri="{FF2B5EF4-FFF2-40B4-BE49-F238E27FC236}">
                <a16:creationId xmlns:a16="http://schemas.microsoft.com/office/drawing/2014/main" id="{6AA343B2-0BB0-4C07-85D9-BE40CD7987FA}"/>
              </a:ext>
            </a:extLst>
          </p:cNvPr>
          <p:cNvCxnSpPr/>
          <p:nvPr userDrawn="1"/>
        </p:nvCxnSpPr>
        <p:spPr>
          <a:xfrm>
            <a:off x="697164" y="6249600"/>
            <a:ext cx="5220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itle 1">
            <a:extLst>
              <a:ext uri="{FF2B5EF4-FFF2-40B4-BE49-F238E27FC236}">
                <a16:creationId xmlns:a16="http://schemas.microsoft.com/office/drawing/2014/main" id="{EBB7A876-30A6-4294-849D-215C944656A3}"/>
              </a:ext>
            </a:extLst>
          </p:cNvPr>
          <p:cNvSpPr>
            <a:spLocks noGrp="1"/>
          </p:cNvSpPr>
          <p:nvPr>
            <p:ph type="ctrTitle" hasCustomPrompt="1"/>
          </p:nvPr>
        </p:nvSpPr>
        <p:spPr>
          <a:xfrm>
            <a:off x="1219200" y="3093106"/>
            <a:ext cx="9448800" cy="2469494"/>
          </a:xfrm>
          <a:prstGeom prst="rect">
            <a:avLst/>
          </a:prstGeom>
        </p:spPr>
        <p:txBody>
          <a:bodyPr anchor="t">
            <a:normAutofit/>
          </a:bodyPr>
          <a:lstStyle>
            <a:lvl1pPr algn="l">
              <a:defRPr sz="4400" b="1">
                <a:solidFill>
                  <a:schemeClr val="tx1"/>
                </a:solidFill>
                <a:effectLst/>
                <a:latin typeface="+mj-lt"/>
                <a:cs typeface="Arial"/>
              </a:defRPr>
            </a:lvl1pPr>
          </a:lstStyle>
          <a:p>
            <a:r>
              <a:rPr lang="en-US" dirty="0"/>
              <a:t>Click to Edit Master Title Style</a:t>
            </a:r>
          </a:p>
        </p:txBody>
      </p:sp>
      <p:sp>
        <p:nvSpPr>
          <p:cNvPr id="11" name="Right Triangle 10">
            <a:extLst>
              <a:ext uri="{FF2B5EF4-FFF2-40B4-BE49-F238E27FC236}">
                <a16:creationId xmlns:a16="http://schemas.microsoft.com/office/drawing/2014/main" id="{813BAFCA-3624-452E-85A4-8E4C1CBC89CD}"/>
              </a:ext>
            </a:extLst>
          </p:cNvPr>
          <p:cNvSpPr>
            <a:spLocks noChangeAspect="1"/>
          </p:cNvSpPr>
          <p:nvPr userDrawn="1"/>
        </p:nvSpPr>
        <p:spPr>
          <a:xfrm rot="10800000" flipH="1">
            <a:off x="0" y="0"/>
            <a:ext cx="640080" cy="1841410"/>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a:extLst>
              <a:ext uri="{FF2B5EF4-FFF2-40B4-BE49-F238E27FC236}">
                <a16:creationId xmlns:a16="http://schemas.microsoft.com/office/drawing/2014/main" id="{45B97EE3-F253-4A71-B5C1-6A01EEC062E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705200" cy="2025551"/>
          </a:xfrm>
          <a:prstGeom prst="rect">
            <a:avLst/>
          </a:prstGeom>
        </p:spPr>
      </p:pic>
      <p:sp>
        <p:nvSpPr>
          <p:cNvPr id="14" name="TextBox 13">
            <a:extLst>
              <a:ext uri="{FF2B5EF4-FFF2-40B4-BE49-F238E27FC236}">
                <a16:creationId xmlns:a16="http://schemas.microsoft.com/office/drawing/2014/main" id="{CFC2A1AC-17B0-47FE-84BF-FC6179FF3091}"/>
              </a:ext>
            </a:extLst>
          </p:cNvPr>
          <p:cNvSpPr txBox="1"/>
          <p:nvPr userDrawn="1"/>
        </p:nvSpPr>
        <p:spPr>
          <a:xfrm>
            <a:off x="7812088" y="-310590"/>
            <a:ext cx="3924300" cy="299295"/>
          </a:xfrm>
          <a:prstGeom prst="rect">
            <a:avLst/>
          </a:prstGeom>
          <a:noFill/>
        </p:spPr>
        <p:txBody>
          <a:bodyPr wrap="square" lIns="0" tIns="72000" rIns="0" bIns="72000" rtlCol="0" anchor="b" anchorCtr="0">
            <a:spAutoFit/>
          </a:bodyPr>
          <a:lstStyle/>
          <a:p>
            <a:pPr algn="r"/>
            <a:r>
              <a:rPr lang="en-GB" sz="1000" dirty="0">
                <a:solidFill>
                  <a:schemeClr val="tx1"/>
                </a:solidFill>
              </a:rPr>
              <a:t>Change background color to recolor</a:t>
            </a:r>
            <a:r>
              <a:rPr lang="en-GB" sz="1000" baseline="0" dirty="0">
                <a:solidFill>
                  <a:schemeClr val="tx1"/>
                </a:solidFill>
              </a:rPr>
              <a:t> page</a:t>
            </a:r>
            <a:endParaRPr lang="en-GB" sz="1000" dirty="0">
              <a:solidFill>
                <a:schemeClr val="tx1"/>
              </a:solidFill>
            </a:endParaRPr>
          </a:p>
        </p:txBody>
      </p:sp>
      <p:sp>
        <p:nvSpPr>
          <p:cNvPr id="15" name="TextBox 14">
            <a:extLst>
              <a:ext uri="{FF2B5EF4-FFF2-40B4-BE49-F238E27FC236}">
                <a16:creationId xmlns:a16="http://schemas.microsoft.com/office/drawing/2014/main" id="{C58EB10C-9DB6-418B-9F47-416ED02C41A2}"/>
              </a:ext>
            </a:extLst>
          </p:cNvPr>
          <p:cNvSpPr txBox="1"/>
          <p:nvPr userDrawn="1"/>
        </p:nvSpPr>
        <p:spPr>
          <a:xfrm>
            <a:off x="2362200" y="-618366"/>
            <a:ext cx="4675093" cy="607071"/>
          </a:xfrm>
          <a:prstGeom prst="rect">
            <a:avLst/>
          </a:prstGeom>
          <a:noFill/>
        </p:spPr>
        <p:txBody>
          <a:bodyPr wrap="square" lIns="0" tIns="72000" rIns="0" bIns="72000" rtlCol="0" anchor="b" anchorCtr="0">
            <a:spAutoFit/>
          </a:bodyPr>
          <a:lstStyle/>
          <a:p>
            <a:pPr algn="l"/>
            <a:r>
              <a:rPr lang="en-GB" sz="1000" b="1" dirty="0">
                <a:solidFill>
                  <a:schemeClr val="tx1"/>
                </a:solidFill>
              </a:rPr>
              <a:t>Do not move</a:t>
            </a:r>
            <a:r>
              <a:rPr lang="en-GB" sz="1000" b="1" baseline="0" dirty="0">
                <a:solidFill>
                  <a:schemeClr val="tx1"/>
                </a:solidFill>
              </a:rPr>
              <a:t> or delete </a:t>
            </a:r>
            <a:r>
              <a:rPr lang="en-GB" sz="1000" b="1" dirty="0">
                <a:solidFill>
                  <a:schemeClr val="tx1"/>
                </a:solidFill>
              </a:rPr>
              <a:t>20° line</a:t>
            </a:r>
            <a:r>
              <a:rPr lang="en-GB" sz="1000" dirty="0">
                <a:solidFill>
                  <a:schemeClr val="tx1"/>
                </a:solidFill>
              </a:rPr>
              <a:t>. </a:t>
            </a:r>
            <a:br>
              <a:rPr lang="en-GB" sz="1000" dirty="0">
                <a:solidFill>
                  <a:schemeClr val="tx1"/>
                </a:solidFill>
              </a:rPr>
            </a:br>
            <a:r>
              <a:rPr lang="en-GB" sz="1000" dirty="0">
                <a:solidFill>
                  <a:schemeClr val="tx1"/>
                </a:solidFill>
              </a:rPr>
              <a:t>Change color to contrast with background (as per guidelines)</a:t>
            </a:r>
            <a:br>
              <a:rPr lang="en-GB" sz="1000" dirty="0">
                <a:solidFill>
                  <a:schemeClr val="tx1"/>
                </a:solidFill>
              </a:rPr>
            </a:br>
            <a:r>
              <a:rPr lang="en-GB" sz="1000" dirty="0">
                <a:solidFill>
                  <a:schemeClr val="tx1"/>
                </a:solidFill>
              </a:rPr>
              <a:t>Ensure line remains </a:t>
            </a:r>
            <a:r>
              <a:rPr lang="en-GB" sz="1000" b="1" dirty="0">
                <a:solidFill>
                  <a:schemeClr val="tx1"/>
                </a:solidFill>
              </a:rPr>
              <a:t>in front of text</a:t>
            </a:r>
            <a:r>
              <a:rPr lang="en-GB" sz="1000" b="0" dirty="0">
                <a:solidFill>
                  <a:schemeClr val="tx1"/>
                </a:solidFill>
              </a:rPr>
              <a:t> to achieve “cutoff” effect</a:t>
            </a:r>
            <a:endParaRPr lang="en-GB" sz="1000" dirty="0">
              <a:solidFill>
                <a:schemeClr val="tx1"/>
              </a:solidFill>
            </a:endParaRPr>
          </a:p>
        </p:txBody>
      </p:sp>
      <p:sp>
        <p:nvSpPr>
          <p:cNvPr id="16" name="TextBox 15">
            <a:extLst>
              <a:ext uri="{FF2B5EF4-FFF2-40B4-BE49-F238E27FC236}">
                <a16:creationId xmlns:a16="http://schemas.microsoft.com/office/drawing/2014/main" id="{22E23FA6-CB50-4A41-9609-D4DDB570D9F4}"/>
              </a:ext>
            </a:extLst>
          </p:cNvPr>
          <p:cNvSpPr txBox="1"/>
          <p:nvPr userDrawn="1"/>
        </p:nvSpPr>
        <p:spPr>
          <a:xfrm>
            <a:off x="1114425" y="6858000"/>
            <a:ext cx="3924300" cy="299295"/>
          </a:xfrm>
          <a:prstGeom prst="rect">
            <a:avLst/>
          </a:prstGeom>
          <a:noFill/>
        </p:spPr>
        <p:txBody>
          <a:bodyPr wrap="square" lIns="0" tIns="72000" rIns="0" bIns="72000" rtlCol="0" anchor="b" anchorCtr="0">
            <a:spAutoFit/>
          </a:bodyPr>
          <a:lstStyle/>
          <a:p>
            <a:pPr algn="l"/>
            <a:r>
              <a:rPr lang="en-GB" sz="1000" dirty="0">
                <a:solidFill>
                  <a:schemeClr val="tx1"/>
                </a:solidFill>
              </a:rPr>
              <a:t>Recolor</a:t>
            </a:r>
            <a:r>
              <a:rPr lang="en-GB" sz="1000" baseline="0" dirty="0">
                <a:solidFill>
                  <a:schemeClr val="tx1"/>
                </a:solidFill>
              </a:rPr>
              <a:t> text to suit background as needed: dark blue, red, or white</a:t>
            </a:r>
            <a:endParaRPr lang="en-GB" sz="1000" dirty="0">
              <a:solidFill>
                <a:schemeClr val="tx1"/>
              </a:solidFill>
            </a:endParaRPr>
          </a:p>
        </p:txBody>
      </p:sp>
    </p:spTree>
    <p:extLst>
      <p:ext uri="{BB962C8B-B14F-4D97-AF65-F5344CB8AC3E}">
        <p14:creationId xmlns:p14="http://schemas.microsoft.com/office/powerpoint/2010/main" val="1595858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2_Divider Slide - Gray">
    <p:bg>
      <p:bgPr>
        <a:solidFill>
          <a:schemeClr val="tx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2E5EF343-BC1C-4481-AB08-1FEA749ADFA1}"/>
              </a:ext>
            </a:extLst>
          </p:cNvPr>
          <p:cNvCxnSpPr/>
          <p:nvPr userDrawn="1"/>
        </p:nvCxnSpPr>
        <p:spPr>
          <a:xfrm rot="1200000">
            <a:off x="1109664" y="-409575"/>
            <a:ext cx="0" cy="6850380"/>
          </a:xfrm>
          <a:prstGeom prst="line">
            <a:avLst/>
          </a:prstGeom>
          <a:ln w="25400" cap="sq">
            <a:solidFill>
              <a:srgbClr val="E40046"/>
            </a:solidFill>
          </a:ln>
        </p:spPr>
        <p:style>
          <a:lnRef idx="1">
            <a:schemeClr val="accent1"/>
          </a:lnRef>
          <a:fillRef idx="0">
            <a:schemeClr val="accent1"/>
          </a:fillRef>
          <a:effectRef idx="0">
            <a:schemeClr val="accent1"/>
          </a:effectRef>
          <a:fontRef idx="minor">
            <a:schemeClr val="tx1"/>
          </a:fontRef>
        </p:style>
      </p:cxnSp>
      <p:sp>
        <p:nvSpPr>
          <p:cNvPr id="7" name="Text Placeholder 4">
            <a:extLst>
              <a:ext uri="{FF2B5EF4-FFF2-40B4-BE49-F238E27FC236}">
                <a16:creationId xmlns:a16="http://schemas.microsoft.com/office/drawing/2014/main" id="{D548C306-055E-4E11-A507-A1F28C273740}"/>
              </a:ext>
            </a:extLst>
          </p:cNvPr>
          <p:cNvSpPr txBox="1">
            <a:spLocks/>
          </p:cNvSpPr>
          <p:nvPr userDrawn="1"/>
        </p:nvSpPr>
        <p:spPr>
          <a:xfrm>
            <a:off x="699168" y="6417367"/>
            <a:ext cx="10833100" cy="149375"/>
          </a:xfrm>
          <a:prstGeom prst="rect">
            <a:avLst/>
          </a:prstGeom>
        </p:spPr>
        <p:txBody>
          <a:bodyPr lIns="0" tIns="0" rIns="0" bIns="0"/>
          <a:lstStyle>
            <a:lvl1pPr marL="0" indent="0" algn="r" rtl="0" eaLnBrk="0" fontAlgn="base" hangingPunct="0">
              <a:spcBef>
                <a:spcPct val="0"/>
              </a:spcBef>
              <a:spcAft>
                <a:spcPts val="400"/>
              </a:spcAft>
              <a:buClr>
                <a:srgbClr val="E31836"/>
              </a:buClr>
              <a:buSzPct val="115000"/>
              <a:buFont typeface="Arial" panose="020B0604020202020204" pitchFamily="34" charset="0"/>
              <a:buNone/>
              <a:defRPr sz="900">
                <a:solidFill>
                  <a:schemeClr val="accent2"/>
                </a:solidFill>
                <a:latin typeface="Arial" panose="020B0604020202020204" pitchFamily="34" charset="0"/>
                <a:ea typeface="+mn-ea"/>
                <a:cs typeface="Arial" panose="020B0604020202020204" pitchFamily="34" charset="0"/>
              </a:defRPr>
            </a:lvl1pPr>
            <a:lvl2pPr marL="176213" indent="-176213" algn="l" rtl="0" eaLnBrk="0" fontAlgn="base" hangingPunct="0">
              <a:spcBef>
                <a:spcPct val="0"/>
              </a:spcBef>
              <a:spcAft>
                <a:spcPts val="400"/>
              </a:spcAft>
              <a:buClr>
                <a:srgbClr val="E31836"/>
              </a:buClr>
              <a:buSzPct val="115000"/>
              <a:buFont typeface="Arial" panose="020B0604020202020204" pitchFamily="34" charset="0"/>
              <a:buChar char="•"/>
              <a:defRPr sz="1700">
                <a:solidFill>
                  <a:schemeClr val="accent2"/>
                </a:solidFill>
                <a:latin typeface="Arial" panose="020B0604020202020204" pitchFamily="34" charset="0"/>
                <a:cs typeface="Arial" panose="020B0604020202020204" pitchFamily="34" charset="0"/>
              </a:defRPr>
            </a:lvl2pPr>
            <a:lvl3pPr marL="568325" indent="-173038" algn="l" rtl="0" eaLnBrk="0" fontAlgn="base" hangingPunct="0">
              <a:spcBef>
                <a:spcPct val="0"/>
              </a:spcBef>
              <a:spcAft>
                <a:spcPts val="400"/>
              </a:spcAft>
              <a:buClr>
                <a:srgbClr val="E31836"/>
              </a:buClr>
              <a:buSzPct val="115000"/>
              <a:buFont typeface="Arial" panose="020B0604020202020204" pitchFamily="34" charset="0"/>
              <a:buChar char="•"/>
              <a:defRPr lang="en-US" sz="1500" dirty="0">
                <a:solidFill>
                  <a:schemeClr val="accent2"/>
                </a:solidFill>
                <a:latin typeface="Arial" panose="020B0604020202020204" pitchFamily="34" charset="0"/>
                <a:cs typeface="Arial" panose="020B0604020202020204" pitchFamily="34" charset="0"/>
              </a:defRPr>
            </a:lvl3pPr>
            <a:lvl4pPr marL="976313" indent="-188913" algn="l" rtl="0" eaLnBrk="0" fontAlgn="base" hangingPunct="0">
              <a:spcBef>
                <a:spcPct val="0"/>
              </a:spcBef>
              <a:spcAft>
                <a:spcPts val="400"/>
              </a:spcAft>
              <a:buClr>
                <a:srgbClr val="E31836"/>
              </a:buClr>
              <a:buSzPct val="115000"/>
              <a:buFont typeface="Arial" panose="020B0604020202020204" pitchFamily="34" charset="0"/>
              <a:buChar char="•"/>
              <a:defRPr lang="en-US" sz="1300" dirty="0">
                <a:solidFill>
                  <a:schemeClr val="accent2"/>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accent2"/>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pPr algn="l" eaLnBrk="1" fontAlgn="auto" hangingPunct="1">
              <a:spcBef>
                <a:spcPts val="0"/>
              </a:spcBef>
              <a:spcAft>
                <a:spcPts val="0"/>
              </a:spcAft>
              <a:defRPr/>
            </a:pPr>
            <a:r>
              <a:rPr lang="en-US" sz="800" b="1" dirty="0">
                <a:solidFill>
                  <a:schemeClr val="bg1"/>
                </a:solidFill>
              </a:rPr>
              <a:t>23rd International AIDS Conference; July 6-10, 2020; Virtual</a:t>
            </a:r>
          </a:p>
        </p:txBody>
      </p:sp>
      <p:cxnSp>
        <p:nvCxnSpPr>
          <p:cNvPr id="9" name="Straight Connector 8">
            <a:extLst>
              <a:ext uri="{FF2B5EF4-FFF2-40B4-BE49-F238E27FC236}">
                <a16:creationId xmlns:a16="http://schemas.microsoft.com/office/drawing/2014/main" id="{6AA343B2-0BB0-4C07-85D9-BE40CD7987FA}"/>
              </a:ext>
            </a:extLst>
          </p:cNvPr>
          <p:cNvCxnSpPr/>
          <p:nvPr userDrawn="1"/>
        </p:nvCxnSpPr>
        <p:spPr>
          <a:xfrm>
            <a:off x="697164" y="6249600"/>
            <a:ext cx="522000" cy="0"/>
          </a:xfrm>
          <a:prstGeom prst="line">
            <a:avLst/>
          </a:prstGeom>
          <a:ln w="3175">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itle 1">
            <a:extLst>
              <a:ext uri="{FF2B5EF4-FFF2-40B4-BE49-F238E27FC236}">
                <a16:creationId xmlns:a16="http://schemas.microsoft.com/office/drawing/2014/main" id="{EBB7A876-30A6-4294-849D-215C944656A3}"/>
              </a:ext>
            </a:extLst>
          </p:cNvPr>
          <p:cNvSpPr>
            <a:spLocks noGrp="1"/>
          </p:cNvSpPr>
          <p:nvPr>
            <p:ph type="ctrTitle" hasCustomPrompt="1"/>
          </p:nvPr>
        </p:nvSpPr>
        <p:spPr>
          <a:xfrm>
            <a:off x="1219200" y="3093106"/>
            <a:ext cx="9448800" cy="2469494"/>
          </a:xfrm>
          <a:prstGeom prst="rect">
            <a:avLst/>
          </a:prstGeom>
        </p:spPr>
        <p:txBody>
          <a:bodyPr anchor="t">
            <a:normAutofit/>
          </a:bodyPr>
          <a:lstStyle>
            <a:lvl1pPr algn="l">
              <a:defRPr sz="4400" b="1">
                <a:solidFill>
                  <a:schemeClr val="bg1"/>
                </a:solidFill>
                <a:effectLst/>
                <a:latin typeface="+mj-lt"/>
                <a:cs typeface="Arial"/>
              </a:defRPr>
            </a:lvl1pPr>
          </a:lstStyle>
          <a:p>
            <a:r>
              <a:rPr lang="en-US" dirty="0"/>
              <a:t>Click to Edit Master Title Style</a:t>
            </a:r>
          </a:p>
        </p:txBody>
      </p:sp>
      <p:sp>
        <p:nvSpPr>
          <p:cNvPr id="11" name="Right Triangle 10">
            <a:extLst>
              <a:ext uri="{FF2B5EF4-FFF2-40B4-BE49-F238E27FC236}">
                <a16:creationId xmlns:a16="http://schemas.microsoft.com/office/drawing/2014/main" id="{813BAFCA-3624-452E-85A4-8E4C1CBC89CD}"/>
              </a:ext>
            </a:extLst>
          </p:cNvPr>
          <p:cNvSpPr>
            <a:spLocks noChangeAspect="1"/>
          </p:cNvSpPr>
          <p:nvPr userDrawn="1"/>
        </p:nvSpPr>
        <p:spPr>
          <a:xfrm rot="10800000" flipH="1">
            <a:off x="0" y="0"/>
            <a:ext cx="640080" cy="1841410"/>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a:extLst>
              <a:ext uri="{FF2B5EF4-FFF2-40B4-BE49-F238E27FC236}">
                <a16:creationId xmlns:a16="http://schemas.microsoft.com/office/drawing/2014/main" id="{45B97EE3-F253-4A71-B5C1-6A01EEC062E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705200" cy="2025551"/>
          </a:xfrm>
          <a:prstGeom prst="rect">
            <a:avLst/>
          </a:prstGeom>
        </p:spPr>
      </p:pic>
      <p:sp>
        <p:nvSpPr>
          <p:cNvPr id="14" name="TextBox 13">
            <a:extLst>
              <a:ext uri="{FF2B5EF4-FFF2-40B4-BE49-F238E27FC236}">
                <a16:creationId xmlns:a16="http://schemas.microsoft.com/office/drawing/2014/main" id="{CFC2A1AC-17B0-47FE-84BF-FC6179FF3091}"/>
              </a:ext>
            </a:extLst>
          </p:cNvPr>
          <p:cNvSpPr txBox="1"/>
          <p:nvPr userDrawn="1"/>
        </p:nvSpPr>
        <p:spPr>
          <a:xfrm>
            <a:off x="7812088" y="-310590"/>
            <a:ext cx="3924300" cy="299295"/>
          </a:xfrm>
          <a:prstGeom prst="rect">
            <a:avLst/>
          </a:prstGeom>
          <a:noFill/>
        </p:spPr>
        <p:txBody>
          <a:bodyPr wrap="square" lIns="0" tIns="72000" rIns="0" bIns="72000" rtlCol="0" anchor="b" anchorCtr="0">
            <a:spAutoFit/>
          </a:bodyPr>
          <a:lstStyle/>
          <a:p>
            <a:pPr algn="r"/>
            <a:r>
              <a:rPr lang="en-GB" sz="1000" dirty="0">
                <a:solidFill>
                  <a:schemeClr val="tx1"/>
                </a:solidFill>
              </a:rPr>
              <a:t>Change background color to recolor</a:t>
            </a:r>
            <a:r>
              <a:rPr lang="en-GB" sz="1000" baseline="0" dirty="0">
                <a:solidFill>
                  <a:schemeClr val="tx1"/>
                </a:solidFill>
              </a:rPr>
              <a:t> page</a:t>
            </a:r>
            <a:endParaRPr lang="en-GB" sz="1000" dirty="0">
              <a:solidFill>
                <a:schemeClr val="tx1"/>
              </a:solidFill>
            </a:endParaRPr>
          </a:p>
        </p:txBody>
      </p:sp>
      <p:sp>
        <p:nvSpPr>
          <p:cNvPr id="15" name="TextBox 14">
            <a:extLst>
              <a:ext uri="{FF2B5EF4-FFF2-40B4-BE49-F238E27FC236}">
                <a16:creationId xmlns:a16="http://schemas.microsoft.com/office/drawing/2014/main" id="{C58EB10C-9DB6-418B-9F47-416ED02C41A2}"/>
              </a:ext>
            </a:extLst>
          </p:cNvPr>
          <p:cNvSpPr txBox="1"/>
          <p:nvPr userDrawn="1"/>
        </p:nvSpPr>
        <p:spPr>
          <a:xfrm>
            <a:off x="2362200" y="-618366"/>
            <a:ext cx="4675093" cy="607071"/>
          </a:xfrm>
          <a:prstGeom prst="rect">
            <a:avLst/>
          </a:prstGeom>
          <a:noFill/>
        </p:spPr>
        <p:txBody>
          <a:bodyPr wrap="square" lIns="0" tIns="72000" rIns="0" bIns="72000" rtlCol="0" anchor="b" anchorCtr="0">
            <a:spAutoFit/>
          </a:bodyPr>
          <a:lstStyle/>
          <a:p>
            <a:pPr algn="l"/>
            <a:r>
              <a:rPr lang="en-GB" sz="1000" b="1" dirty="0">
                <a:solidFill>
                  <a:schemeClr val="tx1"/>
                </a:solidFill>
              </a:rPr>
              <a:t>Do not move</a:t>
            </a:r>
            <a:r>
              <a:rPr lang="en-GB" sz="1000" b="1" baseline="0" dirty="0">
                <a:solidFill>
                  <a:schemeClr val="tx1"/>
                </a:solidFill>
              </a:rPr>
              <a:t> or delete </a:t>
            </a:r>
            <a:r>
              <a:rPr lang="en-GB" sz="1000" b="1" dirty="0">
                <a:solidFill>
                  <a:schemeClr val="tx1"/>
                </a:solidFill>
              </a:rPr>
              <a:t>20° line</a:t>
            </a:r>
            <a:r>
              <a:rPr lang="en-GB" sz="1000" dirty="0">
                <a:solidFill>
                  <a:schemeClr val="tx1"/>
                </a:solidFill>
              </a:rPr>
              <a:t>. </a:t>
            </a:r>
            <a:br>
              <a:rPr lang="en-GB" sz="1000" dirty="0">
                <a:solidFill>
                  <a:schemeClr val="tx1"/>
                </a:solidFill>
              </a:rPr>
            </a:br>
            <a:r>
              <a:rPr lang="en-GB" sz="1000" dirty="0">
                <a:solidFill>
                  <a:schemeClr val="tx1"/>
                </a:solidFill>
              </a:rPr>
              <a:t>Change color to contrast with background (as per guidelines)</a:t>
            </a:r>
            <a:br>
              <a:rPr lang="en-GB" sz="1000" dirty="0">
                <a:solidFill>
                  <a:schemeClr val="tx1"/>
                </a:solidFill>
              </a:rPr>
            </a:br>
            <a:r>
              <a:rPr lang="en-GB" sz="1000" dirty="0">
                <a:solidFill>
                  <a:schemeClr val="tx1"/>
                </a:solidFill>
              </a:rPr>
              <a:t>Ensure line remains </a:t>
            </a:r>
            <a:r>
              <a:rPr lang="en-GB" sz="1000" b="1" dirty="0">
                <a:solidFill>
                  <a:schemeClr val="tx1"/>
                </a:solidFill>
              </a:rPr>
              <a:t>in front of text</a:t>
            </a:r>
            <a:r>
              <a:rPr lang="en-GB" sz="1000" b="0" dirty="0">
                <a:solidFill>
                  <a:schemeClr val="tx1"/>
                </a:solidFill>
              </a:rPr>
              <a:t> to achieve “cutoff” effect</a:t>
            </a:r>
            <a:endParaRPr lang="en-GB" sz="1000" dirty="0">
              <a:solidFill>
                <a:schemeClr val="tx1"/>
              </a:solidFill>
            </a:endParaRPr>
          </a:p>
        </p:txBody>
      </p:sp>
      <p:sp>
        <p:nvSpPr>
          <p:cNvPr id="16" name="TextBox 15">
            <a:extLst>
              <a:ext uri="{FF2B5EF4-FFF2-40B4-BE49-F238E27FC236}">
                <a16:creationId xmlns:a16="http://schemas.microsoft.com/office/drawing/2014/main" id="{22E23FA6-CB50-4A41-9609-D4DDB570D9F4}"/>
              </a:ext>
            </a:extLst>
          </p:cNvPr>
          <p:cNvSpPr txBox="1"/>
          <p:nvPr userDrawn="1"/>
        </p:nvSpPr>
        <p:spPr>
          <a:xfrm>
            <a:off x="1114425" y="6858000"/>
            <a:ext cx="3924300" cy="299295"/>
          </a:xfrm>
          <a:prstGeom prst="rect">
            <a:avLst/>
          </a:prstGeom>
          <a:noFill/>
        </p:spPr>
        <p:txBody>
          <a:bodyPr wrap="square" lIns="0" tIns="72000" rIns="0" bIns="72000" rtlCol="0" anchor="b" anchorCtr="0">
            <a:spAutoFit/>
          </a:bodyPr>
          <a:lstStyle/>
          <a:p>
            <a:pPr algn="l"/>
            <a:r>
              <a:rPr lang="en-GB" sz="1000" dirty="0">
                <a:solidFill>
                  <a:schemeClr val="tx1"/>
                </a:solidFill>
              </a:rPr>
              <a:t>Recolor</a:t>
            </a:r>
            <a:r>
              <a:rPr lang="en-GB" sz="1000" baseline="0" dirty="0">
                <a:solidFill>
                  <a:schemeClr val="tx1"/>
                </a:solidFill>
              </a:rPr>
              <a:t> text to suit background as needed: dark blue, red, or white</a:t>
            </a:r>
            <a:endParaRPr lang="en-GB" sz="1000" dirty="0">
              <a:solidFill>
                <a:schemeClr val="tx1"/>
              </a:solidFill>
            </a:endParaRPr>
          </a:p>
        </p:txBody>
      </p:sp>
    </p:spTree>
    <p:extLst>
      <p:ext uri="{BB962C8B-B14F-4D97-AF65-F5344CB8AC3E}">
        <p14:creationId xmlns:p14="http://schemas.microsoft.com/office/powerpoint/2010/main" val="1202525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1_Divider Slide - Gray">
    <p:bg>
      <p:bgPr>
        <a:solidFill>
          <a:schemeClr val="tx2"/>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2E5EF343-BC1C-4481-AB08-1FEA749ADFA1}"/>
              </a:ext>
            </a:extLst>
          </p:cNvPr>
          <p:cNvCxnSpPr/>
          <p:nvPr userDrawn="1"/>
        </p:nvCxnSpPr>
        <p:spPr>
          <a:xfrm rot="1200000">
            <a:off x="1109664" y="-409575"/>
            <a:ext cx="0" cy="6850380"/>
          </a:xfrm>
          <a:prstGeom prst="line">
            <a:avLst/>
          </a:prstGeom>
          <a:ln w="25400" cap="sq">
            <a:solidFill>
              <a:schemeClr val="bg1"/>
            </a:solidFill>
          </a:ln>
        </p:spPr>
        <p:style>
          <a:lnRef idx="1">
            <a:schemeClr val="accent1"/>
          </a:lnRef>
          <a:fillRef idx="0">
            <a:schemeClr val="accent1"/>
          </a:fillRef>
          <a:effectRef idx="0">
            <a:schemeClr val="accent1"/>
          </a:effectRef>
          <a:fontRef idx="minor">
            <a:schemeClr val="tx1"/>
          </a:fontRef>
        </p:style>
      </p:cxnSp>
      <p:sp>
        <p:nvSpPr>
          <p:cNvPr id="7" name="Text Placeholder 4">
            <a:extLst>
              <a:ext uri="{FF2B5EF4-FFF2-40B4-BE49-F238E27FC236}">
                <a16:creationId xmlns:a16="http://schemas.microsoft.com/office/drawing/2014/main" id="{D548C306-055E-4E11-A507-A1F28C273740}"/>
              </a:ext>
            </a:extLst>
          </p:cNvPr>
          <p:cNvSpPr txBox="1">
            <a:spLocks/>
          </p:cNvSpPr>
          <p:nvPr userDrawn="1"/>
        </p:nvSpPr>
        <p:spPr>
          <a:xfrm>
            <a:off x="699168" y="6417367"/>
            <a:ext cx="10833100" cy="149375"/>
          </a:xfrm>
          <a:prstGeom prst="rect">
            <a:avLst/>
          </a:prstGeom>
        </p:spPr>
        <p:txBody>
          <a:bodyPr lIns="0" tIns="0" rIns="0" bIns="0"/>
          <a:lstStyle>
            <a:lvl1pPr marL="0" indent="0" algn="r" rtl="0" eaLnBrk="0" fontAlgn="base" hangingPunct="0">
              <a:spcBef>
                <a:spcPct val="0"/>
              </a:spcBef>
              <a:spcAft>
                <a:spcPts val="400"/>
              </a:spcAft>
              <a:buClr>
                <a:srgbClr val="E31836"/>
              </a:buClr>
              <a:buSzPct val="115000"/>
              <a:buFont typeface="Arial" panose="020B0604020202020204" pitchFamily="34" charset="0"/>
              <a:buNone/>
              <a:defRPr sz="900">
                <a:solidFill>
                  <a:schemeClr val="accent2"/>
                </a:solidFill>
                <a:latin typeface="Arial" panose="020B0604020202020204" pitchFamily="34" charset="0"/>
                <a:ea typeface="+mn-ea"/>
                <a:cs typeface="Arial" panose="020B0604020202020204" pitchFamily="34" charset="0"/>
              </a:defRPr>
            </a:lvl1pPr>
            <a:lvl2pPr marL="176213" indent="-176213" algn="l" rtl="0" eaLnBrk="0" fontAlgn="base" hangingPunct="0">
              <a:spcBef>
                <a:spcPct val="0"/>
              </a:spcBef>
              <a:spcAft>
                <a:spcPts val="400"/>
              </a:spcAft>
              <a:buClr>
                <a:srgbClr val="E31836"/>
              </a:buClr>
              <a:buSzPct val="115000"/>
              <a:buFont typeface="Arial" panose="020B0604020202020204" pitchFamily="34" charset="0"/>
              <a:buChar char="•"/>
              <a:defRPr sz="1700">
                <a:solidFill>
                  <a:schemeClr val="accent2"/>
                </a:solidFill>
                <a:latin typeface="Arial" panose="020B0604020202020204" pitchFamily="34" charset="0"/>
                <a:cs typeface="Arial" panose="020B0604020202020204" pitchFamily="34" charset="0"/>
              </a:defRPr>
            </a:lvl2pPr>
            <a:lvl3pPr marL="568325" indent="-173038" algn="l" rtl="0" eaLnBrk="0" fontAlgn="base" hangingPunct="0">
              <a:spcBef>
                <a:spcPct val="0"/>
              </a:spcBef>
              <a:spcAft>
                <a:spcPts val="400"/>
              </a:spcAft>
              <a:buClr>
                <a:srgbClr val="E31836"/>
              </a:buClr>
              <a:buSzPct val="115000"/>
              <a:buFont typeface="Arial" panose="020B0604020202020204" pitchFamily="34" charset="0"/>
              <a:buChar char="•"/>
              <a:defRPr lang="en-US" sz="1500" dirty="0">
                <a:solidFill>
                  <a:schemeClr val="accent2"/>
                </a:solidFill>
                <a:latin typeface="Arial" panose="020B0604020202020204" pitchFamily="34" charset="0"/>
                <a:cs typeface="Arial" panose="020B0604020202020204" pitchFamily="34" charset="0"/>
              </a:defRPr>
            </a:lvl3pPr>
            <a:lvl4pPr marL="976313" indent="-188913" algn="l" rtl="0" eaLnBrk="0" fontAlgn="base" hangingPunct="0">
              <a:spcBef>
                <a:spcPct val="0"/>
              </a:spcBef>
              <a:spcAft>
                <a:spcPts val="400"/>
              </a:spcAft>
              <a:buClr>
                <a:srgbClr val="E31836"/>
              </a:buClr>
              <a:buSzPct val="115000"/>
              <a:buFont typeface="Arial" panose="020B0604020202020204" pitchFamily="34" charset="0"/>
              <a:buChar char="•"/>
              <a:defRPr lang="en-US" sz="1300" dirty="0">
                <a:solidFill>
                  <a:schemeClr val="accent2"/>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accent2"/>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pPr algn="l" eaLnBrk="1" fontAlgn="auto" hangingPunct="1">
              <a:spcBef>
                <a:spcPts val="0"/>
              </a:spcBef>
              <a:spcAft>
                <a:spcPts val="0"/>
              </a:spcAft>
              <a:defRPr/>
            </a:pPr>
            <a:r>
              <a:rPr lang="en-US" sz="800" b="1" dirty="0">
                <a:solidFill>
                  <a:schemeClr val="bg1"/>
                </a:solidFill>
              </a:rPr>
              <a:t>23rd International AIDS Conference; July 6-10, 2020; Virtual</a:t>
            </a:r>
          </a:p>
        </p:txBody>
      </p:sp>
      <p:cxnSp>
        <p:nvCxnSpPr>
          <p:cNvPr id="9" name="Straight Connector 8">
            <a:extLst>
              <a:ext uri="{FF2B5EF4-FFF2-40B4-BE49-F238E27FC236}">
                <a16:creationId xmlns:a16="http://schemas.microsoft.com/office/drawing/2014/main" id="{6AA343B2-0BB0-4C07-85D9-BE40CD7987FA}"/>
              </a:ext>
            </a:extLst>
          </p:cNvPr>
          <p:cNvCxnSpPr/>
          <p:nvPr userDrawn="1"/>
        </p:nvCxnSpPr>
        <p:spPr>
          <a:xfrm>
            <a:off x="697164" y="6249600"/>
            <a:ext cx="522000" cy="0"/>
          </a:xfrm>
          <a:prstGeom prst="line">
            <a:avLst/>
          </a:prstGeom>
          <a:ln w="3175">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itle 1">
            <a:extLst>
              <a:ext uri="{FF2B5EF4-FFF2-40B4-BE49-F238E27FC236}">
                <a16:creationId xmlns:a16="http://schemas.microsoft.com/office/drawing/2014/main" id="{EBB7A876-30A6-4294-849D-215C944656A3}"/>
              </a:ext>
            </a:extLst>
          </p:cNvPr>
          <p:cNvSpPr>
            <a:spLocks noGrp="1"/>
          </p:cNvSpPr>
          <p:nvPr>
            <p:ph type="ctrTitle" hasCustomPrompt="1"/>
          </p:nvPr>
        </p:nvSpPr>
        <p:spPr>
          <a:xfrm>
            <a:off x="1219200" y="3093106"/>
            <a:ext cx="9448800" cy="2469494"/>
          </a:xfrm>
          <a:prstGeom prst="rect">
            <a:avLst/>
          </a:prstGeom>
        </p:spPr>
        <p:txBody>
          <a:bodyPr anchor="t">
            <a:normAutofit/>
          </a:bodyPr>
          <a:lstStyle>
            <a:lvl1pPr algn="l">
              <a:defRPr sz="4400" b="1">
                <a:solidFill>
                  <a:schemeClr val="bg1"/>
                </a:solidFill>
                <a:effectLst/>
                <a:latin typeface="+mj-lt"/>
                <a:cs typeface="Arial"/>
              </a:defRPr>
            </a:lvl1pPr>
          </a:lstStyle>
          <a:p>
            <a:r>
              <a:rPr lang="en-US" dirty="0"/>
              <a:t>Click to Edit Master Title Style</a:t>
            </a:r>
          </a:p>
        </p:txBody>
      </p:sp>
      <p:sp>
        <p:nvSpPr>
          <p:cNvPr id="11" name="Right Triangle 10">
            <a:extLst>
              <a:ext uri="{FF2B5EF4-FFF2-40B4-BE49-F238E27FC236}">
                <a16:creationId xmlns:a16="http://schemas.microsoft.com/office/drawing/2014/main" id="{813BAFCA-3624-452E-85A4-8E4C1CBC89CD}"/>
              </a:ext>
            </a:extLst>
          </p:cNvPr>
          <p:cNvSpPr>
            <a:spLocks noChangeAspect="1"/>
          </p:cNvSpPr>
          <p:nvPr userDrawn="1"/>
        </p:nvSpPr>
        <p:spPr>
          <a:xfrm rot="10800000" flipH="1">
            <a:off x="0" y="0"/>
            <a:ext cx="640080" cy="1841410"/>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a:extLst>
              <a:ext uri="{FF2B5EF4-FFF2-40B4-BE49-F238E27FC236}">
                <a16:creationId xmlns:a16="http://schemas.microsoft.com/office/drawing/2014/main" id="{45B97EE3-F253-4A71-B5C1-6A01EEC062E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705200" cy="2025551"/>
          </a:xfrm>
          <a:prstGeom prst="rect">
            <a:avLst/>
          </a:prstGeom>
        </p:spPr>
      </p:pic>
      <p:sp>
        <p:nvSpPr>
          <p:cNvPr id="14" name="TextBox 13">
            <a:extLst>
              <a:ext uri="{FF2B5EF4-FFF2-40B4-BE49-F238E27FC236}">
                <a16:creationId xmlns:a16="http://schemas.microsoft.com/office/drawing/2014/main" id="{CFC2A1AC-17B0-47FE-84BF-FC6179FF3091}"/>
              </a:ext>
            </a:extLst>
          </p:cNvPr>
          <p:cNvSpPr txBox="1"/>
          <p:nvPr userDrawn="1"/>
        </p:nvSpPr>
        <p:spPr>
          <a:xfrm>
            <a:off x="7812088" y="-310590"/>
            <a:ext cx="3924300" cy="299295"/>
          </a:xfrm>
          <a:prstGeom prst="rect">
            <a:avLst/>
          </a:prstGeom>
          <a:noFill/>
        </p:spPr>
        <p:txBody>
          <a:bodyPr wrap="square" lIns="0" tIns="72000" rIns="0" bIns="72000" rtlCol="0" anchor="b" anchorCtr="0">
            <a:spAutoFit/>
          </a:bodyPr>
          <a:lstStyle/>
          <a:p>
            <a:pPr algn="r"/>
            <a:r>
              <a:rPr lang="en-GB" sz="1000" dirty="0">
                <a:solidFill>
                  <a:schemeClr val="tx1"/>
                </a:solidFill>
              </a:rPr>
              <a:t>Change background color to recolor</a:t>
            </a:r>
            <a:r>
              <a:rPr lang="en-GB" sz="1000" baseline="0" dirty="0">
                <a:solidFill>
                  <a:schemeClr val="tx1"/>
                </a:solidFill>
              </a:rPr>
              <a:t> page</a:t>
            </a:r>
            <a:endParaRPr lang="en-GB" sz="1000" dirty="0">
              <a:solidFill>
                <a:schemeClr val="tx1"/>
              </a:solidFill>
            </a:endParaRPr>
          </a:p>
        </p:txBody>
      </p:sp>
      <p:sp>
        <p:nvSpPr>
          <p:cNvPr id="15" name="TextBox 14">
            <a:extLst>
              <a:ext uri="{FF2B5EF4-FFF2-40B4-BE49-F238E27FC236}">
                <a16:creationId xmlns:a16="http://schemas.microsoft.com/office/drawing/2014/main" id="{C58EB10C-9DB6-418B-9F47-416ED02C41A2}"/>
              </a:ext>
            </a:extLst>
          </p:cNvPr>
          <p:cNvSpPr txBox="1"/>
          <p:nvPr userDrawn="1"/>
        </p:nvSpPr>
        <p:spPr>
          <a:xfrm>
            <a:off x="2362200" y="-618366"/>
            <a:ext cx="4675093" cy="607071"/>
          </a:xfrm>
          <a:prstGeom prst="rect">
            <a:avLst/>
          </a:prstGeom>
          <a:noFill/>
        </p:spPr>
        <p:txBody>
          <a:bodyPr wrap="square" lIns="0" tIns="72000" rIns="0" bIns="72000" rtlCol="0" anchor="b" anchorCtr="0">
            <a:spAutoFit/>
          </a:bodyPr>
          <a:lstStyle/>
          <a:p>
            <a:pPr algn="l"/>
            <a:r>
              <a:rPr lang="en-GB" sz="1000" b="1" dirty="0">
                <a:solidFill>
                  <a:schemeClr val="tx1"/>
                </a:solidFill>
              </a:rPr>
              <a:t>Do not move</a:t>
            </a:r>
            <a:r>
              <a:rPr lang="en-GB" sz="1000" b="1" baseline="0" dirty="0">
                <a:solidFill>
                  <a:schemeClr val="tx1"/>
                </a:solidFill>
              </a:rPr>
              <a:t> or delete </a:t>
            </a:r>
            <a:r>
              <a:rPr lang="en-GB" sz="1000" b="1" dirty="0">
                <a:solidFill>
                  <a:schemeClr val="tx1"/>
                </a:solidFill>
              </a:rPr>
              <a:t>20° line</a:t>
            </a:r>
            <a:r>
              <a:rPr lang="en-GB" sz="1000" dirty="0">
                <a:solidFill>
                  <a:schemeClr val="tx1"/>
                </a:solidFill>
              </a:rPr>
              <a:t>. </a:t>
            </a:r>
            <a:br>
              <a:rPr lang="en-GB" sz="1000" dirty="0">
                <a:solidFill>
                  <a:schemeClr val="tx1"/>
                </a:solidFill>
              </a:rPr>
            </a:br>
            <a:r>
              <a:rPr lang="en-GB" sz="1000" dirty="0">
                <a:solidFill>
                  <a:schemeClr val="tx1"/>
                </a:solidFill>
              </a:rPr>
              <a:t>Change color to contrast with background (as per guidelines)</a:t>
            </a:r>
            <a:br>
              <a:rPr lang="en-GB" sz="1000" dirty="0">
                <a:solidFill>
                  <a:schemeClr val="tx1"/>
                </a:solidFill>
              </a:rPr>
            </a:br>
            <a:r>
              <a:rPr lang="en-GB" sz="1000" dirty="0">
                <a:solidFill>
                  <a:schemeClr val="tx1"/>
                </a:solidFill>
              </a:rPr>
              <a:t>Ensure line remains </a:t>
            </a:r>
            <a:r>
              <a:rPr lang="en-GB" sz="1000" b="1" dirty="0">
                <a:solidFill>
                  <a:schemeClr val="tx1"/>
                </a:solidFill>
              </a:rPr>
              <a:t>in front of text</a:t>
            </a:r>
            <a:r>
              <a:rPr lang="en-GB" sz="1000" b="0" dirty="0">
                <a:solidFill>
                  <a:schemeClr val="tx1"/>
                </a:solidFill>
              </a:rPr>
              <a:t> to achieve “cutoff” effect</a:t>
            </a:r>
            <a:endParaRPr lang="en-GB" sz="1000" dirty="0">
              <a:solidFill>
                <a:schemeClr val="tx1"/>
              </a:solidFill>
            </a:endParaRPr>
          </a:p>
        </p:txBody>
      </p:sp>
      <p:sp>
        <p:nvSpPr>
          <p:cNvPr id="16" name="TextBox 15">
            <a:extLst>
              <a:ext uri="{FF2B5EF4-FFF2-40B4-BE49-F238E27FC236}">
                <a16:creationId xmlns:a16="http://schemas.microsoft.com/office/drawing/2014/main" id="{22E23FA6-CB50-4A41-9609-D4DDB570D9F4}"/>
              </a:ext>
            </a:extLst>
          </p:cNvPr>
          <p:cNvSpPr txBox="1"/>
          <p:nvPr userDrawn="1"/>
        </p:nvSpPr>
        <p:spPr>
          <a:xfrm>
            <a:off x="1114425" y="6858000"/>
            <a:ext cx="3924300" cy="299295"/>
          </a:xfrm>
          <a:prstGeom prst="rect">
            <a:avLst/>
          </a:prstGeom>
          <a:noFill/>
        </p:spPr>
        <p:txBody>
          <a:bodyPr wrap="square" lIns="0" tIns="72000" rIns="0" bIns="72000" rtlCol="0" anchor="b" anchorCtr="0">
            <a:spAutoFit/>
          </a:bodyPr>
          <a:lstStyle/>
          <a:p>
            <a:pPr algn="l"/>
            <a:r>
              <a:rPr lang="en-GB" sz="1000" dirty="0">
                <a:solidFill>
                  <a:schemeClr val="tx1"/>
                </a:solidFill>
              </a:rPr>
              <a:t>Recolor</a:t>
            </a:r>
            <a:r>
              <a:rPr lang="en-GB" sz="1000" baseline="0" dirty="0">
                <a:solidFill>
                  <a:schemeClr val="tx1"/>
                </a:solidFill>
              </a:rPr>
              <a:t> text to suit background as needed: dark blue, red, or white</a:t>
            </a:r>
            <a:endParaRPr lang="en-GB" sz="1000" dirty="0">
              <a:solidFill>
                <a:schemeClr val="tx1"/>
              </a:solidFill>
            </a:endParaRPr>
          </a:p>
        </p:txBody>
      </p:sp>
      <p:cxnSp>
        <p:nvCxnSpPr>
          <p:cNvPr id="13" name="Straight Connector 12">
            <a:extLst>
              <a:ext uri="{FF2B5EF4-FFF2-40B4-BE49-F238E27FC236}">
                <a16:creationId xmlns:a16="http://schemas.microsoft.com/office/drawing/2014/main" id="{0D583125-D9E2-40E2-869C-462FC02ED5DD}"/>
              </a:ext>
            </a:extLst>
          </p:cNvPr>
          <p:cNvCxnSpPr>
            <a:cxnSpLocks/>
          </p:cNvCxnSpPr>
          <p:nvPr userDrawn="1"/>
        </p:nvCxnSpPr>
        <p:spPr>
          <a:xfrm flipH="1">
            <a:off x="-131181" y="-227835"/>
            <a:ext cx="907842" cy="2494275"/>
          </a:xfrm>
          <a:prstGeom prst="line">
            <a:avLst/>
          </a:prstGeom>
          <a:ln w="25400" cap="sq">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0939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3_Divider Slide - Gray">
    <p:bg>
      <p:bgPr>
        <a:solidFill>
          <a:schemeClr val="accent4"/>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2E5EF343-BC1C-4481-AB08-1FEA749ADFA1}"/>
              </a:ext>
            </a:extLst>
          </p:cNvPr>
          <p:cNvCxnSpPr/>
          <p:nvPr userDrawn="1"/>
        </p:nvCxnSpPr>
        <p:spPr>
          <a:xfrm rot="1200000">
            <a:off x="1109664" y="-409575"/>
            <a:ext cx="0" cy="6850380"/>
          </a:xfrm>
          <a:prstGeom prst="line">
            <a:avLst/>
          </a:prstGeom>
          <a:ln w="25400" cap="sq">
            <a:solidFill>
              <a:srgbClr val="E40046"/>
            </a:solidFill>
          </a:ln>
        </p:spPr>
        <p:style>
          <a:lnRef idx="1">
            <a:schemeClr val="accent1"/>
          </a:lnRef>
          <a:fillRef idx="0">
            <a:schemeClr val="accent1"/>
          </a:fillRef>
          <a:effectRef idx="0">
            <a:schemeClr val="accent1"/>
          </a:effectRef>
          <a:fontRef idx="minor">
            <a:schemeClr val="tx1"/>
          </a:fontRef>
        </p:style>
      </p:cxnSp>
      <p:sp>
        <p:nvSpPr>
          <p:cNvPr id="7" name="Text Placeholder 4">
            <a:extLst>
              <a:ext uri="{FF2B5EF4-FFF2-40B4-BE49-F238E27FC236}">
                <a16:creationId xmlns:a16="http://schemas.microsoft.com/office/drawing/2014/main" id="{D548C306-055E-4E11-A507-A1F28C273740}"/>
              </a:ext>
            </a:extLst>
          </p:cNvPr>
          <p:cNvSpPr txBox="1">
            <a:spLocks/>
          </p:cNvSpPr>
          <p:nvPr userDrawn="1"/>
        </p:nvSpPr>
        <p:spPr>
          <a:xfrm>
            <a:off x="699168" y="6417367"/>
            <a:ext cx="10833100" cy="149375"/>
          </a:xfrm>
          <a:prstGeom prst="rect">
            <a:avLst/>
          </a:prstGeom>
        </p:spPr>
        <p:txBody>
          <a:bodyPr lIns="0" tIns="0" rIns="0" bIns="0"/>
          <a:lstStyle>
            <a:lvl1pPr marL="0" indent="0" algn="r" rtl="0" eaLnBrk="0" fontAlgn="base" hangingPunct="0">
              <a:spcBef>
                <a:spcPct val="0"/>
              </a:spcBef>
              <a:spcAft>
                <a:spcPts val="400"/>
              </a:spcAft>
              <a:buClr>
                <a:srgbClr val="E31836"/>
              </a:buClr>
              <a:buSzPct val="115000"/>
              <a:buFont typeface="Arial" panose="020B0604020202020204" pitchFamily="34" charset="0"/>
              <a:buNone/>
              <a:defRPr sz="900">
                <a:solidFill>
                  <a:schemeClr val="accent2"/>
                </a:solidFill>
                <a:latin typeface="Arial" panose="020B0604020202020204" pitchFamily="34" charset="0"/>
                <a:ea typeface="+mn-ea"/>
                <a:cs typeface="Arial" panose="020B0604020202020204" pitchFamily="34" charset="0"/>
              </a:defRPr>
            </a:lvl1pPr>
            <a:lvl2pPr marL="176213" indent="-176213" algn="l" rtl="0" eaLnBrk="0" fontAlgn="base" hangingPunct="0">
              <a:spcBef>
                <a:spcPct val="0"/>
              </a:spcBef>
              <a:spcAft>
                <a:spcPts val="400"/>
              </a:spcAft>
              <a:buClr>
                <a:srgbClr val="E31836"/>
              </a:buClr>
              <a:buSzPct val="115000"/>
              <a:buFont typeface="Arial" panose="020B0604020202020204" pitchFamily="34" charset="0"/>
              <a:buChar char="•"/>
              <a:defRPr sz="1700">
                <a:solidFill>
                  <a:schemeClr val="accent2"/>
                </a:solidFill>
                <a:latin typeface="Arial" panose="020B0604020202020204" pitchFamily="34" charset="0"/>
                <a:cs typeface="Arial" panose="020B0604020202020204" pitchFamily="34" charset="0"/>
              </a:defRPr>
            </a:lvl2pPr>
            <a:lvl3pPr marL="568325" indent="-173038" algn="l" rtl="0" eaLnBrk="0" fontAlgn="base" hangingPunct="0">
              <a:spcBef>
                <a:spcPct val="0"/>
              </a:spcBef>
              <a:spcAft>
                <a:spcPts val="400"/>
              </a:spcAft>
              <a:buClr>
                <a:srgbClr val="E31836"/>
              </a:buClr>
              <a:buSzPct val="115000"/>
              <a:buFont typeface="Arial" panose="020B0604020202020204" pitchFamily="34" charset="0"/>
              <a:buChar char="•"/>
              <a:defRPr lang="en-US" sz="1500" dirty="0">
                <a:solidFill>
                  <a:schemeClr val="accent2"/>
                </a:solidFill>
                <a:latin typeface="Arial" panose="020B0604020202020204" pitchFamily="34" charset="0"/>
                <a:cs typeface="Arial" panose="020B0604020202020204" pitchFamily="34" charset="0"/>
              </a:defRPr>
            </a:lvl3pPr>
            <a:lvl4pPr marL="976313" indent="-188913" algn="l" rtl="0" eaLnBrk="0" fontAlgn="base" hangingPunct="0">
              <a:spcBef>
                <a:spcPct val="0"/>
              </a:spcBef>
              <a:spcAft>
                <a:spcPts val="400"/>
              </a:spcAft>
              <a:buClr>
                <a:srgbClr val="E31836"/>
              </a:buClr>
              <a:buSzPct val="115000"/>
              <a:buFont typeface="Arial" panose="020B0604020202020204" pitchFamily="34" charset="0"/>
              <a:buChar char="•"/>
              <a:defRPr lang="en-US" sz="1300" dirty="0">
                <a:solidFill>
                  <a:schemeClr val="accent2"/>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accent2"/>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pPr algn="l" eaLnBrk="1" fontAlgn="auto" hangingPunct="1">
              <a:spcBef>
                <a:spcPts val="0"/>
              </a:spcBef>
              <a:spcAft>
                <a:spcPts val="0"/>
              </a:spcAft>
              <a:defRPr/>
            </a:pPr>
            <a:r>
              <a:rPr lang="en-US" sz="800" b="1" dirty="0">
                <a:solidFill>
                  <a:schemeClr val="tx1"/>
                </a:solidFill>
              </a:rPr>
              <a:t>23rd International AIDS Conference; July 6-10, 2020; Virtual</a:t>
            </a:r>
          </a:p>
        </p:txBody>
      </p:sp>
      <p:cxnSp>
        <p:nvCxnSpPr>
          <p:cNvPr id="9" name="Straight Connector 8">
            <a:extLst>
              <a:ext uri="{FF2B5EF4-FFF2-40B4-BE49-F238E27FC236}">
                <a16:creationId xmlns:a16="http://schemas.microsoft.com/office/drawing/2014/main" id="{6AA343B2-0BB0-4C07-85D9-BE40CD7987FA}"/>
              </a:ext>
            </a:extLst>
          </p:cNvPr>
          <p:cNvCxnSpPr/>
          <p:nvPr userDrawn="1"/>
        </p:nvCxnSpPr>
        <p:spPr>
          <a:xfrm>
            <a:off x="697164" y="6249600"/>
            <a:ext cx="5220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itle 1">
            <a:extLst>
              <a:ext uri="{FF2B5EF4-FFF2-40B4-BE49-F238E27FC236}">
                <a16:creationId xmlns:a16="http://schemas.microsoft.com/office/drawing/2014/main" id="{EBB7A876-30A6-4294-849D-215C944656A3}"/>
              </a:ext>
            </a:extLst>
          </p:cNvPr>
          <p:cNvSpPr>
            <a:spLocks noGrp="1"/>
          </p:cNvSpPr>
          <p:nvPr>
            <p:ph type="ctrTitle" hasCustomPrompt="1"/>
          </p:nvPr>
        </p:nvSpPr>
        <p:spPr>
          <a:xfrm>
            <a:off x="1219200" y="3093106"/>
            <a:ext cx="9448800" cy="2469494"/>
          </a:xfrm>
          <a:prstGeom prst="rect">
            <a:avLst/>
          </a:prstGeom>
        </p:spPr>
        <p:txBody>
          <a:bodyPr anchor="t">
            <a:normAutofit/>
          </a:bodyPr>
          <a:lstStyle>
            <a:lvl1pPr algn="l">
              <a:defRPr sz="4400" b="1">
                <a:solidFill>
                  <a:schemeClr val="tx1"/>
                </a:solidFill>
                <a:effectLst/>
                <a:latin typeface="+mj-lt"/>
                <a:cs typeface="Arial"/>
              </a:defRPr>
            </a:lvl1pPr>
          </a:lstStyle>
          <a:p>
            <a:r>
              <a:rPr lang="en-US" dirty="0"/>
              <a:t>Click to Edit Master Title Style</a:t>
            </a:r>
          </a:p>
        </p:txBody>
      </p:sp>
      <p:sp>
        <p:nvSpPr>
          <p:cNvPr id="11" name="Right Triangle 10">
            <a:extLst>
              <a:ext uri="{FF2B5EF4-FFF2-40B4-BE49-F238E27FC236}">
                <a16:creationId xmlns:a16="http://schemas.microsoft.com/office/drawing/2014/main" id="{813BAFCA-3624-452E-85A4-8E4C1CBC89CD}"/>
              </a:ext>
            </a:extLst>
          </p:cNvPr>
          <p:cNvSpPr>
            <a:spLocks noChangeAspect="1"/>
          </p:cNvSpPr>
          <p:nvPr userDrawn="1"/>
        </p:nvSpPr>
        <p:spPr>
          <a:xfrm rot="10800000" flipH="1">
            <a:off x="0" y="0"/>
            <a:ext cx="640080" cy="1841410"/>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a:extLst>
              <a:ext uri="{FF2B5EF4-FFF2-40B4-BE49-F238E27FC236}">
                <a16:creationId xmlns:a16="http://schemas.microsoft.com/office/drawing/2014/main" id="{45B97EE3-F253-4A71-B5C1-6A01EEC062E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705200" cy="2025551"/>
          </a:xfrm>
          <a:prstGeom prst="rect">
            <a:avLst/>
          </a:prstGeom>
        </p:spPr>
      </p:pic>
      <p:sp>
        <p:nvSpPr>
          <p:cNvPr id="14" name="TextBox 13">
            <a:extLst>
              <a:ext uri="{FF2B5EF4-FFF2-40B4-BE49-F238E27FC236}">
                <a16:creationId xmlns:a16="http://schemas.microsoft.com/office/drawing/2014/main" id="{CFC2A1AC-17B0-47FE-84BF-FC6179FF3091}"/>
              </a:ext>
            </a:extLst>
          </p:cNvPr>
          <p:cNvSpPr txBox="1"/>
          <p:nvPr userDrawn="1"/>
        </p:nvSpPr>
        <p:spPr>
          <a:xfrm>
            <a:off x="7812088" y="-310590"/>
            <a:ext cx="3924300" cy="299295"/>
          </a:xfrm>
          <a:prstGeom prst="rect">
            <a:avLst/>
          </a:prstGeom>
          <a:noFill/>
        </p:spPr>
        <p:txBody>
          <a:bodyPr wrap="square" lIns="0" tIns="72000" rIns="0" bIns="72000" rtlCol="0" anchor="b" anchorCtr="0">
            <a:spAutoFit/>
          </a:bodyPr>
          <a:lstStyle/>
          <a:p>
            <a:pPr algn="r"/>
            <a:r>
              <a:rPr lang="en-GB" sz="1000" dirty="0">
                <a:solidFill>
                  <a:schemeClr val="tx1"/>
                </a:solidFill>
              </a:rPr>
              <a:t>Change background color to recolor</a:t>
            </a:r>
            <a:r>
              <a:rPr lang="en-GB" sz="1000" baseline="0" dirty="0">
                <a:solidFill>
                  <a:schemeClr val="tx1"/>
                </a:solidFill>
              </a:rPr>
              <a:t> page</a:t>
            </a:r>
            <a:endParaRPr lang="en-GB" sz="1000" dirty="0">
              <a:solidFill>
                <a:schemeClr val="tx1"/>
              </a:solidFill>
            </a:endParaRPr>
          </a:p>
        </p:txBody>
      </p:sp>
      <p:sp>
        <p:nvSpPr>
          <p:cNvPr id="15" name="TextBox 14">
            <a:extLst>
              <a:ext uri="{FF2B5EF4-FFF2-40B4-BE49-F238E27FC236}">
                <a16:creationId xmlns:a16="http://schemas.microsoft.com/office/drawing/2014/main" id="{C58EB10C-9DB6-418B-9F47-416ED02C41A2}"/>
              </a:ext>
            </a:extLst>
          </p:cNvPr>
          <p:cNvSpPr txBox="1"/>
          <p:nvPr userDrawn="1"/>
        </p:nvSpPr>
        <p:spPr>
          <a:xfrm>
            <a:off x="2362200" y="-618366"/>
            <a:ext cx="4675093" cy="607071"/>
          </a:xfrm>
          <a:prstGeom prst="rect">
            <a:avLst/>
          </a:prstGeom>
          <a:noFill/>
        </p:spPr>
        <p:txBody>
          <a:bodyPr wrap="square" lIns="0" tIns="72000" rIns="0" bIns="72000" rtlCol="0" anchor="b" anchorCtr="0">
            <a:spAutoFit/>
          </a:bodyPr>
          <a:lstStyle/>
          <a:p>
            <a:pPr algn="l"/>
            <a:r>
              <a:rPr lang="en-GB" sz="1000" b="1" dirty="0">
                <a:solidFill>
                  <a:schemeClr val="tx1"/>
                </a:solidFill>
              </a:rPr>
              <a:t>Do not move</a:t>
            </a:r>
            <a:r>
              <a:rPr lang="en-GB" sz="1000" b="1" baseline="0" dirty="0">
                <a:solidFill>
                  <a:schemeClr val="tx1"/>
                </a:solidFill>
              </a:rPr>
              <a:t> or delete </a:t>
            </a:r>
            <a:r>
              <a:rPr lang="en-GB" sz="1000" b="1" dirty="0">
                <a:solidFill>
                  <a:schemeClr val="tx1"/>
                </a:solidFill>
              </a:rPr>
              <a:t>20° line</a:t>
            </a:r>
            <a:r>
              <a:rPr lang="en-GB" sz="1000" dirty="0">
                <a:solidFill>
                  <a:schemeClr val="tx1"/>
                </a:solidFill>
              </a:rPr>
              <a:t>. </a:t>
            </a:r>
            <a:br>
              <a:rPr lang="en-GB" sz="1000" dirty="0">
                <a:solidFill>
                  <a:schemeClr val="tx1"/>
                </a:solidFill>
              </a:rPr>
            </a:br>
            <a:r>
              <a:rPr lang="en-GB" sz="1000" dirty="0">
                <a:solidFill>
                  <a:schemeClr val="tx1"/>
                </a:solidFill>
              </a:rPr>
              <a:t>Change color to contrast with background (as per guidelines)</a:t>
            </a:r>
            <a:br>
              <a:rPr lang="en-GB" sz="1000" dirty="0">
                <a:solidFill>
                  <a:schemeClr val="tx1"/>
                </a:solidFill>
              </a:rPr>
            </a:br>
            <a:r>
              <a:rPr lang="en-GB" sz="1000" dirty="0">
                <a:solidFill>
                  <a:schemeClr val="tx1"/>
                </a:solidFill>
              </a:rPr>
              <a:t>Ensure line remains </a:t>
            </a:r>
            <a:r>
              <a:rPr lang="en-GB" sz="1000" b="1" dirty="0">
                <a:solidFill>
                  <a:schemeClr val="tx1"/>
                </a:solidFill>
              </a:rPr>
              <a:t>in front of text</a:t>
            </a:r>
            <a:r>
              <a:rPr lang="en-GB" sz="1000" b="0" dirty="0">
                <a:solidFill>
                  <a:schemeClr val="tx1"/>
                </a:solidFill>
              </a:rPr>
              <a:t> to achieve “cutoff” effect</a:t>
            </a:r>
            <a:endParaRPr lang="en-GB" sz="1000" dirty="0">
              <a:solidFill>
                <a:schemeClr val="tx1"/>
              </a:solidFill>
            </a:endParaRPr>
          </a:p>
        </p:txBody>
      </p:sp>
      <p:sp>
        <p:nvSpPr>
          <p:cNvPr id="16" name="TextBox 15">
            <a:extLst>
              <a:ext uri="{FF2B5EF4-FFF2-40B4-BE49-F238E27FC236}">
                <a16:creationId xmlns:a16="http://schemas.microsoft.com/office/drawing/2014/main" id="{22E23FA6-CB50-4A41-9609-D4DDB570D9F4}"/>
              </a:ext>
            </a:extLst>
          </p:cNvPr>
          <p:cNvSpPr txBox="1"/>
          <p:nvPr userDrawn="1"/>
        </p:nvSpPr>
        <p:spPr>
          <a:xfrm>
            <a:off x="1114425" y="6858000"/>
            <a:ext cx="3924300" cy="299295"/>
          </a:xfrm>
          <a:prstGeom prst="rect">
            <a:avLst/>
          </a:prstGeom>
          <a:noFill/>
        </p:spPr>
        <p:txBody>
          <a:bodyPr wrap="square" lIns="0" tIns="72000" rIns="0" bIns="72000" rtlCol="0" anchor="b" anchorCtr="0">
            <a:spAutoFit/>
          </a:bodyPr>
          <a:lstStyle/>
          <a:p>
            <a:pPr algn="l"/>
            <a:r>
              <a:rPr lang="en-GB" sz="1000" dirty="0">
                <a:solidFill>
                  <a:schemeClr val="tx1"/>
                </a:solidFill>
              </a:rPr>
              <a:t>Recolor</a:t>
            </a:r>
            <a:r>
              <a:rPr lang="en-GB" sz="1000" baseline="0" dirty="0">
                <a:solidFill>
                  <a:schemeClr val="tx1"/>
                </a:solidFill>
              </a:rPr>
              <a:t> text to suit background as needed: dark blue, red, or white</a:t>
            </a:r>
            <a:endParaRPr lang="en-GB" sz="1000" dirty="0">
              <a:solidFill>
                <a:schemeClr val="tx1"/>
              </a:solidFill>
            </a:endParaRPr>
          </a:p>
        </p:txBody>
      </p:sp>
    </p:spTree>
    <p:extLst>
      <p:ext uri="{BB962C8B-B14F-4D97-AF65-F5344CB8AC3E}">
        <p14:creationId xmlns:p14="http://schemas.microsoft.com/office/powerpoint/2010/main" val="3458468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4_Divider Slide - Gray">
    <p:bg>
      <p:bgPr>
        <a:solidFill>
          <a:schemeClr val="accent3"/>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2E5EF343-BC1C-4481-AB08-1FEA749ADFA1}"/>
              </a:ext>
            </a:extLst>
          </p:cNvPr>
          <p:cNvCxnSpPr/>
          <p:nvPr userDrawn="1"/>
        </p:nvCxnSpPr>
        <p:spPr>
          <a:xfrm rot="1200000">
            <a:off x="1109664" y="-409575"/>
            <a:ext cx="0" cy="6850380"/>
          </a:xfrm>
          <a:prstGeom prst="line">
            <a:avLst/>
          </a:prstGeom>
          <a:ln w="25400" cap="sq">
            <a:solidFill>
              <a:srgbClr val="E40046"/>
            </a:solidFill>
          </a:ln>
        </p:spPr>
        <p:style>
          <a:lnRef idx="1">
            <a:schemeClr val="accent1"/>
          </a:lnRef>
          <a:fillRef idx="0">
            <a:schemeClr val="accent1"/>
          </a:fillRef>
          <a:effectRef idx="0">
            <a:schemeClr val="accent1"/>
          </a:effectRef>
          <a:fontRef idx="minor">
            <a:schemeClr val="tx1"/>
          </a:fontRef>
        </p:style>
      </p:cxnSp>
      <p:sp>
        <p:nvSpPr>
          <p:cNvPr id="7" name="Text Placeholder 4">
            <a:extLst>
              <a:ext uri="{FF2B5EF4-FFF2-40B4-BE49-F238E27FC236}">
                <a16:creationId xmlns:a16="http://schemas.microsoft.com/office/drawing/2014/main" id="{D548C306-055E-4E11-A507-A1F28C273740}"/>
              </a:ext>
            </a:extLst>
          </p:cNvPr>
          <p:cNvSpPr txBox="1">
            <a:spLocks/>
          </p:cNvSpPr>
          <p:nvPr userDrawn="1"/>
        </p:nvSpPr>
        <p:spPr>
          <a:xfrm>
            <a:off x="699168" y="6417367"/>
            <a:ext cx="10833100" cy="149375"/>
          </a:xfrm>
          <a:prstGeom prst="rect">
            <a:avLst/>
          </a:prstGeom>
        </p:spPr>
        <p:txBody>
          <a:bodyPr lIns="0" tIns="0" rIns="0" bIns="0"/>
          <a:lstStyle>
            <a:lvl1pPr marL="0" indent="0" algn="r" rtl="0" eaLnBrk="0" fontAlgn="base" hangingPunct="0">
              <a:spcBef>
                <a:spcPct val="0"/>
              </a:spcBef>
              <a:spcAft>
                <a:spcPts val="400"/>
              </a:spcAft>
              <a:buClr>
                <a:srgbClr val="E31836"/>
              </a:buClr>
              <a:buSzPct val="115000"/>
              <a:buFont typeface="Arial" panose="020B0604020202020204" pitchFamily="34" charset="0"/>
              <a:buNone/>
              <a:defRPr sz="900">
                <a:solidFill>
                  <a:schemeClr val="accent2"/>
                </a:solidFill>
                <a:latin typeface="Arial" panose="020B0604020202020204" pitchFamily="34" charset="0"/>
                <a:ea typeface="+mn-ea"/>
                <a:cs typeface="Arial" panose="020B0604020202020204" pitchFamily="34" charset="0"/>
              </a:defRPr>
            </a:lvl1pPr>
            <a:lvl2pPr marL="176213" indent="-176213" algn="l" rtl="0" eaLnBrk="0" fontAlgn="base" hangingPunct="0">
              <a:spcBef>
                <a:spcPct val="0"/>
              </a:spcBef>
              <a:spcAft>
                <a:spcPts val="400"/>
              </a:spcAft>
              <a:buClr>
                <a:srgbClr val="E31836"/>
              </a:buClr>
              <a:buSzPct val="115000"/>
              <a:buFont typeface="Arial" panose="020B0604020202020204" pitchFamily="34" charset="0"/>
              <a:buChar char="•"/>
              <a:defRPr sz="1700">
                <a:solidFill>
                  <a:schemeClr val="accent2"/>
                </a:solidFill>
                <a:latin typeface="Arial" panose="020B0604020202020204" pitchFamily="34" charset="0"/>
                <a:cs typeface="Arial" panose="020B0604020202020204" pitchFamily="34" charset="0"/>
              </a:defRPr>
            </a:lvl2pPr>
            <a:lvl3pPr marL="568325" indent="-173038" algn="l" rtl="0" eaLnBrk="0" fontAlgn="base" hangingPunct="0">
              <a:spcBef>
                <a:spcPct val="0"/>
              </a:spcBef>
              <a:spcAft>
                <a:spcPts val="400"/>
              </a:spcAft>
              <a:buClr>
                <a:srgbClr val="E31836"/>
              </a:buClr>
              <a:buSzPct val="115000"/>
              <a:buFont typeface="Arial" panose="020B0604020202020204" pitchFamily="34" charset="0"/>
              <a:buChar char="•"/>
              <a:defRPr lang="en-US" sz="1500" dirty="0">
                <a:solidFill>
                  <a:schemeClr val="accent2"/>
                </a:solidFill>
                <a:latin typeface="Arial" panose="020B0604020202020204" pitchFamily="34" charset="0"/>
                <a:cs typeface="Arial" panose="020B0604020202020204" pitchFamily="34" charset="0"/>
              </a:defRPr>
            </a:lvl3pPr>
            <a:lvl4pPr marL="976313" indent="-188913" algn="l" rtl="0" eaLnBrk="0" fontAlgn="base" hangingPunct="0">
              <a:spcBef>
                <a:spcPct val="0"/>
              </a:spcBef>
              <a:spcAft>
                <a:spcPts val="400"/>
              </a:spcAft>
              <a:buClr>
                <a:srgbClr val="E31836"/>
              </a:buClr>
              <a:buSzPct val="115000"/>
              <a:buFont typeface="Arial" panose="020B0604020202020204" pitchFamily="34" charset="0"/>
              <a:buChar char="•"/>
              <a:defRPr lang="en-US" sz="1300" dirty="0">
                <a:solidFill>
                  <a:schemeClr val="accent2"/>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accent2"/>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pPr algn="l" eaLnBrk="1" fontAlgn="auto" hangingPunct="1">
              <a:spcBef>
                <a:spcPts val="0"/>
              </a:spcBef>
              <a:spcAft>
                <a:spcPts val="0"/>
              </a:spcAft>
              <a:defRPr/>
            </a:pPr>
            <a:r>
              <a:rPr lang="en-US" sz="800" b="1" dirty="0">
                <a:solidFill>
                  <a:schemeClr val="bg1"/>
                </a:solidFill>
              </a:rPr>
              <a:t>23rd International AIDS Conference; July 6-10, 2020; Virtual</a:t>
            </a:r>
          </a:p>
        </p:txBody>
      </p:sp>
      <p:cxnSp>
        <p:nvCxnSpPr>
          <p:cNvPr id="9" name="Straight Connector 8">
            <a:extLst>
              <a:ext uri="{FF2B5EF4-FFF2-40B4-BE49-F238E27FC236}">
                <a16:creationId xmlns:a16="http://schemas.microsoft.com/office/drawing/2014/main" id="{6AA343B2-0BB0-4C07-85D9-BE40CD7987FA}"/>
              </a:ext>
            </a:extLst>
          </p:cNvPr>
          <p:cNvCxnSpPr/>
          <p:nvPr userDrawn="1"/>
        </p:nvCxnSpPr>
        <p:spPr>
          <a:xfrm>
            <a:off x="697164" y="6249600"/>
            <a:ext cx="522000" cy="0"/>
          </a:xfrm>
          <a:prstGeom prst="line">
            <a:avLst/>
          </a:prstGeom>
          <a:ln w="3175">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itle 1">
            <a:extLst>
              <a:ext uri="{FF2B5EF4-FFF2-40B4-BE49-F238E27FC236}">
                <a16:creationId xmlns:a16="http://schemas.microsoft.com/office/drawing/2014/main" id="{EBB7A876-30A6-4294-849D-215C944656A3}"/>
              </a:ext>
            </a:extLst>
          </p:cNvPr>
          <p:cNvSpPr>
            <a:spLocks noGrp="1"/>
          </p:cNvSpPr>
          <p:nvPr>
            <p:ph type="ctrTitle" hasCustomPrompt="1"/>
          </p:nvPr>
        </p:nvSpPr>
        <p:spPr>
          <a:xfrm>
            <a:off x="1219200" y="3093106"/>
            <a:ext cx="9448800" cy="2469494"/>
          </a:xfrm>
          <a:prstGeom prst="rect">
            <a:avLst/>
          </a:prstGeom>
        </p:spPr>
        <p:txBody>
          <a:bodyPr anchor="t">
            <a:normAutofit/>
          </a:bodyPr>
          <a:lstStyle>
            <a:lvl1pPr algn="l">
              <a:defRPr sz="4400" b="1">
                <a:solidFill>
                  <a:schemeClr val="bg1"/>
                </a:solidFill>
                <a:effectLst/>
                <a:latin typeface="+mj-lt"/>
                <a:cs typeface="Arial"/>
              </a:defRPr>
            </a:lvl1pPr>
          </a:lstStyle>
          <a:p>
            <a:r>
              <a:rPr lang="en-US" dirty="0"/>
              <a:t>Click to Edit Master Title Style</a:t>
            </a:r>
          </a:p>
        </p:txBody>
      </p:sp>
      <p:sp>
        <p:nvSpPr>
          <p:cNvPr id="11" name="Right Triangle 10">
            <a:extLst>
              <a:ext uri="{FF2B5EF4-FFF2-40B4-BE49-F238E27FC236}">
                <a16:creationId xmlns:a16="http://schemas.microsoft.com/office/drawing/2014/main" id="{813BAFCA-3624-452E-85A4-8E4C1CBC89CD}"/>
              </a:ext>
            </a:extLst>
          </p:cNvPr>
          <p:cNvSpPr>
            <a:spLocks noChangeAspect="1"/>
          </p:cNvSpPr>
          <p:nvPr userDrawn="1"/>
        </p:nvSpPr>
        <p:spPr>
          <a:xfrm rot="10800000" flipH="1">
            <a:off x="0" y="0"/>
            <a:ext cx="640080" cy="1841410"/>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a:extLst>
              <a:ext uri="{FF2B5EF4-FFF2-40B4-BE49-F238E27FC236}">
                <a16:creationId xmlns:a16="http://schemas.microsoft.com/office/drawing/2014/main" id="{45B97EE3-F253-4A71-B5C1-6A01EEC062E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705200" cy="2025551"/>
          </a:xfrm>
          <a:prstGeom prst="rect">
            <a:avLst/>
          </a:prstGeom>
        </p:spPr>
      </p:pic>
      <p:sp>
        <p:nvSpPr>
          <p:cNvPr id="14" name="TextBox 13">
            <a:extLst>
              <a:ext uri="{FF2B5EF4-FFF2-40B4-BE49-F238E27FC236}">
                <a16:creationId xmlns:a16="http://schemas.microsoft.com/office/drawing/2014/main" id="{CFC2A1AC-17B0-47FE-84BF-FC6179FF3091}"/>
              </a:ext>
            </a:extLst>
          </p:cNvPr>
          <p:cNvSpPr txBox="1"/>
          <p:nvPr userDrawn="1"/>
        </p:nvSpPr>
        <p:spPr>
          <a:xfrm>
            <a:off x="7812088" y="-310590"/>
            <a:ext cx="3924300" cy="299295"/>
          </a:xfrm>
          <a:prstGeom prst="rect">
            <a:avLst/>
          </a:prstGeom>
          <a:noFill/>
        </p:spPr>
        <p:txBody>
          <a:bodyPr wrap="square" lIns="0" tIns="72000" rIns="0" bIns="72000" rtlCol="0" anchor="b" anchorCtr="0">
            <a:spAutoFit/>
          </a:bodyPr>
          <a:lstStyle/>
          <a:p>
            <a:pPr algn="r"/>
            <a:r>
              <a:rPr lang="en-GB" sz="1000" dirty="0">
                <a:solidFill>
                  <a:schemeClr val="tx1"/>
                </a:solidFill>
              </a:rPr>
              <a:t>Change background color to recolor</a:t>
            </a:r>
            <a:r>
              <a:rPr lang="en-GB" sz="1000" baseline="0" dirty="0">
                <a:solidFill>
                  <a:schemeClr val="tx1"/>
                </a:solidFill>
              </a:rPr>
              <a:t> page</a:t>
            </a:r>
            <a:endParaRPr lang="en-GB" sz="1000" dirty="0">
              <a:solidFill>
                <a:schemeClr val="tx1"/>
              </a:solidFill>
            </a:endParaRPr>
          </a:p>
        </p:txBody>
      </p:sp>
      <p:sp>
        <p:nvSpPr>
          <p:cNvPr id="15" name="TextBox 14">
            <a:extLst>
              <a:ext uri="{FF2B5EF4-FFF2-40B4-BE49-F238E27FC236}">
                <a16:creationId xmlns:a16="http://schemas.microsoft.com/office/drawing/2014/main" id="{C58EB10C-9DB6-418B-9F47-416ED02C41A2}"/>
              </a:ext>
            </a:extLst>
          </p:cNvPr>
          <p:cNvSpPr txBox="1"/>
          <p:nvPr userDrawn="1"/>
        </p:nvSpPr>
        <p:spPr>
          <a:xfrm>
            <a:off x="2362200" y="-618366"/>
            <a:ext cx="4675093" cy="607071"/>
          </a:xfrm>
          <a:prstGeom prst="rect">
            <a:avLst/>
          </a:prstGeom>
          <a:noFill/>
        </p:spPr>
        <p:txBody>
          <a:bodyPr wrap="square" lIns="0" tIns="72000" rIns="0" bIns="72000" rtlCol="0" anchor="b" anchorCtr="0">
            <a:spAutoFit/>
          </a:bodyPr>
          <a:lstStyle/>
          <a:p>
            <a:pPr algn="l"/>
            <a:r>
              <a:rPr lang="en-GB" sz="1000" b="1" dirty="0">
                <a:solidFill>
                  <a:schemeClr val="tx1"/>
                </a:solidFill>
              </a:rPr>
              <a:t>Do not move</a:t>
            </a:r>
            <a:r>
              <a:rPr lang="en-GB" sz="1000" b="1" baseline="0" dirty="0">
                <a:solidFill>
                  <a:schemeClr val="tx1"/>
                </a:solidFill>
              </a:rPr>
              <a:t> or delete </a:t>
            </a:r>
            <a:r>
              <a:rPr lang="en-GB" sz="1000" b="1" dirty="0">
                <a:solidFill>
                  <a:schemeClr val="tx1"/>
                </a:solidFill>
              </a:rPr>
              <a:t>20° line</a:t>
            </a:r>
            <a:r>
              <a:rPr lang="en-GB" sz="1000" dirty="0">
                <a:solidFill>
                  <a:schemeClr val="tx1"/>
                </a:solidFill>
              </a:rPr>
              <a:t>. </a:t>
            </a:r>
            <a:br>
              <a:rPr lang="en-GB" sz="1000" dirty="0">
                <a:solidFill>
                  <a:schemeClr val="tx1"/>
                </a:solidFill>
              </a:rPr>
            </a:br>
            <a:r>
              <a:rPr lang="en-GB" sz="1000" dirty="0">
                <a:solidFill>
                  <a:schemeClr val="tx1"/>
                </a:solidFill>
              </a:rPr>
              <a:t>Change color to contrast with background (as per guidelines)</a:t>
            </a:r>
            <a:br>
              <a:rPr lang="en-GB" sz="1000" dirty="0">
                <a:solidFill>
                  <a:schemeClr val="tx1"/>
                </a:solidFill>
              </a:rPr>
            </a:br>
            <a:r>
              <a:rPr lang="en-GB" sz="1000" dirty="0">
                <a:solidFill>
                  <a:schemeClr val="tx1"/>
                </a:solidFill>
              </a:rPr>
              <a:t>Ensure line remains </a:t>
            </a:r>
            <a:r>
              <a:rPr lang="en-GB" sz="1000" b="1" dirty="0">
                <a:solidFill>
                  <a:schemeClr val="tx1"/>
                </a:solidFill>
              </a:rPr>
              <a:t>in front of text</a:t>
            </a:r>
            <a:r>
              <a:rPr lang="en-GB" sz="1000" b="0" dirty="0">
                <a:solidFill>
                  <a:schemeClr val="tx1"/>
                </a:solidFill>
              </a:rPr>
              <a:t> to achieve “cutoff” effect</a:t>
            </a:r>
            <a:endParaRPr lang="en-GB" sz="1000" dirty="0">
              <a:solidFill>
                <a:schemeClr val="tx1"/>
              </a:solidFill>
            </a:endParaRPr>
          </a:p>
        </p:txBody>
      </p:sp>
      <p:sp>
        <p:nvSpPr>
          <p:cNvPr id="16" name="TextBox 15">
            <a:extLst>
              <a:ext uri="{FF2B5EF4-FFF2-40B4-BE49-F238E27FC236}">
                <a16:creationId xmlns:a16="http://schemas.microsoft.com/office/drawing/2014/main" id="{22E23FA6-CB50-4A41-9609-D4DDB570D9F4}"/>
              </a:ext>
            </a:extLst>
          </p:cNvPr>
          <p:cNvSpPr txBox="1"/>
          <p:nvPr userDrawn="1"/>
        </p:nvSpPr>
        <p:spPr>
          <a:xfrm>
            <a:off x="1114425" y="6858000"/>
            <a:ext cx="3924300" cy="299295"/>
          </a:xfrm>
          <a:prstGeom prst="rect">
            <a:avLst/>
          </a:prstGeom>
          <a:noFill/>
        </p:spPr>
        <p:txBody>
          <a:bodyPr wrap="square" lIns="0" tIns="72000" rIns="0" bIns="72000" rtlCol="0" anchor="b" anchorCtr="0">
            <a:spAutoFit/>
          </a:bodyPr>
          <a:lstStyle/>
          <a:p>
            <a:pPr algn="l"/>
            <a:r>
              <a:rPr lang="en-GB" sz="1000" dirty="0">
                <a:solidFill>
                  <a:schemeClr val="tx1"/>
                </a:solidFill>
              </a:rPr>
              <a:t>Recolor</a:t>
            </a:r>
            <a:r>
              <a:rPr lang="en-GB" sz="1000" baseline="0" dirty="0">
                <a:solidFill>
                  <a:schemeClr val="tx1"/>
                </a:solidFill>
              </a:rPr>
              <a:t> text to suit background as needed: dark blue, red, or white</a:t>
            </a:r>
            <a:endParaRPr lang="en-GB" sz="1000" dirty="0">
              <a:solidFill>
                <a:schemeClr val="tx1"/>
              </a:solidFill>
            </a:endParaRPr>
          </a:p>
        </p:txBody>
      </p:sp>
    </p:spTree>
    <p:extLst>
      <p:ext uri="{BB962C8B-B14F-4D97-AF65-F5344CB8AC3E}">
        <p14:creationId xmlns:p14="http://schemas.microsoft.com/office/powerpoint/2010/main" val="1742125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_Content">
    <p:spTree>
      <p:nvGrpSpPr>
        <p:cNvPr id="1" name=""/>
        <p:cNvGrpSpPr/>
        <p:nvPr/>
      </p:nvGrpSpPr>
      <p:grpSpPr>
        <a:xfrm>
          <a:off x="0" y="0"/>
          <a:ext cx="0" cy="0"/>
          <a:chOff x="0" y="0"/>
          <a:chExt cx="0" cy="0"/>
        </a:xfrm>
      </p:grpSpPr>
      <p:sp>
        <p:nvSpPr>
          <p:cNvPr id="11" name="Rectangle 3"/>
          <p:cNvSpPr>
            <a:spLocks noGrp="1" noChangeArrowheads="1"/>
          </p:cNvSpPr>
          <p:nvPr>
            <p:ph idx="1"/>
          </p:nvPr>
        </p:nvSpPr>
        <p:spPr bwMode="auto">
          <a:xfrm>
            <a:off x="711200" y="1350964"/>
            <a:ext cx="11144251"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5pPr>
              <a:defRPr/>
            </a:lvl5pPr>
          </a:lstStyle>
          <a:p>
            <a:pPr lvl="0"/>
            <a:r>
              <a:rPr lang="en-US" altLang="en-US" noProof="0" dirty="0"/>
              <a:t>Click to edit Master text styles</a:t>
            </a:r>
          </a:p>
          <a:p>
            <a:pPr lvl="1"/>
            <a:r>
              <a:rPr lang="en-US" altLang="en-US" noProof="0" dirty="0"/>
              <a:t>Second level</a:t>
            </a:r>
          </a:p>
          <a:p>
            <a:pPr lvl="2"/>
            <a:r>
              <a:rPr lang="en-US" altLang="en-US" noProof="0" dirty="0"/>
              <a:t>Third level</a:t>
            </a:r>
          </a:p>
          <a:p>
            <a:pPr lvl="3"/>
            <a:r>
              <a:rPr lang="en-US" altLang="en-US" noProof="0" dirty="0"/>
              <a:t>Fourth level</a:t>
            </a:r>
          </a:p>
          <a:p>
            <a:pPr lvl="4"/>
            <a:r>
              <a:rPr lang="en-US" altLang="en-US" noProof="0" dirty="0"/>
              <a:t>Fifth level</a:t>
            </a:r>
          </a:p>
          <a:p>
            <a:pPr lvl="4"/>
            <a:endParaRPr lang="en-US" altLang="en-US" noProof="0" dirty="0"/>
          </a:p>
        </p:txBody>
      </p:sp>
      <p:pic>
        <p:nvPicPr>
          <p:cNvPr id="7" name="Picture 6">
            <a:extLst>
              <a:ext uri="{FF2B5EF4-FFF2-40B4-BE49-F238E27FC236}">
                <a16:creationId xmlns:a16="http://schemas.microsoft.com/office/drawing/2014/main" id="{8FCAB574-D00F-404B-99A4-2638A1E732D0}"/>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95663" t="79880"/>
          <a:stretch/>
        </p:blipFill>
        <p:spPr>
          <a:xfrm>
            <a:off x="11663264" y="5477068"/>
            <a:ext cx="528735" cy="1379057"/>
          </a:xfrm>
          <a:prstGeom prst="rect">
            <a:avLst/>
          </a:prstGeom>
        </p:spPr>
      </p:pic>
      <p:sp>
        <p:nvSpPr>
          <p:cNvPr id="17" name="Slide Number Placeholder 1">
            <a:extLst>
              <a:ext uri="{FF2B5EF4-FFF2-40B4-BE49-F238E27FC236}">
                <a16:creationId xmlns:a16="http://schemas.microsoft.com/office/drawing/2014/main" id="{5E20FFAB-DF01-48B8-AAF8-D9E9981965AD}"/>
              </a:ext>
            </a:extLst>
          </p:cNvPr>
          <p:cNvSpPr>
            <a:spLocks noGrp="1"/>
          </p:cNvSpPr>
          <p:nvPr>
            <p:ph type="sldNum" sz="quarter" idx="4"/>
          </p:nvPr>
        </p:nvSpPr>
        <p:spPr>
          <a:xfrm>
            <a:off x="11736387" y="6519599"/>
            <a:ext cx="455611" cy="336525"/>
          </a:xfrm>
          <a:prstGeom prst="rect">
            <a:avLst/>
          </a:prstGeom>
        </p:spPr>
        <p:txBody>
          <a:bodyPr/>
          <a:lstStyle>
            <a:lvl1pPr algn="r">
              <a:defRPr sz="1200" b="1">
                <a:solidFill>
                  <a:schemeClr val="bg1"/>
                </a:solidFill>
              </a:defRPr>
            </a:lvl1pPr>
          </a:lstStyle>
          <a:p>
            <a:fld id="{724AC3FD-09E3-4FF5-A0F9-A72F20D7F301}" type="slidenum">
              <a:rPr lang="en-GB" smtClean="0"/>
              <a:pPr/>
              <a:t>‹Nr.›</a:t>
            </a:fld>
            <a:endParaRPr lang="en-GB" dirty="0"/>
          </a:p>
        </p:txBody>
      </p:sp>
      <p:sp>
        <p:nvSpPr>
          <p:cNvPr id="8" name="Rectangle 2">
            <a:extLst>
              <a:ext uri="{FF2B5EF4-FFF2-40B4-BE49-F238E27FC236}">
                <a16:creationId xmlns:a16="http://schemas.microsoft.com/office/drawing/2014/main" id="{B269CE4D-2347-44B5-ABE1-5082EFF06F2D}"/>
              </a:ext>
            </a:extLst>
          </p:cNvPr>
          <p:cNvSpPr>
            <a:spLocks noGrp="1" noChangeArrowheads="1"/>
          </p:cNvSpPr>
          <p:nvPr>
            <p:ph type="title"/>
          </p:nvPr>
        </p:nvSpPr>
        <p:spPr bwMode="auto">
          <a:xfrm>
            <a:off x="711199" y="152400"/>
            <a:ext cx="11144251"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dirty="0"/>
              <a:t>Click to edit Master title style</a:t>
            </a:r>
            <a:endParaRPr lang="en-GB" altLang="en-US" dirty="0"/>
          </a:p>
        </p:txBody>
      </p:sp>
      <p:sp>
        <p:nvSpPr>
          <p:cNvPr id="9" name="Text Placeholder 2">
            <a:extLst>
              <a:ext uri="{FF2B5EF4-FFF2-40B4-BE49-F238E27FC236}">
                <a16:creationId xmlns:a16="http://schemas.microsoft.com/office/drawing/2014/main" id="{F6A834DD-6116-4B73-BBE9-851C2D5E28BF}"/>
              </a:ext>
            </a:extLst>
          </p:cNvPr>
          <p:cNvSpPr>
            <a:spLocks noGrp="1"/>
          </p:cNvSpPr>
          <p:nvPr>
            <p:ph type="body" sz="quarter" idx="18"/>
          </p:nvPr>
        </p:nvSpPr>
        <p:spPr>
          <a:xfrm>
            <a:off x="711200" y="5759112"/>
            <a:ext cx="11143488" cy="304769"/>
          </a:xfrm>
        </p:spPr>
        <p:txBody>
          <a:bodyPr anchor="b"/>
          <a:lstStyle>
            <a:lvl1pPr marL="0" indent="0" algn="l" rtl="0" eaLnBrk="0" fontAlgn="base" hangingPunct="0">
              <a:spcBef>
                <a:spcPct val="0"/>
              </a:spcBef>
              <a:spcAft>
                <a:spcPts val="400"/>
              </a:spcAft>
              <a:buClr>
                <a:srgbClr val="E31836"/>
              </a:buClr>
              <a:buSzPct val="115000"/>
              <a:buFont typeface="Arial" panose="020B0604020202020204" pitchFamily="34" charset="0"/>
              <a:buNone/>
              <a:defRPr lang="en-US" sz="800" kern="0" baseline="0" dirty="0" smtClean="0">
                <a:solidFill>
                  <a:schemeClr val="tx1"/>
                </a:solidFill>
                <a:latin typeface="Arial" panose="020B0604020202020204" pitchFamily="34" charset="0"/>
                <a:ea typeface="+mn-ea"/>
                <a:cs typeface="Arial" panose="020B0604020202020204" pitchFamily="34" charset="0"/>
              </a:defRPr>
            </a:lvl1pPr>
            <a:lvl2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smtClean="0">
                <a:solidFill>
                  <a:schemeClr val="accent2"/>
                </a:solidFill>
                <a:latin typeface="Arial" panose="020B0604020202020204" pitchFamily="34" charset="0"/>
                <a:ea typeface="+mn-ea"/>
                <a:cs typeface="Arial" panose="020B0604020202020204" pitchFamily="34" charset="0"/>
              </a:defRPr>
            </a:lvl2pPr>
            <a:lvl3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smtClean="0">
                <a:solidFill>
                  <a:schemeClr val="accent2"/>
                </a:solidFill>
                <a:latin typeface="Arial" panose="020B0604020202020204" pitchFamily="34" charset="0"/>
                <a:ea typeface="+mn-ea"/>
                <a:cs typeface="Arial" panose="020B0604020202020204" pitchFamily="34" charset="0"/>
              </a:defRPr>
            </a:lvl3pPr>
            <a:lvl4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smtClean="0">
                <a:solidFill>
                  <a:schemeClr val="accent2"/>
                </a:solidFill>
                <a:latin typeface="Arial" panose="020B0604020202020204" pitchFamily="34" charset="0"/>
                <a:ea typeface="+mn-ea"/>
                <a:cs typeface="Arial" panose="020B0604020202020204" pitchFamily="34" charset="0"/>
              </a:defRPr>
            </a:lvl4pPr>
            <a:lvl5pPr marL="0" indent="0" algn="l" rtl="0" eaLnBrk="0" fontAlgn="base" hangingPunct="0">
              <a:spcBef>
                <a:spcPct val="0"/>
              </a:spcBef>
              <a:spcAft>
                <a:spcPts val="400"/>
              </a:spcAft>
              <a:buClr>
                <a:srgbClr val="E31836"/>
              </a:buClr>
              <a:buSzPct val="115000"/>
              <a:buFont typeface="Arial" panose="020B0604020202020204" pitchFamily="34" charset="0"/>
              <a:buNone/>
              <a:defRPr lang="en-US" sz="900" kern="0" baseline="0" dirty="0">
                <a:solidFill>
                  <a:schemeClr val="accent2"/>
                </a:solidFill>
                <a:latin typeface="Arial" panose="020B0604020202020204" pitchFamily="34" charset="0"/>
                <a:ea typeface="+mn-ea"/>
                <a:cs typeface="Arial" panose="020B0604020202020204" pitchFamily="34" charset="0"/>
              </a:defRPr>
            </a:lvl5pPr>
          </a:lstStyle>
          <a:p>
            <a:pPr lvl="0"/>
            <a:r>
              <a:rPr lang="en-US" dirty="0"/>
              <a:t>Click to edit Master text styles</a:t>
            </a:r>
          </a:p>
        </p:txBody>
      </p:sp>
    </p:spTree>
    <p:extLst>
      <p:ext uri="{BB962C8B-B14F-4D97-AF65-F5344CB8AC3E}">
        <p14:creationId xmlns:p14="http://schemas.microsoft.com/office/powerpoint/2010/main" val="404450106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orient="horz" pos="4032">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18" Type="http://schemas.openxmlformats.org/officeDocument/2006/relationships/slideLayout" Target="../slideLayouts/slideLayout3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slideLayout" Target="../slideLayouts/slideLayout30.xml"/><Relationship Id="rId2" Type="http://schemas.openxmlformats.org/officeDocument/2006/relationships/slideLayout" Target="../slideLayouts/slideLayout15.xml"/><Relationship Id="rId16" Type="http://schemas.openxmlformats.org/officeDocument/2006/relationships/slideLayout" Target="../slideLayouts/slideLayout29.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slideLayout" Target="../slideLayouts/slideLayout28.xml"/><Relationship Id="rId10" Type="http://schemas.openxmlformats.org/officeDocument/2006/relationships/slideLayout" Target="../slideLayouts/slideLayout23.xml"/><Relationship Id="rId19" Type="http://schemas.openxmlformats.org/officeDocument/2006/relationships/theme" Target="../theme/theme2.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Right Triangle 1">
            <a:extLst>
              <a:ext uri="{FF2B5EF4-FFF2-40B4-BE49-F238E27FC236}">
                <a16:creationId xmlns:a16="http://schemas.microsoft.com/office/drawing/2014/main" id="{73F26EA8-0986-4F87-89F7-CBBBEFDF2F4F}"/>
              </a:ext>
            </a:extLst>
          </p:cNvPr>
          <p:cNvSpPr>
            <a:spLocks noChangeAspect="1"/>
          </p:cNvSpPr>
          <p:nvPr userDrawn="1"/>
        </p:nvSpPr>
        <p:spPr>
          <a:xfrm rot="10800000" flipH="1">
            <a:off x="0" y="0"/>
            <a:ext cx="640080" cy="1841410"/>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a:extLst>
              <a:ext uri="{FF2B5EF4-FFF2-40B4-BE49-F238E27FC236}">
                <a16:creationId xmlns:a16="http://schemas.microsoft.com/office/drawing/2014/main" id="{3BED7756-A1E0-481E-80F6-AD6128434BBA}"/>
              </a:ext>
            </a:extLst>
          </p:cNvPr>
          <p:cNvPicPr>
            <a:picLocks noChangeAspect="1"/>
          </p:cNvPicPr>
          <p:nvPr userDrawn="1"/>
        </p:nvPicPr>
        <p:blipFill rotWithShape="1">
          <a:blip r:embed="rId15" cstate="print">
            <a:extLst>
              <a:ext uri="{28A0092B-C50C-407E-A947-70E740481C1C}">
                <a14:useLocalDpi xmlns:a14="http://schemas.microsoft.com/office/drawing/2010/main" val="0"/>
              </a:ext>
            </a:extLst>
          </a:blip>
          <a:srcRect l="95663" t="79880"/>
          <a:stretch/>
        </p:blipFill>
        <p:spPr>
          <a:xfrm>
            <a:off x="11663264" y="5477068"/>
            <a:ext cx="528735" cy="1379057"/>
          </a:xfrm>
          <a:prstGeom prst="rect">
            <a:avLst/>
          </a:prstGeom>
        </p:spPr>
      </p:pic>
      <p:sp>
        <p:nvSpPr>
          <p:cNvPr id="1026" name="Rectangle 2">
            <a:extLst>
              <a:ext uri="{FF2B5EF4-FFF2-40B4-BE49-F238E27FC236}">
                <a16:creationId xmlns:a16="http://schemas.microsoft.com/office/drawing/2014/main" id="{F53C982F-E673-4A9B-8473-37E918252E1D}"/>
              </a:ext>
            </a:extLst>
          </p:cNvPr>
          <p:cNvSpPr>
            <a:spLocks noGrp="1" noChangeArrowheads="1"/>
          </p:cNvSpPr>
          <p:nvPr>
            <p:ph type="title"/>
          </p:nvPr>
        </p:nvSpPr>
        <p:spPr bwMode="auto">
          <a:xfrm>
            <a:off x="711199" y="152400"/>
            <a:ext cx="11144251"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dirty="0"/>
              <a:t>Click to edit Master title style</a:t>
            </a:r>
            <a:endParaRPr lang="en-GB" altLang="en-US" dirty="0"/>
          </a:p>
        </p:txBody>
      </p:sp>
      <p:sp>
        <p:nvSpPr>
          <p:cNvPr id="1027" name="Rectangle 3">
            <a:extLst>
              <a:ext uri="{FF2B5EF4-FFF2-40B4-BE49-F238E27FC236}">
                <a16:creationId xmlns:a16="http://schemas.microsoft.com/office/drawing/2014/main" id="{CD521839-B413-4698-B7AB-42AC3F4B2BAC}"/>
              </a:ext>
            </a:extLst>
          </p:cNvPr>
          <p:cNvSpPr>
            <a:spLocks noGrp="1" noChangeArrowheads="1"/>
          </p:cNvSpPr>
          <p:nvPr>
            <p:ph type="body" idx="1"/>
          </p:nvPr>
        </p:nvSpPr>
        <p:spPr bwMode="auto">
          <a:xfrm>
            <a:off x="711200" y="1350435"/>
            <a:ext cx="11144251" cy="4218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marL="731838" marR="0" lvl="4" indent="-119063" algn="l" defTabSz="1231869" rtl="0" eaLnBrk="0" fontAlgn="base" latinLnBrk="0" hangingPunct="0">
              <a:lnSpc>
                <a:spcPct val="100000"/>
              </a:lnSpc>
              <a:spcBef>
                <a:spcPts val="400"/>
              </a:spcBef>
              <a:spcAft>
                <a:spcPts val="0"/>
              </a:spcAft>
              <a:buClr>
                <a:srgbClr val="E40046"/>
              </a:buClr>
              <a:buSzPct val="115000"/>
              <a:buFont typeface="Arial" panose="020B0604020202020204" pitchFamily="34" charset="0"/>
              <a:buChar char="•"/>
              <a:tabLst/>
              <a:defRPr/>
            </a:pPr>
            <a:r>
              <a:rPr kumimoji="0" lang="en-US" altLang="en-US" sz="1100" b="0" i="0" u="none" strike="noStrike" kern="0" cap="none" spc="0" normalizeH="0" baseline="0" noProof="0" dirty="0">
                <a:ln>
                  <a:noFill/>
                </a:ln>
                <a:solidFill>
                  <a:srgbClr val="071D49"/>
                </a:solidFill>
                <a:effectLst/>
                <a:uLnTx/>
                <a:uFillTx/>
                <a:latin typeface="Arial" panose="020B0604020202020204" pitchFamily="34" charset="0"/>
                <a:cs typeface="Arial" panose="020B0604020202020204" pitchFamily="34" charset="0"/>
              </a:rPr>
              <a:t>Fifth level</a:t>
            </a:r>
          </a:p>
        </p:txBody>
      </p:sp>
      <p:sp>
        <p:nvSpPr>
          <p:cNvPr id="6" name="Slide Number Placeholder 1">
            <a:extLst>
              <a:ext uri="{FF2B5EF4-FFF2-40B4-BE49-F238E27FC236}">
                <a16:creationId xmlns:a16="http://schemas.microsoft.com/office/drawing/2014/main" id="{49D49944-0172-41BB-A851-8D03A481D08F}"/>
              </a:ext>
            </a:extLst>
          </p:cNvPr>
          <p:cNvSpPr>
            <a:spLocks noGrp="1"/>
          </p:cNvSpPr>
          <p:nvPr>
            <p:ph type="sldNum" sz="quarter" idx="4"/>
          </p:nvPr>
        </p:nvSpPr>
        <p:spPr>
          <a:xfrm>
            <a:off x="11736387" y="6519599"/>
            <a:ext cx="455611" cy="336525"/>
          </a:xfrm>
          <a:prstGeom prst="rect">
            <a:avLst/>
          </a:prstGeom>
        </p:spPr>
        <p:txBody>
          <a:bodyPr/>
          <a:lstStyle>
            <a:lvl1pPr algn="r">
              <a:defRPr sz="1200" b="1">
                <a:solidFill>
                  <a:schemeClr val="bg1"/>
                </a:solidFill>
              </a:defRPr>
            </a:lvl1pPr>
          </a:lstStyle>
          <a:p>
            <a:fld id="{724AC3FD-09E3-4FF5-A0F9-A72F20D7F301}" type="slidenum">
              <a:rPr lang="en-GB" smtClean="0"/>
              <a:pPr/>
              <a:t>‹Nr.›</a:t>
            </a:fld>
            <a:endParaRPr lang="en-GB" dirty="0"/>
          </a:p>
        </p:txBody>
      </p:sp>
      <p:sp>
        <p:nvSpPr>
          <p:cNvPr id="10" name="Text Placeholder 4">
            <a:extLst>
              <a:ext uri="{FF2B5EF4-FFF2-40B4-BE49-F238E27FC236}">
                <a16:creationId xmlns:a16="http://schemas.microsoft.com/office/drawing/2014/main" id="{1789C359-43D2-40CF-B169-BB07634D6AC8}"/>
              </a:ext>
            </a:extLst>
          </p:cNvPr>
          <p:cNvSpPr txBox="1">
            <a:spLocks/>
          </p:cNvSpPr>
          <p:nvPr userDrawn="1"/>
        </p:nvSpPr>
        <p:spPr>
          <a:xfrm>
            <a:off x="699168" y="6417367"/>
            <a:ext cx="10833100" cy="149375"/>
          </a:xfrm>
          <a:prstGeom prst="rect">
            <a:avLst/>
          </a:prstGeom>
        </p:spPr>
        <p:txBody>
          <a:bodyPr lIns="0" tIns="0" rIns="0" bIns="0"/>
          <a:lstStyle>
            <a:lvl1pPr marL="0" indent="0" algn="r" rtl="0" eaLnBrk="0" fontAlgn="base" hangingPunct="0">
              <a:spcBef>
                <a:spcPct val="0"/>
              </a:spcBef>
              <a:spcAft>
                <a:spcPts val="400"/>
              </a:spcAft>
              <a:buClr>
                <a:srgbClr val="E31836"/>
              </a:buClr>
              <a:buSzPct val="115000"/>
              <a:buFont typeface="Arial" panose="020B0604020202020204" pitchFamily="34" charset="0"/>
              <a:buNone/>
              <a:defRPr sz="900">
                <a:solidFill>
                  <a:schemeClr val="accent2"/>
                </a:solidFill>
                <a:latin typeface="Arial" panose="020B0604020202020204" pitchFamily="34" charset="0"/>
                <a:ea typeface="+mn-ea"/>
                <a:cs typeface="Arial" panose="020B0604020202020204" pitchFamily="34" charset="0"/>
              </a:defRPr>
            </a:lvl1pPr>
            <a:lvl2pPr marL="176213" indent="-176213" algn="l" rtl="0" eaLnBrk="0" fontAlgn="base" hangingPunct="0">
              <a:spcBef>
                <a:spcPct val="0"/>
              </a:spcBef>
              <a:spcAft>
                <a:spcPts val="400"/>
              </a:spcAft>
              <a:buClr>
                <a:srgbClr val="E31836"/>
              </a:buClr>
              <a:buSzPct val="115000"/>
              <a:buFont typeface="Arial" panose="020B0604020202020204" pitchFamily="34" charset="0"/>
              <a:buChar char="•"/>
              <a:defRPr sz="1700">
                <a:solidFill>
                  <a:schemeClr val="accent2"/>
                </a:solidFill>
                <a:latin typeface="Arial" panose="020B0604020202020204" pitchFamily="34" charset="0"/>
                <a:cs typeface="Arial" panose="020B0604020202020204" pitchFamily="34" charset="0"/>
              </a:defRPr>
            </a:lvl2pPr>
            <a:lvl3pPr marL="568325" indent="-173038" algn="l" rtl="0" eaLnBrk="0" fontAlgn="base" hangingPunct="0">
              <a:spcBef>
                <a:spcPct val="0"/>
              </a:spcBef>
              <a:spcAft>
                <a:spcPts val="400"/>
              </a:spcAft>
              <a:buClr>
                <a:srgbClr val="E31836"/>
              </a:buClr>
              <a:buSzPct val="115000"/>
              <a:buFont typeface="Arial" panose="020B0604020202020204" pitchFamily="34" charset="0"/>
              <a:buChar char="•"/>
              <a:defRPr lang="en-US" sz="1500" dirty="0">
                <a:solidFill>
                  <a:schemeClr val="accent2"/>
                </a:solidFill>
                <a:latin typeface="Arial" panose="020B0604020202020204" pitchFamily="34" charset="0"/>
                <a:cs typeface="Arial" panose="020B0604020202020204" pitchFamily="34" charset="0"/>
              </a:defRPr>
            </a:lvl3pPr>
            <a:lvl4pPr marL="976313" indent="-188913" algn="l" rtl="0" eaLnBrk="0" fontAlgn="base" hangingPunct="0">
              <a:spcBef>
                <a:spcPct val="0"/>
              </a:spcBef>
              <a:spcAft>
                <a:spcPts val="400"/>
              </a:spcAft>
              <a:buClr>
                <a:srgbClr val="E31836"/>
              </a:buClr>
              <a:buSzPct val="115000"/>
              <a:buFont typeface="Arial" panose="020B0604020202020204" pitchFamily="34" charset="0"/>
              <a:buChar char="•"/>
              <a:defRPr lang="en-US" sz="1300" dirty="0">
                <a:solidFill>
                  <a:schemeClr val="accent2"/>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accent2"/>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pPr algn="l"/>
            <a:r>
              <a:rPr lang="en-US" sz="800" b="1" kern="0" dirty="0">
                <a:solidFill>
                  <a:schemeClr val="tx1"/>
                </a:solidFill>
              </a:rPr>
              <a:t>23rd International AIDS Conference; July 6-10, 2020; Virtual</a:t>
            </a:r>
          </a:p>
        </p:txBody>
      </p:sp>
      <p:cxnSp>
        <p:nvCxnSpPr>
          <p:cNvPr id="12" name="Straight Connector 11">
            <a:extLst>
              <a:ext uri="{FF2B5EF4-FFF2-40B4-BE49-F238E27FC236}">
                <a16:creationId xmlns:a16="http://schemas.microsoft.com/office/drawing/2014/main" id="{58958EBF-8926-4F05-877B-D19506E5DEDC}"/>
              </a:ext>
            </a:extLst>
          </p:cNvPr>
          <p:cNvCxnSpPr/>
          <p:nvPr userDrawn="1"/>
        </p:nvCxnSpPr>
        <p:spPr>
          <a:xfrm>
            <a:off x="697164" y="6249600"/>
            <a:ext cx="5220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FCF22212-023A-4770-B891-8003E80BAA37}"/>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0" y="0"/>
            <a:ext cx="705200" cy="2025551"/>
          </a:xfrm>
          <a:prstGeom prst="rect">
            <a:avLst/>
          </a:prstGeom>
        </p:spPr>
      </p:pic>
    </p:spTree>
    <p:extLst>
      <p:ext uri="{BB962C8B-B14F-4D97-AF65-F5344CB8AC3E}">
        <p14:creationId xmlns:p14="http://schemas.microsoft.com/office/powerpoint/2010/main" val="2490449444"/>
      </p:ext>
    </p:extLst>
  </p:cSld>
  <p:clrMap bg1="lt1" tx1="dk1" bg2="lt2" tx2="dk2" accent1="accent1" accent2="accent2" accent3="accent3" accent4="accent4" accent5="accent5" accent6="accent6" hlink="hlink" folHlink="folHlink"/>
  <p:sldLayoutIdLst>
    <p:sldLayoutId id="2147484854" r:id="rId1"/>
    <p:sldLayoutId id="2147484855" r:id="rId2"/>
    <p:sldLayoutId id="2147484856" r:id="rId3"/>
    <p:sldLayoutId id="2147484857" r:id="rId4"/>
    <p:sldLayoutId id="2147484858" r:id="rId5"/>
    <p:sldLayoutId id="2147484859" r:id="rId6"/>
    <p:sldLayoutId id="2147484860" r:id="rId7"/>
    <p:sldLayoutId id="2147484861" r:id="rId8"/>
    <p:sldLayoutId id="2147484862" r:id="rId9"/>
    <p:sldLayoutId id="2147484863" r:id="rId10"/>
    <p:sldLayoutId id="2147484864" r:id="rId11"/>
    <p:sldLayoutId id="2147484865" r:id="rId12"/>
    <p:sldLayoutId id="2147484866" r:id="rId13"/>
  </p:sldLayoutIdLst>
  <p:hf hdr="0" ftr="0" dt="0"/>
  <p:txStyles>
    <p:titleStyle>
      <a:lvl1pPr algn="l" rtl="0" eaLnBrk="0" fontAlgn="base" hangingPunct="0">
        <a:lnSpc>
          <a:spcPct val="85000"/>
        </a:lnSpc>
        <a:spcBef>
          <a:spcPct val="0"/>
        </a:spcBef>
        <a:spcAft>
          <a:spcPct val="0"/>
        </a:spcAft>
        <a:defRPr sz="3200" b="1">
          <a:solidFill>
            <a:schemeClr val="tx2"/>
          </a:solidFill>
          <a:latin typeface="+mj-lt"/>
          <a:ea typeface="+mj-ea"/>
          <a:cs typeface="Arial" panose="020B0604020202020204" pitchFamily="34" charset="0"/>
        </a:defRPr>
      </a:lvl1pPr>
      <a:lvl2pPr algn="l" rtl="0" eaLnBrk="0" fontAlgn="base" hangingPunct="0">
        <a:lnSpc>
          <a:spcPts val="4667"/>
        </a:lnSpc>
        <a:spcBef>
          <a:spcPct val="0"/>
        </a:spcBef>
        <a:spcAft>
          <a:spcPct val="0"/>
        </a:spcAft>
        <a:defRPr sz="3200" b="1">
          <a:solidFill>
            <a:srgbClr val="E31836"/>
          </a:solidFill>
          <a:latin typeface="Arial" pitchFamily="34" charset="0"/>
          <a:cs typeface="Arial" charset="0"/>
        </a:defRPr>
      </a:lvl2pPr>
      <a:lvl3pPr algn="l" rtl="0" eaLnBrk="0" fontAlgn="base" hangingPunct="0">
        <a:lnSpc>
          <a:spcPts val="4667"/>
        </a:lnSpc>
        <a:spcBef>
          <a:spcPct val="0"/>
        </a:spcBef>
        <a:spcAft>
          <a:spcPct val="0"/>
        </a:spcAft>
        <a:defRPr sz="3200" b="1">
          <a:solidFill>
            <a:srgbClr val="E31836"/>
          </a:solidFill>
          <a:latin typeface="Arial" pitchFamily="34" charset="0"/>
          <a:cs typeface="Arial" charset="0"/>
        </a:defRPr>
      </a:lvl3pPr>
      <a:lvl4pPr algn="l" rtl="0" eaLnBrk="0" fontAlgn="base" hangingPunct="0">
        <a:lnSpc>
          <a:spcPts val="4667"/>
        </a:lnSpc>
        <a:spcBef>
          <a:spcPct val="0"/>
        </a:spcBef>
        <a:spcAft>
          <a:spcPct val="0"/>
        </a:spcAft>
        <a:defRPr sz="3200" b="1">
          <a:solidFill>
            <a:srgbClr val="E31836"/>
          </a:solidFill>
          <a:latin typeface="Arial" pitchFamily="34" charset="0"/>
          <a:cs typeface="Arial" charset="0"/>
        </a:defRPr>
      </a:lvl4pPr>
      <a:lvl5pPr algn="l" rtl="0" eaLnBrk="0" fontAlgn="base" hangingPunct="0">
        <a:lnSpc>
          <a:spcPts val="4667"/>
        </a:lnSpc>
        <a:spcBef>
          <a:spcPct val="0"/>
        </a:spcBef>
        <a:spcAft>
          <a:spcPct val="0"/>
        </a:spcAft>
        <a:defRPr sz="3200" b="1">
          <a:solidFill>
            <a:srgbClr val="E31836"/>
          </a:solidFill>
          <a:latin typeface="Arial" pitchFamily="34" charset="0"/>
          <a:cs typeface="Arial" charset="0"/>
        </a:defRPr>
      </a:lvl5pPr>
      <a:lvl6pPr marL="609585" algn="l" rtl="0" eaLnBrk="1" fontAlgn="base" hangingPunct="1">
        <a:spcBef>
          <a:spcPct val="0"/>
        </a:spcBef>
        <a:spcAft>
          <a:spcPct val="0"/>
        </a:spcAft>
        <a:defRPr sz="2800">
          <a:solidFill>
            <a:srgbClr val="B61229"/>
          </a:solidFill>
          <a:latin typeface="Century Gothic" pitchFamily="34" charset="0"/>
          <a:cs typeface="Arial" charset="0"/>
        </a:defRPr>
      </a:lvl6pPr>
      <a:lvl7pPr marL="1219170" algn="l" rtl="0" eaLnBrk="1" fontAlgn="base" hangingPunct="1">
        <a:spcBef>
          <a:spcPct val="0"/>
        </a:spcBef>
        <a:spcAft>
          <a:spcPct val="0"/>
        </a:spcAft>
        <a:defRPr sz="2800">
          <a:solidFill>
            <a:srgbClr val="B61229"/>
          </a:solidFill>
          <a:latin typeface="Century Gothic" pitchFamily="34" charset="0"/>
          <a:cs typeface="Arial" charset="0"/>
        </a:defRPr>
      </a:lvl7pPr>
      <a:lvl8pPr marL="1828754" algn="l" rtl="0" eaLnBrk="1" fontAlgn="base" hangingPunct="1">
        <a:spcBef>
          <a:spcPct val="0"/>
        </a:spcBef>
        <a:spcAft>
          <a:spcPct val="0"/>
        </a:spcAft>
        <a:defRPr sz="2800">
          <a:solidFill>
            <a:srgbClr val="B61229"/>
          </a:solidFill>
          <a:latin typeface="Century Gothic" pitchFamily="34" charset="0"/>
          <a:cs typeface="Arial" charset="0"/>
        </a:defRPr>
      </a:lvl8pPr>
      <a:lvl9pPr marL="2438339" algn="l" rtl="0" eaLnBrk="1" fontAlgn="base" hangingPunct="1">
        <a:spcBef>
          <a:spcPct val="0"/>
        </a:spcBef>
        <a:spcAft>
          <a:spcPct val="0"/>
        </a:spcAft>
        <a:defRPr sz="2800">
          <a:solidFill>
            <a:srgbClr val="B61229"/>
          </a:solidFill>
          <a:latin typeface="Century Gothic" pitchFamily="34" charset="0"/>
          <a:cs typeface="Arial" charset="0"/>
        </a:defRPr>
      </a:lvl9pPr>
    </p:titleStyle>
    <p:bodyStyle>
      <a:lvl1pPr marL="192024" indent="-192024" algn="l" rtl="0" eaLnBrk="0" fontAlgn="base" hangingPunct="0">
        <a:spcBef>
          <a:spcPts val="800"/>
        </a:spcBef>
        <a:spcAft>
          <a:spcPts val="0"/>
        </a:spcAft>
        <a:buClr>
          <a:schemeClr val="tx2"/>
        </a:buClr>
        <a:buSzPct val="115000"/>
        <a:buFont typeface="Arial" panose="020B0604020202020204" pitchFamily="34" charset="0"/>
        <a:buChar char="•"/>
        <a:defRPr sz="2000">
          <a:solidFill>
            <a:schemeClr val="tx1"/>
          </a:solidFill>
          <a:latin typeface="Arial" panose="020B0604020202020204" pitchFamily="34" charset="0"/>
          <a:ea typeface="+mn-ea"/>
          <a:cs typeface="Arial" panose="020B0604020202020204" pitchFamily="34" charset="0"/>
        </a:defRPr>
      </a:lvl1pPr>
      <a:lvl2pPr marL="347472" indent="-155448" algn="l" rtl="0" eaLnBrk="0" fontAlgn="base" hangingPunct="0">
        <a:spcBef>
          <a:spcPts val="400"/>
        </a:spcBef>
        <a:spcAft>
          <a:spcPts val="0"/>
        </a:spcAft>
        <a:buClr>
          <a:srgbClr val="E31836"/>
        </a:buClr>
        <a:buSzPct val="115000"/>
        <a:buFont typeface="Arial" panose="020B0604020202020204" pitchFamily="34" charset="0"/>
        <a:buChar char="•"/>
        <a:defRPr sz="1700">
          <a:solidFill>
            <a:schemeClr val="tx1"/>
          </a:solidFill>
          <a:latin typeface="Arial" panose="020B0604020202020204" pitchFamily="34" charset="0"/>
          <a:cs typeface="Arial" panose="020B0604020202020204" pitchFamily="34" charset="0"/>
        </a:defRPr>
      </a:lvl2pPr>
      <a:lvl3pPr marL="493776" indent="-146304" algn="l" rtl="0" eaLnBrk="0" fontAlgn="base" hangingPunct="0">
        <a:spcBef>
          <a:spcPts val="400"/>
        </a:spcBef>
        <a:spcAft>
          <a:spcPts val="0"/>
        </a:spcAft>
        <a:buClr>
          <a:srgbClr val="E40046"/>
        </a:buClr>
        <a:buSzPct val="115000"/>
        <a:buFont typeface="Arial" panose="020B0604020202020204" pitchFamily="34" charset="0"/>
        <a:buChar char="•"/>
        <a:defRPr lang="en-US" sz="1500" dirty="0">
          <a:solidFill>
            <a:schemeClr val="tx1"/>
          </a:solidFill>
          <a:latin typeface="Arial" panose="020B0604020202020204" pitchFamily="34" charset="0"/>
          <a:cs typeface="Arial" panose="020B0604020202020204" pitchFamily="34" charset="0"/>
        </a:defRPr>
      </a:lvl3pPr>
      <a:lvl4pPr marL="621792" indent="-128016" algn="l" rtl="0" eaLnBrk="0" fontAlgn="base" hangingPunct="0">
        <a:spcBef>
          <a:spcPts val="400"/>
        </a:spcBef>
        <a:spcAft>
          <a:spcPts val="0"/>
        </a:spcAft>
        <a:buClr>
          <a:srgbClr val="E40046"/>
        </a:buClr>
        <a:buSzPct val="115000"/>
        <a:buFont typeface="Arial" panose="020B0604020202020204" pitchFamily="34" charset="0"/>
        <a:buChar char="•"/>
        <a:defRPr lang="en-US" sz="1300" dirty="0">
          <a:solidFill>
            <a:schemeClr val="tx1"/>
          </a:solidFill>
          <a:latin typeface="Arial" panose="020B0604020202020204" pitchFamily="34" charset="0"/>
          <a:cs typeface="Arial" panose="020B0604020202020204" pitchFamily="34" charset="0"/>
        </a:defRPr>
      </a:lvl4pPr>
      <a:lvl5pPr marL="731838" marR="0" indent="-119063" algn="l" defTabSz="1231869" rtl="0" eaLnBrk="0" fontAlgn="base" latinLnBrk="0" hangingPunct="0">
        <a:lnSpc>
          <a:spcPct val="100000"/>
        </a:lnSpc>
        <a:spcBef>
          <a:spcPts val="400"/>
        </a:spcBef>
        <a:spcAft>
          <a:spcPts val="0"/>
        </a:spcAft>
        <a:buClr>
          <a:srgbClr val="E40046"/>
        </a:buClr>
        <a:buSzPct val="115000"/>
        <a:buFont typeface="Arial" panose="020B0604020202020204" pitchFamily="34" charset="0"/>
        <a:buChar char="•"/>
        <a:tabLst/>
        <a:defRPr lang="en-GB" sz="1100" dirty="0">
          <a:solidFill>
            <a:schemeClr val="tx1"/>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7276">
          <p15:clr>
            <a:srgbClr val="F26B43"/>
          </p15:clr>
        </p15:guide>
        <p15:guide id="4" pos="44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53C982F-E673-4A9B-8473-37E918252E1D}"/>
              </a:ext>
            </a:extLst>
          </p:cNvPr>
          <p:cNvSpPr>
            <a:spLocks noGrp="1" noChangeArrowheads="1"/>
          </p:cNvSpPr>
          <p:nvPr>
            <p:ph type="title"/>
          </p:nvPr>
        </p:nvSpPr>
        <p:spPr bwMode="auto">
          <a:xfrm>
            <a:off x="711199" y="152400"/>
            <a:ext cx="11144251"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dirty="0"/>
              <a:t>Click to edit Master title style</a:t>
            </a:r>
            <a:endParaRPr lang="en-GB" altLang="en-US" dirty="0"/>
          </a:p>
        </p:txBody>
      </p:sp>
      <p:sp>
        <p:nvSpPr>
          <p:cNvPr id="1027" name="Rectangle 3">
            <a:extLst>
              <a:ext uri="{FF2B5EF4-FFF2-40B4-BE49-F238E27FC236}">
                <a16:creationId xmlns:a16="http://schemas.microsoft.com/office/drawing/2014/main" id="{CD521839-B413-4698-B7AB-42AC3F4B2BAC}"/>
              </a:ext>
            </a:extLst>
          </p:cNvPr>
          <p:cNvSpPr>
            <a:spLocks noGrp="1" noChangeArrowheads="1"/>
          </p:cNvSpPr>
          <p:nvPr>
            <p:ph type="body" idx="1"/>
          </p:nvPr>
        </p:nvSpPr>
        <p:spPr bwMode="auto">
          <a:xfrm>
            <a:off x="711200" y="1350435"/>
            <a:ext cx="11144251" cy="4218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marL="731838" marR="0" lvl="4" indent="-119063" algn="l" defTabSz="1231869" rtl="0" eaLnBrk="0" fontAlgn="base" latinLnBrk="0" hangingPunct="0">
              <a:lnSpc>
                <a:spcPct val="100000"/>
              </a:lnSpc>
              <a:spcBef>
                <a:spcPts val="400"/>
              </a:spcBef>
              <a:spcAft>
                <a:spcPts val="0"/>
              </a:spcAft>
              <a:buClr>
                <a:srgbClr val="E40046"/>
              </a:buClr>
              <a:buSzPct val="115000"/>
              <a:buFont typeface="Arial" panose="020B0604020202020204" pitchFamily="34" charset="0"/>
              <a:buChar char="•"/>
              <a:tabLst/>
              <a:defRPr/>
            </a:pPr>
            <a:r>
              <a:rPr kumimoji="0" lang="en-US" altLang="en-US" sz="1100" b="0" i="0" u="none" strike="noStrike" kern="0" cap="none" spc="0" normalizeH="0" baseline="0" noProof="0" dirty="0">
                <a:ln>
                  <a:noFill/>
                </a:ln>
                <a:solidFill>
                  <a:srgbClr val="071D49"/>
                </a:solidFill>
                <a:effectLst/>
                <a:uLnTx/>
                <a:uFillTx/>
                <a:latin typeface="Arial" panose="020B0604020202020204" pitchFamily="34" charset="0"/>
                <a:cs typeface="Arial" panose="020B0604020202020204" pitchFamily="34" charset="0"/>
              </a:rPr>
              <a:t>Fifth level</a:t>
            </a:r>
          </a:p>
        </p:txBody>
      </p:sp>
      <p:sp>
        <p:nvSpPr>
          <p:cNvPr id="6" name="Slide Number Placeholder 1">
            <a:extLst>
              <a:ext uri="{FF2B5EF4-FFF2-40B4-BE49-F238E27FC236}">
                <a16:creationId xmlns:a16="http://schemas.microsoft.com/office/drawing/2014/main" id="{49D49944-0172-41BB-A851-8D03A481D08F}"/>
              </a:ext>
            </a:extLst>
          </p:cNvPr>
          <p:cNvSpPr>
            <a:spLocks noGrp="1"/>
          </p:cNvSpPr>
          <p:nvPr>
            <p:ph type="sldNum" sz="quarter" idx="4"/>
          </p:nvPr>
        </p:nvSpPr>
        <p:spPr>
          <a:xfrm>
            <a:off x="11736387" y="6519599"/>
            <a:ext cx="455611" cy="336525"/>
          </a:xfrm>
          <a:prstGeom prst="rect">
            <a:avLst/>
          </a:prstGeom>
        </p:spPr>
        <p:txBody>
          <a:bodyPr/>
          <a:lstStyle>
            <a:lvl1pPr algn="r">
              <a:defRPr sz="1200" b="1">
                <a:solidFill>
                  <a:schemeClr val="bg1"/>
                </a:solidFill>
              </a:defRPr>
            </a:lvl1pPr>
          </a:lstStyle>
          <a:p>
            <a:fld id="{724AC3FD-09E3-4FF5-A0F9-A72F20D7F301}" type="slidenum">
              <a:rPr lang="en-GB" smtClean="0"/>
              <a:pPr/>
              <a:t>‹Nr.›</a:t>
            </a:fld>
            <a:endParaRPr lang="en-GB" dirty="0"/>
          </a:p>
        </p:txBody>
      </p:sp>
      <p:sp>
        <p:nvSpPr>
          <p:cNvPr id="10" name="Text Placeholder 4">
            <a:extLst>
              <a:ext uri="{FF2B5EF4-FFF2-40B4-BE49-F238E27FC236}">
                <a16:creationId xmlns:a16="http://schemas.microsoft.com/office/drawing/2014/main" id="{1789C359-43D2-40CF-B169-BB07634D6AC8}"/>
              </a:ext>
            </a:extLst>
          </p:cNvPr>
          <p:cNvSpPr txBox="1">
            <a:spLocks/>
          </p:cNvSpPr>
          <p:nvPr userDrawn="1"/>
        </p:nvSpPr>
        <p:spPr>
          <a:xfrm>
            <a:off x="699168" y="6417367"/>
            <a:ext cx="10833100" cy="149375"/>
          </a:xfrm>
          <a:prstGeom prst="rect">
            <a:avLst/>
          </a:prstGeom>
        </p:spPr>
        <p:txBody>
          <a:bodyPr lIns="0" tIns="0" rIns="0" bIns="0"/>
          <a:lstStyle>
            <a:lvl1pPr marL="0" indent="0" algn="r" rtl="0" eaLnBrk="0" fontAlgn="base" hangingPunct="0">
              <a:spcBef>
                <a:spcPct val="0"/>
              </a:spcBef>
              <a:spcAft>
                <a:spcPts val="400"/>
              </a:spcAft>
              <a:buClr>
                <a:srgbClr val="E31836"/>
              </a:buClr>
              <a:buSzPct val="115000"/>
              <a:buFont typeface="Arial" panose="020B0604020202020204" pitchFamily="34" charset="0"/>
              <a:buNone/>
              <a:defRPr sz="900">
                <a:solidFill>
                  <a:schemeClr val="accent2"/>
                </a:solidFill>
                <a:latin typeface="Arial" panose="020B0604020202020204" pitchFamily="34" charset="0"/>
                <a:ea typeface="+mn-ea"/>
                <a:cs typeface="Arial" panose="020B0604020202020204" pitchFamily="34" charset="0"/>
              </a:defRPr>
            </a:lvl1pPr>
            <a:lvl2pPr marL="176213" indent="-176213" algn="l" rtl="0" eaLnBrk="0" fontAlgn="base" hangingPunct="0">
              <a:spcBef>
                <a:spcPct val="0"/>
              </a:spcBef>
              <a:spcAft>
                <a:spcPts val="400"/>
              </a:spcAft>
              <a:buClr>
                <a:srgbClr val="E31836"/>
              </a:buClr>
              <a:buSzPct val="115000"/>
              <a:buFont typeface="Arial" panose="020B0604020202020204" pitchFamily="34" charset="0"/>
              <a:buChar char="•"/>
              <a:defRPr sz="1700">
                <a:solidFill>
                  <a:schemeClr val="accent2"/>
                </a:solidFill>
                <a:latin typeface="Arial" panose="020B0604020202020204" pitchFamily="34" charset="0"/>
                <a:cs typeface="Arial" panose="020B0604020202020204" pitchFamily="34" charset="0"/>
              </a:defRPr>
            </a:lvl2pPr>
            <a:lvl3pPr marL="568325" indent="-173038" algn="l" rtl="0" eaLnBrk="0" fontAlgn="base" hangingPunct="0">
              <a:spcBef>
                <a:spcPct val="0"/>
              </a:spcBef>
              <a:spcAft>
                <a:spcPts val="400"/>
              </a:spcAft>
              <a:buClr>
                <a:srgbClr val="E31836"/>
              </a:buClr>
              <a:buSzPct val="115000"/>
              <a:buFont typeface="Arial" panose="020B0604020202020204" pitchFamily="34" charset="0"/>
              <a:buChar char="•"/>
              <a:defRPr lang="en-US" sz="1500" dirty="0">
                <a:solidFill>
                  <a:schemeClr val="accent2"/>
                </a:solidFill>
                <a:latin typeface="Arial" panose="020B0604020202020204" pitchFamily="34" charset="0"/>
                <a:cs typeface="Arial" panose="020B0604020202020204" pitchFamily="34" charset="0"/>
              </a:defRPr>
            </a:lvl3pPr>
            <a:lvl4pPr marL="976313" indent="-188913" algn="l" rtl="0" eaLnBrk="0" fontAlgn="base" hangingPunct="0">
              <a:spcBef>
                <a:spcPct val="0"/>
              </a:spcBef>
              <a:spcAft>
                <a:spcPts val="400"/>
              </a:spcAft>
              <a:buClr>
                <a:srgbClr val="E31836"/>
              </a:buClr>
              <a:buSzPct val="115000"/>
              <a:buFont typeface="Arial" panose="020B0604020202020204" pitchFamily="34" charset="0"/>
              <a:buChar char="•"/>
              <a:defRPr lang="en-US" sz="1300" dirty="0">
                <a:solidFill>
                  <a:schemeClr val="accent2"/>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accent2"/>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pPr algn="l"/>
            <a:r>
              <a:rPr lang="en-US" sz="800" b="1" kern="0" dirty="0">
                <a:solidFill>
                  <a:schemeClr val="tx1"/>
                </a:solidFill>
              </a:rPr>
              <a:t>23rd International AIDS Conference; July 6-10, 2020; Virtual</a:t>
            </a:r>
          </a:p>
        </p:txBody>
      </p:sp>
      <p:cxnSp>
        <p:nvCxnSpPr>
          <p:cNvPr id="12" name="Straight Connector 11">
            <a:extLst>
              <a:ext uri="{FF2B5EF4-FFF2-40B4-BE49-F238E27FC236}">
                <a16:creationId xmlns:a16="http://schemas.microsoft.com/office/drawing/2014/main" id="{58958EBF-8926-4F05-877B-D19506E5DEDC}"/>
              </a:ext>
            </a:extLst>
          </p:cNvPr>
          <p:cNvCxnSpPr/>
          <p:nvPr userDrawn="1"/>
        </p:nvCxnSpPr>
        <p:spPr>
          <a:xfrm>
            <a:off x="697164" y="6249600"/>
            <a:ext cx="5220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814" r:id="rId1"/>
    <p:sldLayoutId id="2147484831" r:id="rId2"/>
    <p:sldLayoutId id="2147484830" r:id="rId3"/>
    <p:sldLayoutId id="2147484815" r:id="rId4"/>
    <p:sldLayoutId id="2147484832" r:id="rId5"/>
    <p:sldLayoutId id="2147484833" r:id="rId6"/>
    <p:sldLayoutId id="2147484834" r:id="rId7"/>
    <p:sldLayoutId id="2147484835" r:id="rId8"/>
    <p:sldLayoutId id="2147484817" r:id="rId9"/>
    <p:sldLayoutId id="2147484818" r:id="rId10"/>
    <p:sldLayoutId id="2147484827" r:id="rId11"/>
    <p:sldLayoutId id="2147484828" r:id="rId12"/>
    <p:sldLayoutId id="2147484829" r:id="rId13"/>
    <p:sldLayoutId id="2147484836" r:id="rId14"/>
    <p:sldLayoutId id="2147484839" r:id="rId15"/>
    <p:sldLayoutId id="2147484840" r:id="rId16"/>
    <p:sldLayoutId id="2147484851" r:id="rId17"/>
    <p:sldLayoutId id="2147484852" r:id="rId18"/>
  </p:sldLayoutIdLst>
  <p:hf hdr="0" ftr="0" dt="0"/>
  <p:txStyles>
    <p:titleStyle>
      <a:lvl1pPr algn="l" rtl="0" eaLnBrk="0" fontAlgn="base" hangingPunct="0">
        <a:lnSpc>
          <a:spcPct val="85000"/>
        </a:lnSpc>
        <a:spcBef>
          <a:spcPct val="0"/>
        </a:spcBef>
        <a:spcAft>
          <a:spcPct val="0"/>
        </a:spcAft>
        <a:defRPr sz="3200" b="1">
          <a:solidFill>
            <a:schemeClr val="tx2"/>
          </a:solidFill>
          <a:latin typeface="+mj-lt"/>
          <a:ea typeface="+mj-ea"/>
          <a:cs typeface="Arial" panose="020B0604020202020204" pitchFamily="34" charset="0"/>
        </a:defRPr>
      </a:lvl1pPr>
      <a:lvl2pPr algn="l" rtl="0" eaLnBrk="0" fontAlgn="base" hangingPunct="0">
        <a:lnSpc>
          <a:spcPts val="4667"/>
        </a:lnSpc>
        <a:spcBef>
          <a:spcPct val="0"/>
        </a:spcBef>
        <a:spcAft>
          <a:spcPct val="0"/>
        </a:spcAft>
        <a:defRPr sz="3200" b="1">
          <a:solidFill>
            <a:srgbClr val="E31836"/>
          </a:solidFill>
          <a:latin typeface="Arial" pitchFamily="34" charset="0"/>
          <a:cs typeface="Arial" charset="0"/>
        </a:defRPr>
      </a:lvl2pPr>
      <a:lvl3pPr algn="l" rtl="0" eaLnBrk="0" fontAlgn="base" hangingPunct="0">
        <a:lnSpc>
          <a:spcPts val="4667"/>
        </a:lnSpc>
        <a:spcBef>
          <a:spcPct val="0"/>
        </a:spcBef>
        <a:spcAft>
          <a:spcPct val="0"/>
        </a:spcAft>
        <a:defRPr sz="3200" b="1">
          <a:solidFill>
            <a:srgbClr val="E31836"/>
          </a:solidFill>
          <a:latin typeface="Arial" pitchFamily="34" charset="0"/>
          <a:cs typeface="Arial" charset="0"/>
        </a:defRPr>
      </a:lvl3pPr>
      <a:lvl4pPr algn="l" rtl="0" eaLnBrk="0" fontAlgn="base" hangingPunct="0">
        <a:lnSpc>
          <a:spcPts val="4667"/>
        </a:lnSpc>
        <a:spcBef>
          <a:spcPct val="0"/>
        </a:spcBef>
        <a:spcAft>
          <a:spcPct val="0"/>
        </a:spcAft>
        <a:defRPr sz="3200" b="1">
          <a:solidFill>
            <a:srgbClr val="E31836"/>
          </a:solidFill>
          <a:latin typeface="Arial" pitchFamily="34" charset="0"/>
          <a:cs typeface="Arial" charset="0"/>
        </a:defRPr>
      </a:lvl4pPr>
      <a:lvl5pPr algn="l" rtl="0" eaLnBrk="0" fontAlgn="base" hangingPunct="0">
        <a:lnSpc>
          <a:spcPts val="4667"/>
        </a:lnSpc>
        <a:spcBef>
          <a:spcPct val="0"/>
        </a:spcBef>
        <a:spcAft>
          <a:spcPct val="0"/>
        </a:spcAft>
        <a:defRPr sz="3200" b="1">
          <a:solidFill>
            <a:srgbClr val="E31836"/>
          </a:solidFill>
          <a:latin typeface="Arial" pitchFamily="34" charset="0"/>
          <a:cs typeface="Arial" charset="0"/>
        </a:defRPr>
      </a:lvl5pPr>
      <a:lvl6pPr marL="609585" algn="l" rtl="0" eaLnBrk="1" fontAlgn="base" hangingPunct="1">
        <a:spcBef>
          <a:spcPct val="0"/>
        </a:spcBef>
        <a:spcAft>
          <a:spcPct val="0"/>
        </a:spcAft>
        <a:defRPr sz="2800">
          <a:solidFill>
            <a:srgbClr val="B61229"/>
          </a:solidFill>
          <a:latin typeface="Century Gothic" pitchFamily="34" charset="0"/>
          <a:cs typeface="Arial" charset="0"/>
        </a:defRPr>
      </a:lvl6pPr>
      <a:lvl7pPr marL="1219170" algn="l" rtl="0" eaLnBrk="1" fontAlgn="base" hangingPunct="1">
        <a:spcBef>
          <a:spcPct val="0"/>
        </a:spcBef>
        <a:spcAft>
          <a:spcPct val="0"/>
        </a:spcAft>
        <a:defRPr sz="2800">
          <a:solidFill>
            <a:srgbClr val="B61229"/>
          </a:solidFill>
          <a:latin typeface="Century Gothic" pitchFamily="34" charset="0"/>
          <a:cs typeface="Arial" charset="0"/>
        </a:defRPr>
      </a:lvl7pPr>
      <a:lvl8pPr marL="1828754" algn="l" rtl="0" eaLnBrk="1" fontAlgn="base" hangingPunct="1">
        <a:spcBef>
          <a:spcPct val="0"/>
        </a:spcBef>
        <a:spcAft>
          <a:spcPct val="0"/>
        </a:spcAft>
        <a:defRPr sz="2800">
          <a:solidFill>
            <a:srgbClr val="B61229"/>
          </a:solidFill>
          <a:latin typeface="Century Gothic" pitchFamily="34" charset="0"/>
          <a:cs typeface="Arial" charset="0"/>
        </a:defRPr>
      </a:lvl8pPr>
      <a:lvl9pPr marL="2438339" algn="l" rtl="0" eaLnBrk="1" fontAlgn="base" hangingPunct="1">
        <a:spcBef>
          <a:spcPct val="0"/>
        </a:spcBef>
        <a:spcAft>
          <a:spcPct val="0"/>
        </a:spcAft>
        <a:defRPr sz="2800">
          <a:solidFill>
            <a:srgbClr val="B61229"/>
          </a:solidFill>
          <a:latin typeface="Century Gothic" pitchFamily="34" charset="0"/>
          <a:cs typeface="Arial" charset="0"/>
        </a:defRPr>
      </a:lvl9pPr>
    </p:titleStyle>
    <p:bodyStyle>
      <a:lvl1pPr marL="192024" indent="-192024" algn="l" rtl="0" eaLnBrk="0" fontAlgn="base" hangingPunct="0">
        <a:spcBef>
          <a:spcPts val="800"/>
        </a:spcBef>
        <a:spcAft>
          <a:spcPts val="0"/>
        </a:spcAft>
        <a:buClr>
          <a:schemeClr val="tx2"/>
        </a:buClr>
        <a:buSzPct val="115000"/>
        <a:buFont typeface="Arial" panose="020B0604020202020204" pitchFamily="34" charset="0"/>
        <a:buChar char="•"/>
        <a:defRPr sz="2000">
          <a:solidFill>
            <a:schemeClr val="tx1"/>
          </a:solidFill>
          <a:latin typeface="Arial" panose="020B0604020202020204" pitchFamily="34" charset="0"/>
          <a:ea typeface="+mn-ea"/>
          <a:cs typeface="Arial" panose="020B0604020202020204" pitchFamily="34" charset="0"/>
        </a:defRPr>
      </a:lvl1pPr>
      <a:lvl2pPr marL="347472" indent="-155448" algn="l" rtl="0" eaLnBrk="0" fontAlgn="base" hangingPunct="0">
        <a:spcBef>
          <a:spcPts val="400"/>
        </a:spcBef>
        <a:spcAft>
          <a:spcPts val="0"/>
        </a:spcAft>
        <a:buClr>
          <a:srgbClr val="E31836"/>
        </a:buClr>
        <a:buSzPct val="115000"/>
        <a:buFont typeface="Arial" panose="020B0604020202020204" pitchFamily="34" charset="0"/>
        <a:buChar char="•"/>
        <a:defRPr sz="1700">
          <a:solidFill>
            <a:schemeClr val="tx1"/>
          </a:solidFill>
          <a:latin typeface="Arial" panose="020B0604020202020204" pitchFamily="34" charset="0"/>
          <a:cs typeface="Arial" panose="020B0604020202020204" pitchFamily="34" charset="0"/>
        </a:defRPr>
      </a:lvl2pPr>
      <a:lvl3pPr marL="493776" indent="-146304" algn="l" rtl="0" eaLnBrk="0" fontAlgn="base" hangingPunct="0">
        <a:spcBef>
          <a:spcPts val="400"/>
        </a:spcBef>
        <a:spcAft>
          <a:spcPts val="0"/>
        </a:spcAft>
        <a:buClr>
          <a:srgbClr val="E40046"/>
        </a:buClr>
        <a:buSzPct val="115000"/>
        <a:buFont typeface="Arial" panose="020B0604020202020204" pitchFamily="34" charset="0"/>
        <a:buChar char="•"/>
        <a:defRPr lang="en-US" sz="1500" dirty="0">
          <a:solidFill>
            <a:schemeClr val="tx1"/>
          </a:solidFill>
          <a:latin typeface="Arial" panose="020B0604020202020204" pitchFamily="34" charset="0"/>
          <a:cs typeface="Arial" panose="020B0604020202020204" pitchFamily="34" charset="0"/>
        </a:defRPr>
      </a:lvl3pPr>
      <a:lvl4pPr marL="621792" indent="-128016" algn="l" rtl="0" eaLnBrk="0" fontAlgn="base" hangingPunct="0">
        <a:spcBef>
          <a:spcPts val="400"/>
        </a:spcBef>
        <a:spcAft>
          <a:spcPts val="0"/>
        </a:spcAft>
        <a:buClr>
          <a:srgbClr val="E40046"/>
        </a:buClr>
        <a:buSzPct val="115000"/>
        <a:buFont typeface="Arial" panose="020B0604020202020204" pitchFamily="34" charset="0"/>
        <a:buChar char="•"/>
        <a:defRPr lang="en-US" sz="1300" dirty="0">
          <a:solidFill>
            <a:schemeClr val="tx1"/>
          </a:solidFill>
          <a:latin typeface="Arial" panose="020B0604020202020204" pitchFamily="34" charset="0"/>
          <a:cs typeface="Arial" panose="020B0604020202020204" pitchFamily="34" charset="0"/>
        </a:defRPr>
      </a:lvl4pPr>
      <a:lvl5pPr marL="731838" marR="0" indent="-119063" algn="l" defTabSz="1231869" rtl="0" eaLnBrk="0" fontAlgn="base" latinLnBrk="0" hangingPunct="0">
        <a:lnSpc>
          <a:spcPct val="100000"/>
        </a:lnSpc>
        <a:spcBef>
          <a:spcPts val="400"/>
        </a:spcBef>
        <a:spcAft>
          <a:spcPts val="0"/>
        </a:spcAft>
        <a:buClr>
          <a:srgbClr val="E40046"/>
        </a:buClr>
        <a:buSzPct val="115000"/>
        <a:buFont typeface="Arial" panose="020B0604020202020204" pitchFamily="34" charset="0"/>
        <a:buChar char="•"/>
        <a:tabLst/>
        <a:defRPr lang="en-GB" sz="1100" dirty="0">
          <a:solidFill>
            <a:schemeClr val="tx1"/>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7276" userDrawn="1">
          <p15:clr>
            <a:srgbClr val="F26B43"/>
          </p15:clr>
        </p15:guide>
        <p15:guide id="4" pos="4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8" Type="http://schemas.openxmlformats.org/officeDocument/2006/relationships/image" Target="../media/image22.png"/><Relationship Id="rId13" Type="http://schemas.openxmlformats.org/officeDocument/2006/relationships/image" Target="../media/image27.svg"/><Relationship Id="rId3" Type="http://schemas.openxmlformats.org/officeDocument/2006/relationships/diagramData" Target="../diagrams/data2.xml"/><Relationship Id="rId7" Type="http://schemas.microsoft.com/office/2007/relationships/diagramDrawing" Target="../diagrams/drawing2.xml"/><Relationship Id="rId12" Type="http://schemas.openxmlformats.org/officeDocument/2006/relationships/image" Target="../media/image26.png"/><Relationship Id="rId2" Type="http://schemas.openxmlformats.org/officeDocument/2006/relationships/notesSlide" Target="../notesSlides/notesSlide11.xml"/><Relationship Id="rId1" Type="http://schemas.openxmlformats.org/officeDocument/2006/relationships/slideLayout" Target="../slideLayouts/slideLayout10.xml"/><Relationship Id="rId6" Type="http://schemas.openxmlformats.org/officeDocument/2006/relationships/diagramColors" Target="../diagrams/colors2.xml"/><Relationship Id="rId11" Type="http://schemas.openxmlformats.org/officeDocument/2006/relationships/image" Target="../media/image25.svg"/><Relationship Id="rId5" Type="http://schemas.openxmlformats.org/officeDocument/2006/relationships/diagramQuickStyle" Target="../diagrams/quickStyle2.xml"/><Relationship Id="rId15" Type="http://schemas.openxmlformats.org/officeDocument/2006/relationships/image" Target="../media/image29.svg"/><Relationship Id="rId10" Type="http://schemas.openxmlformats.org/officeDocument/2006/relationships/image" Target="../media/image24.png"/><Relationship Id="rId4" Type="http://schemas.openxmlformats.org/officeDocument/2006/relationships/diagramLayout" Target="../diagrams/layout2.xml"/><Relationship Id="rId9" Type="http://schemas.openxmlformats.org/officeDocument/2006/relationships/image" Target="../media/image23.svg"/><Relationship Id="rId14" Type="http://schemas.openxmlformats.org/officeDocument/2006/relationships/image" Target="../media/image28.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13" Type="http://schemas.microsoft.com/office/2007/relationships/diagramDrawing" Target="../diagrams/drawing1.xml"/><Relationship Id="rId18" Type="http://schemas.openxmlformats.org/officeDocument/2006/relationships/image" Target="../media/image13.png"/><Relationship Id="rId3" Type="http://schemas.openxmlformats.org/officeDocument/2006/relationships/image" Target="../media/image4.png"/><Relationship Id="rId21" Type="http://schemas.openxmlformats.org/officeDocument/2006/relationships/image" Target="../media/image16.svg"/><Relationship Id="rId7" Type="http://schemas.openxmlformats.org/officeDocument/2006/relationships/hyperlink" Target="https://www.google.com/imgres?imgurl=https%3A%2F%2Flogos-download.com%2Fwp-content%2Fuploads%2F2016%2F12%2FWorld_Health_Organization_logo_logotype.png&amp;imgrefurl=https%3A%2F%2Flogos-download.com%2F13061-world-health-organization-who-logo-download.html&amp;docid=1NmkIBNhqlDIyM&amp;tbnid=L5s9yFo7PvV3nM%3A&amp;vet=10ahUKEwjE_oCL3NPlAhVJTt8KHRRCAbQQMwhlKAMwAw..i&amp;w=4867&amp;h=1436&amp;bih=751&amp;biw=1536&amp;q=who%20logo&amp;ved=0ahUKEwjE_oCL3NPlAhVJTt8KHRRCAbQQMwhlKAMwAw&amp;iact=mrc&amp;uact=8" TargetMode="External"/><Relationship Id="rId12" Type="http://schemas.openxmlformats.org/officeDocument/2006/relationships/diagramColors" Target="../diagrams/colors1.xml"/><Relationship Id="rId17" Type="http://schemas.openxmlformats.org/officeDocument/2006/relationships/image" Target="../media/image12.svg"/><Relationship Id="rId2" Type="http://schemas.openxmlformats.org/officeDocument/2006/relationships/notesSlide" Target="../notesSlides/notesSlide3.xml"/><Relationship Id="rId16" Type="http://schemas.openxmlformats.org/officeDocument/2006/relationships/image" Target="../media/image11.png"/><Relationship Id="rId20" Type="http://schemas.openxmlformats.org/officeDocument/2006/relationships/image" Target="../media/image15.png"/><Relationship Id="rId1" Type="http://schemas.openxmlformats.org/officeDocument/2006/relationships/slideLayout" Target="../slideLayouts/slideLayout10.xml"/><Relationship Id="rId6" Type="http://schemas.openxmlformats.org/officeDocument/2006/relationships/image" Target="../media/image7.svg"/><Relationship Id="rId11" Type="http://schemas.openxmlformats.org/officeDocument/2006/relationships/diagramQuickStyle" Target="../diagrams/quickStyle1.xml"/><Relationship Id="rId5" Type="http://schemas.openxmlformats.org/officeDocument/2006/relationships/image" Target="../media/image6.png"/><Relationship Id="rId15" Type="http://schemas.openxmlformats.org/officeDocument/2006/relationships/image" Target="../media/image10.svg"/><Relationship Id="rId10" Type="http://schemas.openxmlformats.org/officeDocument/2006/relationships/diagramLayout" Target="../diagrams/layout1.xml"/><Relationship Id="rId19" Type="http://schemas.openxmlformats.org/officeDocument/2006/relationships/image" Target="../media/image14.svg"/><Relationship Id="rId4" Type="http://schemas.openxmlformats.org/officeDocument/2006/relationships/image" Target="../media/image5.svg"/><Relationship Id="rId9" Type="http://schemas.openxmlformats.org/officeDocument/2006/relationships/diagramData" Target="../diagrams/data1.xml"/><Relationship Id="rId14" Type="http://schemas.openxmlformats.org/officeDocument/2006/relationships/image" Target="../media/image9.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9.xml"/><Relationship Id="rId4"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A878653-7DC1-40E8-8FDD-E5D914839A57}"/>
              </a:ext>
            </a:extLst>
          </p:cNvPr>
          <p:cNvSpPr>
            <a:spLocks noGrp="1"/>
          </p:cNvSpPr>
          <p:nvPr>
            <p:ph type="ctrTitle"/>
          </p:nvPr>
        </p:nvSpPr>
        <p:spPr/>
        <p:txBody>
          <a:bodyPr>
            <a:normAutofit fontScale="90000"/>
          </a:bodyPr>
          <a:lstStyle/>
          <a:p>
            <a:r>
              <a:rPr lang="en-US" dirty="0"/>
              <a:t>CLINICAL AND SOCIODEMOGRAPHIC</a:t>
            </a:r>
            <a:br>
              <a:rPr lang="en-US" dirty="0"/>
            </a:br>
            <a:r>
              <a:rPr lang="en-US" dirty="0"/>
              <a:t>CHARACTERISTICS ASSOCIATED WITH </a:t>
            </a:r>
            <a:br>
              <a:rPr lang="en-US" dirty="0"/>
            </a:br>
            <a:r>
              <a:rPr lang="en-US" dirty="0"/>
              <a:t>POOR SELF-RATED HEALTH ACROSS MULTIPLE DOMAINS AMONG OLDER ADULTS LIVING WITH HIV </a:t>
            </a:r>
            <a:br>
              <a:rPr lang="en-US" dirty="0"/>
            </a:br>
            <a:endParaRPr lang="en-US" dirty="0"/>
          </a:p>
        </p:txBody>
      </p:sp>
      <p:sp>
        <p:nvSpPr>
          <p:cNvPr id="8" name="Subtitle 7">
            <a:extLst>
              <a:ext uri="{FF2B5EF4-FFF2-40B4-BE49-F238E27FC236}">
                <a16:creationId xmlns:a16="http://schemas.microsoft.com/office/drawing/2014/main" id="{AD0FC7D5-26A7-44E4-8CFA-7588BF03C0D3}"/>
              </a:ext>
            </a:extLst>
          </p:cNvPr>
          <p:cNvSpPr>
            <a:spLocks noGrp="1"/>
          </p:cNvSpPr>
          <p:nvPr>
            <p:ph type="subTitle" idx="1"/>
          </p:nvPr>
        </p:nvSpPr>
        <p:spPr/>
        <p:txBody>
          <a:bodyPr/>
          <a:lstStyle/>
          <a:p>
            <a:br>
              <a:rPr lang="en-US" dirty="0"/>
            </a:br>
            <a:r>
              <a:rPr lang="en-US" dirty="0"/>
              <a:t>Duncan Short,</a:t>
            </a:r>
            <a:r>
              <a:rPr lang="en-US" baseline="30000" dirty="0"/>
              <a:t>1</a:t>
            </a:r>
            <a:r>
              <a:rPr lang="en-US" dirty="0"/>
              <a:t> </a:t>
            </a:r>
            <a:r>
              <a:rPr lang="en-US" u="sng" dirty="0"/>
              <a:t>Frank Spinelli</a:t>
            </a:r>
            <a:r>
              <a:rPr lang="en-US" dirty="0"/>
              <a:t>,</a:t>
            </a:r>
            <a:r>
              <a:rPr lang="en-US" baseline="30000" dirty="0"/>
              <a:t>2</a:t>
            </a:r>
            <a:r>
              <a:rPr lang="en-US" dirty="0"/>
              <a:t> Chinyere Okoli,</a:t>
            </a:r>
            <a:r>
              <a:rPr lang="en-US" baseline="30000" dirty="0"/>
              <a:t>1</a:t>
            </a:r>
            <a:r>
              <a:rPr lang="en-US" dirty="0"/>
              <a:t> Patricia de los Rios</a:t>
            </a:r>
            <a:r>
              <a:rPr lang="en-US" baseline="30000" dirty="0"/>
              <a:t>3</a:t>
            </a:r>
          </a:p>
        </p:txBody>
      </p:sp>
      <p:sp>
        <p:nvSpPr>
          <p:cNvPr id="9" name="Text Placeholder 8">
            <a:extLst>
              <a:ext uri="{FF2B5EF4-FFF2-40B4-BE49-F238E27FC236}">
                <a16:creationId xmlns:a16="http://schemas.microsoft.com/office/drawing/2014/main" id="{60F7F578-C014-496D-B033-ED48272FDECD}"/>
              </a:ext>
            </a:extLst>
          </p:cNvPr>
          <p:cNvSpPr>
            <a:spLocks noGrp="1"/>
          </p:cNvSpPr>
          <p:nvPr>
            <p:ph type="body" sz="quarter" idx="11"/>
          </p:nvPr>
        </p:nvSpPr>
        <p:spPr/>
        <p:txBody>
          <a:bodyPr/>
          <a:lstStyle/>
          <a:p>
            <a:r>
              <a:rPr lang="en-US" baseline="30000" dirty="0"/>
              <a:t>1</a:t>
            </a:r>
            <a:r>
              <a:rPr lang="en-US" dirty="0"/>
              <a:t>ViiV Healthcare, Brentford, Middlesex, UK; </a:t>
            </a:r>
            <a:r>
              <a:rPr lang="en-US" baseline="30000" dirty="0"/>
              <a:t>2</a:t>
            </a:r>
            <a:r>
              <a:rPr lang="en-US" dirty="0"/>
              <a:t>ViiV Healthcare, Research Triangle Park, NC, USA; </a:t>
            </a:r>
            <a:r>
              <a:rPr lang="en-US" baseline="30000" dirty="0"/>
              <a:t>3</a:t>
            </a:r>
            <a:r>
              <a:rPr lang="en-US" dirty="0"/>
              <a:t>ViiV Healthcare Canada, </a:t>
            </a:r>
            <a:br>
              <a:rPr lang="en-US" dirty="0"/>
            </a:br>
            <a:r>
              <a:rPr lang="en-US" dirty="0"/>
              <a:t>Laval, QC, Canada</a:t>
            </a:r>
          </a:p>
          <a:p>
            <a:endParaRPr lang="en-US" dirty="0"/>
          </a:p>
        </p:txBody>
      </p:sp>
    </p:spTree>
    <p:extLst>
      <p:ext uri="{BB962C8B-B14F-4D97-AF65-F5344CB8AC3E}">
        <p14:creationId xmlns:p14="http://schemas.microsoft.com/office/powerpoint/2010/main" val="35725626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3BC7F-7CA4-458F-BFE4-0D5A0F3B5EBF}"/>
              </a:ext>
            </a:extLst>
          </p:cNvPr>
          <p:cNvSpPr>
            <a:spLocks noGrp="1"/>
          </p:cNvSpPr>
          <p:nvPr>
            <p:ph type="title"/>
          </p:nvPr>
        </p:nvSpPr>
        <p:spPr/>
        <p:txBody>
          <a:bodyPr/>
          <a:lstStyle/>
          <a:p>
            <a:r>
              <a:rPr lang="en-US" dirty="0"/>
              <a:t>Number of Domains on Which Suboptimal Health Was Reported, Overall and by Region </a:t>
            </a:r>
          </a:p>
        </p:txBody>
      </p:sp>
      <p:graphicFrame>
        <p:nvGraphicFramePr>
          <p:cNvPr id="5" name="Chart 4">
            <a:extLst>
              <a:ext uri="{FF2B5EF4-FFF2-40B4-BE49-F238E27FC236}">
                <a16:creationId xmlns:a16="http://schemas.microsoft.com/office/drawing/2014/main" id="{F4A85A81-CF97-455E-9576-D99569D4C0B3}"/>
              </a:ext>
            </a:extLst>
          </p:cNvPr>
          <p:cNvGraphicFramePr>
            <a:graphicFrameLocks/>
          </p:cNvGraphicFramePr>
          <p:nvPr>
            <p:extLst>
              <p:ext uri="{D42A27DB-BD31-4B8C-83A1-F6EECF244321}">
                <p14:modId xmlns:p14="http://schemas.microsoft.com/office/powerpoint/2010/main" val="1975133880"/>
              </p:ext>
            </p:extLst>
          </p:nvPr>
        </p:nvGraphicFramePr>
        <p:xfrm>
          <a:off x="304800" y="1401245"/>
          <a:ext cx="11734800" cy="4618555"/>
        </p:xfrm>
        <a:graphic>
          <a:graphicData uri="http://schemas.openxmlformats.org/drawingml/2006/chart">
            <c:chart xmlns:c="http://schemas.openxmlformats.org/drawingml/2006/chart" xmlns:r="http://schemas.openxmlformats.org/officeDocument/2006/relationships" r:id="rId3"/>
          </a:graphicData>
        </a:graphic>
      </p:graphicFrame>
      <p:sp>
        <p:nvSpPr>
          <p:cNvPr id="10" name="Rectangle 9">
            <a:extLst>
              <a:ext uri="{FF2B5EF4-FFF2-40B4-BE49-F238E27FC236}">
                <a16:creationId xmlns:a16="http://schemas.microsoft.com/office/drawing/2014/main" id="{B7ABA1F8-6966-43B0-8D13-006AA7E17EA2}"/>
              </a:ext>
            </a:extLst>
          </p:cNvPr>
          <p:cNvSpPr/>
          <p:nvPr/>
        </p:nvSpPr>
        <p:spPr>
          <a:xfrm rot="10800000" flipV="1">
            <a:off x="685800" y="5196804"/>
            <a:ext cx="10821988" cy="523220"/>
          </a:xfrm>
          <a:prstGeom prst="rect">
            <a:avLst/>
          </a:prstGeom>
        </p:spPr>
        <p:txBody>
          <a:bodyPr wrap="square">
            <a:spAutoFit/>
          </a:bodyPr>
          <a:lstStyle/>
          <a:p>
            <a:pPr marL="285750" indent="-285750">
              <a:buClr>
                <a:schemeClr val="tx2"/>
              </a:buClr>
              <a:buFont typeface="Arial" panose="020B0604020202020204" pitchFamily="34" charset="0"/>
              <a:buChar char="•"/>
            </a:pPr>
            <a:r>
              <a:rPr lang="en-US" sz="1400" noProof="1"/>
              <a:t>Overall, 26% reported optimal health on all domains, while 23% reported suboptimal health on all domains. Half the population was centered around these 2 extremes</a:t>
            </a:r>
            <a:endParaRPr lang="en-GB" sz="1400" dirty="0"/>
          </a:p>
        </p:txBody>
      </p:sp>
      <p:sp>
        <p:nvSpPr>
          <p:cNvPr id="18" name="Text Placeholder 22">
            <a:extLst>
              <a:ext uri="{FF2B5EF4-FFF2-40B4-BE49-F238E27FC236}">
                <a16:creationId xmlns:a16="http://schemas.microsoft.com/office/drawing/2014/main" id="{EA82BBA6-C473-48E9-8210-26C9913AA1A7}"/>
              </a:ext>
            </a:extLst>
          </p:cNvPr>
          <p:cNvSpPr txBox="1">
            <a:spLocks/>
          </p:cNvSpPr>
          <p:nvPr/>
        </p:nvSpPr>
        <p:spPr bwMode="auto">
          <a:xfrm>
            <a:off x="6538913" y="6419850"/>
            <a:ext cx="5203825" cy="21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0" indent="0" algn="l" rtl="0" eaLnBrk="0" fontAlgn="base" hangingPunct="0">
              <a:spcBef>
                <a:spcPct val="0"/>
              </a:spcBef>
              <a:spcAft>
                <a:spcPts val="400"/>
              </a:spcAft>
              <a:buClr>
                <a:srgbClr val="E31836"/>
              </a:buClr>
              <a:buSzPct val="115000"/>
              <a:buFont typeface="Arial" panose="020B0604020202020204" pitchFamily="34" charset="0"/>
              <a:buNone/>
              <a:defRPr sz="2000">
                <a:solidFill>
                  <a:schemeClr val="accent2"/>
                </a:solidFill>
                <a:latin typeface="Arial" panose="020B0604020202020204" pitchFamily="34" charset="0"/>
                <a:ea typeface="+mn-ea"/>
                <a:cs typeface="Arial" panose="020B0604020202020204" pitchFamily="34" charset="0"/>
              </a:defRPr>
            </a:lvl1pPr>
            <a:lvl2pPr marL="176213" indent="-176213" algn="l" rtl="0" eaLnBrk="0" fontAlgn="base" hangingPunct="0">
              <a:spcBef>
                <a:spcPct val="0"/>
              </a:spcBef>
              <a:spcAft>
                <a:spcPts val="400"/>
              </a:spcAft>
              <a:buClr>
                <a:srgbClr val="E31836"/>
              </a:buClr>
              <a:buSzPct val="115000"/>
              <a:buFont typeface="Arial" panose="020B0604020202020204" pitchFamily="34" charset="0"/>
              <a:buChar char="•"/>
              <a:defRPr sz="1700">
                <a:solidFill>
                  <a:schemeClr val="accent2"/>
                </a:solidFill>
                <a:latin typeface="Arial" panose="020B0604020202020204" pitchFamily="34" charset="0"/>
                <a:cs typeface="Arial" panose="020B0604020202020204" pitchFamily="34" charset="0"/>
              </a:defRPr>
            </a:lvl2pPr>
            <a:lvl3pPr marL="568325" indent="-173038" algn="l" rtl="0" eaLnBrk="0" fontAlgn="base" hangingPunct="0">
              <a:spcBef>
                <a:spcPct val="0"/>
              </a:spcBef>
              <a:spcAft>
                <a:spcPts val="400"/>
              </a:spcAft>
              <a:buClr>
                <a:srgbClr val="E31836"/>
              </a:buClr>
              <a:buSzPct val="115000"/>
              <a:buFont typeface="Arial" panose="020B0604020202020204" pitchFamily="34" charset="0"/>
              <a:buChar char="•"/>
              <a:defRPr lang="en-US" sz="1500" dirty="0">
                <a:solidFill>
                  <a:schemeClr val="accent2"/>
                </a:solidFill>
                <a:latin typeface="Arial" panose="020B0604020202020204" pitchFamily="34" charset="0"/>
                <a:cs typeface="Arial" panose="020B0604020202020204" pitchFamily="34" charset="0"/>
              </a:defRPr>
            </a:lvl3pPr>
            <a:lvl4pPr marL="976313" indent="-188913" algn="l" rtl="0" eaLnBrk="0" fontAlgn="base" hangingPunct="0">
              <a:spcBef>
                <a:spcPct val="0"/>
              </a:spcBef>
              <a:spcAft>
                <a:spcPts val="400"/>
              </a:spcAft>
              <a:buClr>
                <a:srgbClr val="E31836"/>
              </a:buClr>
              <a:buSzPct val="115000"/>
              <a:buFont typeface="Arial" panose="020B0604020202020204" pitchFamily="34" charset="0"/>
              <a:buChar char="•"/>
              <a:defRPr lang="en-US" sz="1300" dirty="0">
                <a:solidFill>
                  <a:schemeClr val="accent2"/>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accent2"/>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pPr algn="r"/>
            <a:r>
              <a:rPr lang="en-US" sz="800" kern="0" dirty="0">
                <a:solidFill>
                  <a:schemeClr val="tx1"/>
                </a:solidFill>
              </a:rPr>
              <a:t>Short et al. AIDS 2020; Virtual. Slides OAD0903.</a:t>
            </a:r>
          </a:p>
          <a:p>
            <a:pPr algn="r"/>
            <a:endParaRPr lang="en-US" sz="800" kern="0" dirty="0">
              <a:solidFill>
                <a:schemeClr val="tx1"/>
              </a:solidFill>
            </a:endParaRPr>
          </a:p>
        </p:txBody>
      </p:sp>
      <p:sp>
        <p:nvSpPr>
          <p:cNvPr id="9" name="Slide Number Placeholder 1">
            <a:extLst>
              <a:ext uri="{FF2B5EF4-FFF2-40B4-BE49-F238E27FC236}">
                <a16:creationId xmlns:a16="http://schemas.microsoft.com/office/drawing/2014/main" id="{D257AC8C-853F-4459-BC27-EABFAB4900A2}"/>
              </a:ext>
            </a:extLst>
          </p:cNvPr>
          <p:cNvSpPr>
            <a:spLocks noGrp="1"/>
          </p:cNvSpPr>
          <p:nvPr>
            <p:ph type="sldNum" sz="quarter" idx="4"/>
          </p:nvPr>
        </p:nvSpPr>
        <p:spPr>
          <a:xfrm>
            <a:off x="11736387" y="6519599"/>
            <a:ext cx="455611" cy="336525"/>
          </a:xfrm>
          <a:prstGeom prst="rect">
            <a:avLst/>
          </a:prstGeom>
        </p:spPr>
        <p:txBody>
          <a:bodyPr/>
          <a:lstStyle>
            <a:lvl1pPr algn="r">
              <a:defRPr sz="1200" b="1">
                <a:solidFill>
                  <a:schemeClr val="bg1"/>
                </a:solidFill>
              </a:defRPr>
            </a:lvl1pPr>
          </a:lstStyle>
          <a:p>
            <a:fld id="{724AC3FD-09E3-4FF5-A0F9-A72F20D7F301}" type="slidenum">
              <a:rPr lang="en-GB" smtClean="0"/>
              <a:pPr/>
              <a:t>10</a:t>
            </a:fld>
            <a:endParaRPr lang="en-GB" dirty="0"/>
          </a:p>
        </p:txBody>
      </p:sp>
    </p:spTree>
    <p:extLst>
      <p:ext uri="{BB962C8B-B14F-4D97-AF65-F5344CB8AC3E}">
        <p14:creationId xmlns:p14="http://schemas.microsoft.com/office/powerpoint/2010/main" val="703143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685ED-C73E-4DB2-B9A5-86049E953B10}"/>
              </a:ext>
            </a:extLst>
          </p:cNvPr>
          <p:cNvSpPr>
            <a:spLocks noGrp="1"/>
          </p:cNvSpPr>
          <p:nvPr>
            <p:ph type="title"/>
          </p:nvPr>
        </p:nvSpPr>
        <p:spPr/>
        <p:txBody>
          <a:bodyPr/>
          <a:lstStyle/>
          <a:p>
            <a:r>
              <a:rPr lang="en-US" dirty="0"/>
              <a:t>Comparisons of Individuals Reporting Suboptimal Health on All 4 Domains vs Those Not Reporting Suboptimal Health on Any Domain</a:t>
            </a:r>
          </a:p>
        </p:txBody>
      </p:sp>
      <p:graphicFrame>
        <p:nvGraphicFramePr>
          <p:cNvPr id="5" name="Chart 4">
            <a:extLst>
              <a:ext uri="{FF2B5EF4-FFF2-40B4-BE49-F238E27FC236}">
                <a16:creationId xmlns:a16="http://schemas.microsoft.com/office/drawing/2014/main" id="{1B95D3D0-56D2-47DF-B0AE-CBEF06114EE2}"/>
              </a:ext>
            </a:extLst>
          </p:cNvPr>
          <p:cNvGraphicFramePr>
            <a:graphicFrameLocks/>
          </p:cNvGraphicFramePr>
          <p:nvPr>
            <p:extLst>
              <p:ext uri="{D42A27DB-BD31-4B8C-83A1-F6EECF244321}">
                <p14:modId xmlns:p14="http://schemas.microsoft.com/office/powerpoint/2010/main" val="2839115788"/>
              </p:ext>
            </p:extLst>
          </p:nvPr>
        </p:nvGraphicFramePr>
        <p:xfrm>
          <a:off x="1943100" y="838200"/>
          <a:ext cx="8305799" cy="5471781"/>
        </p:xfrm>
        <a:graphic>
          <a:graphicData uri="http://schemas.openxmlformats.org/drawingml/2006/chart">
            <c:chart xmlns:c="http://schemas.openxmlformats.org/drawingml/2006/chart" xmlns:r="http://schemas.openxmlformats.org/officeDocument/2006/relationships" r:id="rId3"/>
          </a:graphicData>
        </a:graphic>
      </p:graphicFrame>
      <p:sp>
        <p:nvSpPr>
          <p:cNvPr id="10" name="Shape">
            <a:extLst>
              <a:ext uri="{FF2B5EF4-FFF2-40B4-BE49-F238E27FC236}">
                <a16:creationId xmlns:a16="http://schemas.microsoft.com/office/drawing/2014/main" id="{34EC9F7B-F4DE-44C0-841F-AF6EDED15AE3}"/>
              </a:ext>
            </a:extLst>
          </p:cNvPr>
          <p:cNvSpPr/>
          <p:nvPr/>
        </p:nvSpPr>
        <p:spPr>
          <a:xfrm>
            <a:off x="711198" y="5619047"/>
            <a:ext cx="11031540" cy="582017"/>
          </a:xfrm>
          <a:custGeom>
            <a:avLst/>
            <a:gdLst/>
            <a:ahLst/>
            <a:cxnLst>
              <a:cxn ang="0">
                <a:pos x="wd2" y="hd2"/>
              </a:cxn>
              <a:cxn ang="5400000">
                <a:pos x="wd2" y="hd2"/>
              </a:cxn>
              <a:cxn ang="10800000">
                <a:pos x="wd2" y="hd2"/>
              </a:cxn>
              <a:cxn ang="16200000">
                <a:pos x="wd2" y="hd2"/>
              </a:cxn>
            </a:cxnLst>
            <a:rect l="0" t="0" r="r" b="b"/>
            <a:pathLst>
              <a:path w="21600" h="21600" extrusionOk="0">
                <a:moveTo>
                  <a:pt x="18724" y="0"/>
                </a:moveTo>
                <a:lnTo>
                  <a:pt x="2876" y="0"/>
                </a:lnTo>
                <a:cubicBezTo>
                  <a:pt x="1294" y="0"/>
                  <a:pt x="0" y="1119"/>
                  <a:pt x="0" y="2488"/>
                </a:cubicBezTo>
                <a:lnTo>
                  <a:pt x="0" y="19112"/>
                </a:lnTo>
                <a:cubicBezTo>
                  <a:pt x="0" y="20481"/>
                  <a:pt x="1294" y="21600"/>
                  <a:pt x="2876" y="21600"/>
                </a:cubicBezTo>
                <a:lnTo>
                  <a:pt x="18724" y="21600"/>
                </a:lnTo>
                <a:cubicBezTo>
                  <a:pt x="20306" y="21600"/>
                  <a:pt x="21600" y="20481"/>
                  <a:pt x="21600" y="19112"/>
                </a:cubicBezTo>
                <a:lnTo>
                  <a:pt x="21600" y="2488"/>
                </a:lnTo>
                <a:cubicBezTo>
                  <a:pt x="21600" y="1119"/>
                  <a:pt x="20306" y="0"/>
                  <a:pt x="18724" y="0"/>
                </a:cubicBezTo>
                <a:close/>
              </a:path>
            </a:pathLst>
          </a:custGeom>
          <a:noFill/>
          <a:ln w="12700">
            <a:noFill/>
            <a:miter lim="400000"/>
          </a:ln>
          <a:effectLst/>
        </p:spPr>
        <p:txBody>
          <a:bodyPr lIns="135000" tIns="135000" rIns="135000" bIns="28575" anchor="t"/>
          <a:lstStyle/>
          <a:p>
            <a:pPr algn="ctr">
              <a:buClr>
                <a:schemeClr val="accent1">
                  <a:lumMod val="20000"/>
                  <a:lumOff val="80000"/>
                </a:schemeClr>
              </a:buClr>
              <a:defRPr sz="3000">
                <a:solidFill>
                  <a:srgbClr val="FFFFFF"/>
                </a:solidFill>
              </a:defRPr>
            </a:pPr>
            <a:r>
              <a:rPr lang="en-US" sz="1600" b="1" noProof="1">
                <a:solidFill>
                  <a:schemeClr val="accent1"/>
                </a:solidFill>
              </a:rPr>
              <a:t>Groups most likely to report suboptimal health in all 4 domains included those with 2+ comorbidities, </a:t>
            </a:r>
            <a:br>
              <a:rPr lang="en-US" sz="1600" b="1" noProof="1">
                <a:solidFill>
                  <a:schemeClr val="accent1"/>
                </a:solidFill>
              </a:rPr>
            </a:br>
            <a:r>
              <a:rPr lang="en-US" sz="1600" b="1" noProof="1">
                <a:solidFill>
                  <a:schemeClr val="accent1"/>
                </a:solidFill>
              </a:rPr>
              <a:t>with suboptimal adherence, or those dissatisfied with treatment</a:t>
            </a:r>
          </a:p>
        </p:txBody>
      </p:sp>
      <p:sp>
        <p:nvSpPr>
          <p:cNvPr id="11" name="Text Placeholder 22">
            <a:extLst>
              <a:ext uri="{FF2B5EF4-FFF2-40B4-BE49-F238E27FC236}">
                <a16:creationId xmlns:a16="http://schemas.microsoft.com/office/drawing/2014/main" id="{75716C0A-D2E3-4C1E-9475-468D1D298728}"/>
              </a:ext>
            </a:extLst>
          </p:cNvPr>
          <p:cNvSpPr txBox="1">
            <a:spLocks/>
          </p:cNvSpPr>
          <p:nvPr/>
        </p:nvSpPr>
        <p:spPr bwMode="auto">
          <a:xfrm>
            <a:off x="6538913" y="6419850"/>
            <a:ext cx="5203825" cy="21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0" indent="0" algn="l" rtl="0" eaLnBrk="0" fontAlgn="base" hangingPunct="0">
              <a:spcBef>
                <a:spcPct val="0"/>
              </a:spcBef>
              <a:spcAft>
                <a:spcPts val="400"/>
              </a:spcAft>
              <a:buClr>
                <a:srgbClr val="E31836"/>
              </a:buClr>
              <a:buSzPct val="115000"/>
              <a:buFont typeface="Arial" panose="020B0604020202020204" pitchFamily="34" charset="0"/>
              <a:buNone/>
              <a:defRPr sz="2000">
                <a:solidFill>
                  <a:schemeClr val="accent2"/>
                </a:solidFill>
                <a:latin typeface="Arial" panose="020B0604020202020204" pitchFamily="34" charset="0"/>
                <a:ea typeface="+mn-ea"/>
                <a:cs typeface="Arial" panose="020B0604020202020204" pitchFamily="34" charset="0"/>
              </a:defRPr>
            </a:lvl1pPr>
            <a:lvl2pPr marL="176213" indent="-176213" algn="l" rtl="0" eaLnBrk="0" fontAlgn="base" hangingPunct="0">
              <a:spcBef>
                <a:spcPct val="0"/>
              </a:spcBef>
              <a:spcAft>
                <a:spcPts val="400"/>
              </a:spcAft>
              <a:buClr>
                <a:srgbClr val="E31836"/>
              </a:buClr>
              <a:buSzPct val="115000"/>
              <a:buFont typeface="Arial" panose="020B0604020202020204" pitchFamily="34" charset="0"/>
              <a:buChar char="•"/>
              <a:defRPr sz="1700">
                <a:solidFill>
                  <a:schemeClr val="accent2"/>
                </a:solidFill>
                <a:latin typeface="Arial" panose="020B0604020202020204" pitchFamily="34" charset="0"/>
                <a:cs typeface="Arial" panose="020B0604020202020204" pitchFamily="34" charset="0"/>
              </a:defRPr>
            </a:lvl2pPr>
            <a:lvl3pPr marL="568325" indent="-173038" algn="l" rtl="0" eaLnBrk="0" fontAlgn="base" hangingPunct="0">
              <a:spcBef>
                <a:spcPct val="0"/>
              </a:spcBef>
              <a:spcAft>
                <a:spcPts val="400"/>
              </a:spcAft>
              <a:buClr>
                <a:srgbClr val="E31836"/>
              </a:buClr>
              <a:buSzPct val="115000"/>
              <a:buFont typeface="Arial" panose="020B0604020202020204" pitchFamily="34" charset="0"/>
              <a:buChar char="•"/>
              <a:defRPr lang="en-US" sz="1500" dirty="0">
                <a:solidFill>
                  <a:schemeClr val="accent2"/>
                </a:solidFill>
                <a:latin typeface="Arial" panose="020B0604020202020204" pitchFamily="34" charset="0"/>
                <a:cs typeface="Arial" panose="020B0604020202020204" pitchFamily="34" charset="0"/>
              </a:defRPr>
            </a:lvl3pPr>
            <a:lvl4pPr marL="976313" indent="-188913" algn="l" rtl="0" eaLnBrk="0" fontAlgn="base" hangingPunct="0">
              <a:spcBef>
                <a:spcPct val="0"/>
              </a:spcBef>
              <a:spcAft>
                <a:spcPts val="400"/>
              </a:spcAft>
              <a:buClr>
                <a:srgbClr val="E31836"/>
              </a:buClr>
              <a:buSzPct val="115000"/>
              <a:buFont typeface="Arial" panose="020B0604020202020204" pitchFamily="34" charset="0"/>
              <a:buChar char="•"/>
              <a:defRPr lang="en-US" sz="1300" dirty="0">
                <a:solidFill>
                  <a:schemeClr val="accent2"/>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accent2"/>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pPr algn="r"/>
            <a:r>
              <a:rPr lang="en-US" sz="800" kern="0" dirty="0">
                <a:solidFill>
                  <a:schemeClr val="tx1"/>
                </a:solidFill>
              </a:rPr>
              <a:t>Short et al. AIDS 2020; Virtual. Slides OAD0903.</a:t>
            </a:r>
          </a:p>
          <a:p>
            <a:pPr algn="r"/>
            <a:endParaRPr lang="en-US" sz="800" kern="0" dirty="0">
              <a:solidFill>
                <a:schemeClr val="tx1"/>
              </a:solidFill>
            </a:endParaRPr>
          </a:p>
        </p:txBody>
      </p:sp>
      <p:sp>
        <p:nvSpPr>
          <p:cNvPr id="7" name="Slide Number Placeholder 1">
            <a:extLst>
              <a:ext uri="{FF2B5EF4-FFF2-40B4-BE49-F238E27FC236}">
                <a16:creationId xmlns:a16="http://schemas.microsoft.com/office/drawing/2014/main" id="{CF68F6C5-50F4-4050-A85A-98D21636058E}"/>
              </a:ext>
            </a:extLst>
          </p:cNvPr>
          <p:cNvSpPr>
            <a:spLocks noGrp="1"/>
          </p:cNvSpPr>
          <p:nvPr>
            <p:ph type="sldNum" sz="quarter" idx="4"/>
          </p:nvPr>
        </p:nvSpPr>
        <p:spPr>
          <a:xfrm>
            <a:off x="11736387" y="6519599"/>
            <a:ext cx="455611" cy="336525"/>
          </a:xfrm>
          <a:prstGeom prst="rect">
            <a:avLst/>
          </a:prstGeom>
        </p:spPr>
        <p:txBody>
          <a:bodyPr/>
          <a:lstStyle>
            <a:lvl1pPr algn="r">
              <a:defRPr sz="1200" b="1">
                <a:solidFill>
                  <a:schemeClr val="bg1"/>
                </a:solidFill>
              </a:defRPr>
            </a:lvl1pPr>
          </a:lstStyle>
          <a:p>
            <a:fld id="{724AC3FD-09E3-4FF5-A0F9-A72F20D7F301}" type="slidenum">
              <a:rPr lang="en-GB" smtClean="0"/>
              <a:pPr/>
              <a:t>11</a:t>
            </a:fld>
            <a:endParaRPr lang="en-GB" dirty="0"/>
          </a:p>
        </p:txBody>
      </p:sp>
    </p:spTree>
    <p:extLst>
      <p:ext uri="{BB962C8B-B14F-4D97-AF65-F5344CB8AC3E}">
        <p14:creationId xmlns:p14="http://schemas.microsoft.com/office/powerpoint/2010/main" val="184605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65FD14-4C36-4649-B095-328DC3B4F567}"/>
              </a:ext>
            </a:extLst>
          </p:cNvPr>
          <p:cNvSpPr>
            <a:spLocks noGrp="1"/>
          </p:cNvSpPr>
          <p:nvPr>
            <p:ph type="title"/>
          </p:nvPr>
        </p:nvSpPr>
        <p:spPr/>
        <p:txBody>
          <a:bodyPr/>
          <a:lstStyle/>
          <a:p>
            <a:r>
              <a:rPr lang="en-US" dirty="0"/>
              <a:t>Conclusions</a:t>
            </a:r>
          </a:p>
        </p:txBody>
      </p:sp>
      <p:graphicFrame>
        <p:nvGraphicFramePr>
          <p:cNvPr id="22" name="Diagram 21">
            <a:extLst>
              <a:ext uri="{FF2B5EF4-FFF2-40B4-BE49-F238E27FC236}">
                <a16:creationId xmlns:a16="http://schemas.microsoft.com/office/drawing/2014/main" id="{FA7FAC4B-761E-4162-9542-5F9EEC434B7A}"/>
              </a:ext>
            </a:extLst>
          </p:cNvPr>
          <p:cNvGraphicFramePr/>
          <p:nvPr>
            <p:extLst>
              <p:ext uri="{D42A27DB-BD31-4B8C-83A1-F6EECF244321}">
                <p14:modId xmlns:p14="http://schemas.microsoft.com/office/powerpoint/2010/main" val="399324632"/>
              </p:ext>
            </p:extLst>
          </p:nvPr>
        </p:nvGraphicFramePr>
        <p:xfrm>
          <a:off x="1676400" y="1069202"/>
          <a:ext cx="8864600" cy="51285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2" name="Graphic 11" descr="Open hand with plant">
            <a:extLst>
              <a:ext uri="{FF2B5EF4-FFF2-40B4-BE49-F238E27FC236}">
                <a16:creationId xmlns:a16="http://schemas.microsoft.com/office/drawing/2014/main" id="{FBA83E06-EC0B-4C51-842C-CBF20D32F7B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301840" y="5231141"/>
            <a:ext cx="640080" cy="640080"/>
          </a:xfrm>
          <a:prstGeom prst="rect">
            <a:avLst/>
          </a:prstGeom>
        </p:spPr>
      </p:pic>
      <p:pic>
        <p:nvPicPr>
          <p:cNvPr id="4" name="Graphic 3" descr="Signal">
            <a:extLst>
              <a:ext uri="{FF2B5EF4-FFF2-40B4-BE49-F238E27FC236}">
                <a16:creationId xmlns:a16="http://schemas.microsoft.com/office/drawing/2014/main" id="{25A5A925-E6E5-4E2C-8779-4DC79A941139}"/>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301840" y="1324295"/>
            <a:ext cx="640080" cy="640080"/>
          </a:xfrm>
          <a:prstGeom prst="rect">
            <a:avLst/>
          </a:prstGeom>
        </p:spPr>
      </p:pic>
      <p:pic>
        <p:nvPicPr>
          <p:cNvPr id="8" name="Graphic 7" descr="Medical">
            <a:extLst>
              <a:ext uri="{FF2B5EF4-FFF2-40B4-BE49-F238E27FC236}">
                <a16:creationId xmlns:a16="http://schemas.microsoft.com/office/drawing/2014/main" id="{22E84D54-5360-4269-BC0D-E58CAFA5C32A}"/>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301840" y="2619695"/>
            <a:ext cx="640080" cy="640080"/>
          </a:xfrm>
          <a:prstGeom prst="rect">
            <a:avLst/>
          </a:prstGeom>
        </p:spPr>
      </p:pic>
      <p:pic>
        <p:nvPicPr>
          <p:cNvPr id="11" name="Graphic 10" descr="First aid kit">
            <a:extLst>
              <a:ext uri="{FF2B5EF4-FFF2-40B4-BE49-F238E27FC236}">
                <a16:creationId xmlns:a16="http://schemas.microsoft.com/office/drawing/2014/main" id="{E7CCF92A-4C06-4616-8BBB-EAA88254A13F}"/>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301840" y="3967545"/>
            <a:ext cx="640080" cy="640080"/>
          </a:xfrm>
          <a:prstGeom prst="rect">
            <a:avLst/>
          </a:prstGeom>
        </p:spPr>
      </p:pic>
      <p:sp>
        <p:nvSpPr>
          <p:cNvPr id="13" name="Text Placeholder 22">
            <a:extLst>
              <a:ext uri="{FF2B5EF4-FFF2-40B4-BE49-F238E27FC236}">
                <a16:creationId xmlns:a16="http://schemas.microsoft.com/office/drawing/2014/main" id="{F503CB0C-EC23-48A0-AF91-22AD1C23FB5B}"/>
              </a:ext>
            </a:extLst>
          </p:cNvPr>
          <p:cNvSpPr txBox="1">
            <a:spLocks/>
          </p:cNvSpPr>
          <p:nvPr/>
        </p:nvSpPr>
        <p:spPr bwMode="auto">
          <a:xfrm>
            <a:off x="6538913" y="6419850"/>
            <a:ext cx="5203825" cy="21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0" indent="0" algn="l" rtl="0" eaLnBrk="0" fontAlgn="base" hangingPunct="0">
              <a:spcBef>
                <a:spcPct val="0"/>
              </a:spcBef>
              <a:spcAft>
                <a:spcPts val="400"/>
              </a:spcAft>
              <a:buClr>
                <a:srgbClr val="E31836"/>
              </a:buClr>
              <a:buSzPct val="115000"/>
              <a:buFont typeface="Arial" panose="020B0604020202020204" pitchFamily="34" charset="0"/>
              <a:buNone/>
              <a:defRPr sz="2000">
                <a:solidFill>
                  <a:schemeClr val="accent2"/>
                </a:solidFill>
                <a:latin typeface="Arial" panose="020B0604020202020204" pitchFamily="34" charset="0"/>
                <a:ea typeface="+mn-ea"/>
                <a:cs typeface="Arial" panose="020B0604020202020204" pitchFamily="34" charset="0"/>
              </a:defRPr>
            </a:lvl1pPr>
            <a:lvl2pPr marL="176213" indent="-176213" algn="l" rtl="0" eaLnBrk="0" fontAlgn="base" hangingPunct="0">
              <a:spcBef>
                <a:spcPct val="0"/>
              </a:spcBef>
              <a:spcAft>
                <a:spcPts val="400"/>
              </a:spcAft>
              <a:buClr>
                <a:srgbClr val="E31836"/>
              </a:buClr>
              <a:buSzPct val="115000"/>
              <a:buFont typeface="Arial" panose="020B0604020202020204" pitchFamily="34" charset="0"/>
              <a:buChar char="•"/>
              <a:defRPr sz="1700">
                <a:solidFill>
                  <a:schemeClr val="accent2"/>
                </a:solidFill>
                <a:latin typeface="Arial" panose="020B0604020202020204" pitchFamily="34" charset="0"/>
                <a:cs typeface="Arial" panose="020B0604020202020204" pitchFamily="34" charset="0"/>
              </a:defRPr>
            </a:lvl2pPr>
            <a:lvl3pPr marL="568325" indent="-173038" algn="l" rtl="0" eaLnBrk="0" fontAlgn="base" hangingPunct="0">
              <a:spcBef>
                <a:spcPct val="0"/>
              </a:spcBef>
              <a:spcAft>
                <a:spcPts val="400"/>
              </a:spcAft>
              <a:buClr>
                <a:srgbClr val="E31836"/>
              </a:buClr>
              <a:buSzPct val="115000"/>
              <a:buFont typeface="Arial" panose="020B0604020202020204" pitchFamily="34" charset="0"/>
              <a:buChar char="•"/>
              <a:defRPr lang="en-US" sz="1500" dirty="0">
                <a:solidFill>
                  <a:schemeClr val="accent2"/>
                </a:solidFill>
                <a:latin typeface="Arial" panose="020B0604020202020204" pitchFamily="34" charset="0"/>
                <a:cs typeface="Arial" panose="020B0604020202020204" pitchFamily="34" charset="0"/>
              </a:defRPr>
            </a:lvl3pPr>
            <a:lvl4pPr marL="976313" indent="-188913" algn="l" rtl="0" eaLnBrk="0" fontAlgn="base" hangingPunct="0">
              <a:spcBef>
                <a:spcPct val="0"/>
              </a:spcBef>
              <a:spcAft>
                <a:spcPts val="400"/>
              </a:spcAft>
              <a:buClr>
                <a:srgbClr val="E31836"/>
              </a:buClr>
              <a:buSzPct val="115000"/>
              <a:buFont typeface="Arial" panose="020B0604020202020204" pitchFamily="34" charset="0"/>
              <a:buChar char="•"/>
              <a:defRPr lang="en-US" sz="1300" dirty="0">
                <a:solidFill>
                  <a:schemeClr val="accent2"/>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accent2"/>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pPr algn="r"/>
            <a:r>
              <a:rPr lang="en-US" sz="800" kern="0" dirty="0">
                <a:solidFill>
                  <a:schemeClr val="tx1"/>
                </a:solidFill>
              </a:rPr>
              <a:t>Short et al. AIDS 2020; Virtual. Slides OAD0903.</a:t>
            </a:r>
          </a:p>
          <a:p>
            <a:pPr algn="r"/>
            <a:endParaRPr lang="en-US" sz="800" kern="0" dirty="0">
              <a:solidFill>
                <a:schemeClr val="tx1"/>
              </a:solidFill>
            </a:endParaRPr>
          </a:p>
        </p:txBody>
      </p:sp>
      <p:sp>
        <p:nvSpPr>
          <p:cNvPr id="10" name="Slide Number Placeholder 1">
            <a:extLst>
              <a:ext uri="{FF2B5EF4-FFF2-40B4-BE49-F238E27FC236}">
                <a16:creationId xmlns:a16="http://schemas.microsoft.com/office/drawing/2014/main" id="{ED240B65-1451-49CD-B2EB-9BEEA3765D05}"/>
              </a:ext>
            </a:extLst>
          </p:cNvPr>
          <p:cNvSpPr>
            <a:spLocks noGrp="1"/>
          </p:cNvSpPr>
          <p:nvPr>
            <p:ph type="sldNum" sz="quarter" idx="4"/>
          </p:nvPr>
        </p:nvSpPr>
        <p:spPr>
          <a:xfrm>
            <a:off x="11736387" y="6519599"/>
            <a:ext cx="455611" cy="336525"/>
          </a:xfrm>
          <a:prstGeom prst="rect">
            <a:avLst/>
          </a:prstGeom>
        </p:spPr>
        <p:txBody>
          <a:bodyPr/>
          <a:lstStyle>
            <a:lvl1pPr algn="r">
              <a:defRPr sz="1200" b="1">
                <a:solidFill>
                  <a:schemeClr val="bg1"/>
                </a:solidFill>
              </a:defRPr>
            </a:lvl1pPr>
          </a:lstStyle>
          <a:p>
            <a:fld id="{724AC3FD-09E3-4FF5-A0F9-A72F20D7F301}" type="slidenum">
              <a:rPr lang="en-GB" smtClean="0"/>
              <a:pPr/>
              <a:t>12</a:t>
            </a:fld>
            <a:endParaRPr lang="en-GB" dirty="0"/>
          </a:p>
        </p:txBody>
      </p:sp>
    </p:spTree>
    <p:extLst>
      <p:ext uri="{BB962C8B-B14F-4D97-AF65-F5344CB8AC3E}">
        <p14:creationId xmlns:p14="http://schemas.microsoft.com/office/powerpoint/2010/main" val="2453065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A94ADF8-135B-4ABD-8A24-AF2E4C9227C2}"/>
              </a:ext>
            </a:extLst>
          </p:cNvPr>
          <p:cNvSpPr>
            <a:spLocks noGrp="1"/>
          </p:cNvSpPr>
          <p:nvPr>
            <p:ph type="body" sz="quarter" idx="18"/>
          </p:nvPr>
        </p:nvSpPr>
        <p:spPr/>
        <p:txBody>
          <a:bodyPr/>
          <a:lstStyle/>
          <a:p>
            <a:r>
              <a:rPr lang="en-US" b="1" dirty="0"/>
              <a:t>1. </a:t>
            </a:r>
            <a:r>
              <a:rPr lang="en-US" dirty="0"/>
              <a:t>UNAIDS. https://www.unaids.org/en/resources/documents/2017/90-90-90. Accessed June 12, 2020. </a:t>
            </a:r>
            <a:r>
              <a:rPr lang="en-US" b="1" dirty="0"/>
              <a:t>2. </a:t>
            </a:r>
            <a:r>
              <a:rPr lang="en-US" dirty="0"/>
              <a:t>Lazarus et al. </a:t>
            </a:r>
            <a:r>
              <a:rPr lang="en-US" i="1" dirty="0"/>
              <a:t>BMC Med</a:t>
            </a:r>
            <a:r>
              <a:rPr lang="en-US" dirty="0"/>
              <a:t>. 2016;14:94. </a:t>
            </a:r>
            <a:r>
              <a:rPr lang="en-US" b="1" dirty="0"/>
              <a:t>3.</a:t>
            </a:r>
            <a:r>
              <a:rPr lang="en-US" dirty="0"/>
              <a:t> World Health Organization. https://www.who.int/about/who-we-are/constitution. </a:t>
            </a:r>
            <a:br>
              <a:rPr lang="en-US" dirty="0"/>
            </a:br>
            <a:r>
              <a:rPr lang="en-US" dirty="0"/>
              <a:t>Accessed June 12, 2020.</a:t>
            </a:r>
          </a:p>
        </p:txBody>
      </p:sp>
      <p:sp>
        <p:nvSpPr>
          <p:cNvPr id="2" name="Title 1">
            <a:extLst>
              <a:ext uri="{FF2B5EF4-FFF2-40B4-BE49-F238E27FC236}">
                <a16:creationId xmlns:a16="http://schemas.microsoft.com/office/drawing/2014/main" id="{0D62362A-2B11-4509-A864-0FDF52BADC37}"/>
              </a:ext>
            </a:extLst>
          </p:cNvPr>
          <p:cNvSpPr>
            <a:spLocks noGrp="1"/>
          </p:cNvSpPr>
          <p:nvPr>
            <p:ph type="title"/>
          </p:nvPr>
        </p:nvSpPr>
        <p:spPr>
          <a:xfrm>
            <a:off x="711199" y="152400"/>
            <a:ext cx="11144251" cy="838200"/>
          </a:xfrm>
        </p:spPr>
        <p:txBody>
          <a:bodyPr>
            <a:noAutofit/>
          </a:bodyPr>
          <a:lstStyle/>
          <a:p>
            <a:r>
              <a:rPr lang="en-US" dirty="0"/>
              <a:t>Beyond Viral Suppression: Going Full 360</a:t>
            </a:r>
          </a:p>
        </p:txBody>
      </p:sp>
      <p:sp>
        <p:nvSpPr>
          <p:cNvPr id="30" name="Text Placeholder 22">
            <a:extLst>
              <a:ext uri="{FF2B5EF4-FFF2-40B4-BE49-F238E27FC236}">
                <a16:creationId xmlns:a16="http://schemas.microsoft.com/office/drawing/2014/main" id="{4223B11B-EBBE-4549-B9E1-8E51C8CA77E0}"/>
              </a:ext>
            </a:extLst>
          </p:cNvPr>
          <p:cNvSpPr txBox="1">
            <a:spLocks/>
          </p:cNvSpPr>
          <p:nvPr/>
        </p:nvSpPr>
        <p:spPr bwMode="auto">
          <a:xfrm>
            <a:off x="6538913" y="6419850"/>
            <a:ext cx="5203825" cy="21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0" indent="0" algn="l" rtl="0" eaLnBrk="0" fontAlgn="base" hangingPunct="0">
              <a:spcBef>
                <a:spcPct val="0"/>
              </a:spcBef>
              <a:spcAft>
                <a:spcPts val="400"/>
              </a:spcAft>
              <a:buClr>
                <a:srgbClr val="E31836"/>
              </a:buClr>
              <a:buSzPct val="115000"/>
              <a:buFont typeface="Arial" panose="020B0604020202020204" pitchFamily="34" charset="0"/>
              <a:buNone/>
              <a:defRPr sz="2000">
                <a:solidFill>
                  <a:schemeClr val="accent2"/>
                </a:solidFill>
                <a:latin typeface="Arial" panose="020B0604020202020204" pitchFamily="34" charset="0"/>
                <a:ea typeface="+mn-ea"/>
                <a:cs typeface="Arial" panose="020B0604020202020204" pitchFamily="34" charset="0"/>
              </a:defRPr>
            </a:lvl1pPr>
            <a:lvl2pPr marL="176213" indent="-176213" algn="l" rtl="0" eaLnBrk="0" fontAlgn="base" hangingPunct="0">
              <a:spcBef>
                <a:spcPct val="0"/>
              </a:spcBef>
              <a:spcAft>
                <a:spcPts val="400"/>
              </a:spcAft>
              <a:buClr>
                <a:srgbClr val="E31836"/>
              </a:buClr>
              <a:buSzPct val="115000"/>
              <a:buFont typeface="Arial" panose="020B0604020202020204" pitchFamily="34" charset="0"/>
              <a:buChar char="•"/>
              <a:defRPr sz="1700">
                <a:solidFill>
                  <a:schemeClr val="accent2"/>
                </a:solidFill>
                <a:latin typeface="Arial" panose="020B0604020202020204" pitchFamily="34" charset="0"/>
                <a:cs typeface="Arial" panose="020B0604020202020204" pitchFamily="34" charset="0"/>
              </a:defRPr>
            </a:lvl2pPr>
            <a:lvl3pPr marL="568325" indent="-173038" algn="l" rtl="0" eaLnBrk="0" fontAlgn="base" hangingPunct="0">
              <a:spcBef>
                <a:spcPct val="0"/>
              </a:spcBef>
              <a:spcAft>
                <a:spcPts val="400"/>
              </a:spcAft>
              <a:buClr>
                <a:srgbClr val="E31836"/>
              </a:buClr>
              <a:buSzPct val="115000"/>
              <a:buFont typeface="Arial" panose="020B0604020202020204" pitchFamily="34" charset="0"/>
              <a:buChar char="•"/>
              <a:defRPr lang="en-US" sz="1500" dirty="0">
                <a:solidFill>
                  <a:schemeClr val="accent2"/>
                </a:solidFill>
                <a:latin typeface="Arial" panose="020B0604020202020204" pitchFamily="34" charset="0"/>
                <a:cs typeface="Arial" panose="020B0604020202020204" pitchFamily="34" charset="0"/>
              </a:defRPr>
            </a:lvl3pPr>
            <a:lvl4pPr marL="976313" indent="-188913" algn="l" rtl="0" eaLnBrk="0" fontAlgn="base" hangingPunct="0">
              <a:spcBef>
                <a:spcPct val="0"/>
              </a:spcBef>
              <a:spcAft>
                <a:spcPts val="400"/>
              </a:spcAft>
              <a:buClr>
                <a:srgbClr val="E31836"/>
              </a:buClr>
              <a:buSzPct val="115000"/>
              <a:buFont typeface="Arial" panose="020B0604020202020204" pitchFamily="34" charset="0"/>
              <a:buChar char="•"/>
              <a:defRPr lang="en-US" sz="1300" dirty="0">
                <a:solidFill>
                  <a:schemeClr val="accent2"/>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accent2"/>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pPr algn="r"/>
            <a:r>
              <a:rPr lang="en-US" sz="800" kern="0" dirty="0">
                <a:solidFill>
                  <a:schemeClr val="tx1"/>
                </a:solidFill>
              </a:rPr>
              <a:t>Short et al. AIDS 2020; Virtual. Slides OAD0903.</a:t>
            </a:r>
          </a:p>
          <a:p>
            <a:pPr algn="r"/>
            <a:endParaRPr lang="en-US" sz="800" kern="0" dirty="0">
              <a:solidFill>
                <a:schemeClr val="tx1"/>
              </a:solidFill>
            </a:endParaRPr>
          </a:p>
        </p:txBody>
      </p:sp>
      <p:sp>
        <p:nvSpPr>
          <p:cNvPr id="29" name="Slide Number Placeholder 1">
            <a:extLst>
              <a:ext uri="{FF2B5EF4-FFF2-40B4-BE49-F238E27FC236}">
                <a16:creationId xmlns:a16="http://schemas.microsoft.com/office/drawing/2014/main" id="{5E58D64C-AA84-4755-8015-E4E9F8EDE310}"/>
              </a:ext>
            </a:extLst>
          </p:cNvPr>
          <p:cNvSpPr>
            <a:spLocks noGrp="1"/>
          </p:cNvSpPr>
          <p:nvPr>
            <p:ph type="sldNum" sz="quarter" idx="4"/>
          </p:nvPr>
        </p:nvSpPr>
        <p:spPr>
          <a:xfrm>
            <a:off x="11736387" y="6519599"/>
            <a:ext cx="455611" cy="336525"/>
          </a:xfrm>
          <a:prstGeom prst="rect">
            <a:avLst/>
          </a:prstGeom>
        </p:spPr>
        <p:txBody>
          <a:bodyPr/>
          <a:lstStyle>
            <a:lvl1pPr algn="r">
              <a:defRPr sz="1200" b="1">
                <a:solidFill>
                  <a:schemeClr val="bg1"/>
                </a:solidFill>
              </a:defRPr>
            </a:lvl1pPr>
          </a:lstStyle>
          <a:p>
            <a:fld id="{724AC3FD-09E3-4FF5-A0F9-A72F20D7F301}" type="slidenum">
              <a:rPr lang="en-GB" smtClean="0"/>
              <a:pPr/>
              <a:t>2</a:t>
            </a:fld>
            <a:endParaRPr lang="en-GB" dirty="0"/>
          </a:p>
        </p:txBody>
      </p:sp>
      <p:sp>
        <p:nvSpPr>
          <p:cNvPr id="32" name="Content Placeholder 2">
            <a:extLst>
              <a:ext uri="{FF2B5EF4-FFF2-40B4-BE49-F238E27FC236}">
                <a16:creationId xmlns:a16="http://schemas.microsoft.com/office/drawing/2014/main" id="{F378467B-74EA-4537-8F2F-307F036B6F2E}"/>
              </a:ext>
            </a:extLst>
          </p:cNvPr>
          <p:cNvSpPr txBox="1">
            <a:spLocks/>
          </p:cNvSpPr>
          <p:nvPr/>
        </p:nvSpPr>
        <p:spPr>
          <a:xfrm>
            <a:off x="684041" y="1278540"/>
            <a:ext cx="11144251" cy="4343400"/>
          </a:xfrm>
          <a:prstGeom prst="rect">
            <a:avLst/>
          </a:prstGeom>
        </p:spPr>
        <p:txBody>
          <a:bodyPr/>
          <a:lstStyle>
            <a:lvl1pPr marL="192024" indent="-192024" algn="l" rtl="0" eaLnBrk="0" fontAlgn="base" hangingPunct="0">
              <a:spcBef>
                <a:spcPts val="800"/>
              </a:spcBef>
              <a:spcAft>
                <a:spcPts val="0"/>
              </a:spcAft>
              <a:buClr>
                <a:schemeClr val="tx2"/>
              </a:buClr>
              <a:buSzPct val="115000"/>
              <a:buFont typeface="Arial" panose="020B0604020202020204" pitchFamily="34" charset="0"/>
              <a:buChar char="•"/>
              <a:defRPr sz="2000">
                <a:solidFill>
                  <a:schemeClr val="tx1"/>
                </a:solidFill>
                <a:latin typeface="Arial" panose="020B0604020202020204" pitchFamily="34" charset="0"/>
                <a:ea typeface="+mn-ea"/>
                <a:cs typeface="Arial" panose="020B0604020202020204" pitchFamily="34" charset="0"/>
              </a:defRPr>
            </a:lvl1pPr>
            <a:lvl2pPr marL="347472" indent="-155448" algn="l" rtl="0" eaLnBrk="0" fontAlgn="base" hangingPunct="0">
              <a:spcBef>
                <a:spcPts val="400"/>
              </a:spcBef>
              <a:spcAft>
                <a:spcPts val="0"/>
              </a:spcAft>
              <a:buClr>
                <a:srgbClr val="E31836"/>
              </a:buClr>
              <a:buSzPct val="115000"/>
              <a:buFont typeface="Arial" panose="020B0604020202020204" pitchFamily="34" charset="0"/>
              <a:buChar char="•"/>
              <a:defRPr sz="1700">
                <a:solidFill>
                  <a:schemeClr val="tx1"/>
                </a:solidFill>
                <a:latin typeface="Arial" panose="020B0604020202020204" pitchFamily="34" charset="0"/>
                <a:cs typeface="Arial" panose="020B0604020202020204" pitchFamily="34" charset="0"/>
              </a:defRPr>
            </a:lvl2pPr>
            <a:lvl3pPr marL="493776" indent="-146304" algn="l" rtl="0" eaLnBrk="0" fontAlgn="base" hangingPunct="0">
              <a:spcBef>
                <a:spcPts val="400"/>
              </a:spcBef>
              <a:spcAft>
                <a:spcPts val="0"/>
              </a:spcAft>
              <a:buClr>
                <a:srgbClr val="E40046"/>
              </a:buClr>
              <a:buSzPct val="115000"/>
              <a:buFont typeface="Arial" panose="020B0604020202020204" pitchFamily="34" charset="0"/>
              <a:buChar char="•"/>
              <a:defRPr lang="en-US" sz="1500" dirty="0">
                <a:solidFill>
                  <a:schemeClr val="tx1"/>
                </a:solidFill>
                <a:latin typeface="Arial" panose="020B0604020202020204" pitchFamily="34" charset="0"/>
                <a:cs typeface="Arial" panose="020B0604020202020204" pitchFamily="34" charset="0"/>
              </a:defRPr>
            </a:lvl3pPr>
            <a:lvl4pPr marL="621792" indent="-128016" algn="l" rtl="0" eaLnBrk="0" fontAlgn="base" hangingPunct="0">
              <a:spcBef>
                <a:spcPts val="400"/>
              </a:spcBef>
              <a:spcAft>
                <a:spcPts val="0"/>
              </a:spcAft>
              <a:buClr>
                <a:srgbClr val="E40046"/>
              </a:buClr>
              <a:buSzPct val="115000"/>
              <a:buFont typeface="Arial" panose="020B0604020202020204" pitchFamily="34" charset="0"/>
              <a:buChar char="•"/>
              <a:defRPr lang="en-US" sz="1300" dirty="0">
                <a:solidFill>
                  <a:schemeClr val="tx1"/>
                </a:solidFill>
                <a:latin typeface="Arial" panose="020B0604020202020204" pitchFamily="34" charset="0"/>
                <a:cs typeface="Arial" panose="020B0604020202020204" pitchFamily="34" charset="0"/>
              </a:defRPr>
            </a:lvl4pPr>
            <a:lvl5pPr marL="731838" marR="0" indent="-119063" algn="l" defTabSz="1231869" rtl="0" eaLnBrk="0" fontAlgn="base" latinLnBrk="0" hangingPunct="0">
              <a:lnSpc>
                <a:spcPct val="100000"/>
              </a:lnSpc>
              <a:spcBef>
                <a:spcPts val="400"/>
              </a:spcBef>
              <a:spcAft>
                <a:spcPts val="0"/>
              </a:spcAft>
              <a:buClr>
                <a:srgbClr val="E40046"/>
              </a:buClr>
              <a:buSzPct val="115000"/>
              <a:buFont typeface="Arial" panose="020B0604020202020204" pitchFamily="34" charset="0"/>
              <a:buChar char="•"/>
              <a:tabLst/>
              <a:defRPr lang="en-GB" sz="1100" dirty="0">
                <a:solidFill>
                  <a:schemeClr val="tx1"/>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pPr marL="227013" indent="-227013">
              <a:buNone/>
            </a:pPr>
            <a:r>
              <a:rPr lang="en-US" b="1" u="sng" kern="0" dirty="0"/>
              <a:t>UNAIDS Targets</a:t>
            </a:r>
          </a:p>
          <a:p>
            <a:pPr marL="227013" indent="-227013">
              <a:spcBef>
                <a:spcPts val="0"/>
              </a:spcBef>
              <a:buNone/>
            </a:pPr>
            <a:endParaRPr lang="en-US" sz="1200" b="1" u="sng" kern="0" dirty="0"/>
          </a:p>
          <a:p>
            <a:pPr marL="227013" lvl="1" indent="-227013"/>
            <a:r>
              <a:rPr lang="en-US" b="1" kern="0" dirty="0"/>
              <a:t>Diagnosis: </a:t>
            </a:r>
            <a:r>
              <a:rPr lang="en-US" kern="0" dirty="0"/>
              <a:t>90% of those with HIV will know their status</a:t>
            </a:r>
            <a:r>
              <a:rPr lang="en-US" kern="0" baseline="30000" dirty="0"/>
              <a:t>1</a:t>
            </a:r>
          </a:p>
          <a:p>
            <a:pPr marL="227013" lvl="2" indent="-227013">
              <a:buNone/>
            </a:pPr>
            <a:endParaRPr lang="en-US" kern="0" dirty="0"/>
          </a:p>
          <a:p>
            <a:pPr marL="227013" lvl="1" indent="-227013"/>
            <a:r>
              <a:rPr lang="en-US" b="1" kern="0" dirty="0"/>
              <a:t>Treatment: </a:t>
            </a:r>
            <a:r>
              <a:rPr lang="en-US" kern="0" dirty="0"/>
              <a:t>90% of those diagnosed will be on treatment</a:t>
            </a:r>
            <a:r>
              <a:rPr lang="en-US" kern="0" baseline="30000" dirty="0"/>
              <a:t>1</a:t>
            </a:r>
            <a:endParaRPr lang="en-US" kern="0" dirty="0"/>
          </a:p>
          <a:p>
            <a:pPr marL="227013" lvl="2" indent="-227013">
              <a:buNone/>
            </a:pPr>
            <a:endParaRPr lang="en-US" kern="0" dirty="0"/>
          </a:p>
          <a:p>
            <a:pPr marL="227013" lvl="1" indent="-227013"/>
            <a:r>
              <a:rPr lang="en-US" b="1" kern="0" dirty="0"/>
              <a:t>Viral suppression: </a:t>
            </a:r>
            <a:r>
              <a:rPr lang="en-US" kern="0" dirty="0"/>
              <a:t>90% of those on treatment will be virally suppressed</a:t>
            </a:r>
            <a:r>
              <a:rPr lang="en-US" kern="0" baseline="30000" dirty="0"/>
              <a:t>1</a:t>
            </a:r>
            <a:endParaRPr lang="en-US" kern="0" dirty="0"/>
          </a:p>
          <a:p>
            <a:pPr marL="227013" lvl="2" indent="-227013">
              <a:buNone/>
            </a:pPr>
            <a:endParaRPr lang="en-US" kern="0" dirty="0"/>
          </a:p>
          <a:p>
            <a:pPr marL="227013" lvl="1" indent="-227013"/>
            <a:r>
              <a:rPr lang="en-US" b="1" kern="0" dirty="0"/>
              <a:t>Quality of life: </a:t>
            </a:r>
            <a:r>
              <a:rPr lang="en-US" kern="0" dirty="0"/>
              <a:t>90% of PLHIV will enjoy good health-related quality of life</a:t>
            </a:r>
            <a:r>
              <a:rPr lang="en-US" kern="0" baseline="30000" dirty="0"/>
              <a:t>2</a:t>
            </a:r>
          </a:p>
          <a:p>
            <a:pPr marL="227013" lvl="1" indent="-227013"/>
            <a:endParaRPr lang="en-US" kern="0" baseline="30000" dirty="0"/>
          </a:p>
          <a:p>
            <a:pPr marL="227013" indent="-227013">
              <a:buNone/>
            </a:pPr>
            <a:r>
              <a:rPr lang="en-US" b="1" u="sng" kern="0" dirty="0"/>
              <a:t>Overall Health</a:t>
            </a:r>
          </a:p>
          <a:p>
            <a:pPr marL="227013" indent="-227013">
              <a:spcBef>
                <a:spcPts val="0"/>
              </a:spcBef>
              <a:buNone/>
            </a:pPr>
            <a:endParaRPr lang="en-US" sz="1200" b="1" u="sng" kern="0" dirty="0"/>
          </a:p>
          <a:p>
            <a:pPr marL="227013" lvl="1" indent="-227013"/>
            <a:r>
              <a:rPr lang="en-US" dirty="0"/>
              <a:t>Health is a state of complete physical, mental, and social well-being and not merely the absence of disease </a:t>
            </a:r>
            <a:br>
              <a:rPr lang="en-US" dirty="0"/>
            </a:br>
            <a:r>
              <a:rPr lang="en-US" dirty="0"/>
              <a:t>or infirmity</a:t>
            </a:r>
            <a:r>
              <a:rPr lang="en-US" kern="0" baseline="30000" dirty="0"/>
              <a:t> </a:t>
            </a:r>
            <a:r>
              <a:rPr lang="en-US" kern="0" dirty="0"/>
              <a:t>– World Health Organization</a:t>
            </a:r>
            <a:r>
              <a:rPr lang="en-US" kern="0" baseline="30000" dirty="0"/>
              <a:t>3</a:t>
            </a:r>
            <a:endParaRPr lang="en-US" baseline="30000" dirty="0"/>
          </a:p>
        </p:txBody>
      </p:sp>
    </p:spTree>
    <p:extLst>
      <p:ext uri="{BB962C8B-B14F-4D97-AF65-F5344CB8AC3E}">
        <p14:creationId xmlns:p14="http://schemas.microsoft.com/office/powerpoint/2010/main" val="1020894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ectangle 58">
            <a:extLst>
              <a:ext uri="{FF2B5EF4-FFF2-40B4-BE49-F238E27FC236}">
                <a16:creationId xmlns:a16="http://schemas.microsoft.com/office/drawing/2014/main" id="{19184556-E525-48C0-AE94-28040B83C4C8}"/>
              </a:ext>
            </a:extLst>
          </p:cNvPr>
          <p:cNvSpPr/>
          <p:nvPr/>
        </p:nvSpPr>
        <p:spPr>
          <a:xfrm>
            <a:off x="7455482" y="4681619"/>
            <a:ext cx="3676508" cy="118578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dirty="0"/>
          </a:p>
        </p:txBody>
      </p:sp>
      <p:sp>
        <p:nvSpPr>
          <p:cNvPr id="58" name="Rectangle 57">
            <a:extLst>
              <a:ext uri="{FF2B5EF4-FFF2-40B4-BE49-F238E27FC236}">
                <a16:creationId xmlns:a16="http://schemas.microsoft.com/office/drawing/2014/main" id="{D52CAB31-C57D-4574-9A31-83A6C23E77D8}"/>
              </a:ext>
            </a:extLst>
          </p:cNvPr>
          <p:cNvSpPr/>
          <p:nvPr/>
        </p:nvSpPr>
        <p:spPr>
          <a:xfrm>
            <a:off x="7455482" y="2626208"/>
            <a:ext cx="3676508" cy="118578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dirty="0"/>
          </a:p>
        </p:txBody>
      </p:sp>
      <p:sp>
        <p:nvSpPr>
          <p:cNvPr id="57" name="Rectangle 56">
            <a:extLst>
              <a:ext uri="{FF2B5EF4-FFF2-40B4-BE49-F238E27FC236}">
                <a16:creationId xmlns:a16="http://schemas.microsoft.com/office/drawing/2014/main" id="{1A886DD1-9335-4D75-8540-65C0259FB866}"/>
              </a:ext>
            </a:extLst>
          </p:cNvPr>
          <p:cNvSpPr/>
          <p:nvPr/>
        </p:nvSpPr>
        <p:spPr>
          <a:xfrm>
            <a:off x="1066800" y="4681619"/>
            <a:ext cx="3676508" cy="118578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dirty="0"/>
          </a:p>
        </p:txBody>
      </p:sp>
      <p:sp>
        <p:nvSpPr>
          <p:cNvPr id="91" name="Rectangle 90">
            <a:extLst>
              <a:ext uri="{FF2B5EF4-FFF2-40B4-BE49-F238E27FC236}">
                <a16:creationId xmlns:a16="http://schemas.microsoft.com/office/drawing/2014/main" id="{757CDC9B-AE59-4A39-8F4C-5243788D9AB4}"/>
              </a:ext>
            </a:extLst>
          </p:cNvPr>
          <p:cNvSpPr/>
          <p:nvPr/>
        </p:nvSpPr>
        <p:spPr>
          <a:xfrm>
            <a:off x="1066800" y="2626208"/>
            <a:ext cx="3676508" cy="118578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dirty="0"/>
          </a:p>
        </p:txBody>
      </p:sp>
      <p:sp>
        <p:nvSpPr>
          <p:cNvPr id="2" name="Title 1">
            <a:extLst>
              <a:ext uri="{FF2B5EF4-FFF2-40B4-BE49-F238E27FC236}">
                <a16:creationId xmlns:a16="http://schemas.microsoft.com/office/drawing/2014/main" id="{2C2BFAE1-45D3-4B3B-81D2-0BF25FA84FB8}"/>
              </a:ext>
            </a:extLst>
          </p:cNvPr>
          <p:cNvSpPr>
            <a:spLocks noGrp="1"/>
          </p:cNvSpPr>
          <p:nvPr>
            <p:ph type="title"/>
          </p:nvPr>
        </p:nvSpPr>
        <p:spPr/>
        <p:txBody>
          <a:bodyPr>
            <a:normAutofit/>
          </a:bodyPr>
          <a:lstStyle/>
          <a:p>
            <a:r>
              <a:rPr lang="en-US" dirty="0"/>
              <a:t>Overall Health and Subdomains</a:t>
            </a:r>
          </a:p>
        </p:txBody>
      </p:sp>
      <p:grpSp>
        <p:nvGrpSpPr>
          <p:cNvPr id="33" name="Group 32">
            <a:extLst>
              <a:ext uri="{FF2B5EF4-FFF2-40B4-BE49-F238E27FC236}">
                <a16:creationId xmlns:a16="http://schemas.microsoft.com/office/drawing/2014/main" id="{0CAF2FFF-B88D-490F-A89E-6FF221F2C1C2}"/>
              </a:ext>
            </a:extLst>
          </p:cNvPr>
          <p:cNvGrpSpPr/>
          <p:nvPr/>
        </p:nvGrpSpPr>
        <p:grpSpPr>
          <a:xfrm>
            <a:off x="8145844" y="2655192"/>
            <a:ext cx="2892410" cy="854773"/>
            <a:chOff x="4228927" y="1116212"/>
            <a:chExt cx="6696178" cy="1139699"/>
          </a:xfrm>
        </p:grpSpPr>
        <p:sp>
          <p:nvSpPr>
            <p:cNvPr id="34" name="TextBox 33">
              <a:extLst>
                <a:ext uri="{FF2B5EF4-FFF2-40B4-BE49-F238E27FC236}">
                  <a16:creationId xmlns:a16="http://schemas.microsoft.com/office/drawing/2014/main" id="{18AC7869-336D-4A6F-B7B1-B9DE19683E73}"/>
                </a:ext>
              </a:extLst>
            </p:cNvPr>
            <p:cNvSpPr txBox="1"/>
            <p:nvPr/>
          </p:nvSpPr>
          <p:spPr>
            <a:xfrm>
              <a:off x="4228927" y="1116212"/>
              <a:ext cx="5976400" cy="492443"/>
            </a:xfrm>
            <a:prstGeom prst="rect">
              <a:avLst/>
            </a:prstGeom>
            <a:noFill/>
          </p:spPr>
          <p:txBody>
            <a:bodyPr wrap="square" lIns="0" rIns="0" rtlCol="0" anchor="b">
              <a:spAutoFit/>
            </a:bodyPr>
            <a:lstStyle/>
            <a:p>
              <a:r>
                <a:rPr lang="en-US" b="1" cap="all" dirty="0">
                  <a:latin typeface="+mn-lt"/>
                </a:rPr>
                <a:t>Physical health</a:t>
              </a:r>
            </a:p>
          </p:txBody>
        </p:sp>
        <p:sp>
          <p:nvSpPr>
            <p:cNvPr id="35" name="TextBox 34">
              <a:extLst>
                <a:ext uri="{FF2B5EF4-FFF2-40B4-BE49-F238E27FC236}">
                  <a16:creationId xmlns:a16="http://schemas.microsoft.com/office/drawing/2014/main" id="{E14DC685-CF9E-48FA-AD13-B78D52FCA63C}"/>
                </a:ext>
              </a:extLst>
            </p:cNvPr>
            <p:cNvSpPr txBox="1"/>
            <p:nvPr/>
          </p:nvSpPr>
          <p:spPr>
            <a:xfrm>
              <a:off x="4228927" y="1517246"/>
              <a:ext cx="6696178" cy="738665"/>
            </a:xfrm>
            <a:prstGeom prst="rect">
              <a:avLst/>
            </a:prstGeom>
            <a:noFill/>
          </p:spPr>
          <p:txBody>
            <a:bodyPr wrap="square" lIns="0" rIns="0" rtlCol="0" anchor="t">
              <a:spAutoFit/>
            </a:bodyPr>
            <a:lstStyle/>
            <a:p>
              <a:r>
                <a:rPr lang="en-US" sz="1000" dirty="0">
                  <a:latin typeface="+mn-lt"/>
                </a:rPr>
                <a:t>“Physical condition of your body, specifically the absence of any illness or injury and being free from aches or pains in any part of your body”</a:t>
              </a:r>
            </a:p>
          </p:txBody>
        </p:sp>
      </p:grpSp>
      <p:grpSp>
        <p:nvGrpSpPr>
          <p:cNvPr id="36" name="Group 35">
            <a:extLst>
              <a:ext uri="{FF2B5EF4-FFF2-40B4-BE49-F238E27FC236}">
                <a16:creationId xmlns:a16="http://schemas.microsoft.com/office/drawing/2014/main" id="{C796E2A3-85AB-434E-B745-C40DCF8B0EE1}"/>
              </a:ext>
            </a:extLst>
          </p:cNvPr>
          <p:cNvGrpSpPr/>
          <p:nvPr/>
        </p:nvGrpSpPr>
        <p:grpSpPr>
          <a:xfrm>
            <a:off x="1282464" y="2626208"/>
            <a:ext cx="2927444" cy="1162549"/>
            <a:chOff x="4707897" y="2327162"/>
            <a:chExt cx="5976401" cy="1550068"/>
          </a:xfrm>
        </p:grpSpPr>
        <p:sp>
          <p:nvSpPr>
            <p:cNvPr id="37" name="TextBox 36">
              <a:extLst>
                <a:ext uri="{FF2B5EF4-FFF2-40B4-BE49-F238E27FC236}">
                  <a16:creationId xmlns:a16="http://schemas.microsoft.com/office/drawing/2014/main" id="{9386D8E0-E3F8-446C-AA03-7ABFFC4DAF87}"/>
                </a:ext>
              </a:extLst>
            </p:cNvPr>
            <p:cNvSpPr txBox="1"/>
            <p:nvPr/>
          </p:nvSpPr>
          <p:spPr>
            <a:xfrm>
              <a:off x="4707898" y="2327162"/>
              <a:ext cx="5976400" cy="492443"/>
            </a:xfrm>
            <a:prstGeom prst="rect">
              <a:avLst/>
            </a:prstGeom>
            <a:noFill/>
          </p:spPr>
          <p:txBody>
            <a:bodyPr wrap="square" lIns="0" rIns="0" rtlCol="0" anchor="b">
              <a:spAutoFit/>
            </a:bodyPr>
            <a:lstStyle/>
            <a:p>
              <a:r>
                <a:rPr lang="en-US" b="1" cap="all" dirty="0">
                  <a:latin typeface="+mn-lt"/>
                </a:rPr>
                <a:t>MENTAL HEALTH</a:t>
              </a:r>
            </a:p>
          </p:txBody>
        </p:sp>
        <p:sp>
          <p:nvSpPr>
            <p:cNvPr id="38" name="TextBox 37">
              <a:extLst>
                <a:ext uri="{FF2B5EF4-FFF2-40B4-BE49-F238E27FC236}">
                  <a16:creationId xmlns:a16="http://schemas.microsoft.com/office/drawing/2014/main" id="{F2B46204-7A7F-4E6D-A318-5D27B3184227}"/>
                </a:ext>
              </a:extLst>
            </p:cNvPr>
            <p:cNvSpPr txBox="1"/>
            <p:nvPr/>
          </p:nvSpPr>
          <p:spPr>
            <a:xfrm>
              <a:off x="4707897" y="2728196"/>
              <a:ext cx="5502889" cy="1149034"/>
            </a:xfrm>
            <a:prstGeom prst="rect">
              <a:avLst/>
            </a:prstGeom>
            <a:noFill/>
          </p:spPr>
          <p:txBody>
            <a:bodyPr wrap="square" lIns="0" rIns="0" rtlCol="0" anchor="t">
              <a:spAutoFit/>
            </a:bodyPr>
            <a:lstStyle/>
            <a:p>
              <a:r>
                <a:rPr lang="en-US" sz="1000" dirty="0">
                  <a:latin typeface="+mn-lt"/>
                </a:rPr>
                <a:t>“Your state of well-being in which you realize your own potential, can cope with the normal stresses of life, can function productively and fruitfully, and are able to contribute to your community”</a:t>
              </a:r>
            </a:p>
          </p:txBody>
        </p:sp>
      </p:grpSp>
      <p:grpSp>
        <p:nvGrpSpPr>
          <p:cNvPr id="39" name="Group 38">
            <a:extLst>
              <a:ext uri="{FF2B5EF4-FFF2-40B4-BE49-F238E27FC236}">
                <a16:creationId xmlns:a16="http://schemas.microsoft.com/office/drawing/2014/main" id="{0FCFBBA1-29C4-43B0-9316-2BE614FD4B3C}"/>
              </a:ext>
            </a:extLst>
          </p:cNvPr>
          <p:cNvGrpSpPr/>
          <p:nvPr/>
        </p:nvGrpSpPr>
        <p:grpSpPr>
          <a:xfrm>
            <a:off x="8147814" y="4768613"/>
            <a:ext cx="3785106" cy="1034151"/>
            <a:chOff x="4827161" y="3776932"/>
            <a:chExt cx="5976400" cy="1378871"/>
          </a:xfrm>
        </p:grpSpPr>
        <p:sp>
          <p:nvSpPr>
            <p:cNvPr id="40" name="TextBox 39">
              <a:extLst>
                <a:ext uri="{FF2B5EF4-FFF2-40B4-BE49-F238E27FC236}">
                  <a16:creationId xmlns:a16="http://schemas.microsoft.com/office/drawing/2014/main" id="{B1DC35BF-7F35-4CBE-93EE-4C7B0E26FE5F}"/>
                </a:ext>
              </a:extLst>
            </p:cNvPr>
            <p:cNvSpPr txBox="1"/>
            <p:nvPr/>
          </p:nvSpPr>
          <p:spPr>
            <a:xfrm>
              <a:off x="4827161" y="3776932"/>
              <a:ext cx="5976400" cy="492442"/>
            </a:xfrm>
            <a:prstGeom prst="rect">
              <a:avLst/>
            </a:prstGeom>
            <a:noFill/>
          </p:spPr>
          <p:txBody>
            <a:bodyPr wrap="square" lIns="0" rIns="0" rtlCol="0" anchor="b">
              <a:spAutoFit/>
            </a:bodyPr>
            <a:lstStyle/>
            <a:p>
              <a:r>
                <a:rPr lang="en-US" b="1" cap="all" dirty="0">
                  <a:latin typeface="+mn-lt"/>
                </a:rPr>
                <a:t>SEXUAL HEALTH</a:t>
              </a:r>
            </a:p>
          </p:txBody>
        </p:sp>
        <p:sp>
          <p:nvSpPr>
            <p:cNvPr id="41" name="TextBox 40">
              <a:extLst>
                <a:ext uri="{FF2B5EF4-FFF2-40B4-BE49-F238E27FC236}">
                  <a16:creationId xmlns:a16="http://schemas.microsoft.com/office/drawing/2014/main" id="{223F1958-6913-4834-AA1B-5FFE61EFA1CE}"/>
                </a:ext>
              </a:extLst>
            </p:cNvPr>
            <p:cNvSpPr txBox="1"/>
            <p:nvPr/>
          </p:nvSpPr>
          <p:spPr>
            <a:xfrm>
              <a:off x="4857802" y="4211953"/>
              <a:ext cx="4573225" cy="943850"/>
            </a:xfrm>
            <a:prstGeom prst="rect">
              <a:avLst/>
            </a:prstGeom>
            <a:noFill/>
          </p:spPr>
          <p:txBody>
            <a:bodyPr wrap="square" lIns="0" rIns="0" rtlCol="0" anchor="t">
              <a:spAutoFit/>
            </a:bodyPr>
            <a:lstStyle/>
            <a:p>
              <a:r>
                <a:rPr lang="en-US" sz="1000" dirty="0">
                  <a:latin typeface="+mn-lt"/>
                </a:rPr>
                <a:t>“Your sexual well-being, the quality of your sexual relations, your sex drive (libido), as well as your reproductive health and absence of any (non-HIV) sexually transmitted infections”</a:t>
              </a:r>
            </a:p>
          </p:txBody>
        </p:sp>
      </p:grpSp>
      <p:grpSp>
        <p:nvGrpSpPr>
          <p:cNvPr id="42" name="Group 41">
            <a:extLst>
              <a:ext uri="{FF2B5EF4-FFF2-40B4-BE49-F238E27FC236}">
                <a16:creationId xmlns:a16="http://schemas.microsoft.com/office/drawing/2014/main" id="{60743DEF-38F2-424D-9304-08107B040327}"/>
              </a:ext>
            </a:extLst>
          </p:cNvPr>
          <p:cNvGrpSpPr/>
          <p:nvPr/>
        </p:nvGrpSpPr>
        <p:grpSpPr>
          <a:xfrm>
            <a:off x="1184180" y="4836688"/>
            <a:ext cx="2793786" cy="854773"/>
            <a:chOff x="4228927" y="5084557"/>
            <a:chExt cx="7668481" cy="1139699"/>
          </a:xfrm>
        </p:grpSpPr>
        <p:sp>
          <p:nvSpPr>
            <p:cNvPr id="73" name="TextBox 72">
              <a:extLst>
                <a:ext uri="{FF2B5EF4-FFF2-40B4-BE49-F238E27FC236}">
                  <a16:creationId xmlns:a16="http://schemas.microsoft.com/office/drawing/2014/main" id="{1CE5A938-6A3C-4B5D-AB28-CF45A2E2DF2B}"/>
                </a:ext>
              </a:extLst>
            </p:cNvPr>
            <p:cNvSpPr txBox="1"/>
            <p:nvPr/>
          </p:nvSpPr>
          <p:spPr>
            <a:xfrm>
              <a:off x="4228927" y="5084557"/>
              <a:ext cx="5976400" cy="492443"/>
            </a:xfrm>
            <a:prstGeom prst="rect">
              <a:avLst/>
            </a:prstGeom>
            <a:noFill/>
          </p:spPr>
          <p:txBody>
            <a:bodyPr wrap="square" lIns="0" rIns="0" rtlCol="0" anchor="b">
              <a:spAutoFit/>
            </a:bodyPr>
            <a:lstStyle/>
            <a:p>
              <a:r>
                <a:rPr lang="en-US" b="1" cap="all" dirty="0">
                  <a:latin typeface="+mn-lt"/>
                </a:rPr>
                <a:t>OVERALL HEALTH</a:t>
              </a:r>
            </a:p>
          </p:txBody>
        </p:sp>
        <p:sp>
          <p:nvSpPr>
            <p:cNvPr id="74" name="TextBox 73">
              <a:extLst>
                <a:ext uri="{FF2B5EF4-FFF2-40B4-BE49-F238E27FC236}">
                  <a16:creationId xmlns:a16="http://schemas.microsoft.com/office/drawing/2014/main" id="{E38C9CA2-C043-46B5-BFFF-5BAC645939CC}"/>
                </a:ext>
              </a:extLst>
            </p:cNvPr>
            <p:cNvSpPr txBox="1"/>
            <p:nvPr/>
          </p:nvSpPr>
          <p:spPr>
            <a:xfrm>
              <a:off x="4228930" y="5485591"/>
              <a:ext cx="7668478" cy="738665"/>
            </a:xfrm>
            <a:prstGeom prst="rect">
              <a:avLst/>
            </a:prstGeom>
            <a:noFill/>
          </p:spPr>
          <p:txBody>
            <a:bodyPr wrap="square" lIns="0" rIns="0" rtlCol="0" anchor="t">
              <a:spAutoFit/>
            </a:bodyPr>
            <a:lstStyle/>
            <a:p>
              <a:r>
                <a:rPr lang="en-US" sz="1000" dirty="0">
                  <a:latin typeface="+mn-lt"/>
                </a:rPr>
                <a:t>The totality of all health domains, including physical, mental, and sexual, as well their interactions with each other to influence health</a:t>
              </a:r>
            </a:p>
          </p:txBody>
        </p:sp>
      </p:grpSp>
      <p:pic>
        <p:nvPicPr>
          <p:cNvPr id="32" name="Graphic 31" descr="Open quotation mark">
            <a:extLst>
              <a:ext uri="{FF2B5EF4-FFF2-40B4-BE49-F238E27FC236}">
                <a16:creationId xmlns:a16="http://schemas.microsoft.com/office/drawing/2014/main" id="{AC60BF9E-4545-4926-826E-493394AB50D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42338" y="971927"/>
            <a:ext cx="731520" cy="731520"/>
          </a:xfrm>
          <a:prstGeom prst="rect">
            <a:avLst/>
          </a:prstGeom>
        </p:spPr>
      </p:pic>
      <p:pic>
        <p:nvPicPr>
          <p:cNvPr id="43" name="Graphic 42" descr="Closed quotation mark">
            <a:extLst>
              <a:ext uri="{FF2B5EF4-FFF2-40B4-BE49-F238E27FC236}">
                <a16:creationId xmlns:a16="http://schemas.microsoft.com/office/drawing/2014/main" id="{365848A3-614F-4E06-9AD7-D7446BB296F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410663" y="1584207"/>
            <a:ext cx="731520" cy="731520"/>
          </a:xfrm>
          <a:prstGeom prst="rect">
            <a:avLst/>
          </a:prstGeom>
        </p:spPr>
      </p:pic>
      <p:pic>
        <p:nvPicPr>
          <p:cNvPr id="44" name="Picture 3" descr="Image result for who logo">
            <a:hlinkClick r:id="rId7"/>
            <a:extLst>
              <a:ext uri="{FF2B5EF4-FFF2-40B4-BE49-F238E27FC236}">
                <a16:creationId xmlns:a16="http://schemas.microsoft.com/office/drawing/2014/main" id="{367686DB-E6B5-460A-8F6C-6C57C3ADB631}"/>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147776" y="1756257"/>
            <a:ext cx="2215745" cy="65294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Diagram 3">
            <a:extLst>
              <a:ext uri="{FF2B5EF4-FFF2-40B4-BE49-F238E27FC236}">
                <a16:creationId xmlns:a16="http://schemas.microsoft.com/office/drawing/2014/main" id="{08462EBD-1A6B-470D-BECC-5315A0A80429}"/>
              </a:ext>
            </a:extLst>
          </p:cNvPr>
          <p:cNvGraphicFramePr/>
          <p:nvPr>
            <p:extLst>
              <p:ext uri="{D42A27DB-BD31-4B8C-83A1-F6EECF244321}">
                <p14:modId xmlns:p14="http://schemas.microsoft.com/office/powerpoint/2010/main" val="700048326"/>
              </p:ext>
            </p:extLst>
          </p:nvPr>
        </p:nvGraphicFramePr>
        <p:xfrm>
          <a:off x="3279482" y="2767440"/>
          <a:ext cx="5511800" cy="3012966"/>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pic>
        <p:nvPicPr>
          <p:cNvPr id="50" name="Graphic 49" descr="Brain in head">
            <a:extLst>
              <a:ext uri="{FF2B5EF4-FFF2-40B4-BE49-F238E27FC236}">
                <a16:creationId xmlns:a16="http://schemas.microsoft.com/office/drawing/2014/main" id="{B7E5BDF2-7DB6-4704-B6AD-0E6236506B9E}"/>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4198946" y="2866240"/>
            <a:ext cx="731520" cy="731520"/>
          </a:xfrm>
          <a:prstGeom prst="rect">
            <a:avLst/>
          </a:prstGeom>
        </p:spPr>
      </p:pic>
      <p:pic>
        <p:nvPicPr>
          <p:cNvPr id="19" name="Graphic 18" descr="Cycling">
            <a:extLst>
              <a:ext uri="{FF2B5EF4-FFF2-40B4-BE49-F238E27FC236}">
                <a16:creationId xmlns:a16="http://schemas.microsoft.com/office/drawing/2014/main" id="{711E18F9-A755-432F-850A-1BB48E591C0B}"/>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flipH="1">
            <a:off x="7105508" y="2807592"/>
            <a:ext cx="731520" cy="731520"/>
          </a:xfrm>
          <a:prstGeom prst="rect">
            <a:avLst/>
          </a:prstGeom>
        </p:spPr>
      </p:pic>
      <p:pic>
        <p:nvPicPr>
          <p:cNvPr id="54" name="Graphic 53" descr="Open hand with plant">
            <a:extLst>
              <a:ext uri="{FF2B5EF4-FFF2-40B4-BE49-F238E27FC236}">
                <a16:creationId xmlns:a16="http://schemas.microsoft.com/office/drawing/2014/main" id="{8190D506-C0E4-4113-9170-D13E4F87950E}"/>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4259296" y="4928814"/>
            <a:ext cx="731520" cy="731520"/>
          </a:xfrm>
          <a:prstGeom prst="rect">
            <a:avLst/>
          </a:prstGeom>
        </p:spPr>
      </p:pic>
      <p:pic>
        <p:nvPicPr>
          <p:cNvPr id="55" name="Graphic 54" descr="Heart">
            <a:extLst>
              <a:ext uri="{FF2B5EF4-FFF2-40B4-BE49-F238E27FC236}">
                <a16:creationId xmlns:a16="http://schemas.microsoft.com/office/drawing/2014/main" id="{594D95B0-A6AD-475C-A866-DD6FACB5EAAA}"/>
              </a:ext>
            </a:extLst>
          </p:cNvPr>
          <p:cNvPicPr>
            <a:picLocks noChangeAspect="1"/>
          </p:cNvPicPr>
          <p:nvPr/>
        </p:nvPicPr>
        <p:blipFill>
          <a:blip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7172109" y="4964630"/>
            <a:ext cx="731520" cy="731520"/>
          </a:xfrm>
          <a:prstGeom prst="rect">
            <a:avLst/>
          </a:prstGeom>
        </p:spPr>
      </p:pic>
      <p:sp>
        <p:nvSpPr>
          <p:cNvPr id="29" name="Text Placeholder 22">
            <a:extLst>
              <a:ext uri="{FF2B5EF4-FFF2-40B4-BE49-F238E27FC236}">
                <a16:creationId xmlns:a16="http://schemas.microsoft.com/office/drawing/2014/main" id="{042595F3-259E-4A29-9200-4B1DB8BE37E4}"/>
              </a:ext>
            </a:extLst>
          </p:cNvPr>
          <p:cNvSpPr txBox="1">
            <a:spLocks/>
          </p:cNvSpPr>
          <p:nvPr/>
        </p:nvSpPr>
        <p:spPr bwMode="auto">
          <a:xfrm>
            <a:off x="6538913" y="6419850"/>
            <a:ext cx="5203825" cy="21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0" indent="0" algn="l" rtl="0" eaLnBrk="0" fontAlgn="base" hangingPunct="0">
              <a:spcBef>
                <a:spcPct val="0"/>
              </a:spcBef>
              <a:spcAft>
                <a:spcPts val="400"/>
              </a:spcAft>
              <a:buClr>
                <a:srgbClr val="E31836"/>
              </a:buClr>
              <a:buSzPct val="115000"/>
              <a:buFont typeface="Arial" panose="020B0604020202020204" pitchFamily="34" charset="0"/>
              <a:buNone/>
              <a:defRPr sz="2000">
                <a:solidFill>
                  <a:schemeClr val="accent2"/>
                </a:solidFill>
                <a:latin typeface="Arial" panose="020B0604020202020204" pitchFamily="34" charset="0"/>
                <a:ea typeface="+mn-ea"/>
                <a:cs typeface="Arial" panose="020B0604020202020204" pitchFamily="34" charset="0"/>
              </a:defRPr>
            </a:lvl1pPr>
            <a:lvl2pPr marL="176213" indent="-176213" algn="l" rtl="0" eaLnBrk="0" fontAlgn="base" hangingPunct="0">
              <a:spcBef>
                <a:spcPct val="0"/>
              </a:spcBef>
              <a:spcAft>
                <a:spcPts val="400"/>
              </a:spcAft>
              <a:buClr>
                <a:srgbClr val="E31836"/>
              </a:buClr>
              <a:buSzPct val="115000"/>
              <a:buFont typeface="Arial" panose="020B0604020202020204" pitchFamily="34" charset="0"/>
              <a:buChar char="•"/>
              <a:defRPr sz="1700">
                <a:solidFill>
                  <a:schemeClr val="accent2"/>
                </a:solidFill>
                <a:latin typeface="Arial" panose="020B0604020202020204" pitchFamily="34" charset="0"/>
                <a:cs typeface="Arial" panose="020B0604020202020204" pitchFamily="34" charset="0"/>
              </a:defRPr>
            </a:lvl2pPr>
            <a:lvl3pPr marL="568325" indent="-173038" algn="l" rtl="0" eaLnBrk="0" fontAlgn="base" hangingPunct="0">
              <a:spcBef>
                <a:spcPct val="0"/>
              </a:spcBef>
              <a:spcAft>
                <a:spcPts val="400"/>
              </a:spcAft>
              <a:buClr>
                <a:srgbClr val="E31836"/>
              </a:buClr>
              <a:buSzPct val="115000"/>
              <a:buFont typeface="Arial" panose="020B0604020202020204" pitchFamily="34" charset="0"/>
              <a:buChar char="•"/>
              <a:defRPr lang="en-US" sz="1500" dirty="0">
                <a:solidFill>
                  <a:schemeClr val="accent2"/>
                </a:solidFill>
                <a:latin typeface="Arial" panose="020B0604020202020204" pitchFamily="34" charset="0"/>
                <a:cs typeface="Arial" panose="020B0604020202020204" pitchFamily="34" charset="0"/>
              </a:defRPr>
            </a:lvl3pPr>
            <a:lvl4pPr marL="976313" indent="-188913" algn="l" rtl="0" eaLnBrk="0" fontAlgn="base" hangingPunct="0">
              <a:spcBef>
                <a:spcPct val="0"/>
              </a:spcBef>
              <a:spcAft>
                <a:spcPts val="400"/>
              </a:spcAft>
              <a:buClr>
                <a:srgbClr val="E31836"/>
              </a:buClr>
              <a:buSzPct val="115000"/>
              <a:buFont typeface="Arial" panose="020B0604020202020204" pitchFamily="34" charset="0"/>
              <a:buChar char="•"/>
              <a:defRPr lang="en-US" sz="1300" dirty="0">
                <a:solidFill>
                  <a:schemeClr val="accent2"/>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accent2"/>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pPr algn="r"/>
            <a:r>
              <a:rPr lang="en-US" sz="800" kern="0" dirty="0">
                <a:solidFill>
                  <a:schemeClr val="tx1"/>
                </a:solidFill>
              </a:rPr>
              <a:t>Short et al. AIDS 2020; Virtual. Slides OAD0903.</a:t>
            </a:r>
          </a:p>
          <a:p>
            <a:pPr algn="r"/>
            <a:endParaRPr lang="en-US" sz="800" kern="0" dirty="0">
              <a:solidFill>
                <a:schemeClr val="tx1"/>
              </a:solidFill>
            </a:endParaRPr>
          </a:p>
        </p:txBody>
      </p:sp>
      <p:sp>
        <p:nvSpPr>
          <p:cNvPr id="30" name="Slide Number Placeholder 1">
            <a:extLst>
              <a:ext uri="{FF2B5EF4-FFF2-40B4-BE49-F238E27FC236}">
                <a16:creationId xmlns:a16="http://schemas.microsoft.com/office/drawing/2014/main" id="{3E69B655-C9B4-479F-95A0-80FE5231BB3E}"/>
              </a:ext>
            </a:extLst>
          </p:cNvPr>
          <p:cNvSpPr>
            <a:spLocks noGrp="1"/>
          </p:cNvSpPr>
          <p:nvPr>
            <p:ph type="sldNum" sz="quarter" idx="4"/>
          </p:nvPr>
        </p:nvSpPr>
        <p:spPr>
          <a:xfrm>
            <a:off x="11736387" y="6519599"/>
            <a:ext cx="455611" cy="336525"/>
          </a:xfrm>
          <a:prstGeom prst="rect">
            <a:avLst/>
          </a:prstGeom>
        </p:spPr>
        <p:txBody>
          <a:bodyPr/>
          <a:lstStyle>
            <a:lvl1pPr algn="r">
              <a:defRPr sz="1200" b="1">
                <a:solidFill>
                  <a:schemeClr val="bg1"/>
                </a:solidFill>
              </a:defRPr>
            </a:lvl1pPr>
          </a:lstStyle>
          <a:p>
            <a:fld id="{724AC3FD-09E3-4FF5-A0F9-A72F20D7F301}" type="slidenum">
              <a:rPr lang="en-GB" smtClean="0"/>
              <a:pPr/>
              <a:t>3</a:t>
            </a:fld>
            <a:endParaRPr lang="en-GB" dirty="0"/>
          </a:p>
        </p:txBody>
      </p:sp>
      <p:sp>
        <p:nvSpPr>
          <p:cNvPr id="31" name="TextBox 30">
            <a:extLst>
              <a:ext uri="{FF2B5EF4-FFF2-40B4-BE49-F238E27FC236}">
                <a16:creationId xmlns:a16="http://schemas.microsoft.com/office/drawing/2014/main" id="{7BEE37DD-BCAF-4D62-98CF-05E3B1CF8A90}"/>
              </a:ext>
            </a:extLst>
          </p:cNvPr>
          <p:cNvSpPr txBox="1"/>
          <p:nvPr/>
        </p:nvSpPr>
        <p:spPr>
          <a:xfrm>
            <a:off x="1171663" y="1314808"/>
            <a:ext cx="9829800" cy="777279"/>
          </a:xfrm>
          <a:prstGeom prst="rect">
            <a:avLst/>
          </a:prstGeom>
          <a:noFill/>
        </p:spPr>
        <p:txBody>
          <a:bodyPr wrap="square" lIns="0" tIns="0" rIns="0" bIns="0" rtlCol="0">
            <a:noAutofit/>
          </a:bodyPr>
          <a:lstStyle/>
          <a:p>
            <a:r>
              <a:rPr lang="en-US" sz="2400" b="1" dirty="0"/>
              <a:t>Health is a state of complete physical, mental, and social well-being and not merely the absence of disease or infirmity</a:t>
            </a:r>
            <a:r>
              <a:rPr lang="en-US" sz="2400" b="1" baseline="30000" dirty="0"/>
              <a:t>1</a:t>
            </a:r>
          </a:p>
        </p:txBody>
      </p:sp>
      <p:sp>
        <p:nvSpPr>
          <p:cNvPr id="46" name="Text Placeholder 2">
            <a:extLst>
              <a:ext uri="{FF2B5EF4-FFF2-40B4-BE49-F238E27FC236}">
                <a16:creationId xmlns:a16="http://schemas.microsoft.com/office/drawing/2014/main" id="{20F20597-4D3F-4165-A001-9D9A648672B9}"/>
              </a:ext>
            </a:extLst>
          </p:cNvPr>
          <p:cNvSpPr>
            <a:spLocks noGrp="1"/>
          </p:cNvSpPr>
          <p:nvPr>
            <p:ph type="body" sz="quarter" idx="18"/>
          </p:nvPr>
        </p:nvSpPr>
        <p:spPr>
          <a:xfrm>
            <a:off x="711200" y="5759112"/>
            <a:ext cx="11143488" cy="304769"/>
          </a:xfrm>
        </p:spPr>
        <p:txBody>
          <a:bodyPr/>
          <a:lstStyle/>
          <a:p>
            <a:endParaRPr lang="en-US" dirty="0"/>
          </a:p>
          <a:p>
            <a:r>
              <a:rPr lang="en-US" b="1" dirty="0"/>
              <a:t>1. </a:t>
            </a:r>
            <a:r>
              <a:rPr lang="en-US" dirty="0"/>
              <a:t>World Health Organization. https://www.who.int/about/who-we-are/constitution. Accessed June 12, 2020.</a:t>
            </a:r>
          </a:p>
        </p:txBody>
      </p:sp>
    </p:spTree>
    <p:extLst>
      <p:ext uri="{BB962C8B-B14F-4D97-AF65-F5344CB8AC3E}">
        <p14:creationId xmlns:p14="http://schemas.microsoft.com/office/powerpoint/2010/main" val="909288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25">
            <a:extLst>
              <a:ext uri="{FF2B5EF4-FFF2-40B4-BE49-F238E27FC236}">
                <a16:creationId xmlns:a16="http://schemas.microsoft.com/office/drawing/2014/main" id="{359E245A-DE95-4FD7-B6EA-14EF189CF830}"/>
              </a:ext>
            </a:extLst>
          </p:cNvPr>
          <p:cNvSpPr>
            <a:spLocks noGrp="1"/>
          </p:cNvSpPr>
          <p:nvPr>
            <p:ph type="title"/>
          </p:nvPr>
        </p:nvSpPr>
        <p:spPr/>
        <p:txBody>
          <a:bodyPr/>
          <a:lstStyle/>
          <a:p>
            <a:r>
              <a:rPr lang="en-US" dirty="0"/>
              <a:t>Key Objectives</a:t>
            </a:r>
          </a:p>
        </p:txBody>
      </p:sp>
      <p:sp>
        <p:nvSpPr>
          <p:cNvPr id="29" name="Text Placeholder 22">
            <a:extLst>
              <a:ext uri="{FF2B5EF4-FFF2-40B4-BE49-F238E27FC236}">
                <a16:creationId xmlns:a16="http://schemas.microsoft.com/office/drawing/2014/main" id="{C5504AEB-7463-4BD6-9EE5-60365B469838}"/>
              </a:ext>
            </a:extLst>
          </p:cNvPr>
          <p:cNvSpPr txBox="1">
            <a:spLocks/>
          </p:cNvSpPr>
          <p:nvPr/>
        </p:nvSpPr>
        <p:spPr bwMode="auto">
          <a:xfrm>
            <a:off x="6538913" y="6419850"/>
            <a:ext cx="5203825" cy="21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0" indent="0" algn="l" rtl="0" eaLnBrk="0" fontAlgn="base" hangingPunct="0">
              <a:spcBef>
                <a:spcPct val="0"/>
              </a:spcBef>
              <a:spcAft>
                <a:spcPts val="400"/>
              </a:spcAft>
              <a:buClr>
                <a:srgbClr val="E31836"/>
              </a:buClr>
              <a:buSzPct val="115000"/>
              <a:buFont typeface="Arial" panose="020B0604020202020204" pitchFamily="34" charset="0"/>
              <a:buNone/>
              <a:defRPr sz="2000">
                <a:solidFill>
                  <a:schemeClr val="accent2"/>
                </a:solidFill>
                <a:latin typeface="Arial" panose="020B0604020202020204" pitchFamily="34" charset="0"/>
                <a:ea typeface="+mn-ea"/>
                <a:cs typeface="Arial" panose="020B0604020202020204" pitchFamily="34" charset="0"/>
              </a:defRPr>
            </a:lvl1pPr>
            <a:lvl2pPr marL="176213" indent="-176213" algn="l" rtl="0" eaLnBrk="0" fontAlgn="base" hangingPunct="0">
              <a:spcBef>
                <a:spcPct val="0"/>
              </a:spcBef>
              <a:spcAft>
                <a:spcPts val="400"/>
              </a:spcAft>
              <a:buClr>
                <a:srgbClr val="E31836"/>
              </a:buClr>
              <a:buSzPct val="115000"/>
              <a:buFont typeface="Arial" panose="020B0604020202020204" pitchFamily="34" charset="0"/>
              <a:buChar char="•"/>
              <a:defRPr sz="1700">
                <a:solidFill>
                  <a:schemeClr val="accent2"/>
                </a:solidFill>
                <a:latin typeface="Arial" panose="020B0604020202020204" pitchFamily="34" charset="0"/>
                <a:cs typeface="Arial" panose="020B0604020202020204" pitchFamily="34" charset="0"/>
              </a:defRPr>
            </a:lvl2pPr>
            <a:lvl3pPr marL="568325" indent="-173038" algn="l" rtl="0" eaLnBrk="0" fontAlgn="base" hangingPunct="0">
              <a:spcBef>
                <a:spcPct val="0"/>
              </a:spcBef>
              <a:spcAft>
                <a:spcPts val="400"/>
              </a:spcAft>
              <a:buClr>
                <a:srgbClr val="E31836"/>
              </a:buClr>
              <a:buSzPct val="115000"/>
              <a:buFont typeface="Arial" panose="020B0604020202020204" pitchFamily="34" charset="0"/>
              <a:buChar char="•"/>
              <a:defRPr lang="en-US" sz="1500" dirty="0">
                <a:solidFill>
                  <a:schemeClr val="accent2"/>
                </a:solidFill>
                <a:latin typeface="Arial" panose="020B0604020202020204" pitchFamily="34" charset="0"/>
                <a:cs typeface="Arial" panose="020B0604020202020204" pitchFamily="34" charset="0"/>
              </a:defRPr>
            </a:lvl3pPr>
            <a:lvl4pPr marL="976313" indent="-188913" algn="l" rtl="0" eaLnBrk="0" fontAlgn="base" hangingPunct="0">
              <a:spcBef>
                <a:spcPct val="0"/>
              </a:spcBef>
              <a:spcAft>
                <a:spcPts val="400"/>
              </a:spcAft>
              <a:buClr>
                <a:srgbClr val="E31836"/>
              </a:buClr>
              <a:buSzPct val="115000"/>
              <a:buFont typeface="Arial" panose="020B0604020202020204" pitchFamily="34" charset="0"/>
              <a:buChar char="•"/>
              <a:defRPr lang="en-US" sz="1300" dirty="0">
                <a:solidFill>
                  <a:schemeClr val="accent2"/>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accent2"/>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pPr algn="r"/>
            <a:r>
              <a:rPr lang="en-US" sz="800" kern="0" dirty="0">
                <a:solidFill>
                  <a:schemeClr val="tx1"/>
                </a:solidFill>
              </a:rPr>
              <a:t>Short et al. AIDS 2020; Virtual. Slides OAD0903.</a:t>
            </a:r>
          </a:p>
          <a:p>
            <a:pPr algn="r"/>
            <a:endParaRPr lang="en-US" sz="800" kern="0" dirty="0">
              <a:solidFill>
                <a:schemeClr val="tx1"/>
              </a:solidFill>
            </a:endParaRPr>
          </a:p>
        </p:txBody>
      </p:sp>
      <p:sp>
        <p:nvSpPr>
          <p:cNvPr id="31" name="Slide Number Placeholder 1">
            <a:extLst>
              <a:ext uri="{FF2B5EF4-FFF2-40B4-BE49-F238E27FC236}">
                <a16:creationId xmlns:a16="http://schemas.microsoft.com/office/drawing/2014/main" id="{7B9D5459-00E1-4053-A298-442E4BE02E66}"/>
              </a:ext>
            </a:extLst>
          </p:cNvPr>
          <p:cNvSpPr>
            <a:spLocks noGrp="1"/>
          </p:cNvSpPr>
          <p:nvPr>
            <p:ph type="sldNum" sz="quarter" idx="4"/>
          </p:nvPr>
        </p:nvSpPr>
        <p:spPr>
          <a:xfrm>
            <a:off x="11736387" y="6519599"/>
            <a:ext cx="455611" cy="336525"/>
          </a:xfrm>
          <a:prstGeom prst="rect">
            <a:avLst/>
          </a:prstGeom>
        </p:spPr>
        <p:txBody>
          <a:bodyPr/>
          <a:lstStyle>
            <a:lvl1pPr algn="r">
              <a:defRPr sz="1200" b="1">
                <a:solidFill>
                  <a:schemeClr val="bg1"/>
                </a:solidFill>
              </a:defRPr>
            </a:lvl1pPr>
          </a:lstStyle>
          <a:p>
            <a:fld id="{724AC3FD-09E3-4FF5-A0F9-A72F20D7F301}" type="slidenum">
              <a:rPr lang="en-GB" smtClean="0"/>
              <a:pPr/>
              <a:t>4</a:t>
            </a:fld>
            <a:endParaRPr lang="en-GB" dirty="0"/>
          </a:p>
        </p:txBody>
      </p:sp>
      <p:sp>
        <p:nvSpPr>
          <p:cNvPr id="32" name="Content Placeholder 2">
            <a:extLst>
              <a:ext uri="{FF2B5EF4-FFF2-40B4-BE49-F238E27FC236}">
                <a16:creationId xmlns:a16="http://schemas.microsoft.com/office/drawing/2014/main" id="{0788B6B8-8281-4938-817B-4AD5A0F7AB7A}"/>
              </a:ext>
            </a:extLst>
          </p:cNvPr>
          <p:cNvSpPr txBox="1">
            <a:spLocks/>
          </p:cNvSpPr>
          <p:nvPr/>
        </p:nvSpPr>
        <p:spPr>
          <a:xfrm>
            <a:off x="684041" y="1269487"/>
            <a:ext cx="11144251" cy="4343400"/>
          </a:xfrm>
          <a:prstGeom prst="rect">
            <a:avLst/>
          </a:prstGeom>
        </p:spPr>
        <p:txBody>
          <a:bodyPr/>
          <a:lstStyle>
            <a:lvl1pPr marL="192024" indent="-192024" algn="l" rtl="0" eaLnBrk="0" fontAlgn="base" hangingPunct="0">
              <a:spcBef>
                <a:spcPts val="800"/>
              </a:spcBef>
              <a:spcAft>
                <a:spcPts val="0"/>
              </a:spcAft>
              <a:buClr>
                <a:schemeClr val="tx2"/>
              </a:buClr>
              <a:buSzPct val="115000"/>
              <a:buFont typeface="Arial" panose="020B0604020202020204" pitchFamily="34" charset="0"/>
              <a:buChar char="•"/>
              <a:defRPr sz="2000">
                <a:solidFill>
                  <a:schemeClr val="tx1"/>
                </a:solidFill>
                <a:latin typeface="Arial" panose="020B0604020202020204" pitchFamily="34" charset="0"/>
                <a:ea typeface="+mn-ea"/>
                <a:cs typeface="Arial" panose="020B0604020202020204" pitchFamily="34" charset="0"/>
              </a:defRPr>
            </a:lvl1pPr>
            <a:lvl2pPr marL="347472" indent="-155448" algn="l" rtl="0" eaLnBrk="0" fontAlgn="base" hangingPunct="0">
              <a:spcBef>
                <a:spcPts val="400"/>
              </a:spcBef>
              <a:spcAft>
                <a:spcPts val="0"/>
              </a:spcAft>
              <a:buClr>
                <a:srgbClr val="E31836"/>
              </a:buClr>
              <a:buSzPct val="115000"/>
              <a:buFont typeface="Arial" panose="020B0604020202020204" pitchFamily="34" charset="0"/>
              <a:buChar char="•"/>
              <a:defRPr sz="1700">
                <a:solidFill>
                  <a:schemeClr val="tx1"/>
                </a:solidFill>
                <a:latin typeface="Arial" panose="020B0604020202020204" pitchFamily="34" charset="0"/>
                <a:cs typeface="Arial" panose="020B0604020202020204" pitchFamily="34" charset="0"/>
              </a:defRPr>
            </a:lvl2pPr>
            <a:lvl3pPr marL="493776" indent="-146304" algn="l" rtl="0" eaLnBrk="0" fontAlgn="base" hangingPunct="0">
              <a:spcBef>
                <a:spcPts val="400"/>
              </a:spcBef>
              <a:spcAft>
                <a:spcPts val="0"/>
              </a:spcAft>
              <a:buClr>
                <a:srgbClr val="E40046"/>
              </a:buClr>
              <a:buSzPct val="115000"/>
              <a:buFont typeface="Arial" panose="020B0604020202020204" pitchFamily="34" charset="0"/>
              <a:buChar char="•"/>
              <a:defRPr lang="en-US" sz="1500" dirty="0">
                <a:solidFill>
                  <a:schemeClr val="tx1"/>
                </a:solidFill>
                <a:latin typeface="Arial" panose="020B0604020202020204" pitchFamily="34" charset="0"/>
                <a:cs typeface="Arial" panose="020B0604020202020204" pitchFamily="34" charset="0"/>
              </a:defRPr>
            </a:lvl3pPr>
            <a:lvl4pPr marL="621792" indent="-128016" algn="l" rtl="0" eaLnBrk="0" fontAlgn="base" hangingPunct="0">
              <a:spcBef>
                <a:spcPts val="400"/>
              </a:spcBef>
              <a:spcAft>
                <a:spcPts val="0"/>
              </a:spcAft>
              <a:buClr>
                <a:srgbClr val="E40046"/>
              </a:buClr>
              <a:buSzPct val="115000"/>
              <a:buFont typeface="Arial" panose="020B0604020202020204" pitchFamily="34" charset="0"/>
              <a:buChar char="•"/>
              <a:defRPr lang="en-US" sz="1300" dirty="0">
                <a:solidFill>
                  <a:schemeClr val="tx1"/>
                </a:solidFill>
                <a:latin typeface="Arial" panose="020B0604020202020204" pitchFamily="34" charset="0"/>
                <a:cs typeface="Arial" panose="020B0604020202020204" pitchFamily="34" charset="0"/>
              </a:defRPr>
            </a:lvl4pPr>
            <a:lvl5pPr marL="731838" marR="0" indent="-119063" algn="l" defTabSz="1231869" rtl="0" eaLnBrk="0" fontAlgn="base" latinLnBrk="0" hangingPunct="0">
              <a:lnSpc>
                <a:spcPct val="100000"/>
              </a:lnSpc>
              <a:spcBef>
                <a:spcPts val="400"/>
              </a:spcBef>
              <a:spcAft>
                <a:spcPts val="0"/>
              </a:spcAft>
              <a:buClr>
                <a:srgbClr val="E40046"/>
              </a:buClr>
              <a:buSzPct val="115000"/>
              <a:buFont typeface="Arial" panose="020B0604020202020204" pitchFamily="34" charset="0"/>
              <a:buChar char="•"/>
              <a:tabLst/>
              <a:defRPr lang="en-GB" sz="1100" dirty="0">
                <a:solidFill>
                  <a:schemeClr val="tx1"/>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r>
              <a:rPr lang="en-US" sz="2400" b="1" kern="0" dirty="0"/>
              <a:t>What proportion of PLHIV aged ≥50 years report suboptimal health </a:t>
            </a:r>
            <a:br>
              <a:rPr lang="en-US" sz="2400" b="1" kern="0" dirty="0"/>
            </a:br>
            <a:r>
              <a:rPr lang="en-US" sz="2400" b="1" kern="0" dirty="0">
                <a:solidFill>
                  <a:schemeClr val="tx2"/>
                </a:solidFill>
              </a:rPr>
              <a:t>on each individual domain?</a:t>
            </a:r>
          </a:p>
          <a:p>
            <a:pPr>
              <a:spcBef>
                <a:spcPts val="0"/>
              </a:spcBef>
            </a:pPr>
            <a:endParaRPr lang="en-US" sz="2400" b="1" kern="0" dirty="0"/>
          </a:p>
          <a:p>
            <a:endParaRPr lang="en-US" sz="1400" b="1" kern="0" dirty="0"/>
          </a:p>
          <a:p>
            <a:r>
              <a:rPr lang="en-US" sz="2400" b="1" kern="0" dirty="0"/>
              <a:t>What proportion of PLHIV aged ≥50 years report suboptimal health </a:t>
            </a:r>
            <a:br>
              <a:rPr lang="en-US" sz="2400" b="1" kern="0" dirty="0"/>
            </a:br>
            <a:r>
              <a:rPr lang="en-US" sz="2400" b="1" kern="0" dirty="0">
                <a:solidFill>
                  <a:srgbClr val="00A779"/>
                </a:solidFill>
              </a:rPr>
              <a:t>on all assessed domains?</a:t>
            </a:r>
          </a:p>
          <a:p>
            <a:pPr marL="0" indent="0">
              <a:spcBef>
                <a:spcPts val="0"/>
              </a:spcBef>
              <a:buNone/>
            </a:pPr>
            <a:endParaRPr lang="en-US" sz="2400" b="1" kern="0" dirty="0"/>
          </a:p>
          <a:p>
            <a:pPr marL="0" indent="0">
              <a:buNone/>
            </a:pPr>
            <a:endParaRPr lang="en-US" sz="1400" b="1" kern="0" dirty="0"/>
          </a:p>
          <a:p>
            <a:r>
              <a:rPr lang="en-US" sz="2400" b="1" kern="0" dirty="0"/>
              <a:t>What are the </a:t>
            </a:r>
            <a:r>
              <a:rPr lang="en-US" sz="2400" b="1" kern="0" dirty="0">
                <a:solidFill>
                  <a:srgbClr val="FF6600"/>
                </a:solidFill>
              </a:rPr>
              <a:t>clinical and demographic characteristics </a:t>
            </a:r>
            <a:r>
              <a:rPr lang="en-US" sz="2400" b="1" kern="0" dirty="0"/>
              <a:t>of those reporting suboptimal health on all domains?</a:t>
            </a:r>
          </a:p>
          <a:p>
            <a:pPr marL="0" indent="0">
              <a:buNone/>
            </a:pPr>
            <a:endParaRPr lang="en-US" kern="0" dirty="0"/>
          </a:p>
          <a:p>
            <a:pPr marL="0" indent="0">
              <a:spcBef>
                <a:spcPts val="0"/>
              </a:spcBef>
              <a:buNone/>
            </a:pPr>
            <a:endParaRPr lang="en-US" sz="1200" b="1" u="sng" kern="0" dirty="0"/>
          </a:p>
        </p:txBody>
      </p:sp>
    </p:spTree>
    <p:extLst>
      <p:ext uri="{BB962C8B-B14F-4D97-AF65-F5344CB8AC3E}">
        <p14:creationId xmlns:p14="http://schemas.microsoft.com/office/powerpoint/2010/main" val="1640638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62CD0F03-A603-4DCF-9830-5E9640A7D3FD}"/>
              </a:ext>
            </a:extLst>
          </p:cNvPr>
          <p:cNvSpPr>
            <a:spLocks noGrp="1"/>
          </p:cNvSpPr>
          <p:nvPr>
            <p:ph type="title"/>
          </p:nvPr>
        </p:nvSpPr>
        <p:spPr/>
        <p:txBody>
          <a:bodyPr/>
          <a:lstStyle/>
          <a:p>
            <a:r>
              <a:rPr lang="en-US" dirty="0"/>
              <a:t>Overview of Positive Perspectives Study Design</a:t>
            </a:r>
          </a:p>
        </p:txBody>
      </p:sp>
      <p:sp>
        <p:nvSpPr>
          <p:cNvPr id="3" name="TextBox 2">
            <a:extLst>
              <a:ext uri="{FF2B5EF4-FFF2-40B4-BE49-F238E27FC236}">
                <a16:creationId xmlns:a16="http://schemas.microsoft.com/office/drawing/2014/main" id="{4B2FFBDB-63EA-4542-BC2F-CCCF708754FE}"/>
              </a:ext>
            </a:extLst>
          </p:cNvPr>
          <p:cNvSpPr txBox="1"/>
          <p:nvPr/>
        </p:nvSpPr>
        <p:spPr>
          <a:xfrm>
            <a:off x="1873045" y="5349977"/>
            <a:ext cx="7329949" cy="516194"/>
          </a:xfrm>
          <a:prstGeom prst="rect">
            <a:avLst/>
          </a:prstGeom>
          <a:noFill/>
        </p:spPr>
        <p:txBody>
          <a:bodyPr wrap="square"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endParaRPr>
          </a:p>
        </p:txBody>
      </p:sp>
      <p:pic>
        <p:nvPicPr>
          <p:cNvPr id="35" name="Picture 34" descr="A close up of a logo&#10;&#10;Description automatically generated">
            <a:extLst>
              <a:ext uri="{FF2B5EF4-FFF2-40B4-BE49-F238E27FC236}">
                <a16:creationId xmlns:a16="http://schemas.microsoft.com/office/drawing/2014/main" id="{1E245C82-6ADC-44DD-916B-DBEBEF1A021D}"/>
              </a:ext>
            </a:extLst>
          </p:cNvPr>
          <p:cNvPicPr>
            <a:picLocks noChangeAspect="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26344" t="27111" r="22890" b="29840"/>
          <a:stretch/>
        </p:blipFill>
        <p:spPr>
          <a:xfrm>
            <a:off x="9647253" y="-215023"/>
            <a:ext cx="2502605" cy="1650790"/>
          </a:xfrm>
          <a:prstGeom prst="rect">
            <a:avLst/>
          </a:prstGeom>
        </p:spPr>
      </p:pic>
      <p:sp>
        <p:nvSpPr>
          <p:cNvPr id="37" name="Text Placeholder 22">
            <a:extLst>
              <a:ext uri="{FF2B5EF4-FFF2-40B4-BE49-F238E27FC236}">
                <a16:creationId xmlns:a16="http://schemas.microsoft.com/office/drawing/2014/main" id="{283A7262-975F-482D-951C-FFFCECD6CE20}"/>
              </a:ext>
            </a:extLst>
          </p:cNvPr>
          <p:cNvSpPr txBox="1">
            <a:spLocks/>
          </p:cNvSpPr>
          <p:nvPr/>
        </p:nvSpPr>
        <p:spPr bwMode="auto">
          <a:xfrm>
            <a:off x="6538913" y="6419850"/>
            <a:ext cx="5203825" cy="21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0" indent="0" algn="l" rtl="0" eaLnBrk="0" fontAlgn="base" hangingPunct="0">
              <a:spcBef>
                <a:spcPct val="0"/>
              </a:spcBef>
              <a:spcAft>
                <a:spcPts val="400"/>
              </a:spcAft>
              <a:buClr>
                <a:srgbClr val="E31836"/>
              </a:buClr>
              <a:buSzPct val="115000"/>
              <a:buFont typeface="Arial" panose="020B0604020202020204" pitchFamily="34" charset="0"/>
              <a:buNone/>
              <a:defRPr sz="2000">
                <a:solidFill>
                  <a:schemeClr val="accent2"/>
                </a:solidFill>
                <a:latin typeface="Arial" panose="020B0604020202020204" pitchFamily="34" charset="0"/>
                <a:ea typeface="+mn-ea"/>
                <a:cs typeface="Arial" panose="020B0604020202020204" pitchFamily="34" charset="0"/>
              </a:defRPr>
            </a:lvl1pPr>
            <a:lvl2pPr marL="176213" indent="-176213" algn="l" rtl="0" eaLnBrk="0" fontAlgn="base" hangingPunct="0">
              <a:spcBef>
                <a:spcPct val="0"/>
              </a:spcBef>
              <a:spcAft>
                <a:spcPts val="400"/>
              </a:spcAft>
              <a:buClr>
                <a:srgbClr val="E31836"/>
              </a:buClr>
              <a:buSzPct val="115000"/>
              <a:buFont typeface="Arial" panose="020B0604020202020204" pitchFamily="34" charset="0"/>
              <a:buChar char="•"/>
              <a:defRPr sz="1700">
                <a:solidFill>
                  <a:schemeClr val="accent2"/>
                </a:solidFill>
                <a:latin typeface="Arial" panose="020B0604020202020204" pitchFamily="34" charset="0"/>
                <a:cs typeface="Arial" panose="020B0604020202020204" pitchFamily="34" charset="0"/>
              </a:defRPr>
            </a:lvl2pPr>
            <a:lvl3pPr marL="568325" indent="-173038" algn="l" rtl="0" eaLnBrk="0" fontAlgn="base" hangingPunct="0">
              <a:spcBef>
                <a:spcPct val="0"/>
              </a:spcBef>
              <a:spcAft>
                <a:spcPts val="400"/>
              </a:spcAft>
              <a:buClr>
                <a:srgbClr val="E31836"/>
              </a:buClr>
              <a:buSzPct val="115000"/>
              <a:buFont typeface="Arial" panose="020B0604020202020204" pitchFamily="34" charset="0"/>
              <a:buChar char="•"/>
              <a:defRPr lang="en-US" sz="1500" dirty="0">
                <a:solidFill>
                  <a:schemeClr val="accent2"/>
                </a:solidFill>
                <a:latin typeface="Arial" panose="020B0604020202020204" pitchFamily="34" charset="0"/>
                <a:cs typeface="Arial" panose="020B0604020202020204" pitchFamily="34" charset="0"/>
              </a:defRPr>
            </a:lvl3pPr>
            <a:lvl4pPr marL="976313" indent="-188913" algn="l" rtl="0" eaLnBrk="0" fontAlgn="base" hangingPunct="0">
              <a:spcBef>
                <a:spcPct val="0"/>
              </a:spcBef>
              <a:spcAft>
                <a:spcPts val="400"/>
              </a:spcAft>
              <a:buClr>
                <a:srgbClr val="E31836"/>
              </a:buClr>
              <a:buSzPct val="115000"/>
              <a:buFont typeface="Arial" panose="020B0604020202020204" pitchFamily="34" charset="0"/>
              <a:buChar char="•"/>
              <a:defRPr lang="en-US" sz="1300" dirty="0">
                <a:solidFill>
                  <a:schemeClr val="accent2"/>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accent2"/>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pPr algn="r"/>
            <a:r>
              <a:rPr lang="en-US" sz="800" kern="0" dirty="0">
                <a:solidFill>
                  <a:schemeClr val="tx1"/>
                </a:solidFill>
              </a:rPr>
              <a:t>Short et al. AIDS 2020; Virtual. Slides OAD0903.</a:t>
            </a:r>
          </a:p>
          <a:p>
            <a:pPr algn="r"/>
            <a:endParaRPr lang="en-US" sz="800" kern="0" dirty="0">
              <a:solidFill>
                <a:schemeClr val="tx1"/>
              </a:solidFill>
            </a:endParaRPr>
          </a:p>
        </p:txBody>
      </p:sp>
      <p:sp>
        <p:nvSpPr>
          <p:cNvPr id="38" name="Slide Number Placeholder 1">
            <a:extLst>
              <a:ext uri="{FF2B5EF4-FFF2-40B4-BE49-F238E27FC236}">
                <a16:creationId xmlns:a16="http://schemas.microsoft.com/office/drawing/2014/main" id="{668E8B61-3683-47AD-BB22-4EB8ECB39FE3}"/>
              </a:ext>
            </a:extLst>
          </p:cNvPr>
          <p:cNvSpPr>
            <a:spLocks noGrp="1"/>
          </p:cNvSpPr>
          <p:nvPr>
            <p:ph type="sldNum" sz="quarter" idx="4"/>
          </p:nvPr>
        </p:nvSpPr>
        <p:spPr>
          <a:xfrm>
            <a:off x="11736387" y="6519599"/>
            <a:ext cx="455611" cy="336525"/>
          </a:xfrm>
          <a:prstGeom prst="rect">
            <a:avLst/>
          </a:prstGeom>
        </p:spPr>
        <p:txBody>
          <a:bodyPr/>
          <a:lstStyle>
            <a:lvl1pPr algn="r">
              <a:defRPr sz="1200" b="1">
                <a:solidFill>
                  <a:schemeClr val="bg1"/>
                </a:solidFill>
              </a:defRPr>
            </a:lvl1pPr>
          </a:lstStyle>
          <a:p>
            <a:fld id="{724AC3FD-09E3-4FF5-A0F9-A72F20D7F301}" type="slidenum">
              <a:rPr lang="en-GB" smtClean="0"/>
              <a:pPr/>
              <a:t>5</a:t>
            </a:fld>
            <a:endParaRPr lang="en-GB" dirty="0"/>
          </a:p>
        </p:txBody>
      </p:sp>
      <p:sp>
        <p:nvSpPr>
          <p:cNvPr id="39" name="Content Placeholder 2">
            <a:extLst>
              <a:ext uri="{FF2B5EF4-FFF2-40B4-BE49-F238E27FC236}">
                <a16:creationId xmlns:a16="http://schemas.microsoft.com/office/drawing/2014/main" id="{227E76C1-E81C-4675-ADB4-33762FFE0B3D}"/>
              </a:ext>
            </a:extLst>
          </p:cNvPr>
          <p:cNvSpPr txBox="1">
            <a:spLocks/>
          </p:cNvSpPr>
          <p:nvPr/>
        </p:nvSpPr>
        <p:spPr>
          <a:xfrm>
            <a:off x="674988" y="1278538"/>
            <a:ext cx="11144251" cy="4343400"/>
          </a:xfrm>
          <a:prstGeom prst="rect">
            <a:avLst/>
          </a:prstGeom>
        </p:spPr>
        <p:txBody>
          <a:bodyPr/>
          <a:lstStyle>
            <a:lvl1pPr marL="192024" indent="-192024" algn="l" rtl="0" eaLnBrk="0" fontAlgn="base" hangingPunct="0">
              <a:spcBef>
                <a:spcPts val="800"/>
              </a:spcBef>
              <a:spcAft>
                <a:spcPts val="0"/>
              </a:spcAft>
              <a:buClr>
                <a:schemeClr val="tx2"/>
              </a:buClr>
              <a:buSzPct val="115000"/>
              <a:buFont typeface="Arial" panose="020B0604020202020204" pitchFamily="34" charset="0"/>
              <a:buChar char="•"/>
              <a:defRPr sz="2000">
                <a:solidFill>
                  <a:schemeClr val="tx1"/>
                </a:solidFill>
                <a:latin typeface="Arial" panose="020B0604020202020204" pitchFamily="34" charset="0"/>
                <a:ea typeface="+mn-ea"/>
                <a:cs typeface="Arial" panose="020B0604020202020204" pitchFamily="34" charset="0"/>
              </a:defRPr>
            </a:lvl1pPr>
            <a:lvl2pPr marL="347472" indent="-155448" algn="l" rtl="0" eaLnBrk="0" fontAlgn="base" hangingPunct="0">
              <a:spcBef>
                <a:spcPts val="400"/>
              </a:spcBef>
              <a:spcAft>
                <a:spcPts val="0"/>
              </a:spcAft>
              <a:buClr>
                <a:srgbClr val="E31836"/>
              </a:buClr>
              <a:buSzPct val="115000"/>
              <a:buFont typeface="Arial" panose="020B0604020202020204" pitchFamily="34" charset="0"/>
              <a:buChar char="•"/>
              <a:defRPr sz="1700">
                <a:solidFill>
                  <a:schemeClr val="tx1"/>
                </a:solidFill>
                <a:latin typeface="Arial" panose="020B0604020202020204" pitchFamily="34" charset="0"/>
                <a:cs typeface="Arial" panose="020B0604020202020204" pitchFamily="34" charset="0"/>
              </a:defRPr>
            </a:lvl2pPr>
            <a:lvl3pPr marL="493776" indent="-146304" algn="l" rtl="0" eaLnBrk="0" fontAlgn="base" hangingPunct="0">
              <a:spcBef>
                <a:spcPts val="400"/>
              </a:spcBef>
              <a:spcAft>
                <a:spcPts val="0"/>
              </a:spcAft>
              <a:buClr>
                <a:srgbClr val="E40046"/>
              </a:buClr>
              <a:buSzPct val="115000"/>
              <a:buFont typeface="Arial" panose="020B0604020202020204" pitchFamily="34" charset="0"/>
              <a:buChar char="•"/>
              <a:defRPr lang="en-US" sz="1500" dirty="0">
                <a:solidFill>
                  <a:schemeClr val="tx1"/>
                </a:solidFill>
                <a:latin typeface="Arial" panose="020B0604020202020204" pitchFamily="34" charset="0"/>
                <a:cs typeface="Arial" panose="020B0604020202020204" pitchFamily="34" charset="0"/>
              </a:defRPr>
            </a:lvl3pPr>
            <a:lvl4pPr marL="621792" indent="-128016" algn="l" rtl="0" eaLnBrk="0" fontAlgn="base" hangingPunct="0">
              <a:spcBef>
                <a:spcPts val="400"/>
              </a:spcBef>
              <a:spcAft>
                <a:spcPts val="0"/>
              </a:spcAft>
              <a:buClr>
                <a:srgbClr val="E40046"/>
              </a:buClr>
              <a:buSzPct val="115000"/>
              <a:buFont typeface="Arial" panose="020B0604020202020204" pitchFamily="34" charset="0"/>
              <a:buChar char="•"/>
              <a:defRPr lang="en-US" sz="1300" dirty="0">
                <a:solidFill>
                  <a:schemeClr val="tx1"/>
                </a:solidFill>
                <a:latin typeface="Arial" panose="020B0604020202020204" pitchFamily="34" charset="0"/>
                <a:cs typeface="Arial" panose="020B0604020202020204" pitchFamily="34" charset="0"/>
              </a:defRPr>
            </a:lvl4pPr>
            <a:lvl5pPr marL="731838" marR="0" indent="-119063" algn="l" defTabSz="1231869" rtl="0" eaLnBrk="0" fontAlgn="base" latinLnBrk="0" hangingPunct="0">
              <a:lnSpc>
                <a:spcPct val="100000"/>
              </a:lnSpc>
              <a:spcBef>
                <a:spcPts val="400"/>
              </a:spcBef>
              <a:spcAft>
                <a:spcPts val="0"/>
              </a:spcAft>
              <a:buClr>
                <a:srgbClr val="E40046"/>
              </a:buClr>
              <a:buSzPct val="115000"/>
              <a:buFont typeface="Arial" panose="020B0604020202020204" pitchFamily="34" charset="0"/>
              <a:buChar char="•"/>
              <a:tabLst/>
              <a:defRPr lang="en-GB" sz="1100" dirty="0">
                <a:solidFill>
                  <a:schemeClr val="tx1"/>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r>
              <a:rPr lang="en-US" sz="1800" kern="0" dirty="0"/>
              <a:t>Positive Perspectives is a multinational, cross-sectional, web-based survey for PLHIV collected between April and August 2019</a:t>
            </a:r>
          </a:p>
          <a:p>
            <a:pPr marL="0" indent="0">
              <a:buNone/>
            </a:pPr>
            <a:endParaRPr lang="en-US" sz="700" kern="0" dirty="0"/>
          </a:p>
          <a:p>
            <a:r>
              <a:rPr lang="en-US" sz="1800" kern="0" dirty="0"/>
              <a:t>Purpose: To understand the health of older PLHIV reporting suboptimal health on multiple domains</a:t>
            </a:r>
          </a:p>
          <a:p>
            <a:pPr marL="0" indent="0">
              <a:buNone/>
            </a:pPr>
            <a:endParaRPr lang="en-US" sz="700" kern="0" dirty="0"/>
          </a:p>
          <a:p>
            <a:r>
              <a:rPr lang="en-US" sz="1800" kern="0" dirty="0"/>
              <a:t>Patient population in analysis:</a:t>
            </a:r>
          </a:p>
          <a:p>
            <a:pPr lvl="1"/>
            <a:r>
              <a:rPr lang="en-US" sz="1600" kern="0" dirty="0"/>
              <a:t>699 participants aged ≥50 years (of 2389 total adults aged ≥18 years with confirmed HIV status and receiving antiretroviral treatment)</a:t>
            </a:r>
          </a:p>
          <a:p>
            <a:pPr lvl="1"/>
            <a:r>
              <a:rPr lang="en-US" sz="1600" kern="0" dirty="0"/>
              <a:t>From 25 countries that together account for 33.1% (12.53 million) of the global HIV burden</a:t>
            </a:r>
          </a:p>
          <a:p>
            <a:pPr marL="36576" indent="0">
              <a:buNone/>
            </a:pPr>
            <a:endParaRPr lang="en-US" sz="700" kern="0" dirty="0"/>
          </a:p>
          <a:p>
            <a:r>
              <a:rPr lang="en-US" sz="1800" kern="0" dirty="0"/>
              <a:t>Self-rated health assessment:</a:t>
            </a:r>
          </a:p>
          <a:p>
            <a:pPr lvl="1"/>
            <a:r>
              <a:rPr lang="en-US" sz="1600" kern="0" dirty="0"/>
              <a:t>Across 4 health domains (physical, mental, sexual, and overall) </a:t>
            </a:r>
          </a:p>
          <a:p>
            <a:pPr lvl="1"/>
            <a:r>
              <a:rPr lang="en-US" sz="1600" kern="0" dirty="0"/>
              <a:t>Scored as optimal (“Very good” or “Good”) or suboptimal (“Neither good nor poor,” “Poor,” or “Very poor”)</a:t>
            </a:r>
          </a:p>
          <a:p>
            <a:pPr lvl="1"/>
            <a:r>
              <a:rPr lang="en-US" sz="1600" kern="0" dirty="0"/>
              <a:t>Measured for associations between health domains and clinical/demographic characteristics using multinomial logistic regression, adjusting for gender and disease duration</a:t>
            </a:r>
            <a:endParaRPr lang="en-US" sz="1800" kern="0" dirty="0"/>
          </a:p>
        </p:txBody>
      </p:sp>
    </p:spTree>
    <p:extLst>
      <p:ext uri="{BB962C8B-B14F-4D97-AF65-F5344CB8AC3E}">
        <p14:creationId xmlns:p14="http://schemas.microsoft.com/office/powerpoint/2010/main" val="2280959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C2595A5-2777-47C4-B2E2-DD3C017BD50A}"/>
              </a:ext>
            </a:extLst>
          </p:cNvPr>
          <p:cNvSpPr>
            <a:spLocks noGrp="1"/>
          </p:cNvSpPr>
          <p:nvPr>
            <p:ph type="sldNum" sz="quarter" idx="4"/>
          </p:nvPr>
        </p:nvSpPr>
        <p:spPr/>
        <p:txBody>
          <a:bodyPr/>
          <a:lstStyle/>
          <a:p>
            <a:fld id="{724AC3FD-09E3-4FF5-A0F9-A72F20D7F301}" type="slidenum">
              <a:rPr lang="en-GB" smtClean="0"/>
              <a:pPr/>
              <a:t>6</a:t>
            </a:fld>
            <a:endParaRPr lang="en-GB" dirty="0"/>
          </a:p>
        </p:txBody>
      </p:sp>
      <p:sp>
        <p:nvSpPr>
          <p:cNvPr id="4" name="Title 3">
            <a:extLst>
              <a:ext uri="{FF2B5EF4-FFF2-40B4-BE49-F238E27FC236}">
                <a16:creationId xmlns:a16="http://schemas.microsoft.com/office/drawing/2014/main" id="{0584E3F3-71BE-4AC6-9494-D7B02DC98709}"/>
              </a:ext>
            </a:extLst>
          </p:cNvPr>
          <p:cNvSpPr>
            <a:spLocks noGrp="1"/>
          </p:cNvSpPr>
          <p:nvPr>
            <p:ph type="title"/>
          </p:nvPr>
        </p:nvSpPr>
        <p:spPr/>
        <p:txBody>
          <a:bodyPr/>
          <a:lstStyle/>
          <a:p>
            <a:r>
              <a:rPr lang="en-US" dirty="0"/>
              <a:t>PLHIV Aged ≥50 y in Selected Countries Relative to Total Sample</a:t>
            </a:r>
          </a:p>
        </p:txBody>
      </p:sp>
      <p:sp>
        <p:nvSpPr>
          <p:cNvPr id="6" name="TextBox 5">
            <a:extLst>
              <a:ext uri="{FF2B5EF4-FFF2-40B4-BE49-F238E27FC236}">
                <a16:creationId xmlns:a16="http://schemas.microsoft.com/office/drawing/2014/main" id="{86D737FA-FC9F-42FE-84AF-BC7DD1146488}"/>
              </a:ext>
            </a:extLst>
          </p:cNvPr>
          <p:cNvSpPr txBox="1"/>
          <p:nvPr/>
        </p:nvSpPr>
        <p:spPr>
          <a:xfrm>
            <a:off x="685800" y="4876800"/>
            <a:ext cx="10864850" cy="1188843"/>
          </a:xfrm>
          <a:prstGeom prst="rect">
            <a:avLst/>
          </a:prstGeom>
        </p:spPr>
        <p:style>
          <a:lnRef idx="2">
            <a:schemeClr val="accent1"/>
          </a:lnRef>
          <a:fillRef idx="1">
            <a:schemeClr val="lt1"/>
          </a:fillRef>
          <a:effectRef idx="0">
            <a:schemeClr val="accent1"/>
          </a:effectRef>
          <a:fontRef idx="minor">
            <a:schemeClr val="dk1"/>
          </a:fontRef>
        </p:style>
        <p:txBody>
          <a:bodyPr wrap="square" lIns="91440" tIns="36576" rIns="91440" bIns="36576" rtlCol="0">
            <a:noAutofit/>
          </a:bodyPr>
          <a:lstStyle/>
          <a:p>
            <a:pPr marL="171450" indent="-171450">
              <a:spcBef>
                <a:spcPts val="300"/>
              </a:spcBef>
              <a:buClr>
                <a:schemeClr val="tx2"/>
              </a:buClr>
              <a:buFont typeface="Arial" panose="020B0604020202020204" pitchFamily="34" charset="0"/>
              <a:buChar char="•"/>
            </a:pPr>
            <a:r>
              <a:rPr lang="en-US" b="1" dirty="0"/>
              <a:t>Mean age among people aged ≥50 years, by region: </a:t>
            </a:r>
            <a:r>
              <a:rPr lang="en-US" dirty="0"/>
              <a:t>North America, </a:t>
            </a:r>
            <a:r>
              <a:rPr lang="en-US" dirty="0">
                <a:solidFill>
                  <a:schemeClr val="tx2"/>
                </a:solidFill>
              </a:rPr>
              <a:t>59 y</a:t>
            </a:r>
            <a:r>
              <a:rPr lang="en-US" dirty="0"/>
              <a:t>; Europe, </a:t>
            </a:r>
            <a:r>
              <a:rPr lang="en-US" dirty="0">
                <a:solidFill>
                  <a:schemeClr val="tx2"/>
                </a:solidFill>
              </a:rPr>
              <a:t>56 y</a:t>
            </a:r>
            <a:r>
              <a:rPr lang="en-US" dirty="0"/>
              <a:t>; </a:t>
            </a:r>
            <a:br>
              <a:rPr lang="en-US" dirty="0"/>
            </a:br>
            <a:r>
              <a:rPr lang="en-US" dirty="0"/>
              <a:t>Latin America, </a:t>
            </a:r>
            <a:r>
              <a:rPr lang="en-US" dirty="0">
                <a:solidFill>
                  <a:schemeClr val="tx2"/>
                </a:solidFill>
              </a:rPr>
              <a:t>56 y</a:t>
            </a:r>
            <a:r>
              <a:rPr lang="en-US" dirty="0"/>
              <a:t>; Asia, </a:t>
            </a:r>
            <a:r>
              <a:rPr lang="en-US" dirty="0">
                <a:solidFill>
                  <a:schemeClr val="tx2"/>
                </a:solidFill>
              </a:rPr>
              <a:t>55 y</a:t>
            </a:r>
            <a:r>
              <a:rPr lang="en-US" dirty="0"/>
              <a:t>; Australia, </a:t>
            </a:r>
            <a:r>
              <a:rPr lang="en-US" dirty="0">
                <a:solidFill>
                  <a:schemeClr val="tx2"/>
                </a:solidFill>
              </a:rPr>
              <a:t>59 y</a:t>
            </a:r>
            <a:r>
              <a:rPr lang="en-US" dirty="0"/>
              <a:t>; South Africa, </a:t>
            </a:r>
            <a:r>
              <a:rPr lang="en-US" dirty="0">
                <a:solidFill>
                  <a:schemeClr val="tx2"/>
                </a:solidFill>
              </a:rPr>
              <a:t>54 y</a:t>
            </a:r>
            <a:endParaRPr lang="en-US" b="1" dirty="0"/>
          </a:p>
          <a:p>
            <a:pPr marL="171450" indent="-171450">
              <a:spcBef>
                <a:spcPts val="300"/>
              </a:spcBef>
              <a:buClr>
                <a:schemeClr val="tx2"/>
              </a:buClr>
              <a:buFont typeface="Arial" panose="020B0604020202020204" pitchFamily="34" charset="0"/>
              <a:buChar char="•"/>
            </a:pPr>
            <a:r>
              <a:rPr lang="en-US" b="1" dirty="0"/>
              <a:t>Percentages of females aged ≥50 years by region: </a:t>
            </a:r>
            <a:r>
              <a:rPr lang="en-US" dirty="0"/>
              <a:t>North America, </a:t>
            </a:r>
            <a:r>
              <a:rPr lang="en-US" dirty="0">
                <a:solidFill>
                  <a:schemeClr val="tx2"/>
                </a:solidFill>
              </a:rPr>
              <a:t>25%</a:t>
            </a:r>
            <a:r>
              <a:rPr lang="en-US" dirty="0"/>
              <a:t>; Europe, </a:t>
            </a:r>
            <a:r>
              <a:rPr lang="en-US" dirty="0">
                <a:solidFill>
                  <a:schemeClr val="tx2"/>
                </a:solidFill>
              </a:rPr>
              <a:t>33%</a:t>
            </a:r>
            <a:r>
              <a:rPr lang="en-US" dirty="0"/>
              <a:t>; </a:t>
            </a:r>
            <a:br>
              <a:rPr lang="en-US" dirty="0"/>
            </a:br>
            <a:r>
              <a:rPr lang="en-US" dirty="0"/>
              <a:t>Latin America, </a:t>
            </a:r>
            <a:r>
              <a:rPr lang="en-US" dirty="0">
                <a:solidFill>
                  <a:schemeClr val="tx2"/>
                </a:solidFill>
              </a:rPr>
              <a:t>26%</a:t>
            </a:r>
            <a:r>
              <a:rPr lang="en-US" dirty="0"/>
              <a:t>; Asia, </a:t>
            </a:r>
            <a:r>
              <a:rPr lang="en-US" dirty="0">
                <a:solidFill>
                  <a:schemeClr val="tx2"/>
                </a:solidFill>
              </a:rPr>
              <a:t>32%</a:t>
            </a:r>
            <a:r>
              <a:rPr lang="en-US" dirty="0"/>
              <a:t>; Australia, </a:t>
            </a:r>
            <a:r>
              <a:rPr lang="en-US" dirty="0">
                <a:solidFill>
                  <a:schemeClr val="tx2"/>
                </a:solidFill>
              </a:rPr>
              <a:t>14%</a:t>
            </a:r>
            <a:r>
              <a:rPr lang="en-US" dirty="0"/>
              <a:t>; South Africa, </a:t>
            </a:r>
            <a:r>
              <a:rPr lang="en-US" dirty="0">
                <a:solidFill>
                  <a:schemeClr val="tx2"/>
                </a:solidFill>
              </a:rPr>
              <a:t>65%</a:t>
            </a:r>
            <a:endParaRPr lang="en-US" dirty="0"/>
          </a:p>
        </p:txBody>
      </p:sp>
      <p:pic>
        <p:nvPicPr>
          <p:cNvPr id="2343" name="Picture 2342">
            <a:extLst>
              <a:ext uri="{FF2B5EF4-FFF2-40B4-BE49-F238E27FC236}">
                <a16:creationId xmlns:a16="http://schemas.microsoft.com/office/drawing/2014/main" id="{9306643C-8C2E-4101-A474-26C50528C072}"/>
              </a:ext>
            </a:extLst>
          </p:cNvPr>
          <p:cNvPicPr>
            <a:picLocks noChangeAspect="1"/>
          </p:cNvPicPr>
          <p:nvPr/>
        </p:nvPicPr>
        <p:blipFill>
          <a:blip r:embed="rId2"/>
          <a:stretch>
            <a:fillRect/>
          </a:stretch>
        </p:blipFill>
        <p:spPr>
          <a:xfrm>
            <a:off x="1697355" y="1022822"/>
            <a:ext cx="8797290" cy="3871296"/>
          </a:xfrm>
          <a:prstGeom prst="rect">
            <a:avLst/>
          </a:prstGeom>
        </p:spPr>
      </p:pic>
    </p:spTree>
    <p:extLst>
      <p:ext uri="{BB962C8B-B14F-4D97-AF65-F5344CB8AC3E}">
        <p14:creationId xmlns:p14="http://schemas.microsoft.com/office/powerpoint/2010/main" val="2826152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2C46A633-4291-4154-B9F6-43AB82D94504}"/>
              </a:ext>
            </a:extLst>
          </p:cNvPr>
          <p:cNvSpPr>
            <a:spLocks noGrp="1"/>
          </p:cNvSpPr>
          <p:nvPr>
            <p:ph type="body" sz="quarter" idx="18"/>
          </p:nvPr>
        </p:nvSpPr>
        <p:spPr>
          <a:xfrm>
            <a:off x="0" y="5826820"/>
            <a:ext cx="12192000" cy="269180"/>
          </a:xfrm>
        </p:spPr>
        <p:txBody>
          <a:bodyPr/>
          <a:lstStyle/>
          <a:p>
            <a:pPr algn="ctr"/>
            <a:r>
              <a:rPr lang="en-US" sz="1600" b="1" dirty="0">
                <a:solidFill>
                  <a:schemeClr val="tx2"/>
                </a:solidFill>
              </a:rPr>
              <a:t>Sexual health was the domain where the highest percentage reported suboptimal status, </a:t>
            </a:r>
            <a:br>
              <a:rPr lang="en-US" sz="1600" b="1" dirty="0">
                <a:solidFill>
                  <a:schemeClr val="tx2"/>
                </a:solidFill>
              </a:rPr>
            </a:br>
            <a:r>
              <a:rPr lang="en-US" sz="1600" b="1" dirty="0">
                <a:solidFill>
                  <a:schemeClr val="tx2"/>
                </a:solidFill>
              </a:rPr>
              <a:t>among 3 in 5 older adults overall</a:t>
            </a:r>
          </a:p>
        </p:txBody>
      </p:sp>
      <p:sp>
        <p:nvSpPr>
          <p:cNvPr id="2" name="Title 1">
            <a:extLst>
              <a:ext uri="{FF2B5EF4-FFF2-40B4-BE49-F238E27FC236}">
                <a16:creationId xmlns:a16="http://schemas.microsoft.com/office/drawing/2014/main" id="{D8F015BC-925F-4719-A883-F17BD37BEDD3}"/>
              </a:ext>
            </a:extLst>
          </p:cNvPr>
          <p:cNvSpPr>
            <a:spLocks noGrp="1"/>
          </p:cNvSpPr>
          <p:nvPr>
            <p:ph type="title"/>
          </p:nvPr>
        </p:nvSpPr>
        <p:spPr/>
        <p:txBody>
          <a:bodyPr/>
          <a:lstStyle/>
          <a:p>
            <a:r>
              <a:rPr lang="en-US" dirty="0"/>
              <a:t>Self-Reported Suboptimal Health Prevalence</a:t>
            </a:r>
          </a:p>
        </p:txBody>
      </p:sp>
      <p:graphicFrame>
        <p:nvGraphicFramePr>
          <p:cNvPr id="6" name="Chart 5">
            <a:extLst>
              <a:ext uri="{FF2B5EF4-FFF2-40B4-BE49-F238E27FC236}">
                <a16:creationId xmlns:a16="http://schemas.microsoft.com/office/drawing/2014/main" id="{5DC3FBD5-D8CA-4C8A-843B-70EDA9A82804}"/>
              </a:ext>
            </a:extLst>
          </p:cNvPr>
          <p:cNvGraphicFramePr>
            <a:graphicFrameLocks/>
          </p:cNvGraphicFramePr>
          <p:nvPr>
            <p:extLst>
              <p:ext uri="{D42A27DB-BD31-4B8C-83A1-F6EECF244321}">
                <p14:modId xmlns:p14="http://schemas.microsoft.com/office/powerpoint/2010/main" val="2477900009"/>
              </p:ext>
            </p:extLst>
          </p:nvPr>
        </p:nvGraphicFramePr>
        <p:xfrm>
          <a:off x="1447800" y="1143000"/>
          <a:ext cx="9296400" cy="4419600"/>
        </p:xfrm>
        <a:graphic>
          <a:graphicData uri="http://schemas.openxmlformats.org/drawingml/2006/chart">
            <c:chart xmlns:c="http://schemas.openxmlformats.org/drawingml/2006/chart" xmlns:r="http://schemas.openxmlformats.org/officeDocument/2006/relationships" r:id="rId3"/>
          </a:graphicData>
        </a:graphic>
      </p:graphicFrame>
      <p:sp>
        <p:nvSpPr>
          <p:cNvPr id="16" name="Freeform: Shape 15">
            <a:extLst>
              <a:ext uri="{FF2B5EF4-FFF2-40B4-BE49-F238E27FC236}">
                <a16:creationId xmlns:a16="http://schemas.microsoft.com/office/drawing/2014/main" id="{D8D5498A-A0CA-43D6-9006-EA2FAAC1EA4D}"/>
              </a:ext>
            </a:extLst>
          </p:cNvPr>
          <p:cNvSpPr/>
          <p:nvPr/>
        </p:nvSpPr>
        <p:spPr>
          <a:xfrm>
            <a:off x="391227" y="5343399"/>
            <a:ext cx="166636" cy="269180"/>
          </a:xfrm>
          <a:custGeom>
            <a:avLst/>
            <a:gdLst>
              <a:gd name="connsiteX0" fmla="*/ 155393 w 414382"/>
              <a:gd name="connsiteY0" fmla="*/ 621572 h 669385"/>
              <a:gd name="connsiteX1" fmla="*/ 258988 w 414382"/>
              <a:gd name="connsiteY1" fmla="*/ 621572 h 669385"/>
              <a:gd name="connsiteX2" fmla="*/ 207191 w 414382"/>
              <a:gd name="connsiteY2" fmla="*/ 669385 h 669385"/>
              <a:gd name="connsiteX3" fmla="*/ 155393 w 414382"/>
              <a:gd name="connsiteY3" fmla="*/ 621572 h 669385"/>
              <a:gd name="connsiteX4" fmla="*/ 127502 w 414382"/>
              <a:gd name="connsiteY4" fmla="*/ 541883 h 669385"/>
              <a:gd name="connsiteX5" fmla="*/ 286879 w 414382"/>
              <a:gd name="connsiteY5" fmla="*/ 541883 h 669385"/>
              <a:gd name="connsiteX6" fmla="*/ 310785 w 414382"/>
              <a:gd name="connsiteY6" fmla="*/ 565790 h 669385"/>
              <a:gd name="connsiteX7" fmla="*/ 286879 w 414382"/>
              <a:gd name="connsiteY7" fmla="*/ 589696 h 669385"/>
              <a:gd name="connsiteX8" fmla="*/ 127502 w 414382"/>
              <a:gd name="connsiteY8" fmla="*/ 589696 h 669385"/>
              <a:gd name="connsiteX9" fmla="*/ 103595 w 414382"/>
              <a:gd name="connsiteY9" fmla="*/ 565790 h 669385"/>
              <a:gd name="connsiteX10" fmla="*/ 127502 w 414382"/>
              <a:gd name="connsiteY10" fmla="*/ 541883 h 669385"/>
              <a:gd name="connsiteX11" fmla="*/ 127502 w 414382"/>
              <a:gd name="connsiteY11" fmla="*/ 462194 h 669385"/>
              <a:gd name="connsiteX12" fmla="*/ 286879 w 414382"/>
              <a:gd name="connsiteY12" fmla="*/ 462194 h 669385"/>
              <a:gd name="connsiteX13" fmla="*/ 310785 w 414382"/>
              <a:gd name="connsiteY13" fmla="*/ 486101 h 669385"/>
              <a:gd name="connsiteX14" fmla="*/ 286879 w 414382"/>
              <a:gd name="connsiteY14" fmla="*/ 510007 h 669385"/>
              <a:gd name="connsiteX15" fmla="*/ 127502 w 414382"/>
              <a:gd name="connsiteY15" fmla="*/ 510007 h 669385"/>
              <a:gd name="connsiteX16" fmla="*/ 103595 w 414382"/>
              <a:gd name="connsiteY16" fmla="*/ 486101 h 669385"/>
              <a:gd name="connsiteX17" fmla="*/ 127502 w 414382"/>
              <a:gd name="connsiteY17" fmla="*/ 462194 h 669385"/>
              <a:gd name="connsiteX18" fmla="*/ 207988 w 414382"/>
              <a:gd name="connsiteY18" fmla="*/ 47016 h 669385"/>
              <a:gd name="connsiteX19" fmla="*/ 48610 w 414382"/>
              <a:gd name="connsiteY19" fmla="*/ 204800 h 669385"/>
              <a:gd name="connsiteX20" fmla="*/ 48610 w 414382"/>
              <a:gd name="connsiteY20" fmla="*/ 211175 h 669385"/>
              <a:gd name="connsiteX21" fmla="*/ 59766 w 414382"/>
              <a:gd name="connsiteY21" fmla="*/ 266957 h 669385"/>
              <a:gd name="connsiteX22" fmla="*/ 86861 w 414382"/>
              <a:gd name="connsiteY22" fmla="*/ 310787 h 669385"/>
              <a:gd name="connsiteX23" fmla="*/ 133080 w 414382"/>
              <a:gd name="connsiteY23" fmla="*/ 382507 h 669385"/>
              <a:gd name="connsiteX24" fmla="*/ 207191 w 414382"/>
              <a:gd name="connsiteY24" fmla="*/ 382507 h 669385"/>
              <a:gd name="connsiteX25" fmla="*/ 282099 w 414382"/>
              <a:gd name="connsiteY25" fmla="*/ 382507 h 669385"/>
              <a:gd name="connsiteX26" fmla="*/ 328318 w 414382"/>
              <a:gd name="connsiteY26" fmla="*/ 310787 h 669385"/>
              <a:gd name="connsiteX27" fmla="*/ 355412 w 414382"/>
              <a:gd name="connsiteY27" fmla="*/ 266957 h 669385"/>
              <a:gd name="connsiteX28" fmla="*/ 366569 w 414382"/>
              <a:gd name="connsiteY28" fmla="*/ 211175 h 669385"/>
              <a:gd name="connsiteX29" fmla="*/ 367366 w 414382"/>
              <a:gd name="connsiteY29" fmla="*/ 211175 h 669385"/>
              <a:gd name="connsiteX30" fmla="*/ 367366 w 414382"/>
              <a:gd name="connsiteY30" fmla="*/ 204800 h 669385"/>
              <a:gd name="connsiteX31" fmla="*/ 207988 w 414382"/>
              <a:gd name="connsiteY31" fmla="*/ 47016 h 669385"/>
              <a:gd name="connsiteX32" fmla="*/ 207191 w 414382"/>
              <a:gd name="connsiteY32" fmla="*/ 0 h 669385"/>
              <a:gd name="connsiteX33" fmla="*/ 414382 w 414382"/>
              <a:gd name="connsiteY33" fmla="*/ 204800 h 669385"/>
              <a:gd name="connsiteX34" fmla="*/ 414382 w 414382"/>
              <a:gd name="connsiteY34" fmla="*/ 211972 h 669385"/>
              <a:gd name="connsiteX35" fmla="*/ 400038 w 414382"/>
              <a:gd name="connsiteY35" fmla="*/ 283693 h 669385"/>
              <a:gd name="connsiteX36" fmla="*/ 364178 w 414382"/>
              <a:gd name="connsiteY36" fmla="*/ 342662 h 669385"/>
              <a:gd name="connsiteX37" fmla="*/ 315568 w 414382"/>
              <a:gd name="connsiteY37" fmla="*/ 421554 h 669385"/>
              <a:gd name="connsiteX38" fmla="*/ 301224 w 414382"/>
              <a:gd name="connsiteY38" fmla="*/ 430320 h 669385"/>
              <a:gd name="connsiteX39" fmla="*/ 113158 w 414382"/>
              <a:gd name="connsiteY39" fmla="*/ 430320 h 669385"/>
              <a:gd name="connsiteX40" fmla="*/ 98814 w 414382"/>
              <a:gd name="connsiteY40" fmla="*/ 421554 h 669385"/>
              <a:gd name="connsiteX41" fmla="*/ 50204 w 414382"/>
              <a:gd name="connsiteY41" fmla="*/ 342662 h 669385"/>
              <a:gd name="connsiteX42" fmla="*/ 14344 w 414382"/>
              <a:gd name="connsiteY42" fmla="*/ 283693 h 669385"/>
              <a:gd name="connsiteX43" fmla="*/ 0 w 414382"/>
              <a:gd name="connsiteY43" fmla="*/ 211972 h 669385"/>
              <a:gd name="connsiteX44" fmla="*/ 0 w 414382"/>
              <a:gd name="connsiteY44" fmla="*/ 204800 h 669385"/>
              <a:gd name="connsiteX45" fmla="*/ 207191 w 414382"/>
              <a:gd name="connsiteY45" fmla="*/ 0 h 669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414382" h="669385">
                <a:moveTo>
                  <a:pt x="155393" y="621572"/>
                </a:moveTo>
                <a:lnTo>
                  <a:pt x="258988" y="621572"/>
                </a:lnTo>
                <a:cubicBezTo>
                  <a:pt x="256598" y="648666"/>
                  <a:pt x="234285" y="669385"/>
                  <a:pt x="207191" y="669385"/>
                </a:cubicBezTo>
                <a:cubicBezTo>
                  <a:pt x="180096" y="669385"/>
                  <a:pt x="157784" y="648666"/>
                  <a:pt x="155393" y="621572"/>
                </a:cubicBezTo>
                <a:close/>
                <a:moveTo>
                  <a:pt x="127502" y="541883"/>
                </a:moveTo>
                <a:lnTo>
                  <a:pt x="286879" y="541883"/>
                </a:lnTo>
                <a:cubicBezTo>
                  <a:pt x="300426" y="541883"/>
                  <a:pt x="310785" y="552243"/>
                  <a:pt x="310785" y="565790"/>
                </a:cubicBezTo>
                <a:cubicBezTo>
                  <a:pt x="310785" y="579337"/>
                  <a:pt x="300426" y="589696"/>
                  <a:pt x="286879" y="589696"/>
                </a:cubicBezTo>
                <a:lnTo>
                  <a:pt x="127502" y="589696"/>
                </a:lnTo>
                <a:cubicBezTo>
                  <a:pt x="113955" y="589696"/>
                  <a:pt x="103595" y="579337"/>
                  <a:pt x="103595" y="565790"/>
                </a:cubicBezTo>
                <a:cubicBezTo>
                  <a:pt x="103595" y="552243"/>
                  <a:pt x="113955" y="541883"/>
                  <a:pt x="127502" y="541883"/>
                </a:cubicBezTo>
                <a:close/>
                <a:moveTo>
                  <a:pt x="127502" y="462194"/>
                </a:moveTo>
                <a:lnTo>
                  <a:pt x="286879" y="462194"/>
                </a:lnTo>
                <a:cubicBezTo>
                  <a:pt x="300426" y="462194"/>
                  <a:pt x="310785" y="472554"/>
                  <a:pt x="310785" y="486101"/>
                </a:cubicBezTo>
                <a:cubicBezTo>
                  <a:pt x="310785" y="499648"/>
                  <a:pt x="300426" y="510007"/>
                  <a:pt x="286879" y="510007"/>
                </a:cubicBezTo>
                <a:lnTo>
                  <a:pt x="127502" y="510007"/>
                </a:lnTo>
                <a:cubicBezTo>
                  <a:pt x="113955" y="510007"/>
                  <a:pt x="103595" y="499648"/>
                  <a:pt x="103595" y="486101"/>
                </a:cubicBezTo>
                <a:cubicBezTo>
                  <a:pt x="103595" y="472554"/>
                  <a:pt x="113955" y="462194"/>
                  <a:pt x="127502" y="462194"/>
                </a:cubicBezTo>
                <a:close/>
                <a:moveTo>
                  <a:pt x="207988" y="47016"/>
                </a:moveTo>
                <a:cubicBezTo>
                  <a:pt x="121127" y="47813"/>
                  <a:pt x="50204" y="117939"/>
                  <a:pt x="48610" y="204800"/>
                </a:cubicBezTo>
                <a:lnTo>
                  <a:pt x="48610" y="211175"/>
                </a:lnTo>
                <a:cubicBezTo>
                  <a:pt x="49407" y="230300"/>
                  <a:pt x="52595" y="249425"/>
                  <a:pt x="59766" y="266957"/>
                </a:cubicBezTo>
                <a:cubicBezTo>
                  <a:pt x="66142" y="282896"/>
                  <a:pt x="75704" y="298037"/>
                  <a:pt x="86861" y="310787"/>
                </a:cubicBezTo>
                <a:cubicBezTo>
                  <a:pt x="104392" y="333100"/>
                  <a:pt x="120330" y="357006"/>
                  <a:pt x="133080" y="382507"/>
                </a:cubicBezTo>
                <a:lnTo>
                  <a:pt x="207191" y="382507"/>
                </a:lnTo>
                <a:lnTo>
                  <a:pt x="282099" y="382507"/>
                </a:lnTo>
                <a:cubicBezTo>
                  <a:pt x="294052" y="357006"/>
                  <a:pt x="309990" y="333100"/>
                  <a:pt x="328318" y="310787"/>
                </a:cubicBezTo>
                <a:cubicBezTo>
                  <a:pt x="340272" y="298037"/>
                  <a:pt x="349037" y="282896"/>
                  <a:pt x="355412" y="266957"/>
                </a:cubicBezTo>
                <a:cubicBezTo>
                  <a:pt x="361787" y="249425"/>
                  <a:pt x="365772" y="230300"/>
                  <a:pt x="366569" y="211175"/>
                </a:cubicBezTo>
                <a:lnTo>
                  <a:pt x="367366" y="211175"/>
                </a:lnTo>
                <a:lnTo>
                  <a:pt x="367366" y="204800"/>
                </a:lnTo>
                <a:cubicBezTo>
                  <a:pt x="365772" y="117142"/>
                  <a:pt x="294849" y="47813"/>
                  <a:pt x="207988" y="47016"/>
                </a:cubicBezTo>
                <a:close/>
                <a:moveTo>
                  <a:pt x="207191" y="0"/>
                </a:moveTo>
                <a:cubicBezTo>
                  <a:pt x="320349" y="797"/>
                  <a:pt x="411991" y="91642"/>
                  <a:pt x="414382" y="204800"/>
                </a:cubicBezTo>
                <a:lnTo>
                  <a:pt x="414382" y="211972"/>
                </a:lnTo>
                <a:cubicBezTo>
                  <a:pt x="413585" y="236675"/>
                  <a:pt x="408804" y="260582"/>
                  <a:pt x="400038" y="283693"/>
                </a:cubicBezTo>
                <a:cubicBezTo>
                  <a:pt x="392069" y="305209"/>
                  <a:pt x="379319" y="325131"/>
                  <a:pt x="364178" y="342662"/>
                </a:cubicBezTo>
                <a:cubicBezTo>
                  <a:pt x="345053" y="363381"/>
                  <a:pt x="324334" y="404022"/>
                  <a:pt x="315568" y="421554"/>
                </a:cubicBezTo>
                <a:cubicBezTo>
                  <a:pt x="313177" y="427132"/>
                  <a:pt x="307599" y="430320"/>
                  <a:pt x="301224" y="430320"/>
                </a:cubicBezTo>
                <a:lnTo>
                  <a:pt x="113158" y="430320"/>
                </a:lnTo>
                <a:cubicBezTo>
                  <a:pt x="106783" y="430320"/>
                  <a:pt x="101205" y="427132"/>
                  <a:pt x="98814" y="421554"/>
                </a:cubicBezTo>
                <a:cubicBezTo>
                  <a:pt x="90048" y="404022"/>
                  <a:pt x="69329" y="363381"/>
                  <a:pt x="50204" y="342662"/>
                </a:cubicBezTo>
                <a:cubicBezTo>
                  <a:pt x="35063" y="325131"/>
                  <a:pt x="23110" y="305209"/>
                  <a:pt x="14344" y="283693"/>
                </a:cubicBezTo>
                <a:cubicBezTo>
                  <a:pt x="5578" y="260582"/>
                  <a:pt x="797" y="236675"/>
                  <a:pt x="0" y="211972"/>
                </a:cubicBezTo>
                <a:lnTo>
                  <a:pt x="0" y="204800"/>
                </a:lnTo>
                <a:cubicBezTo>
                  <a:pt x="2391" y="91642"/>
                  <a:pt x="94033" y="797"/>
                  <a:pt x="207191" y="0"/>
                </a:cubicBezTo>
                <a:close/>
              </a:path>
            </a:pathLst>
          </a:custGeom>
          <a:solidFill>
            <a:schemeClr val="bg1"/>
          </a:solidFill>
          <a:ln w="7938" cap="flat">
            <a:noFill/>
            <a:prstDash val="solid"/>
            <a:miter/>
          </a:ln>
        </p:spPr>
        <p:txBody>
          <a:bodyPr wrap="square" rtlCol="0" anchor="ctr">
            <a:noAutofit/>
          </a:bodyPr>
          <a:lstStyle/>
          <a:p>
            <a:endParaRPr lang="en-US" sz="1400" dirty="0"/>
          </a:p>
        </p:txBody>
      </p:sp>
      <p:sp>
        <p:nvSpPr>
          <p:cNvPr id="18" name="Text Placeholder 22">
            <a:extLst>
              <a:ext uri="{FF2B5EF4-FFF2-40B4-BE49-F238E27FC236}">
                <a16:creationId xmlns:a16="http://schemas.microsoft.com/office/drawing/2014/main" id="{7CE8E3F0-1DBD-4FC7-9033-9E17B59BD664}"/>
              </a:ext>
            </a:extLst>
          </p:cNvPr>
          <p:cNvSpPr txBox="1">
            <a:spLocks/>
          </p:cNvSpPr>
          <p:nvPr/>
        </p:nvSpPr>
        <p:spPr bwMode="auto">
          <a:xfrm>
            <a:off x="6538913" y="6419850"/>
            <a:ext cx="5203825" cy="21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0" indent="0" algn="l" rtl="0" eaLnBrk="0" fontAlgn="base" hangingPunct="0">
              <a:spcBef>
                <a:spcPct val="0"/>
              </a:spcBef>
              <a:spcAft>
                <a:spcPts val="400"/>
              </a:spcAft>
              <a:buClr>
                <a:srgbClr val="E31836"/>
              </a:buClr>
              <a:buSzPct val="115000"/>
              <a:buFont typeface="Arial" panose="020B0604020202020204" pitchFamily="34" charset="0"/>
              <a:buNone/>
              <a:defRPr sz="2000">
                <a:solidFill>
                  <a:schemeClr val="accent2"/>
                </a:solidFill>
                <a:latin typeface="Arial" panose="020B0604020202020204" pitchFamily="34" charset="0"/>
                <a:ea typeface="+mn-ea"/>
                <a:cs typeface="Arial" panose="020B0604020202020204" pitchFamily="34" charset="0"/>
              </a:defRPr>
            </a:lvl1pPr>
            <a:lvl2pPr marL="176213" indent="-176213" algn="l" rtl="0" eaLnBrk="0" fontAlgn="base" hangingPunct="0">
              <a:spcBef>
                <a:spcPct val="0"/>
              </a:spcBef>
              <a:spcAft>
                <a:spcPts val="400"/>
              </a:spcAft>
              <a:buClr>
                <a:srgbClr val="E31836"/>
              </a:buClr>
              <a:buSzPct val="115000"/>
              <a:buFont typeface="Arial" panose="020B0604020202020204" pitchFamily="34" charset="0"/>
              <a:buChar char="•"/>
              <a:defRPr sz="1700">
                <a:solidFill>
                  <a:schemeClr val="accent2"/>
                </a:solidFill>
                <a:latin typeface="Arial" panose="020B0604020202020204" pitchFamily="34" charset="0"/>
                <a:cs typeface="Arial" panose="020B0604020202020204" pitchFamily="34" charset="0"/>
              </a:defRPr>
            </a:lvl2pPr>
            <a:lvl3pPr marL="568325" indent="-173038" algn="l" rtl="0" eaLnBrk="0" fontAlgn="base" hangingPunct="0">
              <a:spcBef>
                <a:spcPct val="0"/>
              </a:spcBef>
              <a:spcAft>
                <a:spcPts val="400"/>
              </a:spcAft>
              <a:buClr>
                <a:srgbClr val="E31836"/>
              </a:buClr>
              <a:buSzPct val="115000"/>
              <a:buFont typeface="Arial" panose="020B0604020202020204" pitchFamily="34" charset="0"/>
              <a:buChar char="•"/>
              <a:defRPr lang="en-US" sz="1500" dirty="0">
                <a:solidFill>
                  <a:schemeClr val="accent2"/>
                </a:solidFill>
                <a:latin typeface="Arial" panose="020B0604020202020204" pitchFamily="34" charset="0"/>
                <a:cs typeface="Arial" panose="020B0604020202020204" pitchFamily="34" charset="0"/>
              </a:defRPr>
            </a:lvl3pPr>
            <a:lvl4pPr marL="976313" indent="-188913" algn="l" rtl="0" eaLnBrk="0" fontAlgn="base" hangingPunct="0">
              <a:spcBef>
                <a:spcPct val="0"/>
              </a:spcBef>
              <a:spcAft>
                <a:spcPts val="400"/>
              </a:spcAft>
              <a:buClr>
                <a:srgbClr val="E31836"/>
              </a:buClr>
              <a:buSzPct val="115000"/>
              <a:buFont typeface="Arial" panose="020B0604020202020204" pitchFamily="34" charset="0"/>
              <a:buChar char="•"/>
              <a:defRPr lang="en-US" sz="1300" dirty="0">
                <a:solidFill>
                  <a:schemeClr val="accent2"/>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accent2"/>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pPr algn="r"/>
            <a:r>
              <a:rPr lang="en-US" sz="800" kern="0" dirty="0">
                <a:solidFill>
                  <a:schemeClr val="tx1"/>
                </a:solidFill>
              </a:rPr>
              <a:t>Short et al. AIDS 2020; Virtual. Slides OAD0903.</a:t>
            </a:r>
          </a:p>
          <a:p>
            <a:pPr algn="r"/>
            <a:endParaRPr lang="en-US" sz="800" kern="0" dirty="0">
              <a:solidFill>
                <a:schemeClr val="tx1"/>
              </a:solidFill>
            </a:endParaRPr>
          </a:p>
        </p:txBody>
      </p:sp>
      <p:sp>
        <p:nvSpPr>
          <p:cNvPr id="7" name="Slide Number Placeholder 1">
            <a:extLst>
              <a:ext uri="{FF2B5EF4-FFF2-40B4-BE49-F238E27FC236}">
                <a16:creationId xmlns:a16="http://schemas.microsoft.com/office/drawing/2014/main" id="{B75D29A1-977D-4C21-9CD6-AEECBA631911}"/>
              </a:ext>
            </a:extLst>
          </p:cNvPr>
          <p:cNvSpPr>
            <a:spLocks noGrp="1"/>
          </p:cNvSpPr>
          <p:nvPr>
            <p:ph type="sldNum" sz="quarter" idx="4"/>
          </p:nvPr>
        </p:nvSpPr>
        <p:spPr>
          <a:xfrm>
            <a:off x="11736387" y="6519599"/>
            <a:ext cx="455611" cy="336525"/>
          </a:xfrm>
          <a:prstGeom prst="rect">
            <a:avLst/>
          </a:prstGeom>
        </p:spPr>
        <p:txBody>
          <a:bodyPr/>
          <a:lstStyle>
            <a:lvl1pPr algn="r">
              <a:defRPr sz="1200" b="1">
                <a:solidFill>
                  <a:schemeClr val="bg1"/>
                </a:solidFill>
              </a:defRPr>
            </a:lvl1pPr>
          </a:lstStyle>
          <a:p>
            <a:fld id="{724AC3FD-09E3-4FF5-A0F9-A72F20D7F301}" type="slidenum">
              <a:rPr lang="en-GB" smtClean="0"/>
              <a:pPr/>
              <a:t>7</a:t>
            </a:fld>
            <a:endParaRPr lang="en-GB" dirty="0"/>
          </a:p>
        </p:txBody>
      </p:sp>
    </p:spTree>
    <p:extLst>
      <p:ext uri="{BB962C8B-B14F-4D97-AF65-F5344CB8AC3E}">
        <p14:creationId xmlns:p14="http://schemas.microsoft.com/office/powerpoint/2010/main" val="28989406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87783-D505-4244-8924-EAFEB27C552C}"/>
              </a:ext>
            </a:extLst>
          </p:cNvPr>
          <p:cNvSpPr>
            <a:spLocks noGrp="1"/>
          </p:cNvSpPr>
          <p:nvPr>
            <p:ph type="title"/>
          </p:nvPr>
        </p:nvSpPr>
        <p:spPr/>
        <p:txBody>
          <a:bodyPr/>
          <a:lstStyle/>
          <a:p>
            <a:r>
              <a:rPr lang="en-US" dirty="0"/>
              <a:t>Correlation Between the Different Domains of Self-Rated Health</a:t>
            </a:r>
          </a:p>
        </p:txBody>
      </p:sp>
      <p:graphicFrame>
        <p:nvGraphicFramePr>
          <p:cNvPr id="5" name="Chart 4">
            <a:extLst>
              <a:ext uri="{FF2B5EF4-FFF2-40B4-BE49-F238E27FC236}">
                <a16:creationId xmlns:a16="http://schemas.microsoft.com/office/drawing/2014/main" id="{65796C94-CA35-4AB1-832B-E8316FDE06F9}"/>
              </a:ext>
            </a:extLst>
          </p:cNvPr>
          <p:cNvGraphicFramePr>
            <a:graphicFrameLocks/>
          </p:cNvGraphicFramePr>
          <p:nvPr>
            <p:extLst>
              <p:ext uri="{D42A27DB-BD31-4B8C-83A1-F6EECF244321}">
                <p14:modId xmlns:p14="http://schemas.microsoft.com/office/powerpoint/2010/main" val="1407728765"/>
              </p:ext>
            </p:extLst>
          </p:nvPr>
        </p:nvGraphicFramePr>
        <p:xfrm>
          <a:off x="1610475" y="1066800"/>
          <a:ext cx="6695325" cy="4800601"/>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ECE235CC-319A-4027-A499-A11B5635ACBD}"/>
              </a:ext>
            </a:extLst>
          </p:cNvPr>
          <p:cNvSpPr txBox="1"/>
          <p:nvPr/>
        </p:nvSpPr>
        <p:spPr bwMode="auto">
          <a:xfrm>
            <a:off x="717607" y="4395542"/>
            <a:ext cx="1219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t" anchorCtr="0" compatLnSpc="1">
            <a:prstTxWarp prst="textNoShape">
              <a:avLst/>
            </a:prstTxWarp>
            <a:spAutoFit/>
          </a:bodyPr>
          <a:lstStyle/>
          <a:p>
            <a:r>
              <a:rPr lang="en-US" sz="1200" kern="0" dirty="0"/>
              <a:t>Physical health</a:t>
            </a:r>
          </a:p>
          <a:p>
            <a:pPr algn="l"/>
            <a:endParaRPr lang="en-US" sz="1200" kern="0" dirty="0"/>
          </a:p>
        </p:txBody>
      </p:sp>
      <p:sp>
        <p:nvSpPr>
          <p:cNvPr id="7" name="TextBox 6">
            <a:extLst>
              <a:ext uri="{FF2B5EF4-FFF2-40B4-BE49-F238E27FC236}">
                <a16:creationId xmlns:a16="http://schemas.microsoft.com/office/drawing/2014/main" id="{82C671B8-4E45-4D53-A4DF-CD5109448D26}"/>
              </a:ext>
            </a:extLst>
          </p:cNvPr>
          <p:cNvSpPr txBox="1"/>
          <p:nvPr/>
        </p:nvSpPr>
        <p:spPr bwMode="auto">
          <a:xfrm>
            <a:off x="717607" y="3713064"/>
            <a:ext cx="1219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t" anchorCtr="0" compatLnSpc="1">
            <a:prstTxWarp prst="textNoShape">
              <a:avLst/>
            </a:prstTxWarp>
            <a:spAutoFit/>
          </a:bodyPr>
          <a:lstStyle/>
          <a:p>
            <a:r>
              <a:rPr lang="en-US" sz="1200" kern="0" dirty="0"/>
              <a:t>Mental health</a:t>
            </a:r>
          </a:p>
          <a:p>
            <a:pPr algn="l"/>
            <a:endParaRPr lang="en-US" sz="1200" kern="0" dirty="0"/>
          </a:p>
        </p:txBody>
      </p:sp>
      <p:sp>
        <p:nvSpPr>
          <p:cNvPr id="8" name="TextBox 7">
            <a:extLst>
              <a:ext uri="{FF2B5EF4-FFF2-40B4-BE49-F238E27FC236}">
                <a16:creationId xmlns:a16="http://schemas.microsoft.com/office/drawing/2014/main" id="{D394A901-F0B3-4BD0-A7BE-66AD6DFC90B0}"/>
              </a:ext>
            </a:extLst>
          </p:cNvPr>
          <p:cNvSpPr txBox="1"/>
          <p:nvPr/>
        </p:nvSpPr>
        <p:spPr bwMode="auto">
          <a:xfrm>
            <a:off x="717607" y="3058232"/>
            <a:ext cx="1219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t" anchorCtr="0" compatLnSpc="1">
            <a:prstTxWarp prst="textNoShape">
              <a:avLst/>
            </a:prstTxWarp>
            <a:spAutoFit/>
          </a:bodyPr>
          <a:lstStyle/>
          <a:p>
            <a:r>
              <a:rPr lang="en-US" sz="1200" kern="0" dirty="0"/>
              <a:t>Sexual health</a:t>
            </a:r>
          </a:p>
          <a:p>
            <a:pPr algn="l"/>
            <a:endParaRPr lang="en-US" sz="1200" kern="0" dirty="0"/>
          </a:p>
        </p:txBody>
      </p:sp>
      <p:sp>
        <p:nvSpPr>
          <p:cNvPr id="9" name="TextBox 8">
            <a:extLst>
              <a:ext uri="{FF2B5EF4-FFF2-40B4-BE49-F238E27FC236}">
                <a16:creationId xmlns:a16="http://schemas.microsoft.com/office/drawing/2014/main" id="{C0016F54-E842-4383-B491-A6A9B171C343}"/>
              </a:ext>
            </a:extLst>
          </p:cNvPr>
          <p:cNvSpPr txBox="1"/>
          <p:nvPr/>
        </p:nvSpPr>
        <p:spPr bwMode="auto">
          <a:xfrm>
            <a:off x="717607" y="2392018"/>
            <a:ext cx="1219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t" anchorCtr="0" compatLnSpc="1">
            <a:prstTxWarp prst="textNoShape">
              <a:avLst/>
            </a:prstTxWarp>
            <a:spAutoFit/>
          </a:bodyPr>
          <a:lstStyle/>
          <a:p>
            <a:r>
              <a:rPr lang="en-US" sz="1200" kern="0" dirty="0"/>
              <a:t>Overall health</a:t>
            </a:r>
          </a:p>
          <a:p>
            <a:pPr algn="l"/>
            <a:endParaRPr lang="en-US" sz="1200" kern="0" dirty="0"/>
          </a:p>
        </p:txBody>
      </p:sp>
      <p:sp>
        <p:nvSpPr>
          <p:cNvPr id="12" name="Freeform: Shape 11">
            <a:extLst>
              <a:ext uri="{FF2B5EF4-FFF2-40B4-BE49-F238E27FC236}">
                <a16:creationId xmlns:a16="http://schemas.microsoft.com/office/drawing/2014/main" id="{29A857AA-8607-4B86-8AE4-A484E645ED20}"/>
              </a:ext>
            </a:extLst>
          </p:cNvPr>
          <p:cNvSpPr/>
          <p:nvPr/>
        </p:nvSpPr>
        <p:spPr>
          <a:xfrm>
            <a:off x="230589" y="6345873"/>
            <a:ext cx="166636" cy="269180"/>
          </a:xfrm>
          <a:custGeom>
            <a:avLst/>
            <a:gdLst>
              <a:gd name="connsiteX0" fmla="*/ 155393 w 414382"/>
              <a:gd name="connsiteY0" fmla="*/ 621572 h 669385"/>
              <a:gd name="connsiteX1" fmla="*/ 258988 w 414382"/>
              <a:gd name="connsiteY1" fmla="*/ 621572 h 669385"/>
              <a:gd name="connsiteX2" fmla="*/ 207191 w 414382"/>
              <a:gd name="connsiteY2" fmla="*/ 669385 h 669385"/>
              <a:gd name="connsiteX3" fmla="*/ 155393 w 414382"/>
              <a:gd name="connsiteY3" fmla="*/ 621572 h 669385"/>
              <a:gd name="connsiteX4" fmla="*/ 127502 w 414382"/>
              <a:gd name="connsiteY4" fmla="*/ 541883 h 669385"/>
              <a:gd name="connsiteX5" fmla="*/ 286879 w 414382"/>
              <a:gd name="connsiteY5" fmla="*/ 541883 h 669385"/>
              <a:gd name="connsiteX6" fmla="*/ 310785 w 414382"/>
              <a:gd name="connsiteY6" fmla="*/ 565790 h 669385"/>
              <a:gd name="connsiteX7" fmla="*/ 286879 w 414382"/>
              <a:gd name="connsiteY7" fmla="*/ 589696 h 669385"/>
              <a:gd name="connsiteX8" fmla="*/ 127502 w 414382"/>
              <a:gd name="connsiteY8" fmla="*/ 589696 h 669385"/>
              <a:gd name="connsiteX9" fmla="*/ 103595 w 414382"/>
              <a:gd name="connsiteY9" fmla="*/ 565790 h 669385"/>
              <a:gd name="connsiteX10" fmla="*/ 127502 w 414382"/>
              <a:gd name="connsiteY10" fmla="*/ 541883 h 669385"/>
              <a:gd name="connsiteX11" fmla="*/ 127502 w 414382"/>
              <a:gd name="connsiteY11" fmla="*/ 462194 h 669385"/>
              <a:gd name="connsiteX12" fmla="*/ 286879 w 414382"/>
              <a:gd name="connsiteY12" fmla="*/ 462194 h 669385"/>
              <a:gd name="connsiteX13" fmla="*/ 310785 w 414382"/>
              <a:gd name="connsiteY13" fmla="*/ 486101 h 669385"/>
              <a:gd name="connsiteX14" fmla="*/ 286879 w 414382"/>
              <a:gd name="connsiteY14" fmla="*/ 510007 h 669385"/>
              <a:gd name="connsiteX15" fmla="*/ 127502 w 414382"/>
              <a:gd name="connsiteY15" fmla="*/ 510007 h 669385"/>
              <a:gd name="connsiteX16" fmla="*/ 103595 w 414382"/>
              <a:gd name="connsiteY16" fmla="*/ 486101 h 669385"/>
              <a:gd name="connsiteX17" fmla="*/ 127502 w 414382"/>
              <a:gd name="connsiteY17" fmla="*/ 462194 h 669385"/>
              <a:gd name="connsiteX18" fmla="*/ 207988 w 414382"/>
              <a:gd name="connsiteY18" fmla="*/ 47016 h 669385"/>
              <a:gd name="connsiteX19" fmla="*/ 48610 w 414382"/>
              <a:gd name="connsiteY19" fmla="*/ 204800 h 669385"/>
              <a:gd name="connsiteX20" fmla="*/ 48610 w 414382"/>
              <a:gd name="connsiteY20" fmla="*/ 211175 h 669385"/>
              <a:gd name="connsiteX21" fmla="*/ 59766 w 414382"/>
              <a:gd name="connsiteY21" fmla="*/ 266957 h 669385"/>
              <a:gd name="connsiteX22" fmla="*/ 86861 w 414382"/>
              <a:gd name="connsiteY22" fmla="*/ 310787 h 669385"/>
              <a:gd name="connsiteX23" fmla="*/ 133080 w 414382"/>
              <a:gd name="connsiteY23" fmla="*/ 382507 h 669385"/>
              <a:gd name="connsiteX24" fmla="*/ 207191 w 414382"/>
              <a:gd name="connsiteY24" fmla="*/ 382507 h 669385"/>
              <a:gd name="connsiteX25" fmla="*/ 282099 w 414382"/>
              <a:gd name="connsiteY25" fmla="*/ 382507 h 669385"/>
              <a:gd name="connsiteX26" fmla="*/ 328318 w 414382"/>
              <a:gd name="connsiteY26" fmla="*/ 310787 h 669385"/>
              <a:gd name="connsiteX27" fmla="*/ 355412 w 414382"/>
              <a:gd name="connsiteY27" fmla="*/ 266957 h 669385"/>
              <a:gd name="connsiteX28" fmla="*/ 366569 w 414382"/>
              <a:gd name="connsiteY28" fmla="*/ 211175 h 669385"/>
              <a:gd name="connsiteX29" fmla="*/ 367366 w 414382"/>
              <a:gd name="connsiteY29" fmla="*/ 211175 h 669385"/>
              <a:gd name="connsiteX30" fmla="*/ 367366 w 414382"/>
              <a:gd name="connsiteY30" fmla="*/ 204800 h 669385"/>
              <a:gd name="connsiteX31" fmla="*/ 207988 w 414382"/>
              <a:gd name="connsiteY31" fmla="*/ 47016 h 669385"/>
              <a:gd name="connsiteX32" fmla="*/ 207191 w 414382"/>
              <a:gd name="connsiteY32" fmla="*/ 0 h 669385"/>
              <a:gd name="connsiteX33" fmla="*/ 414382 w 414382"/>
              <a:gd name="connsiteY33" fmla="*/ 204800 h 669385"/>
              <a:gd name="connsiteX34" fmla="*/ 414382 w 414382"/>
              <a:gd name="connsiteY34" fmla="*/ 211972 h 669385"/>
              <a:gd name="connsiteX35" fmla="*/ 400038 w 414382"/>
              <a:gd name="connsiteY35" fmla="*/ 283693 h 669385"/>
              <a:gd name="connsiteX36" fmla="*/ 364178 w 414382"/>
              <a:gd name="connsiteY36" fmla="*/ 342662 h 669385"/>
              <a:gd name="connsiteX37" fmla="*/ 315568 w 414382"/>
              <a:gd name="connsiteY37" fmla="*/ 421554 h 669385"/>
              <a:gd name="connsiteX38" fmla="*/ 301224 w 414382"/>
              <a:gd name="connsiteY38" fmla="*/ 430320 h 669385"/>
              <a:gd name="connsiteX39" fmla="*/ 113158 w 414382"/>
              <a:gd name="connsiteY39" fmla="*/ 430320 h 669385"/>
              <a:gd name="connsiteX40" fmla="*/ 98814 w 414382"/>
              <a:gd name="connsiteY40" fmla="*/ 421554 h 669385"/>
              <a:gd name="connsiteX41" fmla="*/ 50204 w 414382"/>
              <a:gd name="connsiteY41" fmla="*/ 342662 h 669385"/>
              <a:gd name="connsiteX42" fmla="*/ 14344 w 414382"/>
              <a:gd name="connsiteY42" fmla="*/ 283693 h 669385"/>
              <a:gd name="connsiteX43" fmla="*/ 0 w 414382"/>
              <a:gd name="connsiteY43" fmla="*/ 211972 h 669385"/>
              <a:gd name="connsiteX44" fmla="*/ 0 w 414382"/>
              <a:gd name="connsiteY44" fmla="*/ 204800 h 669385"/>
              <a:gd name="connsiteX45" fmla="*/ 207191 w 414382"/>
              <a:gd name="connsiteY45" fmla="*/ 0 h 669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414382" h="669385">
                <a:moveTo>
                  <a:pt x="155393" y="621572"/>
                </a:moveTo>
                <a:lnTo>
                  <a:pt x="258988" y="621572"/>
                </a:lnTo>
                <a:cubicBezTo>
                  <a:pt x="256598" y="648666"/>
                  <a:pt x="234285" y="669385"/>
                  <a:pt x="207191" y="669385"/>
                </a:cubicBezTo>
                <a:cubicBezTo>
                  <a:pt x="180096" y="669385"/>
                  <a:pt x="157784" y="648666"/>
                  <a:pt x="155393" y="621572"/>
                </a:cubicBezTo>
                <a:close/>
                <a:moveTo>
                  <a:pt x="127502" y="541883"/>
                </a:moveTo>
                <a:lnTo>
                  <a:pt x="286879" y="541883"/>
                </a:lnTo>
                <a:cubicBezTo>
                  <a:pt x="300426" y="541883"/>
                  <a:pt x="310785" y="552243"/>
                  <a:pt x="310785" y="565790"/>
                </a:cubicBezTo>
                <a:cubicBezTo>
                  <a:pt x="310785" y="579337"/>
                  <a:pt x="300426" y="589696"/>
                  <a:pt x="286879" y="589696"/>
                </a:cubicBezTo>
                <a:lnTo>
                  <a:pt x="127502" y="589696"/>
                </a:lnTo>
                <a:cubicBezTo>
                  <a:pt x="113955" y="589696"/>
                  <a:pt x="103595" y="579337"/>
                  <a:pt x="103595" y="565790"/>
                </a:cubicBezTo>
                <a:cubicBezTo>
                  <a:pt x="103595" y="552243"/>
                  <a:pt x="113955" y="541883"/>
                  <a:pt x="127502" y="541883"/>
                </a:cubicBezTo>
                <a:close/>
                <a:moveTo>
                  <a:pt x="127502" y="462194"/>
                </a:moveTo>
                <a:lnTo>
                  <a:pt x="286879" y="462194"/>
                </a:lnTo>
                <a:cubicBezTo>
                  <a:pt x="300426" y="462194"/>
                  <a:pt x="310785" y="472554"/>
                  <a:pt x="310785" y="486101"/>
                </a:cubicBezTo>
                <a:cubicBezTo>
                  <a:pt x="310785" y="499648"/>
                  <a:pt x="300426" y="510007"/>
                  <a:pt x="286879" y="510007"/>
                </a:cubicBezTo>
                <a:lnTo>
                  <a:pt x="127502" y="510007"/>
                </a:lnTo>
                <a:cubicBezTo>
                  <a:pt x="113955" y="510007"/>
                  <a:pt x="103595" y="499648"/>
                  <a:pt x="103595" y="486101"/>
                </a:cubicBezTo>
                <a:cubicBezTo>
                  <a:pt x="103595" y="472554"/>
                  <a:pt x="113955" y="462194"/>
                  <a:pt x="127502" y="462194"/>
                </a:cubicBezTo>
                <a:close/>
                <a:moveTo>
                  <a:pt x="207988" y="47016"/>
                </a:moveTo>
                <a:cubicBezTo>
                  <a:pt x="121127" y="47813"/>
                  <a:pt x="50204" y="117939"/>
                  <a:pt x="48610" y="204800"/>
                </a:cubicBezTo>
                <a:lnTo>
                  <a:pt x="48610" y="211175"/>
                </a:lnTo>
                <a:cubicBezTo>
                  <a:pt x="49407" y="230300"/>
                  <a:pt x="52595" y="249425"/>
                  <a:pt x="59766" y="266957"/>
                </a:cubicBezTo>
                <a:cubicBezTo>
                  <a:pt x="66142" y="282896"/>
                  <a:pt x="75704" y="298037"/>
                  <a:pt x="86861" y="310787"/>
                </a:cubicBezTo>
                <a:cubicBezTo>
                  <a:pt x="104392" y="333100"/>
                  <a:pt x="120330" y="357006"/>
                  <a:pt x="133080" y="382507"/>
                </a:cubicBezTo>
                <a:lnTo>
                  <a:pt x="207191" y="382507"/>
                </a:lnTo>
                <a:lnTo>
                  <a:pt x="282099" y="382507"/>
                </a:lnTo>
                <a:cubicBezTo>
                  <a:pt x="294052" y="357006"/>
                  <a:pt x="309990" y="333100"/>
                  <a:pt x="328318" y="310787"/>
                </a:cubicBezTo>
                <a:cubicBezTo>
                  <a:pt x="340272" y="298037"/>
                  <a:pt x="349037" y="282896"/>
                  <a:pt x="355412" y="266957"/>
                </a:cubicBezTo>
                <a:cubicBezTo>
                  <a:pt x="361787" y="249425"/>
                  <a:pt x="365772" y="230300"/>
                  <a:pt x="366569" y="211175"/>
                </a:cubicBezTo>
                <a:lnTo>
                  <a:pt x="367366" y="211175"/>
                </a:lnTo>
                <a:lnTo>
                  <a:pt x="367366" y="204800"/>
                </a:lnTo>
                <a:cubicBezTo>
                  <a:pt x="365772" y="117142"/>
                  <a:pt x="294849" y="47813"/>
                  <a:pt x="207988" y="47016"/>
                </a:cubicBezTo>
                <a:close/>
                <a:moveTo>
                  <a:pt x="207191" y="0"/>
                </a:moveTo>
                <a:cubicBezTo>
                  <a:pt x="320349" y="797"/>
                  <a:pt x="411991" y="91642"/>
                  <a:pt x="414382" y="204800"/>
                </a:cubicBezTo>
                <a:lnTo>
                  <a:pt x="414382" y="211972"/>
                </a:lnTo>
                <a:cubicBezTo>
                  <a:pt x="413585" y="236675"/>
                  <a:pt x="408804" y="260582"/>
                  <a:pt x="400038" y="283693"/>
                </a:cubicBezTo>
                <a:cubicBezTo>
                  <a:pt x="392069" y="305209"/>
                  <a:pt x="379319" y="325131"/>
                  <a:pt x="364178" y="342662"/>
                </a:cubicBezTo>
                <a:cubicBezTo>
                  <a:pt x="345053" y="363381"/>
                  <a:pt x="324334" y="404022"/>
                  <a:pt x="315568" y="421554"/>
                </a:cubicBezTo>
                <a:cubicBezTo>
                  <a:pt x="313177" y="427132"/>
                  <a:pt x="307599" y="430320"/>
                  <a:pt x="301224" y="430320"/>
                </a:cubicBezTo>
                <a:lnTo>
                  <a:pt x="113158" y="430320"/>
                </a:lnTo>
                <a:cubicBezTo>
                  <a:pt x="106783" y="430320"/>
                  <a:pt x="101205" y="427132"/>
                  <a:pt x="98814" y="421554"/>
                </a:cubicBezTo>
                <a:cubicBezTo>
                  <a:pt x="90048" y="404022"/>
                  <a:pt x="69329" y="363381"/>
                  <a:pt x="50204" y="342662"/>
                </a:cubicBezTo>
                <a:cubicBezTo>
                  <a:pt x="35063" y="325131"/>
                  <a:pt x="23110" y="305209"/>
                  <a:pt x="14344" y="283693"/>
                </a:cubicBezTo>
                <a:cubicBezTo>
                  <a:pt x="5578" y="260582"/>
                  <a:pt x="797" y="236675"/>
                  <a:pt x="0" y="211972"/>
                </a:cubicBezTo>
                <a:lnTo>
                  <a:pt x="0" y="204800"/>
                </a:lnTo>
                <a:cubicBezTo>
                  <a:pt x="2391" y="91642"/>
                  <a:pt x="94033" y="797"/>
                  <a:pt x="207191" y="0"/>
                </a:cubicBezTo>
                <a:close/>
              </a:path>
            </a:pathLst>
          </a:custGeom>
          <a:solidFill>
            <a:schemeClr val="bg1"/>
          </a:solidFill>
          <a:ln w="7938" cap="flat">
            <a:noFill/>
            <a:prstDash val="solid"/>
            <a:miter/>
          </a:ln>
        </p:spPr>
        <p:txBody>
          <a:bodyPr wrap="square" rtlCol="0" anchor="ctr">
            <a:noAutofit/>
          </a:bodyPr>
          <a:lstStyle/>
          <a:p>
            <a:endParaRPr lang="en-US" sz="1400" dirty="0"/>
          </a:p>
        </p:txBody>
      </p:sp>
      <p:sp>
        <p:nvSpPr>
          <p:cNvPr id="14" name="Freeform: Shape 13">
            <a:extLst>
              <a:ext uri="{FF2B5EF4-FFF2-40B4-BE49-F238E27FC236}">
                <a16:creationId xmlns:a16="http://schemas.microsoft.com/office/drawing/2014/main" id="{AEC96476-9097-4D9E-8342-F9C63224AD24}"/>
              </a:ext>
            </a:extLst>
          </p:cNvPr>
          <p:cNvSpPr/>
          <p:nvPr/>
        </p:nvSpPr>
        <p:spPr>
          <a:xfrm>
            <a:off x="6772701" y="2380052"/>
            <a:ext cx="166636" cy="269180"/>
          </a:xfrm>
          <a:custGeom>
            <a:avLst/>
            <a:gdLst>
              <a:gd name="connsiteX0" fmla="*/ 155393 w 414382"/>
              <a:gd name="connsiteY0" fmla="*/ 621572 h 669385"/>
              <a:gd name="connsiteX1" fmla="*/ 258988 w 414382"/>
              <a:gd name="connsiteY1" fmla="*/ 621572 h 669385"/>
              <a:gd name="connsiteX2" fmla="*/ 207191 w 414382"/>
              <a:gd name="connsiteY2" fmla="*/ 669385 h 669385"/>
              <a:gd name="connsiteX3" fmla="*/ 155393 w 414382"/>
              <a:gd name="connsiteY3" fmla="*/ 621572 h 669385"/>
              <a:gd name="connsiteX4" fmla="*/ 127502 w 414382"/>
              <a:gd name="connsiteY4" fmla="*/ 541883 h 669385"/>
              <a:gd name="connsiteX5" fmla="*/ 286879 w 414382"/>
              <a:gd name="connsiteY5" fmla="*/ 541883 h 669385"/>
              <a:gd name="connsiteX6" fmla="*/ 310785 w 414382"/>
              <a:gd name="connsiteY6" fmla="*/ 565790 h 669385"/>
              <a:gd name="connsiteX7" fmla="*/ 286879 w 414382"/>
              <a:gd name="connsiteY7" fmla="*/ 589696 h 669385"/>
              <a:gd name="connsiteX8" fmla="*/ 127502 w 414382"/>
              <a:gd name="connsiteY8" fmla="*/ 589696 h 669385"/>
              <a:gd name="connsiteX9" fmla="*/ 103595 w 414382"/>
              <a:gd name="connsiteY9" fmla="*/ 565790 h 669385"/>
              <a:gd name="connsiteX10" fmla="*/ 127502 w 414382"/>
              <a:gd name="connsiteY10" fmla="*/ 541883 h 669385"/>
              <a:gd name="connsiteX11" fmla="*/ 127502 w 414382"/>
              <a:gd name="connsiteY11" fmla="*/ 462194 h 669385"/>
              <a:gd name="connsiteX12" fmla="*/ 286879 w 414382"/>
              <a:gd name="connsiteY12" fmla="*/ 462194 h 669385"/>
              <a:gd name="connsiteX13" fmla="*/ 310785 w 414382"/>
              <a:gd name="connsiteY13" fmla="*/ 486101 h 669385"/>
              <a:gd name="connsiteX14" fmla="*/ 286879 w 414382"/>
              <a:gd name="connsiteY14" fmla="*/ 510007 h 669385"/>
              <a:gd name="connsiteX15" fmla="*/ 127502 w 414382"/>
              <a:gd name="connsiteY15" fmla="*/ 510007 h 669385"/>
              <a:gd name="connsiteX16" fmla="*/ 103595 w 414382"/>
              <a:gd name="connsiteY16" fmla="*/ 486101 h 669385"/>
              <a:gd name="connsiteX17" fmla="*/ 127502 w 414382"/>
              <a:gd name="connsiteY17" fmla="*/ 462194 h 669385"/>
              <a:gd name="connsiteX18" fmla="*/ 207988 w 414382"/>
              <a:gd name="connsiteY18" fmla="*/ 47016 h 669385"/>
              <a:gd name="connsiteX19" fmla="*/ 48610 w 414382"/>
              <a:gd name="connsiteY19" fmla="*/ 204800 h 669385"/>
              <a:gd name="connsiteX20" fmla="*/ 48610 w 414382"/>
              <a:gd name="connsiteY20" fmla="*/ 211175 h 669385"/>
              <a:gd name="connsiteX21" fmla="*/ 59766 w 414382"/>
              <a:gd name="connsiteY21" fmla="*/ 266957 h 669385"/>
              <a:gd name="connsiteX22" fmla="*/ 86861 w 414382"/>
              <a:gd name="connsiteY22" fmla="*/ 310787 h 669385"/>
              <a:gd name="connsiteX23" fmla="*/ 133080 w 414382"/>
              <a:gd name="connsiteY23" fmla="*/ 382507 h 669385"/>
              <a:gd name="connsiteX24" fmla="*/ 207191 w 414382"/>
              <a:gd name="connsiteY24" fmla="*/ 382507 h 669385"/>
              <a:gd name="connsiteX25" fmla="*/ 282099 w 414382"/>
              <a:gd name="connsiteY25" fmla="*/ 382507 h 669385"/>
              <a:gd name="connsiteX26" fmla="*/ 328318 w 414382"/>
              <a:gd name="connsiteY26" fmla="*/ 310787 h 669385"/>
              <a:gd name="connsiteX27" fmla="*/ 355412 w 414382"/>
              <a:gd name="connsiteY27" fmla="*/ 266957 h 669385"/>
              <a:gd name="connsiteX28" fmla="*/ 366569 w 414382"/>
              <a:gd name="connsiteY28" fmla="*/ 211175 h 669385"/>
              <a:gd name="connsiteX29" fmla="*/ 367366 w 414382"/>
              <a:gd name="connsiteY29" fmla="*/ 211175 h 669385"/>
              <a:gd name="connsiteX30" fmla="*/ 367366 w 414382"/>
              <a:gd name="connsiteY30" fmla="*/ 204800 h 669385"/>
              <a:gd name="connsiteX31" fmla="*/ 207988 w 414382"/>
              <a:gd name="connsiteY31" fmla="*/ 47016 h 669385"/>
              <a:gd name="connsiteX32" fmla="*/ 207191 w 414382"/>
              <a:gd name="connsiteY32" fmla="*/ 0 h 669385"/>
              <a:gd name="connsiteX33" fmla="*/ 414382 w 414382"/>
              <a:gd name="connsiteY33" fmla="*/ 204800 h 669385"/>
              <a:gd name="connsiteX34" fmla="*/ 414382 w 414382"/>
              <a:gd name="connsiteY34" fmla="*/ 211972 h 669385"/>
              <a:gd name="connsiteX35" fmla="*/ 400038 w 414382"/>
              <a:gd name="connsiteY35" fmla="*/ 283693 h 669385"/>
              <a:gd name="connsiteX36" fmla="*/ 364178 w 414382"/>
              <a:gd name="connsiteY36" fmla="*/ 342662 h 669385"/>
              <a:gd name="connsiteX37" fmla="*/ 315568 w 414382"/>
              <a:gd name="connsiteY37" fmla="*/ 421554 h 669385"/>
              <a:gd name="connsiteX38" fmla="*/ 301224 w 414382"/>
              <a:gd name="connsiteY38" fmla="*/ 430320 h 669385"/>
              <a:gd name="connsiteX39" fmla="*/ 113158 w 414382"/>
              <a:gd name="connsiteY39" fmla="*/ 430320 h 669385"/>
              <a:gd name="connsiteX40" fmla="*/ 98814 w 414382"/>
              <a:gd name="connsiteY40" fmla="*/ 421554 h 669385"/>
              <a:gd name="connsiteX41" fmla="*/ 50204 w 414382"/>
              <a:gd name="connsiteY41" fmla="*/ 342662 h 669385"/>
              <a:gd name="connsiteX42" fmla="*/ 14344 w 414382"/>
              <a:gd name="connsiteY42" fmla="*/ 283693 h 669385"/>
              <a:gd name="connsiteX43" fmla="*/ 0 w 414382"/>
              <a:gd name="connsiteY43" fmla="*/ 211972 h 669385"/>
              <a:gd name="connsiteX44" fmla="*/ 0 w 414382"/>
              <a:gd name="connsiteY44" fmla="*/ 204800 h 669385"/>
              <a:gd name="connsiteX45" fmla="*/ 207191 w 414382"/>
              <a:gd name="connsiteY45" fmla="*/ 0 h 669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414382" h="669385">
                <a:moveTo>
                  <a:pt x="155393" y="621572"/>
                </a:moveTo>
                <a:lnTo>
                  <a:pt x="258988" y="621572"/>
                </a:lnTo>
                <a:cubicBezTo>
                  <a:pt x="256598" y="648666"/>
                  <a:pt x="234285" y="669385"/>
                  <a:pt x="207191" y="669385"/>
                </a:cubicBezTo>
                <a:cubicBezTo>
                  <a:pt x="180096" y="669385"/>
                  <a:pt x="157784" y="648666"/>
                  <a:pt x="155393" y="621572"/>
                </a:cubicBezTo>
                <a:close/>
                <a:moveTo>
                  <a:pt x="127502" y="541883"/>
                </a:moveTo>
                <a:lnTo>
                  <a:pt x="286879" y="541883"/>
                </a:lnTo>
                <a:cubicBezTo>
                  <a:pt x="300426" y="541883"/>
                  <a:pt x="310785" y="552243"/>
                  <a:pt x="310785" y="565790"/>
                </a:cubicBezTo>
                <a:cubicBezTo>
                  <a:pt x="310785" y="579337"/>
                  <a:pt x="300426" y="589696"/>
                  <a:pt x="286879" y="589696"/>
                </a:cubicBezTo>
                <a:lnTo>
                  <a:pt x="127502" y="589696"/>
                </a:lnTo>
                <a:cubicBezTo>
                  <a:pt x="113955" y="589696"/>
                  <a:pt x="103595" y="579337"/>
                  <a:pt x="103595" y="565790"/>
                </a:cubicBezTo>
                <a:cubicBezTo>
                  <a:pt x="103595" y="552243"/>
                  <a:pt x="113955" y="541883"/>
                  <a:pt x="127502" y="541883"/>
                </a:cubicBezTo>
                <a:close/>
                <a:moveTo>
                  <a:pt x="127502" y="462194"/>
                </a:moveTo>
                <a:lnTo>
                  <a:pt x="286879" y="462194"/>
                </a:lnTo>
                <a:cubicBezTo>
                  <a:pt x="300426" y="462194"/>
                  <a:pt x="310785" y="472554"/>
                  <a:pt x="310785" y="486101"/>
                </a:cubicBezTo>
                <a:cubicBezTo>
                  <a:pt x="310785" y="499648"/>
                  <a:pt x="300426" y="510007"/>
                  <a:pt x="286879" y="510007"/>
                </a:cubicBezTo>
                <a:lnTo>
                  <a:pt x="127502" y="510007"/>
                </a:lnTo>
                <a:cubicBezTo>
                  <a:pt x="113955" y="510007"/>
                  <a:pt x="103595" y="499648"/>
                  <a:pt x="103595" y="486101"/>
                </a:cubicBezTo>
                <a:cubicBezTo>
                  <a:pt x="103595" y="472554"/>
                  <a:pt x="113955" y="462194"/>
                  <a:pt x="127502" y="462194"/>
                </a:cubicBezTo>
                <a:close/>
                <a:moveTo>
                  <a:pt x="207988" y="47016"/>
                </a:moveTo>
                <a:cubicBezTo>
                  <a:pt x="121127" y="47813"/>
                  <a:pt x="50204" y="117939"/>
                  <a:pt x="48610" y="204800"/>
                </a:cubicBezTo>
                <a:lnTo>
                  <a:pt x="48610" y="211175"/>
                </a:lnTo>
                <a:cubicBezTo>
                  <a:pt x="49407" y="230300"/>
                  <a:pt x="52595" y="249425"/>
                  <a:pt x="59766" y="266957"/>
                </a:cubicBezTo>
                <a:cubicBezTo>
                  <a:pt x="66142" y="282896"/>
                  <a:pt x="75704" y="298037"/>
                  <a:pt x="86861" y="310787"/>
                </a:cubicBezTo>
                <a:cubicBezTo>
                  <a:pt x="104392" y="333100"/>
                  <a:pt x="120330" y="357006"/>
                  <a:pt x="133080" y="382507"/>
                </a:cubicBezTo>
                <a:lnTo>
                  <a:pt x="207191" y="382507"/>
                </a:lnTo>
                <a:lnTo>
                  <a:pt x="282099" y="382507"/>
                </a:lnTo>
                <a:cubicBezTo>
                  <a:pt x="294052" y="357006"/>
                  <a:pt x="309990" y="333100"/>
                  <a:pt x="328318" y="310787"/>
                </a:cubicBezTo>
                <a:cubicBezTo>
                  <a:pt x="340272" y="298037"/>
                  <a:pt x="349037" y="282896"/>
                  <a:pt x="355412" y="266957"/>
                </a:cubicBezTo>
                <a:cubicBezTo>
                  <a:pt x="361787" y="249425"/>
                  <a:pt x="365772" y="230300"/>
                  <a:pt x="366569" y="211175"/>
                </a:cubicBezTo>
                <a:lnTo>
                  <a:pt x="367366" y="211175"/>
                </a:lnTo>
                <a:lnTo>
                  <a:pt x="367366" y="204800"/>
                </a:lnTo>
                <a:cubicBezTo>
                  <a:pt x="365772" y="117142"/>
                  <a:pt x="294849" y="47813"/>
                  <a:pt x="207988" y="47016"/>
                </a:cubicBezTo>
                <a:close/>
                <a:moveTo>
                  <a:pt x="207191" y="0"/>
                </a:moveTo>
                <a:cubicBezTo>
                  <a:pt x="320349" y="797"/>
                  <a:pt x="411991" y="91642"/>
                  <a:pt x="414382" y="204800"/>
                </a:cubicBezTo>
                <a:lnTo>
                  <a:pt x="414382" y="211972"/>
                </a:lnTo>
                <a:cubicBezTo>
                  <a:pt x="413585" y="236675"/>
                  <a:pt x="408804" y="260582"/>
                  <a:pt x="400038" y="283693"/>
                </a:cubicBezTo>
                <a:cubicBezTo>
                  <a:pt x="392069" y="305209"/>
                  <a:pt x="379319" y="325131"/>
                  <a:pt x="364178" y="342662"/>
                </a:cubicBezTo>
                <a:cubicBezTo>
                  <a:pt x="345053" y="363381"/>
                  <a:pt x="324334" y="404022"/>
                  <a:pt x="315568" y="421554"/>
                </a:cubicBezTo>
                <a:cubicBezTo>
                  <a:pt x="313177" y="427132"/>
                  <a:pt x="307599" y="430320"/>
                  <a:pt x="301224" y="430320"/>
                </a:cubicBezTo>
                <a:lnTo>
                  <a:pt x="113158" y="430320"/>
                </a:lnTo>
                <a:cubicBezTo>
                  <a:pt x="106783" y="430320"/>
                  <a:pt x="101205" y="427132"/>
                  <a:pt x="98814" y="421554"/>
                </a:cubicBezTo>
                <a:cubicBezTo>
                  <a:pt x="90048" y="404022"/>
                  <a:pt x="69329" y="363381"/>
                  <a:pt x="50204" y="342662"/>
                </a:cubicBezTo>
                <a:cubicBezTo>
                  <a:pt x="35063" y="325131"/>
                  <a:pt x="23110" y="305209"/>
                  <a:pt x="14344" y="283693"/>
                </a:cubicBezTo>
                <a:cubicBezTo>
                  <a:pt x="5578" y="260582"/>
                  <a:pt x="797" y="236675"/>
                  <a:pt x="0" y="211972"/>
                </a:cubicBezTo>
                <a:lnTo>
                  <a:pt x="0" y="204800"/>
                </a:lnTo>
                <a:cubicBezTo>
                  <a:pt x="2391" y="91642"/>
                  <a:pt x="94033" y="797"/>
                  <a:pt x="207191" y="0"/>
                </a:cubicBezTo>
                <a:close/>
              </a:path>
            </a:pathLst>
          </a:custGeom>
          <a:solidFill>
            <a:schemeClr val="bg1"/>
          </a:solidFill>
          <a:ln w="7938" cap="flat">
            <a:noFill/>
            <a:prstDash val="solid"/>
            <a:miter/>
          </a:ln>
        </p:spPr>
        <p:txBody>
          <a:bodyPr wrap="square" rtlCol="0" anchor="ctr">
            <a:noAutofit/>
          </a:bodyPr>
          <a:lstStyle/>
          <a:p>
            <a:endParaRPr lang="en-US" sz="1400" dirty="0"/>
          </a:p>
        </p:txBody>
      </p:sp>
      <p:sp>
        <p:nvSpPr>
          <p:cNvPr id="10" name="Content Placeholder 9">
            <a:extLst>
              <a:ext uri="{FF2B5EF4-FFF2-40B4-BE49-F238E27FC236}">
                <a16:creationId xmlns:a16="http://schemas.microsoft.com/office/drawing/2014/main" id="{35213B76-8E48-436C-87A6-A773F6D8F552}"/>
              </a:ext>
            </a:extLst>
          </p:cNvPr>
          <p:cNvSpPr>
            <a:spLocks noGrp="1"/>
          </p:cNvSpPr>
          <p:nvPr>
            <p:ph idx="1"/>
          </p:nvPr>
        </p:nvSpPr>
        <p:spPr>
          <a:xfrm>
            <a:off x="7239001" y="2286000"/>
            <a:ext cx="4311650" cy="2076600"/>
          </a:xfrm>
        </p:spPr>
        <p:txBody>
          <a:bodyPr/>
          <a:lstStyle/>
          <a:p>
            <a:pPr marL="0" indent="0">
              <a:buNone/>
            </a:pPr>
            <a:r>
              <a:rPr lang="en-US" dirty="0"/>
              <a:t>The subdomains with the strongest correlation with overall health were</a:t>
            </a:r>
          </a:p>
          <a:p>
            <a:r>
              <a:rPr lang="en-US" dirty="0"/>
              <a:t>Physical health (Spearman’s correlation, ρ = 0.75)</a:t>
            </a:r>
          </a:p>
          <a:p>
            <a:r>
              <a:rPr lang="en-US" dirty="0"/>
              <a:t>Mental health (ρ = 0.68) </a:t>
            </a:r>
          </a:p>
          <a:p>
            <a:endParaRPr lang="en-US" dirty="0"/>
          </a:p>
        </p:txBody>
      </p:sp>
      <p:sp>
        <p:nvSpPr>
          <p:cNvPr id="15" name="Text Placeholder 22">
            <a:extLst>
              <a:ext uri="{FF2B5EF4-FFF2-40B4-BE49-F238E27FC236}">
                <a16:creationId xmlns:a16="http://schemas.microsoft.com/office/drawing/2014/main" id="{0645204E-2B28-46DE-8120-4729B36CF604}"/>
              </a:ext>
            </a:extLst>
          </p:cNvPr>
          <p:cNvSpPr txBox="1">
            <a:spLocks/>
          </p:cNvSpPr>
          <p:nvPr/>
        </p:nvSpPr>
        <p:spPr bwMode="auto">
          <a:xfrm>
            <a:off x="6538913" y="6419850"/>
            <a:ext cx="5203825" cy="21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0" indent="0" algn="l" rtl="0" eaLnBrk="0" fontAlgn="base" hangingPunct="0">
              <a:spcBef>
                <a:spcPct val="0"/>
              </a:spcBef>
              <a:spcAft>
                <a:spcPts val="400"/>
              </a:spcAft>
              <a:buClr>
                <a:srgbClr val="E31836"/>
              </a:buClr>
              <a:buSzPct val="115000"/>
              <a:buFont typeface="Arial" panose="020B0604020202020204" pitchFamily="34" charset="0"/>
              <a:buNone/>
              <a:defRPr sz="2000">
                <a:solidFill>
                  <a:schemeClr val="accent2"/>
                </a:solidFill>
                <a:latin typeface="Arial" panose="020B0604020202020204" pitchFamily="34" charset="0"/>
                <a:ea typeface="+mn-ea"/>
                <a:cs typeface="Arial" panose="020B0604020202020204" pitchFamily="34" charset="0"/>
              </a:defRPr>
            </a:lvl1pPr>
            <a:lvl2pPr marL="176213" indent="-176213" algn="l" rtl="0" eaLnBrk="0" fontAlgn="base" hangingPunct="0">
              <a:spcBef>
                <a:spcPct val="0"/>
              </a:spcBef>
              <a:spcAft>
                <a:spcPts val="400"/>
              </a:spcAft>
              <a:buClr>
                <a:srgbClr val="E31836"/>
              </a:buClr>
              <a:buSzPct val="115000"/>
              <a:buFont typeface="Arial" panose="020B0604020202020204" pitchFamily="34" charset="0"/>
              <a:buChar char="•"/>
              <a:defRPr sz="1700">
                <a:solidFill>
                  <a:schemeClr val="accent2"/>
                </a:solidFill>
                <a:latin typeface="Arial" panose="020B0604020202020204" pitchFamily="34" charset="0"/>
                <a:cs typeface="Arial" panose="020B0604020202020204" pitchFamily="34" charset="0"/>
              </a:defRPr>
            </a:lvl2pPr>
            <a:lvl3pPr marL="568325" indent="-173038" algn="l" rtl="0" eaLnBrk="0" fontAlgn="base" hangingPunct="0">
              <a:spcBef>
                <a:spcPct val="0"/>
              </a:spcBef>
              <a:spcAft>
                <a:spcPts val="400"/>
              </a:spcAft>
              <a:buClr>
                <a:srgbClr val="E31836"/>
              </a:buClr>
              <a:buSzPct val="115000"/>
              <a:buFont typeface="Arial" panose="020B0604020202020204" pitchFamily="34" charset="0"/>
              <a:buChar char="•"/>
              <a:defRPr lang="en-US" sz="1500" dirty="0">
                <a:solidFill>
                  <a:schemeClr val="accent2"/>
                </a:solidFill>
                <a:latin typeface="Arial" panose="020B0604020202020204" pitchFamily="34" charset="0"/>
                <a:cs typeface="Arial" panose="020B0604020202020204" pitchFamily="34" charset="0"/>
              </a:defRPr>
            </a:lvl3pPr>
            <a:lvl4pPr marL="976313" indent="-188913" algn="l" rtl="0" eaLnBrk="0" fontAlgn="base" hangingPunct="0">
              <a:spcBef>
                <a:spcPct val="0"/>
              </a:spcBef>
              <a:spcAft>
                <a:spcPts val="400"/>
              </a:spcAft>
              <a:buClr>
                <a:srgbClr val="E31836"/>
              </a:buClr>
              <a:buSzPct val="115000"/>
              <a:buFont typeface="Arial" panose="020B0604020202020204" pitchFamily="34" charset="0"/>
              <a:buChar char="•"/>
              <a:defRPr lang="en-US" sz="1300" dirty="0">
                <a:solidFill>
                  <a:schemeClr val="accent2"/>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accent2"/>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pPr algn="r"/>
            <a:r>
              <a:rPr lang="en-US" sz="800" kern="0" dirty="0">
                <a:solidFill>
                  <a:schemeClr val="tx1"/>
                </a:solidFill>
              </a:rPr>
              <a:t>Short et al. AIDS 2020; Virtual. Slides OAD0903.</a:t>
            </a:r>
          </a:p>
          <a:p>
            <a:pPr algn="r"/>
            <a:endParaRPr lang="en-US" sz="800" kern="0" dirty="0">
              <a:solidFill>
                <a:schemeClr val="tx1"/>
              </a:solidFill>
            </a:endParaRPr>
          </a:p>
        </p:txBody>
      </p:sp>
      <p:sp>
        <p:nvSpPr>
          <p:cNvPr id="13" name="Slide Number Placeholder 1">
            <a:extLst>
              <a:ext uri="{FF2B5EF4-FFF2-40B4-BE49-F238E27FC236}">
                <a16:creationId xmlns:a16="http://schemas.microsoft.com/office/drawing/2014/main" id="{54B62FB3-2D37-4E1F-B962-7357E6CACCB5}"/>
              </a:ext>
            </a:extLst>
          </p:cNvPr>
          <p:cNvSpPr>
            <a:spLocks noGrp="1"/>
          </p:cNvSpPr>
          <p:nvPr>
            <p:ph type="sldNum" sz="quarter" idx="4"/>
          </p:nvPr>
        </p:nvSpPr>
        <p:spPr>
          <a:xfrm>
            <a:off x="11736387" y="6519599"/>
            <a:ext cx="455611" cy="336525"/>
          </a:xfrm>
          <a:prstGeom prst="rect">
            <a:avLst/>
          </a:prstGeom>
        </p:spPr>
        <p:txBody>
          <a:bodyPr/>
          <a:lstStyle>
            <a:lvl1pPr algn="r">
              <a:defRPr sz="1200" b="1">
                <a:solidFill>
                  <a:schemeClr val="bg1"/>
                </a:solidFill>
              </a:defRPr>
            </a:lvl1pPr>
          </a:lstStyle>
          <a:p>
            <a:fld id="{724AC3FD-09E3-4FF5-A0F9-A72F20D7F301}" type="slidenum">
              <a:rPr lang="en-GB" smtClean="0"/>
              <a:pPr/>
              <a:t>8</a:t>
            </a:fld>
            <a:endParaRPr lang="en-GB" dirty="0"/>
          </a:p>
        </p:txBody>
      </p:sp>
    </p:spTree>
    <p:extLst>
      <p:ext uri="{BB962C8B-B14F-4D97-AF65-F5344CB8AC3E}">
        <p14:creationId xmlns:p14="http://schemas.microsoft.com/office/powerpoint/2010/main" val="3599917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58AFA430-CDFE-4A10-9780-499D74042228}"/>
              </a:ext>
            </a:extLst>
          </p:cNvPr>
          <p:cNvGraphicFramePr>
            <a:graphicFrameLocks/>
          </p:cNvGraphicFramePr>
          <p:nvPr>
            <p:extLst>
              <p:ext uri="{D42A27DB-BD31-4B8C-83A1-F6EECF244321}">
                <p14:modId xmlns:p14="http://schemas.microsoft.com/office/powerpoint/2010/main" val="2475540719"/>
              </p:ext>
            </p:extLst>
          </p:nvPr>
        </p:nvGraphicFramePr>
        <p:xfrm>
          <a:off x="304800" y="1371600"/>
          <a:ext cx="9412365" cy="4648946"/>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11">
            <a:extLst>
              <a:ext uri="{FF2B5EF4-FFF2-40B4-BE49-F238E27FC236}">
                <a16:creationId xmlns:a16="http://schemas.microsoft.com/office/drawing/2014/main" id="{F4430EC7-B6CA-4084-89CD-220069AEC84B}"/>
              </a:ext>
            </a:extLst>
          </p:cNvPr>
          <p:cNvSpPr txBox="1"/>
          <p:nvPr/>
        </p:nvSpPr>
        <p:spPr bwMode="auto">
          <a:xfrm>
            <a:off x="381000" y="1184960"/>
            <a:ext cx="2048293" cy="4648946"/>
          </a:xfrm>
          <a:prstGeom prst="rect">
            <a:avLst/>
          </a:prstGeom>
          <a:solidFill>
            <a:schemeClr val="bg1"/>
          </a:solidFill>
          <a:ln>
            <a:noFill/>
          </a:ln>
        </p:spPr>
        <p:txBody>
          <a:bodyPr vert="horz" wrap="square" lIns="0" tIns="0" rIns="0" bIns="0" numCol="1" rtlCol="0" anchor="t" anchorCtr="0" compatLnSpc="1">
            <a:prstTxWarp prst="textNoShape">
              <a:avLst/>
            </a:prstTxWarp>
            <a:spAutoFit/>
          </a:bodyPr>
          <a:lstStyle/>
          <a:p>
            <a:pPr algn="l"/>
            <a:endParaRPr lang="en-GB" kern="0" dirty="0"/>
          </a:p>
        </p:txBody>
      </p:sp>
      <p:sp>
        <p:nvSpPr>
          <p:cNvPr id="13" name="Content Placeholder 12">
            <a:extLst>
              <a:ext uri="{FF2B5EF4-FFF2-40B4-BE49-F238E27FC236}">
                <a16:creationId xmlns:a16="http://schemas.microsoft.com/office/drawing/2014/main" id="{1C353DB1-F1A2-48F4-9198-C4CDCA7C2843}"/>
              </a:ext>
            </a:extLst>
          </p:cNvPr>
          <p:cNvSpPr>
            <a:spLocks noGrp="1"/>
          </p:cNvSpPr>
          <p:nvPr>
            <p:ph idx="1"/>
          </p:nvPr>
        </p:nvSpPr>
        <p:spPr>
          <a:xfrm>
            <a:off x="7620000" y="1859694"/>
            <a:ext cx="3962400" cy="3834669"/>
          </a:xfrm>
        </p:spPr>
        <p:txBody>
          <a:bodyPr/>
          <a:lstStyle/>
          <a:p>
            <a:r>
              <a:rPr lang="en-US" dirty="0"/>
              <a:t>South Africa had the lowest percentage of reported suboptimal health in all domains. This gap narrowed after adjusting for age and sex, but some remained, suggesting the effect of other factors </a:t>
            </a:r>
          </a:p>
          <a:p>
            <a:endParaRPr lang="en-US" dirty="0"/>
          </a:p>
        </p:txBody>
      </p:sp>
      <p:sp>
        <p:nvSpPr>
          <p:cNvPr id="2" name="Title 1">
            <a:extLst>
              <a:ext uri="{FF2B5EF4-FFF2-40B4-BE49-F238E27FC236}">
                <a16:creationId xmlns:a16="http://schemas.microsoft.com/office/drawing/2014/main" id="{D00319DB-A711-4EB2-8A7F-5361C77BAE67}"/>
              </a:ext>
            </a:extLst>
          </p:cNvPr>
          <p:cNvSpPr>
            <a:spLocks noGrp="1"/>
          </p:cNvSpPr>
          <p:nvPr>
            <p:ph type="title"/>
          </p:nvPr>
        </p:nvSpPr>
        <p:spPr/>
        <p:txBody>
          <a:bodyPr/>
          <a:lstStyle/>
          <a:p>
            <a:r>
              <a:rPr lang="en-US" dirty="0"/>
              <a:t>Self-Reported Suboptimal Health Prevalence by Domain and Region</a:t>
            </a:r>
          </a:p>
        </p:txBody>
      </p:sp>
      <p:pic>
        <p:nvPicPr>
          <p:cNvPr id="11" name="Picture 10" descr="A screen shot of a social media post&#10;&#10;Description automatically generated">
            <a:extLst>
              <a:ext uri="{FF2B5EF4-FFF2-40B4-BE49-F238E27FC236}">
                <a16:creationId xmlns:a16="http://schemas.microsoft.com/office/drawing/2014/main" id="{42C45A96-E5F8-49C1-9A76-21E4BF5358DB}"/>
              </a:ext>
            </a:extLst>
          </p:cNvPr>
          <p:cNvPicPr>
            <a:picLocks noChangeAspect="1"/>
          </p:cNvPicPr>
          <p:nvPr/>
        </p:nvPicPr>
        <p:blipFill rotWithShape="1">
          <a:blip r:embed="rId4">
            <a:extLst>
              <a:ext uri="{28A0092B-C50C-407E-A947-70E740481C1C}">
                <a14:useLocalDpi xmlns:a14="http://schemas.microsoft.com/office/drawing/2010/main" val="0"/>
              </a:ext>
            </a:extLst>
          </a:blip>
          <a:srcRect r="85212"/>
          <a:stretch/>
        </p:blipFill>
        <p:spPr>
          <a:xfrm>
            <a:off x="1079314" y="1450819"/>
            <a:ext cx="1423829" cy="4913752"/>
          </a:xfrm>
          <a:prstGeom prst="rect">
            <a:avLst/>
          </a:prstGeom>
        </p:spPr>
      </p:pic>
      <p:sp>
        <p:nvSpPr>
          <p:cNvPr id="15" name="Text Placeholder 22">
            <a:extLst>
              <a:ext uri="{FF2B5EF4-FFF2-40B4-BE49-F238E27FC236}">
                <a16:creationId xmlns:a16="http://schemas.microsoft.com/office/drawing/2014/main" id="{4A62AB2A-7E64-425B-93F9-18CC9A304D69}"/>
              </a:ext>
            </a:extLst>
          </p:cNvPr>
          <p:cNvSpPr txBox="1">
            <a:spLocks/>
          </p:cNvSpPr>
          <p:nvPr/>
        </p:nvSpPr>
        <p:spPr bwMode="auto">
          <a:xfrm>
            <a:off x="6538913" y="6419850"/>
            <a:ext cx="5203825" cy="21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0" indent="0" algn="l" rtl="0" eaLnBrk="0" fontAlgn="base" hangingPunct="0">
              <a:spcBef>
                <a:spcPct val="0"/>
              </a:spcBef>
              <a:spcAft>
                <a:spcPts val="400"/>
              </a:spcAft>
              <a:buClr>
                <a:srgbClr val="E31836"/>
              </a:buClr>
              <a:buSzPct val="115000"/>
              <a:buFont typeface="Arial" panose="020B0604020202020204" pitchFamily="34" charset="0"/>
              <a:buNone/>
              <a:defRPr sz="2000">
                <a:solidFill>
                  <a:schemeClr val="accent2"/>
                </a:solidFill>
                <a:latin typeface="Arial" panose="020B0604020202020204" pitchFamily="34" charset="0"/>
                <a:ea typeface="+mn-ea"/>
                <a:cs typeface="Arial" panose="020B0604020202020204" pitchFamily="34" charset="0"/>
              </a:defRPr>
            </a:lvl1pPr>
            <a:lvl2pPr marL="176213" indent="-176213" algn="l" rtl="0" eaLnBrk="0" fontAlgn="base" hangingPunct="0">
              <a:spcBef>
                <a:spcPct val="0"/>
              </a:spcBef>
              <a:spcAft>
                <a:spcPts val="400"/>
              </a:spcAft>
              <a:buClr>
                <a:srgbClr val="E31836"/>
              </a:buClr>
              <a:buSzPct val="115000"/>
              <a:buFont typeface="Arial" panose="020B0604020202020204" pitchFamily="34" charset="0"/>
              <a:buChar char="•"/>
              <a:defRPr sz="1700">
                <a:solidFill>
                  <a:schemeClr val="accent2"/>
                </a:solidFill>
                <a:latin typeface="Arial" panose="020B0604020202020204" pitchFamily="34" charset="0"/>
                <a:cs typeface="Arial" panose="020B0604020202020204" pitchFamily="34" charset="0"/>
              </a:defRPr>
            </a:lvl2pPr>
            <a:lvl3pPr marL="568325" indent="-173038" algn="l" rtl="0" eaLnBrk="0" fontAlgn="base" hangingPunct="0">
              <a:spcBef>
                <a:spcPct val="0"/>
              </a:spcBef>
              <a:spcAft>
                <a:spcPts val="400"/>
              </a:spcAft>
              <a:buClr>
                <a:srgbClr val="E31836"/>
              </a:buClr>
              <a:buSzPct val="115000"/>
              <a:buFont typeface="Arial" panose="020B0604020202020204" pitchFamily="34" charset="0"/>
              <a:buChar char="•"/>
              <a:defRPr lang="en-US" sz="1500" dirty="0">
                <a:solidFill>
                  <a:schemeClr val="accent2"/>
                </a:solidFill>
                <a:latin typeface="Arial" panose="020B0604020202020204" pitchFamily="34" charset="0"/>
                <a:cs typeface="Arial" panose="020B0604020202020204" pitchFamily="34" charset="0"/>
              </a:defRPr>
            </a:lvl3pPr>
            <a:lvl4pPr marL="976313" indent="-188913" algn="l" rtl="0" eaLnBrk="0" fontAlgn="base" hangingPunct="0">
              <a:spcBef>
                <a:spcPct val="0"/>
              </a:spcBef>
              <a:spcAft>
                <a:spcPts val="400"/>
              </a:spcAft>
              <a:buClr>
                <a:srgbClr val="E31836"/>
              </a:buClr>
              <a:buSzPct val="115000"/>
              <a:buFont typeface="Arial" panose="020B0604020202020204" pitchFamily="34" charset="0"/>
              <a:buChar char="•"/>
              <a:defRPr lang="en-US" sz="1300" dirty="0">
                <a:solidFill>
                  <a:schemeClr val="accent2"/>
                </a:solidFill>
                <a:latin typeface="Arial" panose="020B0604020202020204" pitchFamily="34" charset="0"/>
                <a:cs typeface="Arial" panose="020B0604020202020204" pitchFamily="34" charset="0"/>
              </a:defRPr>
            </a:lvl4pPr>
            <a:lvl5pPr marL="1229753" indent="-152396" algn="l" defTabSz="1231869" rtl="0" eaLnBrk="0" fontAlgn="base" hangingPunct="0">
              <a:spcBef>
                <a:spcPct val="0"/>
              </a:spcBef>
              <a:spcAft>
                <a:spcPts val="400"/>
              </a:spcAft>
              <a:buClr>
                <a:srgbClr val="E31836"/>
              </a:buClr>
              <a:buSzPct val="115000"/>
              <a:buFont typeface="Arial" panose="020B0604020202020204" pitchFamily="34" charset="0"/>
              <a:buChar char="•"/>
              <a:defRPr lang="en-GB" sz="1467" dirty="0">
                <a:solidFill>
                  <a:schemeClr val="accent2"/>
                </a:solidFill>
                <a:latin typeface="Arial" panose="020B0604020202020204" pitchFamily="34" charset="0"/>
                <a:cs typeface="Arial" panose="020B0604020202020204" pitchFamily="34" charset="0"/>
              </a:defRPr>
            </a:lvl5pPr>
            <a:lvl6pPr marL="891095" indent="0" algn="l" rtl="0" eaLnBrk="1" fontAlgn="base" hangingPunct="1">
              <a:spcBef>
                <a:spcPct val="20000"/>
              </a:spcBef>
              <a:spcAft>
                <a:spcPct val="0"/>
              </a:spcAft>
              <a:buClr>
                <a:srgbClr val="B61229"/>
              </a:buClr>
              <a:buSzPct val="115000"/>
              <a:buFont typeface="Arial" charset="0"/>
              <a:buNone/>
              <a:defRPr sz="1333">
                <a:solidFill>
                  <a:schemeClr val="bg2"/>
                </a:solidFill>
                <a:latin typeface="+mn-lt"/>
                <a:cs typeface="+mn-cs"/>
              </a:defRPr>
            </a:lvl6pPr>
            <a:lvl7pPr marL="1930352"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7pPr>
            <a:lvl8pPr marL="2539937"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8pPr>
            <a:lvl9pPr marL="3149521" indent="-251878" algn="l" rtl="0" eaLnBrk="1" fontAlgn="base" hangingPunct="1">
              <a:spcBef>
                <a:spcPct val="20000"/>
              </a:spcBef>
              <a:spcAft>
                <a:spcPct val="0"/>
              </a:spcAft>
              <a:buClr>
                <a:srgbClr val="B61229"/>
              </a:buClr>
              <a:buSzPct val="115000"/>
              <a:buFont typeface="Arial" charset="0"/>
              <a:buChar char="•"/>
              <a:defRPr sz="1333">
                <a:solidFill>
                  <a:schemeClr val="bg2"/>
                </a:solidFill>
                <a:latin typeface="+mn-lt"/>
                <a:cs typeface="+mn-cs"/>
              </a:defRPr>
            </a:lvl9pPr>
          </a:lstStyle>
          <a:p>
            <a:pPr algn="r"/>
            <a:r>
              <a:rPr lang="en-US" sz="800" kern="0" dirty="0">
                <a:solidFill>
                  <a:schemeClr val="tx1"/>
                </a:solidFill>
              </a:rPr>
              <a:t>Short et al. AIDS 2020; Virtual. Slides OAD0903.</a:t>
            </a:r>
          </a:p>
          <a:p>
            <a:pPr algn="r"/>
            <a:endParaRPr lang="en-US" sz="800" kern="0" dirty="0">
              <a:solidFill>
                <a:schemeClr val="tx1"/>
              </a:solidFill>
            </a:endParaRPr>
          </a:p>
        </p:txBody>
      </p:sp>
      <p:sp>
        <p:nvSpPr>
          <p:cNvPr id="10" name="Slide Number Placeholder 1">
            <a:extLst>
              <a:ext uri="{FF2B5EF4-FFF2-40B4-BE49-F238E27FC236}">
                <a16:creationId xmlns:a16="http://schemas.microsoft.com/office/drawing/2014/main" id="{FDCDB2B7-8F86-4D3C-8561-BADA03A3DDDA}"/>
              </a:ext>
            </a:extLst>
          </p:cNvPr>
          <p:cNvSpPr>
            <a:spLocks noGrp="1"/>
          </p:cNvSpPr>
          <p:nvPr>
            <p:ph type="sldNum" sz="quarter" idx="4"/>
          </p:nvPr>
        </p:nvSpPr>
        <p:spPr>
          <a:xfrm>
            <a:off x="11736387" y="6519599"/>
            <a:ext cx="455611" cy="336525"/>
          </a:xfrm>
          <a:prstGeom prst="rect">
            <a:avLst/>
          </a:prstGeom>
        </p:spPr>
        <p:txBody>
          <a:bodyPr/>
          <a:lstStyle>
            <a:lvl1pPr algn="r">
              <a:defRPr sz="1200" b="1">
                <a:solidFill>
                  <a:schemeClr val="bg1"/>
                </a:solidFill>
              </a:defRPr>
            </a:lvl1pPr>
          </a:lstStyle>
          <a:p>
            <a:fld id="{724AC3FD-09E3-4FF5-A0F9-A72F20D7F301}" type="slidenum">
              <a:rPr lang="en-GB" smtClean="0"/>
              <a:pPr/>
              <a:t>9</a:t>
            </a:fld>
            <a:endParaRPr lang="en-GB" dirty="0"/>
          </a:p>
        </p:txBody>
      </p:sp>
    </p:spTree>
    <p:extLst>
      <p:ext uri="{BB962C8B-B14F-4D97-AF65-F5344CB8AC3E}">
        <p14:creationId xmlns:p14="http://schemas.microsoft.com/office/powerpoint/2010/main" val="3722477877"/>
      </p:ext>
    </p:extLst>
  </p:cSld>
  <p:clrMapOvr>
    <a:masterClrMapping/>
  </p:clrMapOvr>
</p:sld>
</file>

<file path=ppt/theme/theme1.xml><?xml version="1.0" encoding="utf-8"?>
<a:theme xmlns:a="http://schemas.openxmlformats.org/drawingml/2006/main" name="1_ViiV Global Template 2020">
  <a:themeElements>
    <a:clrScheme name="ViiV Corporate 2019 Color Theme - NEW">
      <a:dk1>
        <a:srgbClr val="071D49"/>
      </a:dk1>
      <a:lt1>
        <a:srgbClr val="FFFFFF"/>
      </a:lt1>
      <a:dk2>
        <a:srgbClr val="E40046"/>
      </a:dk2>
      <a:lt2>
        <a:srgbClr val="E7E6E6"/>
      </a:lt2>
      <a:accent1>
        <a:srgbClr val="E40046"/>
      </a:accent1>
      <a:accent2>
        <a:srgbClr val="071D49"/>
      </a:accent2>
      <a:accent3>
        <a:srgbClr val="702082"/>
      </a:accent3>
      <a:accent4>
        <a:srgbClr val="5BC2E7"/>
      </a:accent4>
      <a:accent5>
        <a:srgbClr val="D0D3D4"/>
      </a:accent5>
      <a:accent6>
        <a:srgbClr val="00B050"/>
      </a:accent6>
      <a:hlink>
        <a:srgbClr val="702082"/>
      </a:hlink>
      <a:folHlink>
        <a:srgbClr val="541761"/>
      </a:folHlink>
    </a:clrScheme>
    <a:fontScheme name="ViiV 2019 NEW Corporate">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bwMode="auto">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a:spPr>
      <a:bodyPr vert="horz" wrap="square" lIns="0" tIns="0" rIns="0" bIns="0" numCol="1" anchor="t" anchorCtr="0" compatLnSpc="1">
        <a:prstTxWarp prst="textNoShape">
          <a:avLst/>
        </a:prstTxWarp>
      </a:bodyPr>
      <a:lstStyle>
        <a:defPPr algn="l">
          <a:defRPr kern="0" dirty="0" smtClean="0"/>
        </a:defPPr>
      </a:lstStyle>
    </a:tx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ViiV Global Template 2020">
  <a:themeElements>
    <a:clrScheme name="ViiV Corporate 2019 Color Theme - NEW">
      <a:dk1>
        <a:srgbClr val="071D49"/>
      </a:dk1>
      <a:lt1>
        <a:srgbClr val="FFFFFF"/>
      </a:lt1>
      <a:dk2>
        <a:srgbClr val="E40046"/>
      </a:dk2>
      <a:lt2>
        <a:srgbClr val="E7E6E6"/>
      </a:lt2>
      <a:accent1>
        <a:srgbClr val="E40046"/>
      </a:accent1>
      <a:accent2>
        <a:srgbClr val="071D49"/>
      </a:accent2>
      <a:accent3>
        <a:srgbClr val="702082"/>
      </a:accent3>
      <a:accent4>
        <a:srgbClr val="5BC2E7"/>
      </a:accent4>
      <a:accent5>
        <a:srgbClr val="D0D3D4"/>
      </a:accent5>
      <a:accent6>
        <a:srgbClr val="00B050"/>
      </a:accent6>
      <a:hlink>
        <a:srgbClr val="702082"/>
      </a:hlink>
      <a:folHlink>
        <a:srgbClr val="541761"/>
      </a:folHlink>
    </a:clrScheme>
    <a:fontScheme name="ViiV 2019 NEW Corporate">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bwMode="auto">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a:spPr>
      <a:bodyPr vert="horz" wrap="square" lIns="0" tIns="0" rIns="0" bIns="0" numCol="1" anchor="t" anchorCtr="0" compatLnSpc="1">
        <a:prstTxWarp prst="textNoShape">
          <a:avLst/>
        </a:prstTxWarp>
      </a:bodyPr>
      <a:lstStyle>
        <a:defPPr algn="l">
          <a:defRPr kern="0" dirty="0" smtClean="0"/>
        </a:defPPr>
      </a:lstStyle>
    </a:tx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9C8A1D5FEB3204AB22DED1686C323F9" ma:contentTypeVersion="13" ma:contentTypeDescription="Create a new document." ma:contentTypeScope="" ma:versionID="0975958ed8815f65b11d0c8996a97fa1">
  <xsd:schema xmlns:xsd="http://www.w3.org/2001/XMLSchema" xmlns:xs="http://www.w3.org/2001/XMLSchema" xmlns:p="http://schemas.microsoft.com/office/2006/metadata/properties" xmlns:ns3="5c85ade5-5d52-4440-8518-8cd3753510c2" xmlns:ns4="04198411-93c3-4c60-a5b6-0486d87d03a5" targetNamespace="http://schemas.microsoft.com/office/2006/metadata/properties" ma:root="true" ma:fieldsID="73c7d9f365e0744fa8ffc31b33fc6395" ns3:_="" ns4:_="">
    <xsd:import namespace="5c85ade5-5d52-4440-8518-8cd3753510c2"/>
    <xsd:import namespace="04198411-93c3-4c60-a5b6-0486d87d03a5"/>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Location" minOccurs="0"/>
                <xsd:element ref="ns3:MediaServiceOCR"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c85ade5-5d52-4440-8518-8cd3753510c2"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4198411-93c3-4c60-a5b6-0486d87d03a5"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1300E3C-CE47-47A9-89E1-7B94B19B1FAF}">
  <ds:schemaRefs>
    <ds:schemaRef ds:uri="http://purl.org/dc/terms/"/>
    <ds:schemaRef ds:uri="http://schemas.openxmlformats.org/package/2006/metadata/core-properties"/>
    <ds:schemaRef ds:uri="http://schemas.microsoft.com/office/2006/documentManagement/types"/>
    <ds:schemaRef ds:uri="04198411-93c3-4c60-a5b6-0486d87d03a5"/>
    <ds:schemaRef ds:uri="http://purl.org/dc/elements/1.1/"/>
    <ds:schemaRef ds:uri="http://schemas.microsoft.com/office/2006/metadata/properties"/>
    <ds:schemaRef ds:uri="5c85ade5-5d52-4440-8518-8cd3753510c2"/>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DA76934F-8646-432B-80B5-283F5D0BB47D}">
  <ds:schemaRefs>
    <ds:schemaRef ds:uri="http://schemas.microsoft.com/sharepoint/v3/contenttype/forms"/>
  </ds:schemaRefs>
</ds:datastoreItem>
</file>

<file path=customXml/itemProps3.xml><?xml version="1.0" encoding="utf-8"?>
<ds:datastoreItem xmlns:ds="http://schemas.openxmlformats.org/officeDocument/2006/customXml" ds:itemID="{9A87EE58-A190-4404-B17B-399E37959A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c85ade5-5d52-4440-8518-8cd3753510c2"/>
    <ds:schemaRef ds:uri="04198411-93c3-4c60-a5b6-0486d87d03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1029</Words>
  <Application>Microsoft Office PowerPoint</Application>
  <PresentationFormat>Breitbild</PresentationFormat>
  <Paragraphs>129</Paragraphs>
  <Slides>12</Slides>
  <Notes>11</Notes>
  <HiddenSlides>0</HiddenSlides>
  <MMClips>0</MMClips>
  <ScaleCrop>false</ScaleCrop>
  <HeadingPairs>
    <vt:vector size="6" baseType="variant">
      <vt:variant>
        <vt:lpstr>Verwendete Schriftarten</vt:lpstr>
      </vt:variant>
      <vt:variant>
        <vt:i4>8</vt:i4>
      </vt:variant>
      <vt:variant>
        <vt:lpstr>Design</vt:lpstr>
      </vt:variant>
      <vt:variant>
        <vt:i4>2</vt:i4>
      </vt:variant>
      <vt:variant>
        <vt:lpstr>Folientitel</vt:lpstr>
      </vt:variant>
      <vt:variant>
        <vt:i4>12</vt:i4>
      </vt:variant>
    </vt:vector>
  </HeadingPairs>
  <TitlesOfParts>
    <vt:vector size="22" baseType="lpstr">
      <vt:lpstr>Arial</vt:lpstr>
      <vt:lpstr>Arial Narrow</vt:lpstr>
      <vt:lpstr>Breakthrough</vt:lpstr>
      <vt:lpstr>Calibri</vt:lpstr>
      <vt:lpstr>Century Gothic</vt:lpstr>
      <vt:lpstr>Helvetica</vt:lpstr>
      <vt:lpstr>Montserrat</vt:lpstr>
      <vt:lpstr>Raleway</vt:lpstr>
      <vt:lpstr>1_ViiV Global Template 2020</vt:lpstr>
      <vt:lpstr>ViiV Global Template 2020</vt:lpstr>
      <vt:lpstr>CLINICAL AND SOCIODEMOGRAPHIC CHARACTERISTICS ASSOCIATED WITH  POOR SELF-RATED HEALTH ACROSS MULTIPLE DOMAINS AMONG OLDER ADULTS LIVING WITH HIV  </vt:lpstr>
      <vt:lpstr>Beyond Viral Suppression: Going Full 360</vt:lpstr>
      <vt:lpstr>Overall Health and Subdomains</vt:lpstr>
      <vt:lpstr>Key Objectives</vt:lpstr>
      <vt:lpstr>Overview of Positive Perspectives Study Design</vt:lpstr>
      <vt:lpstr>PLHIV Aged ≥50 y in Selected Countries Relative to Total Sample</vt:lpstr>
      <vt:lpstr>Self-Reported Suboptimal Health Prevalence</vt:lpstr>
      <vt:lpstr>Correlation Between the Different Domains of Self-Rated Health</vt:lpstr>
      <vt:lpstr>Self-Reported Suboptimal Health Prevalence by Domain and Region</vt:lpstr>
      <vt:lpstr>Number of Domains on Which Suboptimal Health Was Reported, Overall and by Region </vt:lpstr>
      <vt:lpstr>Comparisons of Individuals Reporting Suboptimal Health on All 4 Domains vs Those Not Reporting Suboptimal Health on Any Domain</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2013 ViiV Slide Template</dc:title>
  <dc:creator>ViiV Healthcare and MedThink SciCom</dc:creator>
  <cp:lastModifiedBy>Alexandra Wigger</cp:lastModifiedBy>
  <cp:revision>933</cp:revision>
  <cp:lastPrinted>2013-05-07T17:42:22Z</cp:lastPrinted>
  <dcterms:created xsi:type="dcterms:W3CDTF">2013-03-06T21:22:39Z</dcterms:created>
  <dcterms:modified xsi:type="dcterms:W3CDTF">2020-07-09T09:38:03Z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0x01010039C8A1D5FEB3204AB22DED1686C323F9</vt:lpwstr>
  </property>
</Properties>
</file>