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77" r:id="rId5"/>
    <p:sldMasterId id="2147483694" r:id="rId6"/>
  </p:sldMasterIdLst>
  <p:notesMasterIdLst>
    <p:notesMasterId r:id="rId22"/>
  </p:notesMasterIdLst>
  <p:handoutMasterIdLst>
    <p:handoutMasterId r:id="rId23"/>
  </p:handoutMasterIdLst>
  <p:sldIdLst>
    <p:sldId id="257" r:id="rId7"/>
    <p:sldId id="258" r:id="rId8"/>
    <p:sldId id="354" r:id="rId9"/>
    <p:sldId id="355" r:id="rId10"/>
    <p:sldId id="396" r:id="rId11"/>
    <p:sldId id="358" r:id="rId12"/>
    <p:sldId id="408" r:id="rId13"/>
    <p:sldId id="398" r:id="rId14"/>
    <p:sldId id="400" r:id="rId15"/>
    <p:sldId id="399" r:id="rId16"/>
    <p:sldId id="401" r:id="rId17"/>
    <p:sldId id="410" r:id="rId18"/>
    <p:sldId id="411" r:id="rId19"/>
    <p:sldId id="404" r:id="rId20"/>
    <p:sldId id="414" r:id="rId2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hil S Pang" initials="PSP" lastIdx="3" clrIdx="0"/>
  <p:cmAuthor id="1" name="Sarah Arterburn" initials="SA" lastIdx="4" clrIdx="1"/>
  <p:cmAuthor id="2" name="Jill Denning" initials="JD" lastIdx="1" clrIdx="2"/>
  <p:cmAuthor id="3" name="Cindy (Hui) Liu" initials="CL" lastIdx="6" clrIdx="3">
    <p:extLst>
      <p:ext uri="{19B8F6BF-5375-455C-9EA6-DF929625EA0E}">
        <p15:presenceInfo xmlns:p15="http://schemas.microsoft.com/office/powerpoint/2012/main" userId="S::cindy.liu@gilead.com::0652d3f2-e15f-43ce-8591-5a2844d41e84" providerId="AD"/>
      </p:ext>
    </p:extLst>
  </p:cmAuthor>
  <p:cmAuthor id="4" name="Jason Hindman" initials="JH" lastIdx="60" clrIdx="4">
    <p:extLst>
      <p:ext uri="{19B8F6BF-5375-455C-9EA6-DF929625EA0E}">
        <p15:presenceInfo xmlns:p15="http://schemas.microsoft.com/office/powerpoint/2012/main" userId="S::jhindman@gilead.com::b07eb334-14bd-4d12-9fe0-0b55d4fb6b83" providerId="AD"/>
      </p:ext>
    </p:extLst>
  </p:cmAuthor>
  <p:cmAuthor id="5" name="Xiaoshan Wang" initials="XW" lastIdx="8" clrIdx="5">
    <p:extLst>
      <p:ext uri="{19B8F6BF-5375-455C-9EA6-DF929625EA0E}">
        <p15:presenceInfo xmlns:p15="http://schemas.microsoft.com/office/powerpoint/2012/main" userId="S::xiaoshan.wang13@gilead.com::e6d7f16a-7a3d-4d98-991f-3dae54172c11" providerId="AD"/>
      </p:ext>
    </p:extLst>
  </p:cmAuthor>
  <p:cmAuthor id="6" name="Hal Martin" initials="HM" lastIdx="7" clrIdx="6">
    <p:extLst>
      <p:ext uri="{19B8F6BF-5375-455C-9EA6-DF929625EA0E}">
        <p15:presenceInfo xmlns:p15="http://schemas.microsoft.com/office/powerpoint/2012/main" userId="S::hal.martin@gilead.com::cfe03137-f242-47ec-b43a-e17c42111893" providerId="AD"/>
      </p:ext>
    </p:extLst>
  </p:cmAuthor>
  <p:cmAuthor id="7" name="Hongyuan Wang" initials="HW" lastIdx="7" clrIdx="7">
    <p:extLst>
      <p:ext uri="{19B8F6BF-5375-455C-9EA6-DF929625EA0E}">
        <p15:presenceInfo xmlns:p15="http://schemas.microsoft.com/office/powerpoint/2012/main" userId="S::hongyuan.wang@gilead.com::1f0af0b2-1d47-4a60-8f42-f8e70926db9a" providerId="AD"/>
      </p:ext>
    </p:extLst>
  </p:cmAuthor>
  <p:cmAuthor id="8" name="Tse, Sarah" initials="TS" lastIdx="7" clrIdx="8">
    <p:extLst>
      <p:ext uri="{19B8F6BF-5375-455C-9EA6-DF929625EA0E}">
        <p15:presenceInfo xmlns:p15="http://schemas.microsoft.com/office/powerpoint/2012/main" userId="S::Sarah.Tse@bioscicom.net::dce16e29-7e73-49b8-b55c-51f1fd03f886" providerId="AD"/>
      </p:ext>
    </p:extLst>
  </p:cmAuthor>
  <p:cmAuthor id="9" name="Jared Baeten" initials="JB" lastIdx="26" clrIdx="9">
    <p:extLst>
      <p:ext uri="{19B8F6BF-5375-455C-9EA6-DF929625EA0E}">
        <p15:presenceInfo xmlns:p15="http://schemas.microsoft.com/office/powerpoint/2012/main" userId="S::jared.baeten@gilead.com::a292379d-c597-4c9b-976d-0a5bff64e29c" providerId="AD"/>
      </p:ext>
    </p:extLst>
  </p:cmAuthor>
  <p:cmAuthor id="10" name="anchaleea2009@gmail.com" initials="an" lastIdx="5" clrIdx="10">
    <p:extLst>
      <p:ext uri="{19B8F6BF-5375-455C-9EA6-DF929625EA0E}">
        <p15:presenceInfo xmlns:p15="http://schemas.microsoft.com/office/powerpoint/2012/main" userId="S::urn:spo:guest#anchaleea2009@gmail.com::" providerId="AD"/>
      </p:ext>
    </p:extLst>
  </p:cmAuthor>
  <p:cmAuthor id="11" name="hal.martin@gilead.com" initials="ha" lastIdx="2" clrIdx="11">
    <p:extLst>
      <p:ext uri="{19B8F6BF-5375-455C-9EA6-DF929625EA0E}">
        <p15:presenceInfo xmlns:p15="http://schemas.microsoft.com/office/powerpoint/2012/main" userId="S::urn:spo:guest#hal.martin@gilead.com::" providerId="AD"/>
      </p:ext>
    </p:extLst>
  </p:cmAuthor>
  <p:cmAuthor id="12" name="hcc0401@ntu.edu.tw" initials="hc" lastIdx="4" clrIdx="12">
    <p:extLst>
      <p:ext uri="{19B8F6BF-5375-455C-9EA6-DF929625EA0E}">
        <p15:presenceInfo xmlns:p15="http://schemas.microsoft.com/office/powerpoint/2012/main" userId="S::urn:spo:guest#hcc0401@ntu.edu.tw::" providerId="AD"/>
      </p:ext>
    </p:extLst>
  </p:cmAuthor>
  <p:cmAuthor id="13" name="jason.hindman@gilead.com" initials="ja" lastIdx="6" clrIdx="13">
    <p:extLst>
      <p:ext uri="{19B8F6BF-5375-455C-9EA6-DF929625EA0E}">
        <p15:presenceInfo xmlns:p15="http://schemas.microsoft.com/office/powerpoint/2012/main" userId="S::urn:spo:guest#jason.hindman@gilead.com::" providerId="AD"/>
      </p:ext>
    </p:extLst>
  </p:cmAuthor>
  <p:cmAuthor id="14" name="Sophia Rahman" initials="SR" lastIdx="1" clrIdx="14">
    <p:extLst>
      <p:ext uri="{19B8F6BF-5375-455C-9EA6-DF929625EA0E}">
        <p15:presenceInfo xmlns:p15="http://schemas.microsoft.com/office/powerpoint/2012/main" userId="S::Sophia.Rahman@gilead.com::632c6ba3-6a06-48d3-b22a-b975e616c556" providerId="AD"/>
      </p:ext>
    </p:extLst>
  </p:cmAuthor>
  <p:cmAuthor id="15" name="Michelle D'Antoni Brogan" initials="MDB" lastIdx="3" clrIdx="15">
    <p:extLst>
      <p:ext uri="{19B8F6BF-5375-455C-9EA6-DF929625EA0E}">
        <p15:presenceInfo xmlns:p15="http://schemas.microsoft.com/office/powerpoint/2012/main" userId="S::michelle.dantonibrogan@gilead.com::9f2197be-2a20-44d6-b144-0fdd623cf51b" providerId="AD"/>
      </p:ext>
    </p:extLst>
  </p:cmAuthor>
  <p:cmAuthor id="16" name="Priyanka Arora" initials="PA" lastIdx="13" clrIdx="16">
    <p:extLst>
      <p:ext uri="{19B8F6BF-5375-455C-9EA6-DF929625EA0E}">
        <p15:presenceInfo xmlns:p15="http://schemas.microsoft.com/office/powerpoint/2012/main" userId="S::priyanka.arora4@gilead.com::8f844f62-7732-412d-a0e7-d2b56b7eb729" providerId="AD"/>
      </p:ext>
    </p:extLst>
  </p:cmAuthor>
  <p:cmAuthor id="17" name="Joel Gallant" initials="JG" lastIdx="23" clrIdx="17">
    <p:extLst>
      <p:ext uri="{19B8F6BF-5375-455C-9EA6-DF929625EA0E}">
        <p15:presenceInfo xmlns:p15="http://schemas.microsoft.com/office/powerpoint/2012/main" userId="S::joel.gallant@gilead.com::7e27f87a-bc32-4b70-989b-0e37c31dfdc7" providerId="AD"/>
      </p:ext>
    </p:extLst>
  </p:cmAuthor>
  <p:cmAuthor id="18" name="Frida Abramov" initials="FA" lastIdx="13" clrIdx="18">
    <p:extLst>
      <p:ext uri="{19B8F6BF-5375-455C-9EA6-DF929625EA0E}">
        <p15:presenceInfo xmlns:p15="http://schemas.microsoft.com/office/powerpoint/2012/main" userId="S::fabramov@gilead.com::02f7f9d3-7684-49e2-a590-eb3905ec2824" providerId="AD"/>
      </p:ext>
    </p:extLst>
  </p:cmAuthor>
  <p:cmAuthor id="19" name="Patricia Mendez" initials="PM" lastIdx="5" clrIdx="19">
    <p:extLst>
      <p:ext uri="{19B8F6BF-5375-455C-9EA6-DF929625EA0E}">
        <p15:presenceInfo xmlns:p15="http://schemas.microsoft.com/office/powerpoint/2012/main" userId="S::patricia.mendez@gilead.com::6a5d34fa-51f7-496a-8743-6c1b9d091840" providerId="AD"/>
      </p:ext>
    </p:extLst>
  </p:cmAuthor>
  <p:cmAuthor id="20" name="Cal Cohen" initials="CC" lastIdx="6" clrIdx="20">
    <p:extLst>
      <p:ext uri="{19B8F6BF-5375-455C-9EA6-DF929625EA0E}">
        <p15:presenceInfo xmlns:p15="http://schemas.microsoft.com/office/powerpoint/2012/main" userId="S::cal.cohen@gilead.com::206e9c77-93a5-4114-a539-13f10654f44f" providerId="AD"/>
      </p:ext>
    </p:extLst>
  </p:cmAuthor>
  <p:cmAuthor id="21" name="Katzman, Aaron" initials="KA" lastIdx="21" clrIdx="21">
    <p:extLst>
      <p:ext uri="{19B8F6BF-5375-455C-9EA6-DF929625EA0E}">
        <p15:presenceInfo xmlns:p15="http://schemas.microsoft.com/office/powerpoint/2012/main" userId="S::Aaron.Katzman@bioscicom.net::26d3c2c1-3ba2-4b8a-b78a-22c5bbf7ead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76382"/>
    <a:srgbClr val="7F7F7F"/>
    <a:srgbClr val="00C0A0"/>
    <a:srgbClr val="808080"/>
    <a:srgbClr val="A50021"/>
    <a:srgbClr val="B2B2B2"/>
    <a:srgbClr val="0066A8"/>
    <a:srgbClr val="EA7137"/>
    <a:srgbClr val="8F7C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4B78D5-D17E-4039-A516-E88B6F85297E}" v="16" dt="2022-07-22T15:01:36.347"/>
    <p1510:client id="{599CE3ED-6D11-44A0-A023-4EB56DFDD8BA}" v="34" dt="2022-07-22T14:58:47.8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8C_1B3BB67D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66_BF4BF11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66_BF4BF111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8E_700F29B6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8E_700F29B62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8E_700F29B63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8E_700F29B64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90_51DEA651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950357357813976"/>
          <c:y val="7.7433073761797977E-2"/>
          <c:w val="0.53766098667148132"/>
          <c:h val="0.9225670266410771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B/F/TAF</c:v>
                </c:pt>
              </c:strCache>
            </c:strRef>
          </c:tx>
          <c:spPr>
            <a:solidFill>
              <a:srgbClr val="00C0A0">
                <a:alpha val="7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Thailand (6)</c:v>
                </c:pt>
                <c:pt idx="1">
                  <c:v>China (10)</c:v>
                </c:pt>
                <c:pt idx="2">
                  <c:v>Malaysia (9)</c:v>
                </c:pt>
                <c:pt idx="3">
                  <c:v>Taiwan (6)</c:v>
                </c:pt>
                <c:pt idx="4">
                  <c:v>Dominican Republic (1)</c:v>
                </c:pt>
                <c:pt idx="5">
                  <c:v>Turkey (2)</c:v>
                </c:pt>
                <c:pt idx="6">
                  <c:v>Spain (4)</c:v>
                </c:pt>
                <c:pt idx="7">
                  <c:v>Japan (3)</c:v>
                </c:pt>
                <c:pt idx="8">
                  <c:v>Hong Kong (1)</c:v>
                </c:pt>
                <c:pt idx="9">
                  <c:v>United States (3)</c:v>
                </c:pt>
                <c:pt idx="10">
                  <c:v>Korea (1)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55</c:v>
                </c:pt>
                <c:pt idx="1">
                  <c:v>27</c:v>
                </c:pt>
                <c:pt idx="2">
                  <c:v>15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1A-4982-8C64-87541AF321A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DTG + F/TDF</c:v>
                </c:pt>
              </c:strCache>
            </c:strRef>
          </c:tx>
          <c:spPr>
            <a:solidFill>
              <a:schemeClr val="bg1">
                <a:lumMod val="50000"/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0"/>
              <c:layout>
                <c:manualLayout>
                  <c:x val="-9.1845776477393077E-3"/>
                  <c:y val="-8.15553657115983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31A-4982-8C64-87541AF321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Thailand (6)</c:v>
                </c:pt>
                <c:pt idx="1">
                  <c:v>China (10)</c:v>
                </c:pt>
                <c:pt idx="2">
                  <c:v>Malaysia (9)</c:v>
                </c:pt>
                <c:pt idx="3">
                  <c:v>Taiwan (6)</c:v>
                </c:pt>
                <c:pt idx="4">
                  <c:v>Dominican Republic (1)</c:v>
                </c:pt>
                <c:pt idx="5">
                  <c:v>Turkey (2)</c:v>
                </c:pt>
                <c:pt idx="6">
                  <c:v>Spain (4)</c:v>
                </c:pt>
                <c:pt idx="7">
                  <c:v>Japan (3)</c:v>
                </c:pt>
                <c:pt idx="8">
                  <c:v>Hong Kong (1)</c:v>
                </c:pt>
                <c:pt idx="9">
                  <c:v>United States (3)</c:v>
                </c:pt>
                <c:pt idx="10">
                  <c:v>Korea (1)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39</c:v>
                </c:pt>
                <c:pt idx="1">
                  <c:v>29</c:v>
                </c:pt>
                <c:pt idx="2">
                  <c:v>22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3</c:v>
                </c:pt>
                <c:pt idx="7">
                  <c:v>5</c:v>
                </c:pt>
                <c:pt idx="8">
                  <c:v>3</c:v>
                </c:pt>
                <c:pt idx="9">
                  <c:v>3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1A-4982-8C64-87541AF321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10"/>
        <c:axId val="1599718623"/>
        <c:axId val="1599716543"/>
      </c:barChart>
      <c:catAx>
        <c:axId val="159971862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599716543"/>
        <c:crosses val="autoZero"/>
        <c:auto val="1"/>
        <c:lblAlgn val="ctr"/>
        <c:lblOffset val="100"/>
        <c:noMultiLvlLbl val="0"/>
      </c:catAx>
      <c:valAx>
        <c:axId val="159971654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99718623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38363954505687E-2"/>
          <c:y val="0.18402731626332466"/>
          <c:w val="0.89115339749198019"/>
          <c:h val="0.661754080471863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B/F/TAF</c:v>
                </c:pt>
              </c:strCache>
            </c:strRef>
          </c:tx>
          <c:spPr>
            <a:solidFill>
              <a:srgbClr val="00C0A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396835313727608E-17"/>
                  <c:y val="1.1993064797805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C88-47B9-80D8-6289D1B780E9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HIV-1 RNA
&lt;50 copies/mL</c:v>
                </c:pt>
                <c:pt idx="1">
                  <c:v>HIV-1 RNA
≥50 copies/mL</c:v>
                </c:pt>
                <c:pt idx="2">
                  <c:v>No Virologic Data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95</c:v>
                </c:pt>
                <c:pt idx="1">
                  <c:v>4.2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98-436A-BD38-5B115DE0FE5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DTG+F/TDF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7936706274552159E-17"/>
                  <c:y val="1.1993064797805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C88-47B9-80D8-6289D1B780E9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HIV-1 RNA
&lt;50 copies/mL</c:v>
                </c:pt>
                <c:pt idx="1">
                  <c:v>HIV-1 RNA
≥50 copies/mL</c:v>
                </c:pt>
                <c:pt idx="2">
                  <c:v>No Virologic Data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91</c:v>
                </c:pt>
                <c:pt idx="1">
                  <c:v>5.7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98-436A-BD38-5B115DE0FE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0"/>
        <c:axId val="17859600"/>
        <c:axId val="17858768"/>
      </c:barChart>
      <c:catAx>
        <c:axId val="17859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858768"/>
        <c:crosses val="autoZero"/>
        <c:auto val="1"/>
        <c:lblAlgn val="ctr"/>
        <c:lblOffset val="0"/>
        <c:noMultiLvlLbl val="0"/>
      </c:catAx>
      <c:valAx>
        <c:axId val="178587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85960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38363954505687E-2"/>
          <c:y val="0.18402731626332466"/>
          <c:w val="0.89115339749198019"/>
          <c:h val="0.661754080471863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B/F/TAF</c:v>
                </c:pt>
              </c:strCache>
            </c:strRef>
          </c:tx>
          <c:spPr>
            <a:solidFill>
              <a:srgbClr val="00C0A0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HBV DNA
&lt;29 IU/mL</c:v>
                </c:pt>
                <c:pt idx="1">
                  <c:v>HBV DNA
≥29 IU/mL</c:v>
                </c:pt>
                <c:pt idx="2">
                  <c:v>No Virologic Data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63</c:v>
                </c:pt>
                <c:pt idx="1">
                  <c:v>36.1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D1-4B36-B2A0-43C692D3EAC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DTG+F/TDF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HBV DNA
&lt;29 IU/mL</c:v>
                </c:pt>
                <c:pt idx="1">
                  <c:v>HBV DNA
≥29 IU/mL</c:v>
                </c:pt>
                <c:pt idx="2">
                  <c:v>No Virologic Data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43.4</c:v>
                </c:pt>
                <c:pt idx="1">
                  <c:v>54.1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D1-4B36-B2A0-43C692D3EA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0"/>
        <c:axId val="17859600"/>
        <c:axId val="17858768"/>
      </c:barChart>
      <c:catAx>
        <c:axId val="17859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858768"/>
        <c:crosses val="autoZero"/>
        <c:auto val="1"/>
        <c:lblAlgn val="ctr"/>
        <c:lblOffset val="0"/>
        <c:noMultiLvlLbl val="0"/>
      </c:catAx>
      <c:valAx>
        <c:axId val="17858768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85960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38363954505687E-2"/>
          <c:y val="9.5838008929433963E-2"/>
          <c:w val="0.89115339749198019"/>
          <c:h val="0.74503709732695633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B/F/TAF</c:v>
                </c:pt>
              </c:strCache>
            </c:strRef>
          </c:tx>
          <c:spPr>
            <a:ln w="31750" cap="rnd">
              <a:solidFill>
                <a:srgbClr val="00C0A0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rgbClr val="00C0A0"/>
              </a:solidFill>
              <a:ln w="9525">
                <a:noFill/>
              </a:ln>
              <a:effectLst/>
            </c:spPr>
          </c:marker>
          <c:xVal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</c:numCache>
            </c:numRef>
          </c:xVal>
          <c:y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4.2</c:v>
                </c:pt>
                <c:pt idx="2">
                  <c:v>8.4</c:v>
                </c:pt>
                <c:pt idx="3">
                  <c:v>10.9</c:v>
                </c:pt>
                <c:pt idx="4">
                  <c:v>12.6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D81-4C4A-BC1F-68A653C6F71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DTG+F/TDF</c:v>
                </c:pt>
              </c:strCache>
            </c:strRef>
          </c:tx>
          <c:spPr>
            <a:ln w="317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chemeClr val="bg1">
                  <a:lumMod val="50000"/>
                </a:schemeClr>
              </a:solidFill>
              <a:ln w="9525">
                <a:noFill/>
              </a:ln>
              <a:effectLst/>
            </c:spPr>
          </c:marker>
          <c:xVal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</c:numCache>
            </c:numRef>
          </c:xVal>
          <c:yVal>
            <c:numRef>
              <c:f>Sheet1!$C$2:$C$7</c:f>
              <c:numCache>
                <c:formatCode>General</c:formatCode>
                <c:ptCount val="6"/>
                <c:pt idx="0">
                  <c:v>0</c:v>
                </c:pt>
                <c:pt idx="1">
                  <c:v>0.8</c:v>
                </c:pt>
                <c:pt idx="2">
                  <c:v>2.5</c:v>
                </c:pt>
                <c:pt idx="3">
                  <c:v>4.0999999999999996</c:v>
                </c:pt>
                <c:pt idx="4">
                  <c:v>5.8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D81-4C4A-BC1F-68A653C6F71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spPr>
            <a:ln w="31750" cap="flat">
              <a:solidFill>
                <a:srgbClr val="00C0A0"/>
              </a:solidFill>
              <a:prstDash val="sysDash"/>
              <a:miter lim="800000"/>
            </a:ln>
            <a:effectLst/>
          </c:spPr>
          <c:marker>
            <c:symbol val="circle"/>
            <c:size val="7"/>
            <c:spPr>
              <a:solidFill>
                <a:schemeClr val="bg1"/>
              </a:solidFill>
              <a:ln w="9525">
                <a:solidFill>
                  <a:srgbClr val="00C0A0"/>
                </a:solidFill>
              </a:ln>
              <a:effectLst/>
            </c:spPr>
          </c:marker>
          <c:xVal>
            <c:numRef>
              <c:f>Sheet1!$A$9:$A$14</c:f>
              <c:numCache>
                <c:formatCode>General</c:formatCode>
                <c:ptCount val="6"/>
              </c:numCache>
            </c:numRef>
          </c:xVal>
          <c:yVal>
            <c:numRef>
              <c:f>Sheet1!$D$3:$D$6</c:f>
              <c:numCache>
                <c:formatCode>General</c:formatCode>
                <c:ptCount val="4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D81-4C4A-BC1F-68A653C6F71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spPr>
            <a:ln w="31750" cap="flat">
              <a:solidFill>
                <a:schemeClr val="bg1">
                  <a:lumMod val="50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7"/>
            <c:spPr>
              <a:solidFill>
                <a:schemeClr val="bg1"/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Sheet1!$A$9:$A$14</c:f>
              <c:numCache>
                <c:formatCode>General</c:formatCode>
                <c:ptCount val="6"/>
              </c:numCache>
            </c:numRef>
          </c:xVal>
          <c:yVal>
            <c:numRef>
              <c:f>Sheet1!$E$3:$E$6</c:f>
              <c:numCache>
                <c:formatCode>General</c:formatCode>
                <c:ptCount val="4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CD81-4C4A-BC1F-68A653C6F7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859600"/>
        <c:axId val="17858768"/>
      </c:scatterChart>
      <c:valAx>
        <c:axId val="17859600"/>
        <c:scaling>
          <c:orientation val="minMax"/>
          <c:max val="5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858768"/>
        <c:crosses val="autoZero"/>
        <c:crossBetween val="midCat"/>
        <c:majorUnit val="12"/>
      </c:valAx>
      <c:valAx>
        <c:axId val="17858768"/>
        <c:scaling>
          <c:orientation val="minMax"/>
          <c:max val="3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859600"/>
        <c:crosses val="autoZero"/>
        <c:crossBetween val="midCat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38363954505687E-2"/>
          <c:y val="9.5838008929433963E-2"/>
          <c:w val="0.89115339749198019"/>
          <c:h val="0.74503709732695633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B/F/TAF</c:v>
                </c:pt>
              </c:strCache>
            </c:strRef>
          </c:tx>
          <c:spPr>
            <a:ln w="31750" cap="rnd">
              <a:solidFill>
                <a:srgbClr val="00C0A0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rgbClr val="00C0A0"/>
              </a:solidFill>
              <a:ln w="9525">
                <a:noFill/>
              </a:ln>
              <a:effectLst/>
            </c:spPr>
          </c:marker>
          <c:xVal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</c:numCache>
            </c:numRef>
          </c:xVal>
          <c:y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3.4</c:v>
                </c:pt>
                <c:pt idx="2">
                  <c:v>4.2</c:v>
                </c:pt>
                <c:pt idx="3">
                  <c:v>7.6</c:v>
                </c:pt>
                <c:pt idx="4">
                  <c:v>8.4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B81-461E-A68B-14168B5BE10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DTG+F/TDF</c:v>
                </c:pt>
              </c:strCache>
            </c:strRef>
          </c:tx>
          <c:spPr>
            <a:ln w="317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chemeClr val="bg1">
                  <a:lumMod val="50000"/>
                </a:schemeClr>
              </a:solidFill>
              <a:ln w="9525">
                <a:noFill/>
              </a:ln>
              <a:effectLst/>
            </c:spPr>
          </c:marker>
          <c:xVal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</c:numCache>
            </c:numRef>
          </c:xVal>
          <c:yVal>
            <c:numRef>
              <c:f>Sheet1!$C$2:$C$7</c:f>
              <c:numCache>
                <c:formatCode>General</c:formatCode>
                <c:ptCount val="6"/>
                <c:pt idx="0">
                  <c:v>0</c:v>
                </c:pt>
                <c:pt idx="1">
                  <c:v>0.8</c:v>
                </c:pt>
                <c:pt idx="2">
                  <c:v>1.7</c:v>
                </c:pt>
                <c:pt idx="3">
                  <c:v>2.5</c:v>
                </c:pt>
                <c:pt idx="4">
                  <c:v>3.3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B81-461E-A68B-14168B5BE10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spPr>
            <a:ln w="31750" cap="flat">
              <a:solidFill>
                <a:srgbClr val="00C0A0"/>
              </a:solidFill>
              <a:prstDash val="sysDash"/>
              <a:miter lim="800000"/>
            </a:ln>
            <a:effectLst/>
          </c:spPr>
          <c:marker>
            <c:symbol val="circle"/>
            <c:size val="7"/>
            <c:spPr>
              <a:solidFill>
                <a:schemeClr val="bg1"/>
              </a:solidFill>
              <a:ln w="9525">
                <a:solidFill>
                  <a:srgbClr val="00C0A0"/>
                </a:solidFill>
              </a:ln>
              <a:effectLst/>
            </c:spPr>
          </c:marker>
          <c:xVal>
            <c:numRef>
              <c:f>Sheet1!$A$9:$A$14</c:f>
              <c:numCache>
                <c:formatCode>General</c:formatCode>
                <c:ptCount val="6"/>
              </c:numCache>
            </c:numRef>
          </c:xVal>
          <c:yVal>
            <c:numRef>
              <c:f>Sheet1!$D$3:$D$6</c:f>
              <c:numCache>
                <c:formatCode>General</c:formatCode>
                <c:ptCount val="4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B81-461E-A68B-14168B5BE10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spPr>
            <a:ln w="31750" cap="flat">
              <a:solidFill>
                <a:schemeClr val="bg1">
                  <a:lumMod val="50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7"/>
            <c:spPr>
              <a:solidFill>
                <a:schemeClr val="bg1"/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Sheet1!$A$9:$A$14</c:f>
              <c:numCache>
                <c:formatCode>General</c:formatCode>
                <c:ptCount val="6"/>
              </c:numCache>
            </c:numRef>
          </c:xVal>
          <c:yVal>
            <c:numRef>
              <c:f>Sheet1!$E$3:$E$6</c:f>
              <c:numCache>
                <c:formatCode>General</c:formatCode>
                <c:ptCount val="4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3B81-461E-A68B-14168B5BE1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859600"/>
        <c:axId val="17858768"/>
      </c:scatterChart>
      <c:valAx>
        <c:axId val="17859600"/>
        <c:scaling>
          <c:orientation val="minMax"/>
          <c:max val="5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858768"/>
        <c:crosses val="autoZero"/>
        <c:crossBetween val="midCat"/>
        <c:majorUnit val="12"/>
      </c:valAx>
      <c:valAx>
        <c:axId val="17858768"/>
        <c:scaling>
          <c:orientation val="minMax"/>
          <c:max val="3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859600"/>
        <c:crosses val="autoZero"/>
        <c:crossBetween val="midCat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38363954505687E-2"/>
          <c:y val="9.5838008929433963E-2"/>
          <c:w val="0.89115339749198019"/>
          <c:h val="0.74503709732695633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B/F/TAF</c:v>
                </c:pt>
              </c:strCache>
            </c:strRef>
          </c:tx>
          <c:spPr>
            <a:ln w="31750" cap="rnd">
              <a:solidFill>
                <a:srgbClr val="00C0A0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rgbClr val="00C0A0"/>
              </a:solidFill>
              <a:ln w="9525">
                <a:noFill/>
              </a:ln>
              <a:effectLst/>
            </c:spPr>
          </c:marker>
          <c:xVal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</c:numCache>
            </c:numRef>
          </c:xVal>
          <c:y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5.6</c:v>
                </c:pt>
                <c:pt idx="2">
                  <c:v>11.1</c:v>
                </c:pt>
                <c:pt idx="3">
                  <c:v>21.1</c:v>
                </c:pt>
                <c:pt idx="4">
                  <c:v>23.3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5B1-4E46-AD14-D085DD1FC85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DTG+F/TDF</c:v>
                </c:pt>
              </c:strCache>
            </c:strRef>
          </c:tx>
          <c:spPr>
            <a:ln w="317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chemeClr val="bg1">
                  <a:lumMod val="50000"/>
                </a:schemeClr>
              </a:solidFill>
              <a:ln w="9525">
                <a:noFill/>
              </a:ln>
              <a:effectLst/>
            </c:spPr>
          </c:marker>
          <c:xVal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</c:numCache>
            </c:numRef>
          </c:xVal>
          <c:yVal>
            <c:numRef>
              <c:f>Sheet1!$C$2:$C$7</c:f>
              <c:numCache>
                <c:formatCode>General</c:formatCode>
                <c:ptCount val="6"/>
                <c:pt idx="0">
                  <c:v>0</c:v>
                </c:pt>
                <c:pt idx="1">
                  <c:v>5.2</c:v>
                </c:pt>
                <c:pt idx="2">
                  <c:v>7.2</c:v>
                </c:pt>
                <c:pt idx="3">
                  <c:v>7.2</c:v>
                </c:pt>
                <c:pt idx="4">
                  <c:v>11.3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5B1-4E46-AD14-D085DD1FC85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spPr>
            <a:ln w="31750" cap="flat">
              <a:solidFill>
                <a:srgbClr val="00C0A0"/>
              </a:solidFill>
              <a:prstDash val="sysDash"/>
              <a:miter lim="800000"/>
            </a:ln>
            <a:effectLst/>
          </c:spPr>
          <c:marker>
            <c:symbol val="circle"/>
            <c:size val="7"/>
            <c:spPr>
              <a:solidFill>
                <a:schemeClr val="bg1"/>
              </a:solidFill>
              <a:ln w="9525">
                <a:solidFill>
                  <a:srgbClr val="00C0A0"/>
                </a:solidFill>
              </a:ln>
              <a:effectLst/>
            </c:spPr>
          </c:marker>
          <c:xVal>
            <c:numRef>
              <c:f>Sheet1!$A$9:$A$14</c:f>
              <c:numCache>
                <c:formatCode>General</c:formatCode>
                <c:ptCount val="6"/>
              </c:numCache>
            </c:numRef>
          </c:xVal>
          <c:yVal>
            <c:numRef>
              <c:f>Sheet1!$D$3:$D$6</c:f>
              <c:numCache>
                <c:formatCode>General</c:formatCode>
                <c:ptCount val="4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45B1-4E46-AD14-D085DD1FC85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spPr>
            <a:ln w="31750" cap="flat">
              <a:solidFill>
                <a:schemeClr val="bg1">
                  <a:lumMod val="50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7"/>
            <c:spPr>
              <a:solidFill>
                <a:schemeClr val="bg1"/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Sheet1!$A$9:$A$14</c:f>
              <c:numCache>
                <c:formatCode>General</c:formatCode>
                <c:ptCount val="6"/>
              </c:numCache>
            </c:numRef>
          </c:xVal>
          <c:yVal>
            <c:numRef>
              <c:f>Sheet1!$E$3:$E$6</c:f>
              <c:numCache>
                <c:formatCode>General</c:formatCode>
                <c:ptCount val="4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45B1-4E46-AD14-D085DD1FC8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859600"/>
        <c:axId val="17858768"/>
      </c:scatterChart>
      <c:valAx>
        <c:axId val="17859600"/>
        <c:scaling>
          <c:orientation val="minMax"/>
          <c:max val="5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858768"/>
        <c:crosses val="autoZero"/>
        <c:crossBetween val="midCat"/>
        <c:majorUnit val="12"/>
      </c:valAx>
      <c:valAx>
        <c:axId val="17858768"/>
        <c:scaling>
          <c:orientation val="minMax"/>
          <c:max val="3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859600"/>
        <c:crosses val="autoZero"/>
        <c:crossBetween val="midCat"/>
        <c:majorUnit val="10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38363954505687E-2"/>
          <c:y val="9.5838008929433963E-2"/>
          <c:w val="0.89115339749198019"/>
          <c:h val="0.74503709732695633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B/F/TAF</c:v>
                </c:pt>
              </c:strCache>
            </c:strRef>
          </c:tx>
          <c:spPr>
            <a:ln w="31750" cap="rnd">
              <a:solidFill>
                <a:srgbClr val="00C0A0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rgbClr val="00C0A0"/>
              </a:solidFill>
              <a:ln w="9525">
                <a:noFill/>
              </a:ln>
              <a:effectLst/>
            </c:spPr>
          </c:marker>
          <c:xVal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</c:numCache>
            </c:numRef>
          </c:xVal>
          <c:y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5.6</c:v>
                </c:pt>
                <c:pt idx="2">
                  <c:v>11.1</c:v>
                </c:pt>
                <c:pt idx="3">
                  <c:v>23.3</c:v>
                </c:pt>
                <c:pt idx="4">
                  <c:v>25.6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D1D-46FA-96F5-5C67F3F150D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DTG+F/TDF</c:v>
                </c:pt>
              </c:strCache>
            </c:strRef>
          </c:tx>
          <c:spPr>
            <a:ln w="317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chemeClr val="bg1">
                  <a:lumMod val="50000"/>
                </a:schemeClr>
              </a:solidFill>
              <a:ln w="9525">
                <a:noFill/>
              </a:ln>
              <a:effectLst/>
            </c:spPr>
          </c:marker>
          <c:xVal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12</c:v>
                </c:pt>
                <c:pt idx="2">
                  <c:v>24</c:v>
                </c:pt>
                <c:pt idx="3">
                  <c:v>36</c:v>
                </c:pt>
                <c:pt idx="4">
                  <c:v>48</c:v>
                </c:pt>
              </c:numCache>
            </c:numRef>
          </c:xVal>
          <c:yVal>
            <c:numRef>
              <c:f>Sheet1!$C$2:$C$7</c:f>
              <c:numCache>
                <c:formatCode>General</c:formatCode>
                <c:ptCount val="6"/>
                <c:pt idx="0">
                  <c:v>0</c:v>
                </c:pt>
                <c:pt idx="1">
                  <c:v>5.2</c:v>
                </c:pt>
                <c:pt idx="2">
                  <c:v>8.1999999999999993</c:v>
                </c:pt>
                <c:pt idx="3">
                  <c:v>9.3000000000000007</c:v>
                </c:pt>
                <c:pt idx="4">
                  <c:v>14.4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DD1D-46FA-96F5-5C67F3F150D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spPr>
            <a:ln w="31750" cap="flat">
              <a:solidFill>
                <a:srgbClr val="00C0A0"/>
              </a:solidFill>
              <a:prstDash val="sysDash"/>
              <a:miter lim="800000"/>
            </a:ln>
            <a:effectLst/>
          </c:spPr>
          <c:marker>
            <c:symbol val="circle"/>
            <c:size val="7"/>
            <c:spPr>
              <a:solidFill>
                <a:schemeClr val="bg1"/>
              </a:solidFill>
              <a:ln w="9525">
                <a:solidFill>
                  <a:srgbClr val="00C0A0"/>
                </a:solidFill>
              </a:ln>
              <a:effectLst/>
            </c:spPr>
          </c:marker>
          <c:xVal>
            <c:numRef>
              <c:f>Sheet1!$A$9:$A$14</c:f>
              <c:numCache>
                <c:formatCode>General</c:formatCode>
                <c:ptCount val="6"/>
              </c:numCache>
            </c:numRef>
          </c:xVal>
          <c:yVal>
            <c:numRef>
              <c:f>Sheet1!$D$3:$D$6</c:f>
              <c:numCache>
                <c:formatCode>General</c:formatCode>
                <c:ptCount val="4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DD1D-46FA-96F5-5C67F3F150D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spPr>
            <a:ln w="31750" cap="flat">
              <a:solidFill>
                <a:schemeClr val="bg1">
                  <a:lumMod val="50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7"/>
            <c:spPr>
              <a:solidFill>
                <a:schemeClr val="bg1"/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Sheet1!$A$9:$A$14</c:f>
              <c:numCache>
                <c:formatCode>General</c:formatCode>
                <c:ptCount val="6"/>
              </c:numCache>
            </c:numRef>
          </c:xVal>
          <c:yVal>
            <c:numRef>
              <c:f>Sheet1!$E$3:$E$6</c:f>
              <c:numCache>
                <c:formatCode>General</c:formatCode>
                <c:ptCount val="4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DD1D-46FA-96F5-5C67F3F150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859600"/>
        <c:axId val="17858768"/>
      </c:scatterChart>
      <c:valAx>
        <c:axId val="17859600"/>
        <c:scaling>
          <c:orientation val="minMax"/>
          <c:max val="5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858768"/>
        <c:crosses val="autoZero"/>
        <c:crossBetween val="midCat"/>
        <c:majorUnit val="12"/>
      </c:valAx>
      <c:valAx>
        <c:axId val="17858768"/>
        <c:scaling>
          <c:orientation val="minMax"/>
          <c:max val="3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859600"/>
        <c:crosses val="autoZero"/>
        <c:crossBetween val="midCat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015321275769882E-2"/>
          <c:y val="9.583796903075445E-2"/>
          <c:w val="0.89115339749198019"/>
          <c:h val="0.74503709732695633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B/F/TAF</c:v>
                </c:pt>
              </c:strCache>
            </c:strRef>
          </c:tx>
          <c:spPr>
            <a:ln w="31750" cap="rnd">
              <a:solidFill>
                <a:srgbClr val="00C0A0"/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rgbClr val="00C0A0"/>
              </a:solidFill>
              <a:ln w="9525">
                <a:noFill/>
              </a:ln>
              <a:effectLst/>
            </c:spPr>
          </c:marker>
          <c:xVal>
            <c:numRef>
              <c:f>Sheet1!$A$2:$A$8</c:f>
              <c:numCache>
                <c:formatCode>General</c:formatCode>
                <c:ptCount val="7"/>
                <c:pt idx="0">
                  <c:v>0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24</c:v>
                </c:pt>
                <c:pt idx="5">
                  <c:v>36</c:v>
                </c:pt>
                <c:pt idx="6">
                  <c:v>48</c:v>
                </c:pt>
              </c:numCache>
            </c:numRef>
          </c:xVal>
          <c:yVal>
            <c:numRef>
              <c:f>Sheet1!$B$2:$B$8</c:f>
              <c:numCache>
                <c:formatCode>General</c:formatCode>
                <c:ptCount val="7"/>
                <c:pt idx="0">
                  <c:v>0</c:v>
                </c:pt>
                <c:pt idx="1">
                  <c:v>21.7</c:v>
                </c:pt>
                <c:pt idx="2">
                  <c:v>33.299999999999997</c:v>
                </c:pt>
                <c:pt idx="3">
                  <c:v>41.7</c:v>
                </c:pt>
                <c:pt idx="4">
                  <c:v>60</c:v>
                </c:pt>
                <c:pt idx="5">
                  <c:v>68.3</c:v>
                </c:pt>
                <c:pt idx="6">
                  <c:v>73.3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466-4E3A-95C1-1AA949FD110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DTG+F/TDF</c:v>
                </c:pt>
              </c:strCache>
            </c:strRef>
          </c:tx>
          <c:spPr>
            <a:ln w="317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chemeClr val="bg1">
                  <a:lumMod val="50000"/>
                </a:schemeClr>
              </a:solidFill>
              <a:ln w="9525">
                <a:noFill/>
              </a:ln>
              <a:effectLst/>
            </c:spPr>
          </c:marker>
          <c:xVal>
            <c:numRef>
              <c:f>Sheet1!$A$2:$A$8</c:f>
              <c:numCache>
                <c:formatCode>General</c:formatCode>
                <c:ptCount val="7"/>
                <c:pt idx="0">
                  <c:v>0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24</c:v>
                </c:pt>
                <c:pt idx="5">
                  <c:v>36</c:v>
                </c:pt>
                <c:pt idx="6">
                  <c:v>48</c:v>
                </c:pt>
              </c:numCache>
            </c:numRef>
          </c:xVal>
          <c:yVal>
            <c:numRef>
              <c:f>Sheet1!$C$2:$C$8</c:f>
              <c:numCache>
                <c:formatCode>General</c:formatCode>
                <c:ptCount val="7"/>
                <c:pt idx="0">
                  <c:v>0</c:v>
                </c:pt>
                <c:pt idx="1">
                  <c:v>12.8</c:v>
                </c:pt>
                <c:pt idx="2">
                  <c:v>21.3</c:v>
                </c:pt>
                <c:pt idx="3">
                  <c:v>19.100000000000001</c:v>
                </c:pt>
                <c:pt idx="4">
                  <c:v>36.200000000000003</c:v>
                </c:pt>
                <c:pt idx="5">
                  <c:v>48.9</c:v>
                </c:pt>
                <c:pt idx="6">
                  <c:v>55.3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466-4E3A-95C1-1AA949FD11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859600"/>
        <c:axId val="17858768"/>
      </c:scatterChart>
      <c:valAx>
        <c:axId val="17859600"/>
        <c:scaling>
          <c:orientation val="minMax"/>
          <c:max val="5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858768"/>
        <c:crosses val="autoZero"/>
        <c:crossBetween val="midCat"/>
        <c:majorUnit val="12"/>
      </c:valAx>
      <c:valAx>
        <c:axId val="17858768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859600"/>
        <c:crosses val="autoZero"/>
        <c:crossBetween val="midCat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155DFEB-23AB-4621-A387-72CAA71FFA33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630AFA4-C1F3-4107-8731-249BBBFE7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79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22783D1-F847-458C-BA27-0F5F923A43E2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FB9B8FB-1CC6-4B54-A6D6-186543A50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64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17550" y="1162050"/>
            <a:ext cx="5575300" cy="3136900"/>
          </a:xfrm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12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6971" indent="-291143" defTabSz="93812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571" indent="-232914" defTabSz="93812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399" indent="-232914" defTabSz="93812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228" indent="-232914" defTabSz="93812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056" indent="-232914" defTabSz="9381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7884" indent="-232914" defTabSz="9381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3713" indent="-232914" defTabSz="9381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59541" indent="-232914" defTabSz="9381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r" defTabSz="938126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8D6A-C1EF-4A78-9372-5BBDA04B023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938126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65497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F240FF-5BF3-42DF-ABEE-C9571F0B3CB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891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F240FF-5BF3-42DF-ABEE-C9571F0B3CB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4575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F240FF-5BF3-42DF-ABEE-C9571F0B3CB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457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F240FF-5BF3-42DF-ABEE-C9571F0B3CB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740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B9B8FB-1CC6-4B54-A6D6-186543A503C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509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B9B8FB-1CC6-4B54-A6D6-186543A503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36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B9B8FB-1CC6-4B54-A6D6-186543A503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5999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B9B8FB-1CC6-4B54-A6D6-186543A503C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503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B9B8FB-1CC6-4B54-A6D6-186543A503C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8651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B9B8FB-1CC6-4B54-A6D6-186543A503C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06494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F240FF-5BF3-42DF-ABEE-C9571F0B3CB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536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67640"/>
            <a:ext cx="10570464" cy="787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1676400"/>
            <a:ext cx="10565728" cy="4419600"/>
          </a:xfrm>
        </p:spPr>
        <p:txBody>
          <a:bodyPr rIns="0"/>
          <a:lstStyle>
            <a:lvl1pPr>
              <a:spcBef>
                <a:spcPts val="900"/>
              </a:spcBef>
              <a:defRPr/>
            </a:lvl1pPr>
            <a:lvl2pPr>
              <a:spcBef>
                <a:spcPts val="0"/>
              </a:spcBef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12801" y="6520934"/>
            <a:ext cx="10565726" cy="184666"/>
          </a:xfrm>
        </p:spPr>
        <p:txBody>
          <a:bodyPr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6869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23E45C9-C02C-1844-9412-AADF0DC02BD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82664" y="4274164"/>
            <a:ext cx="3429000" cy="2603500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2D4093A-7AF9-304D-AE6D-F745B4F0164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2915" y="3256767"/>
            <a:ext cx="5437188" cy="2944008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pPr lvl="0"/>
            <a:r>
              <a:rPr lang="en-GB" err="1"/>
              <a:t>Nulla</a:t>
            </a:r>
            <a:r>
              <a:rPr lang="en-GB"/>
              <a:t> </a:t>
            </a:r>
            <a:r>
              <a:rPr lang="en-GB" err="1"/>
              <a:t>quis</a:t>
            </a:r>
            <a:r>
              <a:rPr lang="en-GB"/>
              <a:t> lorem </a:t>
            </a:r>
            <a:r>
              <a:rPr lang="en-GB" err="1"/>
              <a:t>ut</a:t>
            </a:r>
            <a:r>
              <a:rPr lang="en-GB"/>
              <a:t> libero </a:t>
            </a:r>
            <a:r>
              <a:rPr lang="en-GB" err="1"/>
              <a:t>malesuada</a:t>
            </a:r>
            <a:r>
              <a:rPr lang="en-GB"/>
              <a:t> </a:t>
            </a:r>
            <a:r>
              <a:rPr lang="en-GB" err="1"/>
              <a:t>feugiat</a:t>
            </a:r>
            <a:r>
              <a:rPr lang="en-GB"/>
              <a:t>. </a:t>
            </a:r>
            <a:r>
              <a:rPr lang="en-GB" err="1"/>
              <a:t>Curabitur</a:t>
            </a:r>
            <a:r>
              <a:rPr lang="en-GB"/>
              <a:t> non </a:t>
            </a:r>
            <a:r>
              <a:rPr lang="en-GB" err="1"/>
              <a:t>nulla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 </a:t>
            </a:r>
            <a:r>
              <a:rPr lang="en-GB" err="1"/>
              <a:t>nisl</a:t>
            </a:r>
            <a:r>
              <a:rPr lang="en-GB"/>
              <a:t> tempus convallis </a:t>
            </a:r>
            <a:r>
              <a:rPr lang="en-GB" err="1"/>
              <a:t>quis</a:t>
            </a:r>
            <a:r>
              <a:rPr lang="en-GB"/>
              <a:t> ac </a:t>
            </a:r>
            <a:r>
              <a:rPr lang="en-GB" err="1"/>
              <a:t>lectus</a:t>
            </a:r>
            <a:r>
              <a:rPr lang="en-GB"/>
              <a:t>.</a:t>
            </a:r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FEE9A4EF-A011-1744-9932-D74E1968F6E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11903" y="441325"/>
            <a:ext cx="5437188" cy="57594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itle 10">
            <a:extLst>
              <a:ext uri="{FF2B5EF4-FFF2-40B4-BE49-F238E27FC236}">
                <a16:creationId xmlns:a16="http://schemas.microsoft.com/office/drawing/2014/main" id="{091C71F5-B0A7-8745-8F8B-E636D57FA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1665294"/>
            <a:ext cx="5437187" cy="1428641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465E4D-8ADE-2143-908C-7C2920965ACF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29 July – 2 August · Montreal &amp; virtual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76478F-F1E2-AD47-BAC6-395C98E2FF59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aids2022.org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AD4010-0096-6B46-B74C-E77670FCDEA8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#AIDS2022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3A68540-1E39-9940-9836-DCF829D4D0A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5556" y="154944"/>
            <a:ext cx="1831216" cy="1196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766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A22E31C-EEE8-E443-ACC1-EEE5AD7AEE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82664" y="4274164"/>
            <a:ext cx="3429000" cy="2603500"/>
          </a:xfrm>
          <a:prstGeom prst="rect">
            <a:avLst/>
          </a:prstGeom>
        </p:spPr>
      </p:pic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D1B286-EE94-DE44-8BBB-C1AC468636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2913" y="2097089"/>
            <a:ext cx="5437187" cy="41036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11903" y="2097091"/>
            <a:ext cx="5437188" cy="41036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180687-9ED9-514C-9D5C-4D3E75055068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29 July – 2 August · Montreal &amp; virtual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5A67C6D-451D-6C40-B015-49D120732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rIns="0"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17245EE-BB3A-034C-BE06-055376C80D0C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aids2022.org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551B1C-217B-4F4B-81FF-529B758036DF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#AIDS2022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2C49D09-C2A6-DA4E-BB2C-C8BAD7812BE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5556" y="154944"/>
            <a:ext cx="1831216" cy="1196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747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2E6E968-03DB-5047-969A-43A70EB6F48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82664" y="4274164"/>
            <a:ext cx="3429000" cy="2603500"/>
          </a:xfrm>
          <a:prstGeom prst="rect">
            <a:avLst/>
          </a:prstGeom>
        </p:spPr>
      </p:pic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D1B286-EE94-DE44-8BBB-C1AC468636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2913" y="2997201"/>
            <a:ext cx="5437187" cy="320357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11903" y="3006253"/>
            <a:ext cx="5437188" cy="319452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D77C5BB-ECCB-7A41-A232-01EA8F05C1E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2913" y="2097088"/>
            <a:ext cx="5437187" cy="647700"/>
          </a:xfr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i="0">
                <a:solidFill>
                  <a:schemeClr val="accent1"/>
                </a:solidFill>
                <a:latin typeface="+mn-lt"/>
                <a:ea typeface="IAS Ribbon Sans Bold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Caption</a:t>
            </a:r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BAD9058-33A3-1840-83AB-734EB9C24FB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11903" y="2097088"/>
            <a:ext cx="5437188" cy="647700"/>
          </a:xfrm>
        </p:spPr>
        <p:txBody>
          <a:bodyPr anchor="b">
            <a:normAutofit/>
          </a:bodyPr>
          <a:lstStyle>
            <a:lvl1pPr marL="0" indent="0">
              <a:buNone/>
              <a:defRPr sz="1800" b="1" i="0">
                <a:solidFill>
                  <a:schemeClr val="accent1"/>
                </a:solidFill>
                <a:latin typeface="+mn-lt"/>
                <a:ea typeface="IAS Ribbon Sans Bold" pitchFamily="2" charset="0"/>
              </a:defRPr>
            </a:lvl1pPr>
          </a:lstStyle>
          <a:p>
            <a:pPr lvl="0"/>
            <a:r>
              <a:rPr lang="en-GB"/>
              <a:t>Caption</a:t>
            </a:r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63AB3E-8BB7-2D4E-9A4B-1FA373B92B4A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29 July – 2 August · Montreal &amp; virtual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4C75301D-79B8-304D-A9AB-978AFF907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rIns="0"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EB2E94-95BD-AF4A-8CB8-DEF6AF2D71CC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aids2022.org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903E21-8E3C-EA42-845E-ACA015593389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#AIDS2022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EC38CBA2-8719-D043-A084-DE0E737BA2F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5556" y="154944"/>
            <a:ext cx="1831216" cy="1196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1341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88">
          <p15:clr>
            <a:srgbClr val="FBAE40"/>
          </p15:clr>
        </p15:guide>
        <p15:guide id="2" orient="horz" pos="1729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7A5833C-8FCE-AB4B-A9CF-A50F7A3B68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08527" y="520526"/>
            <a:ext cx="6096000" cy="6350000"/>
          </a:xfrm>
          <a:prstGeom prst="rect">
            <a:avLst/>
          </a:prstGeom>
        </p:spPr>
      </p:pic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D1B286-EE94-DE44-8BBB-C1AC468636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2913" y="2097089"/>
            <a:ext cx="5437187" cy="41036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93976421-9C43-4A44-829D-511FFE024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rIns="0"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CB34A3-C584-1046-8C17-AB1BCE2694C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11903" y="2097091"/>
            <a:ext cx="5437188" cy="4103687"/>
          </a:xfrm>
          <a:solidFill>
            <a:schemeClr val="accent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0FD6BC-85DA-4F47-A647-F2C427823D98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29 July – 2 August · Montreal &amp; virtual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D34DC7-EE56-704B-BED2-428093484F64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aids2022.org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1A06C6-814D-4A47-8F9A-552C373FA66E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#AIDS2022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0F847C3-14BD-324D-A46A-F58ED3D20F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5556" y="154944"/>
            <a:ext cx="1831216" cy="1196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0614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6EB1B20-2713-DB46-A908-339A2ECBE6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9664" y="830004"/>
            <a:ext cx="6096000" cy="635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D16F754-F487-1B41-808F-364ACB0AD64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782664" y="4274164"/>
            <a:ext cx="3429000" cy="2603500"/>
          </a:xfrm>
          <a:prstGeom prst="rect">
            <a:avLst/>
          </a:prstGeom>
        </p:spPr>
      </p:pic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9B53F7F2-792C-5946-B26B-153D893CB55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11903" y="2097091"/>
            <a:ext cx="5437188" cy="41036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14DCF326-D6B4-5E4A-8E2C-D9FE40FD28A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42915" y="2097091"/>
            <a:ext cx="5437188" cy="4103687"/>
          </a:xfrm>
          <a:solidFill>
            <a:schemeClr val="accent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A9FAEF4-2CDC-9742-AEF3-A25C5A44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rIns="0" anchor="t"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DF5D96D-48E3-0C44-90BC-172903528B1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55556" y="154944"/>
            <a:ext cx="1831216" cy="1196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7280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6EB1B20-2713-DB46-A908-339A2ECBE6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9664" y="830004"/>
            <a:ext cx="6096000" cy="635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D16F754-F487-1B41-808F-364ACB0AD64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782664" y="4274164"/>
            <a:ext cx="3429000" cy="2603500"/>
          </a:xfrm>
          <a:prstGeom prst="rect">
            <a:avLst/>
          </a:prstGeom>
        </p:spPr>
      </p:pic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14DCF326-D6B4-5E4A-8E2C-D9FE40FD28A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42914" y="441325"/>
            <a:ext cx="11306173" cy="5975350"/>
          </a:xfrm>
          <a:solidFill>
            <a:schemeClr val="accent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331959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lide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D2A97BB-34E9-7C49-B047-86820BA084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261964" y="3232764"/>
            <a:ext cx="3949700" cy="3644900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1EAEC98C-6D09-7F42-88C1-4A9DE54466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6391" y="441325"/>
            <a:ext cx="7632700" cy="4609306"/>
          </a:xfrm>
          <a:prstGeom prst="rect">
            <a:avLst/>
          </a:prstGeom>
        </p:spPr>
        <p:txBody>
          <a:bodyPr lIns="0" anchor="b">
            <a:normAutofit/>
          </a:bodyPr>
          <a:lstStyle>
            <a:lvl1pPr>
              <a:defRPr sz="4800" b="0" i="0">
                <a:latin typeface="+mj-lt"/>
                <a:ea typeface="IAS Ribbon Sans Regular" pitchFamily="2" charset="0"/>
              </a:defRPr>
            </a:lvl1pPr>
          </a:lstStyle>
          <a:p>
            <a:r>
              <a:rPr lang="en-GB"/>
              <a:t>“Click to edit Master title style”</a:t>
            </a:r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B8D95D-57D6-3B4E-A545-963A46D668F7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29 July – 2 August · Montreal &amp; virtual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717AFB9-1E01-0C42-8541-A572CC639D40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aids2022.org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69231F-CE46-B143-A02F-F3089167ACB3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#AIDS2022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0BEB96-CCAD-0F4A-97FC-66037E3AB24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5556" y="154944"/>
            <a:ext cx="1831216" cy="1196446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683131-2416-4447-B094-A11566C2968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16388" y="5364956"/>
            <a:ext cx="5977731" cy="835818"/>
          </a:xfrm>
        </p:spPr>
        <p:txBody>
          <a:bodyPr>
            <a:normAutofit/>
          </a:bodyPr>
          <a:lstStyle>
            <a:lvl1pPr>
              <a:defRPr sz="2800" b="0" i="0">
                <a:solidFill>
                  <a:schemeClr val="accent2"/>
                </a:solidFill>
                <a:latin typeface="+mn-lt"/>
                <a:ea typeface="IAS Ribbon Sans Regular" pitchFamily="2" charset="0"/>
              </a:defRPr>
            </a:lvl1pPr>
          </a:lstStyle>
          <a:p>
            <a:pPr lvl="0"/>
            <a:r>
              <a:rPr lang="en-GB"/>
              <a:t>Quote citation</a:t>
            </a:r>
          </a:p>
        </p:txBody>
      </p:sp>
    </p:spTree>
    <p:extLst>
      <p:ext uri="{BB962C8B-B14F-4D97-AF65-F5344CB8AC3E}">
        <p14:creationId xmlns:p14="http://schemas.microsoft.com/office/powerpoint/2010/main" val="9559179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DDEAE0B-CB6F-F14D-B880-D913AC7C91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261964" y="3232764"/>
            <a:ext cx="3949700" cy="3644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0BE0682-4E41-DA47-89AB-390E5460774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5556" y="154944"/>
            <a:ext cx="1831216" cy="1196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4254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88">
          <p15:clr>
            <a:srgbClr val="FBAE40"/>
          </p15:clr>
        </p15:guide>
        <p15:guide id="2" orient="horz" pos="1729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(no patter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4CF0F5F-735F-1848-9F11-EEA595550F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5556" y="154944"/>
            <a:ext cx="1831216" cy="1196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3169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88">
          <p15:clr>
            <a:srgbClr val="FBAE40"/>
          </p15:clr>
        </p15:guide>
        <p15:guide id="2" orient="horz" pos="1729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67640"/>
            <a:ext cx="10565728" cy="787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1676400"/>
            <a:ext cx="10565728" cy="4419600"/>
          </a:xfrm>
        </p:spPr>
        <p:txBody>
          <a:bodyPr rIns="0"/>
          <a:lstStyle>
            <a:lvl1pPr>
              <a:spcBef>
                <a:spcPts val="900"/>
              </a:spcBef>
              <a:defRPr/>
            </a:lvl1pPr>
            <a:lvl2pPr>
              <a:spcBef>
                <a:spcPts val="0"/>
              </a:spcBef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12801" y="6520934"/>
            <a:ext cx="10565726" cy="184666"/>
          </a:xfrm>
        </p:spPr>
        <p:txBody>
          <a:bodyPr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8065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C718343-45F2-AC4A-5750-CBD5A20F5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67640"/>
            <a:ext cx="10570464" cy="787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0FB72379-47BA-2364-F58C-9AB559FF767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1" y="6520934"/>
            <a:ext cx="10565726" cy="184666"/>
          </a:xfrm>
        </p:spPr>
        <p:txBody>
          <a:bodyPr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84343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2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67640"/>
            <a:ext cx="10565728" cy="787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12801" y="6520934"/>
            <a:ext cx="10565726" cy="184666"/>
          </a:xfrm>
        </p:spPr>
        <p:txBody>
          <a:bodyPr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69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4" y="0"/>
            <a:ext cx="12221633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2400" b="1" baseline="-250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>
            <a:off x="-4233" y="3581400"/>
            <a:ext cx="12227984" cy="3278188"/>
          </a:xfrm>
          <a:prstGeom prst="rect">
            <a:avLst/>
          </a:prstGeom>
          <a:solidFill>
            <a:srgbClr val="DDDDDD"/>
          </a:solidFill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25000"/>
              </a:spcAft>
              <a:defRPr/>
            </a:pPr>
            <a:endParaRPr lang="en-GB" sz="2400" b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" name="Line 7"/>
          <p:cNvSpPr>
            <a:spLocks noChangeShapeType="1"/>
          </p:cNvSpPr>
          <p:nvPr userDrawn="1"/>
        </p:nvSpPr>
        <p:spPr bwMode="auto">
          <a:xfrm>
            <a:off x="-4233" y="3429000"/>
            <a:ext cx="12227984" cy="0"/>
          </a:xfrm>
          <a:prstGeom prst="line">
            <a:avLst/>
          </a:prstGeom>
          <a:noFill/>
          <a:ln w="57150">
            <a:solidFill>
              <a:srgbClr val="B2B2B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-4233" y="3516313"/>
            <a:ext cx="12227984" cy="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6559" y="457200"/>
            <a:ext cx="10566400" cy="2816352"/>
          </a:xfrm>
        </p:spPr>
        <p:txBody>
          <a:bodyPr/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619" y="4114800"/>
            <a:ext cx="10566400" cy="609600"/>
          </a:xfrm>
        </p:spPr>
        <p:txBody>
          <a:bodyPr/>
          <a:lstStyle>
            <a:lvl1pPr marL="0" indent="0" algn="ctr">
              <a:buNone/>
              <a:defRPr sz="1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827619" y="5029200"/>
            <a:ext cx="10566400" cy="914400"/>
          </a:xfrm>
        </p:spPr>
        <p:txBody>
          <a:bodyPr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5229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2B309050-9054-D04E-9F48-6712928E9B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261964" y="3232764"/>
            <a:ext cx="3949700" cy="36449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52E9838-9331-2646-832C-3F14E16166B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2527" y="-12526"/>
            <a:ext cx="5080000" cy="2540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03CF88D-A3E6-2F46-9667-2E1662497EF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93949" y="4075223"/>
            <a:ext cx="3790063" cy="2476280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1EAEC98C-6D09-7F42-88C1-4A9DE5446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2097087"/>
            <a:ext cx="7632700" cy="4103687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BC16089-C6C1-484F-807A-E6437A6C68CB}"/>
              </a:ext>
            </a:extLst>
          </p:cNvPr>
          <p:cNvSpPr txBox="1"/>
          <p:nvPr userDrawn="1"/>
        </p:nvSpPr>
        <p:spPr>
          <a:xfrm>
            <a:off x="8075613" y="0"/>
            <a:ext cx="3673474" cy="441325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29 July – 2 August · Montreal &amp; virtual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4CE7B83-A267-FE4B-B22D-B04ED8CC9174}"/>
              </a:ext>
            </a:extLst>
          </p:cNvPr>
          <p:cNvSpPr txBox="1"/>
          <p:nvPr userDrawn="1"/>
        </p:nvSpPr>
        <p:spPr>
          <a:xfrm>
            <a:off x="4116389" y="-1"/>
            <a:ext cx="1763712" cy="441325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aids2022.org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B60FDB-A672-194A-8015-15EF87CA8EA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16388" y="1231490"/>
            <a:ext cx="7632700" cy="433798"/>
          </a:xfrm>
        </p:spPr>
        <p:txBody>
          <a:bodyPr anchor="t">
            <a:normAutofit/>
          </a:bodyPr>
          <a:lstStyle>
            <a:lvl1pPr>
              <a:defRPr sz="2800" b="1" i="0">
                <a:solidFill>
                  <a:schemeClr val="accent1"/>
                </a:solidFill>
                <a:latin typeface="+mj-lt"/>
                <a:ea typeface="IAS Ribbon Sans Bold" pitchFamily="2" charset="0"/>
              </a:defRPr>
            </a:lvl1pPr>
          </a:lstStyle>
          <a:p>
            <a:pPr lvl="0"/>
            <a:r>
              <a:rPr lang="en-GB"/>
              <a:t>Session name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5A5847-221C-FD44-96A5-ECB756A29F6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16388" y="765175"/>
            <a:ext cx="7632700" cy="385199"/>
          </a:xfrm>
        </p:spPr>
        <p:txBody>
          <a:bodyPr anchor="b">
            <a:normAutofit/>
          </a:bodyPr>
          <a:lstStyle>
            <a:lvl1pPr>
              <a:defRPr sz="1600"/>
            </a:lvl1pPr>
          </a:lstStyle>
          <a:p>
            <a:pPr lvl="0"/>
            <a:r>
              <a:rPr lang="en-GB"/>
              <a:t>Presenter name &amp; affiliation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6AF9883-2A5D-DB4A-BEBE-7B3D801EF74A}"/>
              </a:ext>
            </a:extLst>
          </p:cNvPr>
          <p:cNvSpPr txBox="1"/>
          <p:nvPr userDrawn="1"/>
        </p:nvSpPr>
        <p:spPr>
          <a:xfrm>
            <a:off x="6312024" y="1"/>
            <a:ext cx="1763589" cy="441324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#AIDS2022</a:t>
            </a:r>
          </a:p>
        </p:txBody>
      </p:sp>
    </p:spTree>
    <p:extLst>
      <p:ext uri="{BB962C8B-B14F-4D97-AF65-F5344CB8AC3E}">
        <p14:creationId xmlns:p14="http://schemas.microsoft.com/office/powerpoint/2010/main" val="7204925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D2A97BB-34E9-7C49-B047-86820BA084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261964" y="3232764"/>
            <a:ext cx="3949700" cy="3644900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1EAEC98C-6D09-7F42-88C1-4A9DE5446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5759450"/>
          </a:xfrm>
          <a:prstGeom prst="rect">
            <a:avLst/>
          </a:prstGeom>
        </p:spPr>
        <p:txBody>
          <a:bodyPr lIns="0" anchor="ctr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B8D95D-57D6-3B4E-A545-963A46D668F7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29 July – 2 August · Montreal &amp; virtual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717AFB9-1E01-0C42-8541-A572CC639D40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aids2022.org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69231F-CE46-B143-A02F-F3089167ACB3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#AIDS2022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0BEB96-CCAD-0F4A-97FC-66037E3AB24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5556" y="154944"/>
            <a:ext cx="1831216" cy="1196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641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33559227-C79C-8C45-BA3F-1033686FC8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82664" y="4274164"/>
            <a:ext cx="3429000" cy="2603500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21A2CA5-C9BE-8646-A49A-C5E2D560704B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42917" y="2097091"/>
            <a:ext cx="11306175" cy="4103687"/>
          </a:xfrm>
        </p:spPr>
        <p:txBody>
          <a:bodyPr lIns="0" rIns="0"/>
          <a:lstStyle>
            <a:lvl1pPr marL="0" indent="0">
              <a:buFont typeface="Courier New" panose="02070309020205020404" pitchFamily="49" charset="0"/>
              <a:buNone/>
              <a:defRPr/>
            </a:lvl1pPr>
          </a:lstStyle>
          <a:p>
            <a:r>
              <a:rPr lang="en-US" err="1"/>
              <a:t>Nulla</a:t>
            </a:r>
            <a:r>
              <a:rPr lang="en-US"/>
              <a:t> </a:t>
            </a:r>
            <a:r>
              <a:rPr lang="en-US" err="1"/>
              <a:t>quis</a:t>
            </a:r>
            <a:r>
              <a:rPr lang="en-US"/>
              <a:t> lorem </a:t>
            </a:r>
            <a:r>
              <a:rPr lang="en-US" err="1"/>
              <a:t>ut</a:t>
            </a:r>
            <a:r>
              <a:rPr lang="en-US"/>
              <a:t> libero </a:t>
            </a:r>
            <a:r>
              <a:rPr lang="en-US" err="1"/>
              <a:t>malesuada</a:t>
            </a:r>
            <a:r>
              <a:rPr lang="en-US"/>
              <a:t> </a:t>
            </a:r>
            <a:r>
              <a:rPr lang="en-US" err="1"/>
              <a:t>feugiat</a:t>
            </a:r>
            <a:r>
              <a:rPr lang="en-US"/>
              <a:t>. </a:t>
            </a:r>
            <a:r>
              <a:rPr lang="en-US" err="1"/>
              <a:t>Curabitur</a:t>
            </a:r>
            <a:r>
              <a:rPr lang="en-US"/>
              <a:t> non </a:t>
            </a:r>
            <a:r>
              <a:rPr lang="en-US" err="1"/>
              <a:t>nulla</a:t>
            </a:r>
            <a:r>
              <a:rPr lang="en-US"/>
              <a:t>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nisl</a:t>
            </a:r>
            <a:r>
              <a:rPr lang="en-US"/>
              <a:t> tempus convallis </a:t>
            </a:r>
            <a:r>
              <a:rPr lang="en-US" err="1"/>
              <a:t>quis</a:t>
            </a:r>
            <a:r>
              <a:rPr lang="en-US"/>
              <a:t> ac </a:t>
            </a:r>
            <a:r>
              <a:rPr lang="en-US" err="1"/>
              <a:t>lectus</a:t>
            </a:r>
            <a:r>
              <a:rPr lang="en-US"/>
              <a:t>.</a:t>
            </a:r>
          </a:p>
          <a:p>
            <a:r>
              <a:rPr lang="en-US"/>
              <a:t>Proin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tortor</a:t>
            </a:r>
            <a:r>
              <a:rPr lang="en-US"/>
              <a:t> </a:t>
            </a:r>
            <a:r>
              <a:rPr lang="en-US" err="1"/>
              <a:t>risus</a:t>
            </a:r>
            <a:r>
              <a:rPr lang="en-US"/>
              <a:t>.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Donec </a:t>
            </a:r>
            <a:r>
              <a:rPr lang="en-US" err="1"/>
              <a:t>rutrum</a:t>
            </a:r>
            <a:r>
              <a:rPr lang="en-US"/>
              <a:t> </a:t>
            </a:r>
            <a:r>
              <a:rPr lang="en-US" err="1"/>
              <a:t>congue</a:t>
            </a:r>
            <a:r>
              <a:rPr lang="en-US"/>
              <a:t> </a:t>
            </a:r>
            <a:r>
              <a:rPr lang="en-US" err="1"/>
              <a:t>leo</a:t>
            </a:r>
            <a:r>
              <a:rPr lang="en-US"/>
              <a:t>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malesuada</a:t>
            </a:r>
            <a:r>
              <a:rPr lang="en-US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err="1"/>
              <a:t>Curabitur</a:t>
            </a:r>
            <a:r>
              <a:rPr lang="en-US"/>
              <a:t> </a:t>
            </a:r>
            <a:r>
              <a:rPr lang="en-US" err="1"/>
              <a:t>aliquet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id dui </a:t>
            </a:r>
            <a:r>
              <a:rPr lang="en-US" err="1"/>
              <a:t>posuere</a:t>
            </a:r>
            <a:r>
              <a:rPr lang="en-US"/>
              <a:t> </a:t>
            </a:r>
            <a:r>
              <a:rPr lang="en-US" err="1"/>
              <a:t>blandit</a:t>
            </a:r>
            <a:r>
              <a:rPr lang="en-US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Proin </a:t>
            </a:r>
            <a:r>
              <a:rPr lang="en-US" err="1"/>
              <a:t>eget</a:t>
            </a:r>
            <a:r>
              <a:rPr lang="en-US"/>
              <a:t> </a:t>
            </a:r>
            <a:r>
              <a:rPr lang="en-US" err="1"/>
              <a:t>tortor</a:t>
            </a:r>
            <a:r>
              <a:rPr lang="en-US"/>
              <a:t> </a:t>
            </a:r>
            <a:r>
              <a:rPr lang="en-US" err="1"/>
              <a:t>risus</a:t>
            </a:r>
            <a:r>
              <a:rPr lang="en-US"/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1C2EAF-4008-1240-8C52-9E641194B157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29 July – 2 August · Montreal &amp; virtual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EED8009-8440-8D46-8AD7-A2541109AEA4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aids2022.org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B918DAA-45D8-EF4A-B0DE-9DB83618D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rIns="0"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E2431B0-0DEE-274A-8AA7-F4388EFA23F8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#AIDS2022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6624B48-6A91-EF4B-800A-445B8F13F8A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5556" y="154944"/>
            <a:ext cx="1831216" cy="1196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046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no patter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091C2EAF-4008-1240-8C52-9E641194B157}"/>
              </a:ext>
            </a:extLst>
          </p:cNvPr>
          <p:cNvSpPr txBox="1"/>
          <p:nvPr userDrawn="1"/>
        </p:nvSpPr>
        <p:spPr>
          <a:xfrm>
            <a:off x="442913" y="6570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29 July – 2 August · Montreal &amp; virtual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B918DAA-45D8-EF4A-B0DE-9DB83618D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9453" y="441325"/>
            <a:ext cx="8909638" cy="1223964"/>
          </a:xfrm>
          <a:prstGeom prst="rect">
            <a:avLst/>
          </a:prstGeom>
        </p:spPr>
        <p:txBody>
          <a:bodyPr lIns="0" rIns="0"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9497C5-5C94-8C43-959D-C5FE7F60E92D}"/>
              </a:ext>
            </a:extLst>
          </p:cNvPr>
          <p:cNvSpPr txBox="1"/>
          <p:nvPr userDrawn="1"/>
        </p:nvSpPr>
        <p:spPr>
          <a:xfrm>
            <a:off x="4116389" y="6570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aids2022.org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DE0E92-4155-274E-B8D3-6224F5791510}"/>
              </a:ext>
            </a:extLst>
          </p:cNvPr>
          <p:cNvSpPr txBox="1"/>
          <p:nvPr userDrawn="1"/>
        </p:nvSpPr>
        <p:spPr>
          <a:xfrm>
            <a:off x="6312024" y="6570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#AIDS2022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EB70982-BFE8-A345-992E-7EBA17B005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5556" y="154944"/>
            <a:ext cx="1831216" cy="1196446"/>
          </a:xfrm>
          <a:prstGeom prst="rect">
            <a:avLst/>
          </a:prstGeom>
        </p:spPr>
      </p:pic>
      <p:sp>
        <p:nvSpPr>
          <p:cNvPr id="8" name="Content Placeholder 11">
            <a:extLst>
              <a:ext uri="{FF2B5EF4-FFF2-40B4-BE49-F238E27FC236}">
                <a16:creationId xmlns:a16="http://schemas.microsoft.com/office/drawing/2014/main" id="{88B9E32A-D568-2B88-65AC-884392CAC04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42912" y="6063916"/>
            <a:ext cx="11306175" cy="446936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050" spc="0" baseline="0">
                <a:solidFill>
                  <a:srgbClr val="000000"/>
                </a:solidFill>
                <a:latin typeface="+mn-lt"/>
                <a:cs typeface="Calibri" panose="020F0502020204030204" pitchFamily="34" charset="0"/>
              </a:defRPr>
            </a:lvl1pPr>
            <a:lvl2pPr marL="914400" indent="0">
              <a:buFontTx/>
              <a:buNone/>
              <a:defRPr/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1">
            <a:extLst>
              <a:ext uri="{FF2B5EF4-FFF2-40B4-BE49-F238E27FC236}">
                <a16:creationId xmlns:a16="http://schemas.microsoft.com/office/drawing/2014/main" id="{E9A6E51E-BCDA-5093-5A35-372EA1FCA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38559" y="6496062"/>
            <a:ext cx="757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A669B0F-0C5B-47E5-BCC9-899A6A8CE3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F8F19-81DC-00E4-A14D-2C14724BD1E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42913" y="1990579"/>
            <a:ext cx="11306175" cy="4073337"/>
          </a:xfrm>
        </p:spPr>
        <p:txBody>
          <a:bodyPr/>
          <a:lstStyle>
            <a:lvl1pPr marL="231775" indent="-231775">
              <a:buFont typeface="Arial" panose="020B0604020202020204" pitchFamily="34" charset="0"/>
              <a:buChar char="•"/>
              <a:defRPr/>
            </a:lvl1pPr>
            <a:lvl2pPr marL="693738" indent="-234950">
              <a:buFont typeface="Arial" panose="020B0604020202020204" pitchFamily="34" charset="0"/>
              <a:buChar char="–"/>
              <a:defRPr/>
            </a:lvl2pPr>
            <a:lvl3pPr marL="1165225" indent="-254000">
              <a:buFont typeface="Wingdings" panose="05000000000000000000" pitchFamily="2" charset="2"/>
              <a:buChar char="§"/>
              <a:defRPr sz="1600"/>
            </a:lvl3pPr>
            <a:lvl4pPr marL="1587500" indent="-214313">
              <a:defRPr sz="16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00734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90CA633-E76E-7B4D-B775-FF782415CA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9664" y="830004"/>
            <a:ext cx="6096000" cy="6350000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DEEA7C8-5B91-9446-9E3F-8AD099C6C74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16388" y="2097089"/>
            <a:ext cx="7632700" cy="1618264"/>
          </a:xfrm>
        </p:spPr>
        <p:txBody>
          <a:bodyPr>
            <a:normAutofit/>
          </a:bodyPr>
          <a:lstStyle>
            <a:lvl1pPr marL="0" indent="0">
              <a:buNone/>
              <a:defRPr sz="2400" b="1" i="0">
                <a:solidFill>
                  <a:schemeClr val="accent1"/>
                </a:solidFill>
                <a:latin typeface="+mn-lt"/>
                <a:ea typeface="IAS Ribbon Sans Bold" pitchFamily="2" charset="0"/>
              </a:defRPr>
            </a:lvl1pPr>
          </a:lstStyle>
          <a:p>
            <a:pPr lvl="0"/>
            <a:r>
              <a:rPr lang="en-GB"/>
              <a:t>Click to add subtitle</a:t>
            </a:r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C7B76CD7-5462-E949-A051-E9D818072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rIns="0" anchor="t"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839244-55B1-A649-9A9A-7E659EE5CCA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5556" y="154944"/>
            <a:ext cx="1831216" cy="1196446"/>
          </a:xfrm>
          <a:prstGeom prst="rect">
            <a:avLst/>
          </a:prstGeom>
        </p:spPr>
      </p:pic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9002A9BA-9DD7-F695-FDB2-D97104CA09F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16388" y="4104032"/>
            <a:ext cx="7632700" cy="1618264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chemeClr val="accent1"/>
                </a:solidFill>
                <a:latin typeface="+mn-lt"/>
                <a:ea typeface="IAS Ribbon Sans Bold" pitchFamily="2" charset="0"/>
              </a:defRPr>
            </a:lvl1pPr>
          </a:lstStyle>
          <a:p>
            <a:pPr lvl="0"/>
            <a:r>
              <a:rPr lang="en-GB"/>
              <a:t>Click to add subtitle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186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AB14E1A-9F2E-1A48-988D-E71398454E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261964" y="3232764"/>
            <a:ext cx="3949700" cy="36449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894CE0F-D4BC-9C48-9E55-800480CD1884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29 July – 2 August · Montreal &amp; virtual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3215FEC-0B57-9C45-8CB3-F5D19B65B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91" y="441325"/>
            <a:ext cx="7632700" cy="1223964"/>
          </a:xfrm>
          <a:prstGeom prst="rect">
            <a:avLst/>
          </a:prstGeom>
        </p:spPr>
        <p:txBody>
          <a:bodyPr lIns="0" rIns="0"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1FAFFD-1963-C741-90CB-66192F2B4DFC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aids2022.org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75BB66-3787-5A4B-8B7A-C2ACC59202FF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#AIDS2022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EBFCD2A-1ACA-2F4D-B612-6D7309D4B33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5556" y="154944"/>
            <a:ext cx="1831216" cy="1196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80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9F204DE9-AA04-C549-A2BF-A7EA2DE9D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08527" y="520526"/>
            <a:ext cx="6096000" cy="6350000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2D4093A-7AF9-304D-AE6D-F745B4F0164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2915" y="3256767"/>
            <a:ext cx="5437188" cy="2944008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pPr lvl="0"/>
            <a:r>
              <a:rPr lang="en-US" err="1"/>
              <a:t>Nulla</a:t>
            </a:r>
            <a:r>
              <a:rPr lang="en-US"/>
              <a:t> </a:t>
            </a:r>
            <a:r>
              <a:rPr lang="en-US" err="1"/>
              <a:t>quis</a:t>
            </a:r>
            <a:r>
              <a:rPr lang="en-US"/>
              <a:t> lorem </a:t>
            </a:r>
            <a:r>
              <a:rPr lang="en-US" err="1"/>
              <a:t>ut</a:t>
            </a:r>
            <a:r>
              <a:rPr lang="en-US"/>
              <a:t> libero </a:t>
            </a:r>
            <a:r>
              <a:rPr lang="en-US" err="1"/>
              <a:t>malesuada</a:t>
            </a:r>
            <a:r>
              <a:rPr lang="en-US"/>
              <a:t> </a:t>
            </a:r>
            <a:r>
              <a:rPr lang="en-US" err="1"/>
              <a:t>feugiat</a:t>
            </a:r>
            <a:r>
              <a:rPr lang="en-US"/>
              <a:t>. </a:t>
            </a:r>
            <a:r>
              <a:rPr lang="en-US" err="1"/>
              <a:t>Curabitur</a:t>
            </a:r>
            <a:r>
              <a:rPr lang="en-US"/>
              <a:t> non </a:t>
            </a:r>
            <a:r>
              <a:rPr lang="en-US" err="1"/>
              <a:t>nulla</a:t>
            </a:r>
            <a:r>
              <a:rPr lang="en-US"/>
              <a:t>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nisl</a:t>
            </a:r>
            <a:r>
              <a:rPr lang="en-US"/>
              <a:t> tempus convallis </a:t>
            </a:r>
            <a:r>
              <a:rPr lang="en-US" err="1"/>
              <a:t>quis</a:t>
            </a:r>
            <a:r>
              <a:rPr lang="en-US"/>
              <a:t> ac </a:t>
            </a:r>
            <a:r>
              <a:rPr lang="en-US" err="1"/>
              <a:t>lectus</a:t>
            </a:r>
            <a:r>
              <a:rPr lang="en-US"/>
              <a:t>.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12FA691-34E1-B147-9F45-2CFB053A59B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11903" y="441328"/>
            <a:ext cx="5437188" cy="5975351"/>
          </a:xfrm>
          <a:solidFill>
            <a:schemeClr val="accent2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22C07795-8A1B-4F48-ADAF-7475467E7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1665294"/>
            <a:ext cx="5437187" cy="1428641"/>
          </a:xfrm>
          <a:prstGeom prst="rect">
            <a:avLst/>
          </a:prstGeom>
        </p:spPr>
        <p:txBody>
          <a:bodyPr lIns="0" rIns="0"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5BEA16-9E9F-0D4A-9C31-85DAC460949F}"/>
              </a:ext>
            </a:extLst>
          </p:cNvPr>
          <p:cNvSpPr txBox="1"/>
          <p:nvPr userDrawn="1"/>
        </p:nvSpPr>
        <p:spPr>
          <a:xfrm>
            <a:off x="442913" y="6416675"/>
            <a:ext cx="3673475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29 July – 2 August · Montreal &amp; virtual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3A0912-00E9-3E4E-9381-0A5C958C62D2}"/>
              </a:ext>
            </a:extLst>
          </p:cNvPr>
          <p:cNvSpPr txBox="1"/>
          <p:nvPr userDrawn="1"/>
        </p:nvSpPr>
        <p:spPr>
          <a:xfrm>
            <a:off x="4116389" y="6416675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aids2022.org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D43CCD-AAFC-B847-BF0F-B7E2A805F6E1}"/>
              </a:ext>
            </a:extLst>
          </p:cNvPr>
          <p:cNvSpPr txBox="1"/>
          <p:nvPr userDrawn="1"/>
        </p:nvSpPr>
        <p:spPr>
          <a:xfrm>
            <a:off x="6312024" y="6416676"/>
            <a:ext cx="1763711" cy="2159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#AIDS2022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711AE3F-CB92-6441-A3CD-212584E5A6C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5556" y="154944"/>
            <a:ext cx="1831216" cy="1196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371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2800" y="165100"/>
            <a:ext cx="105664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0" y="1676400"/>
            <a:ext cx="10566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04" name="Line 4"/>
          <p:cNvSpPr>
            <a:spLocks noChangeShapeType="1"/>
          </p:cNvSpPr>
          <p:nvPr/>
        </p:nvSpPr>
        <p:spPr bwMode="auto">
          <a:xfrm>
            <a:off x="812800" y="1066800"/>
            <a:ext cx="10566400" cy="0"/>
          </a:xfrm>
          <a:prstGeom prst="line">
            <a:avLst/>
          </a:prstGeom>
          <a:noFill/>
          <a:ln w="539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600" b="1" baseline="-25000">
              <a:solidFill>
                <a:srgbClr val="000000"/>
              </a:solidFill>
            </a:endParaRPr>
          </a:p>
        </p:txBody>
      </p:sp>
      <p:sp>
        <p:nvSpPr>
          <p:cNvPr id="1587225" name="Line 25"/>
          <p:cNvSpPr>
            <a:spLocks noChangeShapeType="1"/>
          </p:cNvSpPr>
          <p:nvPr userDrawn="1"/>
        </p:nvSpPr>
        <p:spPr bwMode="auto">
          <a:xfrm>
            <a:off x="812800" y="1143000"/>
            <a:ext cx="10566400" cy="0"/>
          </a:xfrm>
          <a:prstGeom prst="line">
            <a:avLst/>
          </a:prstGeom>
          <a:noFill/>
          <a:ln w="53975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600" b="1" baseline="-2500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13333" y="649288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baseline="-25000">
                <a:solidFill>
                  <a:srgbClr val="000000">
                    <a:tint val="75000"/>
                  </a:srgb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B6E519-2B19-4FD1-9DB5-C3407DF9395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914400" y="6497638"/>
            <a:ext cx="914400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b="1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914400" y="6407155"/>
            <a:ext cx="8229600" cy="366713"/>
          </a:xfrm>
          <a:prstGeom prst="rect">
            <a:avLst/>
          </a:prstGeom>
          <a:noFill/>
        </p:spPr>
        <p:txBody>
          <a:bodyPr anchor="b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503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6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Symbol" pitchFamily="18" charset="2"/>
        <a:buChar char="¨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917" y="2097087"/>
            <a:ext cx="11306175" cy="410368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err="1"/>
              <a:t>Vivamus</a:t>
            </a:r>
            <a:r>
              <a:rPr lang="en-GB"/>
              <a:t> </a:t>
            </a:r>
            <a:r>
              <a:rPr lang="en-GB" err="1"/>
              <a:t>suscipit</a:t>
            </a:r>
            <a:r>
              <a:rPr lang="en-GB"/>
              <a:t> </a:t>
            </a:r>
            <a:r>
              <a:rPr lang="en-GB" err="1"/>
              <a:t>tortor</a:t>
            </a:r>
            <a:r>
              <a:rPr lang="en-GB"/>
              <a:t> </a:t>
            </a:r>
            <a:r>
              <a:rPr lang="en-GB" err="1"/>
              <a:t>eget</a:t>
            </a:r>
            <a:r>
              <a:rPr lang="en-GB"/>
              <a:t> </a:t>
            </a:r>
            <a:r>
              <a:rPr lang="en-GB" err="1"/>
              <a:t>felis</a:t>
            </a:r>
            <a:r>
              <a:rPr lang="en-GB"/>
              <a:t> </a:t>
            </a:r>
            <a:r>
              <a:rPr lang="en-GB" err="1"/>
              <a:t>porttitor</a:t>
            </a:r>
            <a:r>
              <a:rPr lang="en-GB"/>
              <a:t> </a:t>
            </a:r>
            <a:r>
              <a:rPr lang="en-GB" err="1"/>
              <a:t>volutpat</a:t>
            </a:r>
            <a:r>
              <a:rPr lang="en-GB"/>
              <a:t>. </a:t>
            </a:r>
            <a:r>
              <a:rPr lang="en-GB" err="1"/>
              <a:t>Curabitur</a:t>
            </a:r>
            <a:r>
              <a:rPr lang="en-GB"/>
              <a:t> </a:t>
            </a:r>
            <a:r>
              <a:rPr lang="en-GB" err="1"/>
              <a:t>arcu</a:t>
            </a:r>
            <a:r>
              <a:rPr lang="en-GB"/>
              <a:t> </a:t>
            </a:r>
            <a:r>
              <a:rPr lang="en-GB" err="1"/>
              <a:t>erat</a:t>
            </a:r>
            <a:r>
              <a:rPr lang="en-GB"/>
              <a:t>, </a:t>
            </a:r>
            <a:r>
              <a:rPr lang="en-GB" err="1"/>
              <a:t>accumsan</a:t>
            </a:r>
            <a:r>
              <a:rPr lang="en-GB"/>
              <a:t> id </a:t>
            </a:r>
            <a:r>
              <a:rPr lang="en-GB" err="1"/>
              <a:t>imperdiet</a:t>
            </a:r>
            <a:r>
              <a:rPr lang="en-GB"/>
              <a:t> et, </a:t>
            </a:r>
            <a:r>
              <a:rPr lang="en-GB" err="1"/>
              <a:t>porttitor</a:t>
            </a:r>
            <a:r>
              <a:rPr lang="en-GB"/>
              <a:t> at sem.</a:t>
            </a:r>
          </a:p>
          <a:p>
            <a:pPr lvl="0"/>
            <a:r>
              <a:rPr lang="en-GB" err="1"/>
              <a:t>Nulla</a:t>
            </a:r>
            <a:r>
              <a:rPr lang="en-GB"/>
              <a:t> </a:t>
            </a:r>
            <a:r>
              <a:rPr lang="en-GB" err="1"/>
              <a:t>quis</a:t>
            </a:r>
            <a:r>
              <a:rPr lang="en-GB"/>
              <a:t> lorem </a:t>
            </a:r>
            <a:r>
              <a:rPr lang="en-GB" err="1"/>
              <a:t>ut</a:t>
            </a:r>
            <a:r>
              <a:rPr lang="en-GB"/>
              <a:t> libero </a:t>
            </a:r>
            <a:r>
              <a:rPr lang="en-GB" err="1"/>
              <a:t>malesuada</a:t>
            </a:r>
            <a:r>
              <a:rPr lang="en-GB"/>
              <a:t> </a:t>
            </a:r>
            <a:r>
              <a:rPr lang="en-GB" err="1"/>
              <a:t>feugiat</a:t>
            </a:r>
            <a:r>
              <a:rPr lang="en-GB"/>
              <a:t>. Vestibulum ac </a:t>
            </a:r>
            <a:r>
              <a:rPr lang="en-GB" err="1"/>
              <a:t>diam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 </a:t>
            </a:r>
            <a:r>
              <a:rPr lang="en-GB" err="1"/>
              <a:t>quam</a:t>
            </a:r>
            <a:r>
              <a:rPr lang="en-GB"/>
              <a:t> </a:t>
            </a:r>
            <a:r>
              <a:rPr lang="en-GB" err="1"/>
              <a:t>vehicula</a:t>
            </a:r>
            <a:r>
              <a:rPr lang="en-GB"/>
              <a:t> </a:t>
            </a:r>
            <a:r>
              <a:rPr lang="en-GB" err="1"/>
              <a:t>elementum</a:t>
            </a:r>
            <a:r>
              <a:rPr lang="en-GB"/>
              <a:t> </a:t>
            </a:r>
            <a:r>
              <a:rPr lang="en-GB" err="1"/>
              <a:t>sed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 </a:t>
            </a:r>
            <a:r>
              <a:rPr lang="en-GB" err="1"/>
              <a:t>dui.Click</a:t>
            </a:r>
            <a:r>
              <a:rPr lang="en-GB"/>
              <a:t> to edit Master text styles</a:t>
            </a:r>
          </a:p>
          <a:p>
            <a:pPr lvl="0"/>
            <a:r>
              <a:rPr lang="en-GB"/>
              <a:t>First level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4C1DE39C-A624-6245-8B93-DA3654240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0" y="441324"/>
            <a:ext cx="7632000" cy="122187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0E73457-6567-F589-6BA9-B7254D559C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93994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A669B0F-0C5B-47E5-BCC9-899A6A8CE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639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accent2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SzPct val="100000"/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234950" algn="l" defTabSz="914400" rtl="0" eaLnBrk="1" latinLnBrk="0" hangingPunct="1">
        <a:lnSpc>
          <a:spcPct val="100000"/>
        </a:lnSpc>
        <a:spcBef>
          <a:spcPts val="500"/>
        </a:spcBef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12788" indent="-254000" algn="l" defTabSz="914400" rtl="0" eaLnBrk="1" latinLnBrk="0" hangingPunct="1">
        <a:lnSpc>
          <a:spcPct val="100000"/>
        </a:lnSpc>
        <a:spcBef>
          <a:spcPts val="500"/>
        </a:spcBef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36625" indent="-214313" algn="l" defTabSz="914400" rtl="0" eaLnBrk="1" latinLnBrk="0" hangingPunct="1">
        <a:lnSpc>
          <a:spcPct val="100000"/>
        </a:lnSpc>
        <a:spcBef>
          <a:spcPts val="500"/>
        </a:spcBef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00150" indent="-223838" algn="l" defTabSz="914400" rtl="0" eaLnBrk="1" latinLnBrk="0" hangingPunct="1">
        <a:lnSpc>
          <a:spcPct val="100000"/>
        </a:lnSpc>
        <a:spcBef>
          <a:spcPts val="500"/>
        </a:spcBef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79">
          <p15:clr>
            <a:srgbClr val="F26B43"/>
          </p15:clr>
        </p15:guide>
        <p15:guide id="2" pos="2593">
          <p15:clr>
            <a:srgbClr val="F26B43"/>
          </p15:clr>
        </p15:guide>
        <p15:guide id="3" pos="2865">
          <p15:clr>
            <a:srgbClr val="F26B43"/>
          </p15:clr>
        </p15:guide>
        <p15:guide id="4" pos="3704">
          <p15:clr>
            <a:srgbClr val="F26B43"/>
          </p15:clr>
        </p15:guide>
        <p15:guide id="5" pos="3976">
          <p15:clr>
            <a:srgbClr val="F26B43"/>
          </p15:clr>
        </p15:guide>
        <p15:guide id="6" pos="4815">
          <p15:clr>
            <a:srgbClr val="F26B43"/>
          </p15:clr>
        </p15:guide>
        <p15:guide id="7" pos="5087">
          <p15:clr>
            <a:srgbClr val="F26B43"/>
          </p15:clr>
        </p15:guide>
        <p15:guide id="8" pos="7401">
          <p15:clr>
            <a:srgbClr val="F26B43"/>
          </p15:clr>
        </p15:guide>
        <p15:guide id="9" orient="horz" pos="278">
          <p15:clr>
            <a:srgbClr val="F26B43"/>
          </p15:clr>
        </p15:guide>
        <p15:guide id="10" orient="horz" pos="1049">
          <p15:clr>
            <a:srgbClr val="F26B43"/>
          </p15:clr>
        </p15:guide>
        <p15:guide id="11" orient="horz" pos="132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2800" y="165100"/>
            <a:ext cx="105664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0" y="1676400"/>
            <a:ext cx="10566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04" name="Line 4"/>
          <p:cNvSpPr>
            <a:spLocks noChangeShapeType="1"/>
          </p:cNvSpPr>
          <p:nvPr/>
        </p:nvSpPr>
        <p:spPr bwMode="auto">
          <a:xfrm>
            <a:off x="812800" y="1066800"/>
            <a:ext cx="10566400" cy="0"/>
          </a:xfrm>
          <a:prstGeom prst="line">
            <a:avLst/>
          </a:prstGeom>
          <a:noFill/>
          <a:ln w="539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600" b="1" baseline="-25000">
              <a:solidFill>
                <a:srgbClr val="000000"/>
              </a:solidFill>
            </a:endParaRPr>
          </a:p>
        </p:txBody>
      </p:sp>
      <p:sp>
        <p:nvSpPr>
          <p:cNvPr id="1587225" name="Line 25"/>
          <p:cNvSpPr>
            <a:spLocks noChangeShapeType="1"/>
          </p:cNvSpPr>
          <p:nvPr userDrawn="1"/>
        </p:nvSpPr>
        <p:spPr bwMode="auto">
          <a:xfrm>
            <a:off x="812800" y="1143000"/>
            <a:ext cx="10566400" cy="0"/>
          </a:xfrm>
          <a:prstGeom prst="line">
            <a:avLst/>
          </a:prstGeom>
          <a:noFill/>
          <a:ln w="53975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600" b="1" baseline="-2500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13333" y="649288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baseline="-25000">
                <a:solidFill>
                  <a:srgbClr val="000000">
                    <a:tint val="75000"/>
                  </a:srgb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B6E519-2B19-4FD1-9DB5-C3407DF9395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914400" y="6497638"/>
            <a:ext cx="914400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b="1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914400" y="6407155"/>
            <a:ext cx="8229600" cy="366713"/>
          </a:xfrm>
          <a:prstGeom prst="rect">
            <a:avLst/>
          </a:prstGeom>
          <a:noFill/>
        </p:spPr>
        <p:txBody>
          <a:bodyPr anchor="b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830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Symbol" pitchFamily="18" charset="2"/>
        <a:buChar char="¨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ctrTitle"/>
          </p:nvPr>
        </p:nvSpPr>
        <p:spPr>
          <a:xfrm>
            <a:off x="1008993" y="616424"/>
            <a:ext cx="10174014" cy="2354958"/>
          </a:xfrm>
        </p:spPr>
        <p:txBody>
          <a:bodyPr/>
          <a:lstStyle/>
          <a:p>
            <a:r>
              <a:rPr lang="en-US" sz="3600"/>
              <a:t>Week 48 Results of a Phase 3 Randomized Controlled Trial of B/F/TAF vs DTG + F/TDF </a:t>
            </a:r>
            <a:br>
              <a:rPr lang="en-US" sz="3600"/>
            </a:br>
            <a:r>
              <a:rPr lang="en-US" sz="3600"/>
              <a:t>as Initial Treatment in Adults with </a:t>
            </a:r>
            <a:br>
              <a:rPr lang="en-US" sz="3600"/>
            </a:br>
            <a:r>
              <a:rPr lang="en-US" sz="3600"/>
              <a:t>HIV/HBV Coinfection (ALLIANCE)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84160" y="3791279"/>
            <a:ext cx="11023680" cy="1148575"/>
          </a:xfrm>
        </p:spPr>
        <p:txBody>
          <a:bodyPr/>
          <a:lstStyle/>
          <a:p>
            <a:r>
              <a:rPr lang="en-US" b="1"/>
              <a:t>Anchalee Avihingsanon,</a:t>
            </a:r>
            <a:r>
              <a:rPr lang="en-US" b="1" baseline="30000"/>
              <a:t>1</a:t>
            </a:r>
            <a:r>
              <a:rPr lang="en-US" b="1"/>
              <a:t> </a:t>
            </a:r>
            <a:r>
              <a:rPr lang="en-US" sz="1800" b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Hongzhou </a:t>
            </a:r>
            <a:r>
              <a:rPr lang="en-US" b="1"/>
              <a:t>Lu,</a:t>
            </a:r>
            <a:r>
              <a:rPr lang="en-US" b="1" baseline="30000"/>
              <a:t>2</a:t>
            </a:r>
            <a:r>
              <a:rPr lang="en-US" b="1"/>
              <a:t> </a:t>
            </a:r>
            <a:r>
              <a:rPr lang="en-US" sz="1800" b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Chee Loon </a:t>
            </a:r>
            <a:r>
              <a:rPr lang="en-US" b="1"/>
              <a:t>Leong,</a:t>
            </a:r>
            <a:r>
              <a:rPr lang="en-US" b="1" baseline="30000"/>
              <a:t>3</a:t>
            </a:r>
            <a:r>
              <a:rPr lang="en-US" b="1"/>
              <a:t> </a:t>
            </a:r>
            <a:r>
              <a:rPr lang="en-US" sz="1800" b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Chien-Ching </a:t>
            </a:r>
            <a:r>
              <a:rPr lang="en-US" b="1"/>
              <a:t>Hung,</a:t>
            </a:r>
            <a:r>
              <a:rPr lang="en-US" b="1" baseline="30000"/>
              <a:t>4</a:t>
            </a:r>
            <a:r>
              <a:rPr lang="en-US" b="1"/>
              <a:t> </a:t>
            </a:r>
            <a:br>
              <a:rPr lang="en-US" b="1"/>
            </a:br>
            <a:r>
              <a:rPr lang="en-US" b="1"/>
              <a:t>Ellen Koening,</a:t>
            </a:r>
            <a:r>
              <a:rPr lang="en-US" b="1" baseline="30000"/>
              <a:t>5</a:t>
            </a:r>
            <a:r>
              <a:rPr lang="en-US" b="1"/>
              <a:t> </a:t>
            </a:r>
            <a:r>
              <a:rPr lang="en-US" sz="1800" b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Sasisopin </a:t>
            </a:r>
            <a:r>
              <a:rPr lang="en-US" b="1"/>
              <a:t>Kiertiburanakul,</a:t>
            </a:r>
            <a:r>
              <a:rPr lang="en-US" b="1" baseline="30000"/>
              <a:t>6</a:t>
            </a:r>
            <a:r>
              <a:rPr lang="en-US" b="1"/>
              <a:t> </a:t>
            </a:r>
            <a:r>
              <a:rPr lang="en-US" sz="1800" b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Man-Po </a:t>
            </a:r>
            <a:r>
              <a:rPr lang="en-US" b="1"/>
              <a:t>Lee,</a:t>
            </a:r>
            <a:r>
              <a:rPr lang="en-US" b="1" baseline="30000"/>
              <a:t>7</a:t>
            </a:r>
            <a:r>
              <a:rPr lang="en-US" b="1"/>
              <a:t> </a:t>
            </a:r>
            <a:r>
              <a:rPr lang="en-US" sz="1800" b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Khuanchai </a:t>
            </a:r>
            <a:r>
              <a:rPr lang="en-US" b="1"/>
              <a:t>Supparatpinyo,</a:t>
            </a:r>
            <a:r>
              <a:rPr lang="en-US" b="1" baseline="30000"/>
              <a:t>8</a:t>
            </a:r>
            <a:r>
              <a:rPr lang="en-US" b="1"/>
              <a:t> </a:t>
            </a:r>
            <a:br>
              <a:rPr lang="en-US" b="1"/>
            </a:br>
            <a:r>
              <a:rPr lang="en-US" sz="1800" b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Fujie </a:t>
            </a:r>
            <a:r>
              <a:rPr lang="en-US" b="1"/>
              <a:t>Zhang,</a:t>
            </a:r>
            <a:r>
              <a:rPr lang="en-US" b="1" baseline="30000"/>
              <a:t>9</a:t>
            </a:r>
            <a:r>
              <a:rPr lang="en-US" b="1"/>
              <a:t> Sophia Rahman,</a:t>
            </a:r>
            <a:r>
              <a:rPr lang="en-US" b="1" baseline="30000"/>
              <a:t>10</a:t>
            </a:r>
            <a:r>
              <a:rPr lang="en-US" b="1"/>
              <a:t> Michelle D’Antoni Brogan,</a:t>
            </a:r>
            <a:r>
              <a:rPr lang="en-US" b="1" baseline="30000"/>
              <a:t>10</a:t>
            </a:r>
            <a:r>
              <a:rPr lang="en-US" b="1"/>
              <a:t> Hongyuan Wang,</a:t>
            </a:r>
            <a:r>
              <a:rPr lang="en-US" b="1" baseline="30000"/>
              <a:t>10</a:t>
            </a:r>
            <a:r>
              <a:rPr lang="en-US" b="1"/>
              <a:t> </a:t>
            </a:r>
            <a:br>
              <a:rPr lang="en-US" b="1"/>
            </a:br>
            <a:r>
              <a:rPr lang="en-US" b="1"/>
              <a:t>Jason Hindman,</a:t>
            </a:r>
            <a:r>
              <a:rPr lang="en-US" b="1" baseline="30000"/>
              <a:t>10</a:t>
            </a:r>
            <a:r>
              <a:rPr lang="en-US" b="1"/>
              <a:t> Hal Martin,</a:t>
            </a:r>
            <a:r>
              <a:rPr lang="en-US" b="1" baseline="30000"/>
              <a:t>10</a:t>
            </a:r>
            <a:r>
              <a:rPr lang="en-US" b="1"/>
              <a:t> Jared Baeten,</a:t>
            </a:r>
            <a:r>
              <a:rPr lang="en-US" b="1" baseline="30000"/>
              <a:t>10</a:t>
            </a:r>
            <a:r>
              <a:rPr lang="en-US" b="1"/>
              <a:t> </a:t>
            </a:r>
            <a:r>
              <a:rPr lang="en-US" sz="1800" b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Taisheng </a:t>
            </a:r>
            <a:r>
              <a:rPr lang="en-US" b="1"/>
              <a:t>Li</a:t>
            </a:r>
            <a:r>
              <a:rPr lang="en-US" b="1" baseline="30000"/>
              <a:t>11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576469" y="5165319"/>
            <a:ext cx="9039062" cy="898236"/>
          </a:xfrm>
        </p:spPr>
        <p:txBody>
          <a:bodyPr/>
          <a:lstStyle/>
          <a:p>
            <a:r>
              <a:rPr lang="en-US" sz="1100" baseline="30000"/>
              <a:t>1</a:t>
            </a:r>
            <a:r>
              <a:rPr lang="en-US" sz="1100"/>
              <a:t>HIV-NAT, Thai Red Cross AIDS Research Centre, Bangkok; </a:t>
            </a:r>
            <a:r>
              <a:rPr lang="en-US" sz="1100" baseline="30000"/>
              <a:t>2</a:t>
            </a:r>
            <a:r>
              <a:rPr lang="en-US" sz="1100"/>
              <a:t>Shanghai Public Health Clinical Center, Shanghai; </a:t>
            </a:r>
            <a:r>
              <a:rPr lang="en-US" sz="1100" baseline="30000"/>
              <a:t>3</a:t>
            </a:r>
            <a:r>
              <a:rPr lang="en-US" sz="1100"/>
              <a:t>Department of Medicine, Kuala Lumpur General Hospital, Kuala Lumpur; </a:t>
            </a:r>
            <a:r>
              <a:rPr lang="en-US" sz="1100" baseline="30000"/>
              <a:t>4</a:t>
            </a:r>
            <a:r>
              <a:rPr lang="en-US" sz="1100"/>
              <a:t>National Taiwan University Hospital, Taipei; </a:t>
            </a:r>
            <a:r>
              <a:rPr lang="en-US" sz="1100" baseline="30000"/>
              <a:t>5</a:t>
            </a:r>
            <a:r>
              <a:rPr lang="en-US" sz="1100"/>
              <a:t>Instituto Dominicano de Estudio Virologicos – IDEV, Santo Domingo; </a:t>
            </a:r>
            <a:r>
              <a:rPr lang="en-US" sz="1100" baseline="30000"/>
              <a:t>6</a:t>
            </a:r>
            <a:r>
              <a:rPr lang="en-US" sz="1100"/>
              <a:t>Ramathibodi Hospital, Bangkok; </a:t>
            </a:r>
            <a:r>
              <a:rPr lang="en-US" sz="1100" baseline="30000"/>
              <a:t>7</a:t>
            </a:r>
            <a:r>
              <a:rPr lang="en-US" sz="1100"/>
              <a:t>Queen Elizabeth Hospital, Hong Kong; </a:t>
            </a:r>
            <a:r>
              <a:rPr lang="en-US" sz="1100" baseline="30000"/>
              <a:t>8</a:t>
            </a:r>
            <a:r>
              <a:rPr lang="en-US" sz="1100"/>
              <a:t>Chiang Mai University, Chiang Mai; </a:t>
            </a:r>
            <a:r>
              <a:rPr lang="en-US" sz="1100" baseline="30000"/>
              <a:t>9</a:t>
            </a:r>
            <a:r>
              <a:rPr lang="en-US" sz="1100"/>
              <a:t>Beijing Ditan Hospital, Capital Medical University, Beijing; </a:t>
            </a:r>
            <a:r>
              <a:rPr lang="en-US" sz="1100" baseline="30000"/>
              <a:t>10</a:t>
            </a:r>
            <a:r>
              <a:rPr lang="en-US" sz="1100"/>
              <a:t>Gilead Sciences, Inc., Foster City; </a:t>
            </a:r>
            <a:r>
              <a:rPr lang="en-US" sz="1100" baseline="30000"/>
              <a:t>11</a:t>
            </a:r>
            <a:r>
              <a:rPr lang="en-US" sz="1100"/>
              <a:t>Peking Union Medical College Hospital, Beijing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83DFC78-BC55-DFCB-83EB-377A27996D7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5291434"/>
            <a:ext cx="2509551" cy="163964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4885420-A7B8-FD6E-0831-82B4BCA4D3A2}"/>
              </a:ext>
            </a:extLst>
          </p:cNvPr>
          <p:cNvSpPr txBox="1"/>
          <p:nvPr/>
        </p:nvSpPr>
        <p:spPr>
          <a:xfrm>
            <a:off x="2348745" y="6289020"/>
            <a:ext cx="2509551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400"/>
              <a:t>29 July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1400"/>
              <a:t>2 August</a:t>
            </a:r>
          </a:p>
          <a:p>
            <a:r>
              <a:rPr lang="en-US" sz="1400"/>
              <a:t>Montréal, Québec, Canada</a:t>
            </a:r>
            <a:endParaRPr lang="en-US" sz="1400">
              <a:solidFill>
                <a:srgbClr val="000000"/>
              </a:solidFill>
              <a:ea typeface="MS PGothic" pitchFamily="34" charset="-128"/>
              <a:cs typeface="Arial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4BCD702-7619-9956-A58A-7D00D46CCE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456264" y="6085855"/>
            <a:ext cx="708749" cy="708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54628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HIV Resistance Through Week 48</a:t>
            </a:r>
            <a:endParaRPr lang="en-US" sz="2000" b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812801" y="6397823"/>
            <a:ext cx="10565726" cy="307777"/>
          </a:xfrm>
        </p:spPr>
        <p:txBody>
          <a:bodyPr/>
          <a:lstStyle/>
          <a:p>
            <a:r>
              <a:rPr kumimoji="0" lang="en-US" sz="1000" b="0" i="0" u="none" strike="noStrike" kern="0" cap="none" spc="0" normalizeH="0" baseline="3000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a</a:t>
            </a:r>
            <a:r>
              <a:rPr kumimoji="0" lang="en-US" sz="10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HIV-1 RNA ≥ 200 copies/mL at confirmed virologic failure, Week 48, or last on-treatment visit.</a:t>
            </a:r>
            <a:br>
              <a:rPr lang="en-US" sz="1000">
                <a:solidFill>
                  <a:srgbClr val="000000"/>
                </a:solidFill>
                <a:latin typeface="Arial"/>
              </a:rPr>
            </a:br>
            <a:r>
              <a:rPr lang="en-US" sz="1000">
                <a:solidFill>
                  <a:srgbClr val="000000"/>
                </a:solidFill>
                <a:latin typeface="Arial"/>
              </a:rPr>
              <a:t>(Full Analysis Set). </a:t>
            </a:r>
            <a:r>
              <a:rPr kumimoji="0" lang="en-US" sz="1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lt"/>
                <a:cs typeface="Arial"/>
              </a:rPr>
              <a:t>INSTI, integrase strand transfer inhibitor</a:t>
            </a:r>
            <a:r>
              <a:rPr lang="en-US" sz="1000">
                <a:solidFill>
                  <a:srgbClr val="000000"/>
                </a:solidFill>
                <a:latin typeface="Arial"/>
                <a:ea typeface="+mn-lt"/>
                <a:cs typeface="Arial"/>
              </a:rPr>
              <a:t>.</a:t>
            </a: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9B10C0-0DD8-754B-AC60-FCE50F19B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47" name="Content Placeholder 5">
            <a:extLst>
              <a:ext uri="{FF2B5EF4-FFF2-40B4-BE49-F238E27FC236}">
                <a16:creationId xmlns:a16="http://schemas.microsoft.com/office/drawing/2014/main" id="{F9333516-842C-75ED-9946-0927D3E9BC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5855317"/>
              </p:ext>
            </p:extLst>
          </p:nvPr>
        </p:nvGraphicFramePr>
        <p:xfrm>
          <a:off x="2323330" y="2021854"/>
          <a:ext cx="7545340" cy="1975104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63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4030">
                  <a:extLst>
                    <a:ext uri="{9D8B030D-6E8A-4147-A177-3AD203B41FA5}">
                      <a16:colId xmlns:a16="http://schemas.microsoft.com/office/drawing/2014/main" val="4289375162"/>
                    </a:ext>
                  </a:extLst>
                </a:gridCol>
                <a:gridCol w="1954030">
                  <a:extLst>
                    <a:ext uri="{9D8B030D-6E8A-4147-A177-3AD203B41FA5}">
                      <a16:colId xmlns:a16="http://schemas.microsoft.com/office/drawing/2014/main" val="4230666772"/>
                    </a:ext>
                  </a:extLst>
                </a:gridCol>
              </a:tblGrid>
              <a:tr h="42139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Participants, n</a:t>
                      </a:r>
                    </a:p>
                  </a:txBody>
                  <a:tcPr marL="45720" marR="45720" marT="27432" marB="27432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B/F/TAF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n=</a:t>
                      </a:r>
                      <a:r>
                        <a:rPr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119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/>
                        <a:ea typeface="MS PGothic"/>
                        <a:cs typeface="Arial"/>
                      </a:endParaRPr>
                    </a:p>
                  </a:txBody>
                  <a:tcPr marL="0" marR="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DTG + F/TDF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n=122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</a:rPr>
                        <a:t>Met criteria for resistance testing</a:t>
                      </a:r>
                      <a:r>
                        <a:rPr kumimoji="0" lang="en-US" altLang="en-US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</a:rPr>
                        <a:t>a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502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</a:rPr>
                        <a:t>NRTI resistance detected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</a:rPr>
                        <a:t>INSTI resistance detected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PGothic"/>
                          <a:cs typeface="Arial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8" name="Content Placeholder 5">
            <a:extLst>
              <a:ext uri="{FF2B5EF4-FFF2-40B4-BE49-F238E27FC236}">
                <a16:creationId xmlns:a16="http://schemas.microsoft.com/office/drawing/2014/main" id="{6E7703E5-899B-B4C6-4A35-F6C9A6F414E1}"/>
              </a:ext>
            </a:extLst>
          </p:cNvPr>
          <p:cNvSpPr txBox="1">
            <a:spLocks/>
          </p:cNvSpPr>
          <p:nvPr/>
        </p:nvSpPr>
        <p:spPr bwMode="auto">
          <a:xfrm>
            <a:off x="813136" y="4303810"/>
            <a:ext cx="10565726" cy="1592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ts val="900"/>
              </a:spcBef>
              <a:spcAft>
                <a:spcPct val="0"/>
              </a:spcAft>
              <a:buClr>
                <a:srgbClr val="A50021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ts val="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0995" marR="0" lvl="0" indent="-340995" algn="l" defTabSz="914400" rtl="0" eaLnBrk="0" fontAlgn="base" latinLnBrk="0" hangingPunct="0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  <a:buClr>
                <a:srgbClr val="A50021"/>
              </a:buClr>
              <a:buSzTx/>
              <a:buFont typeface="Symbol" pitchFamily="18" charset="2"/>
              <a:buChar char="¨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 </a:t>
            </a:r>
            <a:r>
              <a:rPr kumimoji="0" lang="en-US" sz="180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treatment-emergent </a:t>
            </a: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resistance to any components of B/F/TAF occurred in the resistance analysis population</a:t>
            </a:r>
          </a:p>
          <a:p>
            <a:pPr marL="340995" marR="0" lvl="0" indent="-340995" algn="l" defTabSz="914400" rtl="0" eaLnBrk="0" fontAlgn="base" latinLnBrk="0" hangingPunct="0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  <a:buClr>
                <a:srgbClr val="A50021"/>
              </a:buClr>
              <a:buSzTx/>
              <a:buFont typeface="Symbol" pitchFamily="18" charset="2"/>
              <a:buChar char="¨"/>
              <a:tabLst/>
              <a:defRPr/>
            </a:pPr>
            <a:r>
              <a:rPr lang="en-US" sz="1800" kern="0">
                <a:solidFill>
                  <a:srgbClr val="000000"/>
                </a:solidFill>
                <a:latin typeface="Arial"/>
              </a:rPr>
              <a:t>One participant on DTG + F/TDF developed NRTI-resistant mutations K70E at Week 24 and M184V/I at Week 36 (no K70E present), was resuppressed by the Week 36 retest, and then was lost to follow up</a:t>
            </a: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2545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812800" y="167640"/>
            <a:ext cx="9168108" cy="787400"/>
          </a:xfrm>
        </p:spPr>
        <p:txBody>
          <a:bodyPr/>
          <a:lstStyle/>
          <a:p>
            <a:pPr eaLnBrk="1" hangingPunct="1"/>
            <a:r>
              <a:rPr lang="en-US"/>
              <a:t>Adverse Events through Week 48: Overall Summary</a:t>
            </a:r>
            <a:endParaRPr lang="en-US" sz="2000" b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812801" y="6551712"/>
            <a:ext cx="10961328" cy="153888"/>
          </a:xfrm>
        </p:spPr>
        <p:txBody>
          <a:bodyPr/>
          <a:lstStyle/>
          <a:p>
            <a:r>
              <a:rPr lang="en-US" sz="1000" baseline="3000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Cryptococcal meningitis on Day 32 (resolved on Day 40); </a:t>
            </a:r>
            <a:r>
              <a:rPr lang="en-US" sz="1000" baseline="3000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Hepatocellular carcinoma on Day 1115 (subsequently died in hospice); </a:t>
            </a:r>
            <a:r>
              <a:rPr lang="en-US" sz="1000" baseline="3000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Both due to unknown cause on Days 28 and 38, respectively.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9B10C0-0DD8-754B-AC60-FCE50F19B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E16F37-D63B-443C-96C0-C234F1098F7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18" name="Content Placeholder 5">
            <a:extLst>
              <a:ext uri="{FF2B5EF4-FFF2-40B4-BE49-F238E27FC236}">
                <a16:creationId xmlns:a16="http://schemas.microsoft.com/office/drawing/2014/main" id="{8D7F1F94-8CD9-908B-2A64-A1ADEAD28C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7981799"/>
              </p:ext>
            </p:extLst>
          </p:nvPr>
        </p:nvGraphicFramePr>
        <p:xfrm>
          <a:off x="2072640" y="1463040"/>
          <a:ext cx="8046720" cy="38761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{9D7B26C5-4107-4FEC-AEDC-1716B250A1EF}</a:tableStyleId>
              </a:tblPr>
              <a:tblGrid>
                <a:gridCol w="4937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779582162"/>
                    </a:ext>
                  </a:extLst>
                </a:gridCol>
              </a:tblGrid>
              <a:tr h="338328">
                <a:tc>
                  <a:txBody>
                    <a:bodyPr/>
                    <a:lstStyle/>
                    <a:p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Participants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8333813"/>
                  </a:ext>
                </a:extLst>
              </a:tr>
              <a:tr h="576072">
                <a:tc>
                  <a:txBody>
                    <a:bodyPr/>
                    <a:lstStyle/>
                    <a:p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B/F/TAF</a:t>
                      </a:r>
                    </a:p>
                    <a:p>
                      <a:pPr algn="ctr"/>
                      <a:r>
                        <a:rPr lang="en-GB" sz="16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n=121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DTG + F/TDF</a:t>
                      </a:r>
                    </a:p>
                    <a:p>
                      <a:pPr algn="ctr"/>
                      <a:r>
                        <a:rPr lang="en-GB" sz="16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n=122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834">
                <a:tc>
                  <a:txBody>
                    <a:bodyPr/>
                    <a:lstStyle/>
                    <a:p>
                      <a:r>
                        <a:rPr lang="en-US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Treatment-emergent AE</a:t>
                      </a:r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834">
                <a:tc>
                  <a:txBody>
                    <a:bodyPr/>
                    <a:lstStyle/>
                    <a:p>
                      <a:pPr marL="231775" indent="0"/>
                      <a:r>
                        <a:rPr lang="en-US" sz="16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 3 or 4</a:t>
                      </a:r>
                      <a:endParaRPr lang="en-GB" sz="16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309680"/>
                  </a:ext>
                </a:extLst>
              </a:tr>
              <a:tr h="369834">
                <a:tc>
                  <a:txBody>
                    <a:bodyPr/>
                    <a:lstStyle/>
                    <a:p>
                      <a:pPr marL="9525" indent="-9525"/>
                      <a:r>
                        <a:rPr lang="en-US" sz="16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en-US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reatment-emergent study drug-related AE</a:t>
                      </a:r>
                      <a:endParaRPr lang="en-GB" sz="16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513876"/>
                  </a:ext>
                </a:extLst>
              </a:tr>
              <a:tr h="369834">
                <a:tc>
                  <a:txBody>
                    <a:bodyPr/>
                    <a:lstStyle/>
                    <a:p>
                      <a:pPr marL="231775" indent="0"/>
                      <a:r>
                        <a:rPr lang="en-US" sz="16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 3 or 4</a:t>
                      </a:r>
                      <a:endParaRPr lang="en-GB" sz="16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644193"/>
                  </a:ext>
                </a:extLst>
              </a:tr>
              <a:tr h="369834">
                <a:tc>
                  <a:txBody>
                    <a:bodyPr/>
                    <a:lstStyle/>
                    <a:p>
                      <a:r>
                        <a:rPr lang="en-US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Treatment-emergent serious AE</a:t>
                      </a:r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712323"/>
                  </a:ext>
                </a:extLst>
              </a:tr>
              <a:tr h="369834">
                <a:tc>
                  <a:txBody>
                    <a:bodyPr/>
                    <a:lstStyle/>
                    <a:p>
                      <a:r>
                        <a:rPr lang="en-US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Treatment-emergent study drug-related serious AE</a:t>
                      </a:r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GB" sz="1600" baseline="30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065061"/>
                  </a:ext>
                </a:extLst>
              </a:tr>
              <a:tr h="369834">
                <a:tc>
                  <a:txBody>
                    <a:bodyPr/>
                    <a:lstStyle/>
                    <a:p>
                      <a:r>
                        <a:rPr lang="en-US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Treatment-emergent AE leading to discontinuation</a:t>
                      </a:r>
                      <a:endParaRPr lang="en-GB" sz="1600" baseline="30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600" baseline="30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545694"/>
                  </a:ext>
                </a:extLst>
              </a:tr>
              <a:tr h="369834">
                <a:tc>
                  <a:txBody>
                    <a:bodyPr/>
                    <a:lstStyle/>
                    <a:p>
                      <a:pPr marL="9525" indent="-9525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Death</a:t>
                      </a:r>
                      <a:endParaRPr lang="en-GB" sz="1600" baseline="30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GB" sz="1600" baseline="30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GB" sz="1600" baseline="30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01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4936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All Grade and Study Drug-related AEs through Week 48</a:t>
            </a:r>
            <a:endParaRPr lang="en-US">
              <a:highlight>
                <a:srgbClr val="FFFF00"/>
              </a:highlight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9BDDDA6-0312-A3E7-FF1A-017893DCF6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0" y="6551712"/>
            <a:ext cx="10565728" cy="153888"/>
          </a:xfrm>
        </p:spPr>
        <p:txBody>
          <a:bodyPr/>
          <a:lstStyle/>
          <a:p>
            <a:r>
              <a:rPr lang="en-US" sz="1000" baseline="30000"/>
              <a:t>a</a:t>
            </a:r>
            <a:r>
              <a:rPr lang="en-US" sz="1000"/>
              <a:t>Preferred terms include ‘weight increased’ and ‘abnormal weight gain.’ Median BMI (IQR) change from baseline at Week 48, kg/m</a:t>
            </a:r>
            <a:r>
              <a:rPr lang="en-US" sz="1000" baseline="30000"/>
              <a:t>2</a:t>
            </a:r>
            <a:r>
              <a:rPr lang="en-US" sz="1000"/>
              <a:t>: B/F/TAF +1.3 (0.3, 2.7), DTG + F/TDF +0.8 (-0.5, 1.5).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3F662E-ECAC-3A47-BC1D-578FAFA18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/>
          <a:lstStyle/>
          <a:p>
            <a:fld id="{2BE16F37-D63B-443C-96C0-C234F1098F79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946E6B35-ECCA-B471-1DC7-D5213EFE7C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3670026"/>
              </p:ext>
            </p:extLst>
          </p:nvPr>
        </p:nvGraphicFramePr>
        <p:xfrm>
          <a:off x="2074450" y="1463040"/>
          <a:ext cx="8043101" cy="49377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{9D7B26C5-4107-4FEC-AEDC-1716B250A1EF}</a:tableStyleId>
              </a:tblPr>
              <a:tblGrid>
                <a:gridCol w="1857248">
                  <a:extLst>
                    <a:ext uri="{9D8B030D-6E8A-4147-A177-3AD203B41FA5}">
                      <a16:colId xmlns:a16="http://schemas.microsoft.com/office/drawing/2014/main" val="3540828680"/>
                    </a:ext>
                  </a:extLst>
                </a:gridCol>
                <a:gridCol w="30768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779582162"/>
                    </a:ext>
                  </a:extLst>
                </a:gridCol>
              </a:tblGrid>
              <a:tr h="209350">
                <a:tc gridSpan="2">
                  <a:txBody>
                    <a:bodyPr/>
                    <a:lstStyle/>
                    <a:p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Participants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84886"/>
                  </a:ext>
                </a:extLst>
              </a:tr>
              <a:tr h="576072">
                <a:tc gridSpan="2">
                  <a:txBody>
                    <a:bodyPr/>
                    <a:lstStyle/>
                    <a:p>
                      <a:r>
                        <a:rPr lang="en-US" sz="16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Preferred Term</a:t>
                      </a:r>
                      <a:endParaRPr lang="en-GB" sz="16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Preferred Term, %</a:t>
                      </a:r>
                      <a:endParaRPr lang="en-GB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18288" marB="18288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B/F/TAF n=121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DTG + F/TDF n=122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350">
                <a:tc gridSpan="2"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 treatment-emergent AE</a:t>
                      </a:r>
                      <a:endParaRPr lang="en-GB" sz="16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 treatment-emergent AE</a:t>
                      </a:r>
                      <a:endParaRPr lang="en-GB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350">
                <a:tc rowSpan="5">
                  <a:txBody>
                    <a:bodyPr/>
                    <a:lstStyle/>
                    <a:p>
                      <a:pPr marL="0" indent="0"/>
                      <a:r>
                        <a:rPr lang="en-US" altLang="en-US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All-Grade AEs,</a:t>
                      </a:r>
                      <a:br>
                        <a:rPr lang="en-US" altLang="en-US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altLang="en-US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Terms ≥10%</a:t>
                      </a:r>
                      <a:endParaRPr lang="en-GB" sz="16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763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sz="16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Upper respiratory tract</a:t>
                      </a:r>
                      <a:r>
                        <a:rPr lang="en-US" sz="1600" b="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infection</a:t>
                      </a:r>
                      <a:endParaRPr lang="en-GB" sz="16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309680"/>
                  </a:ext>
                </a:extLst>
              </a:tr>
              <a:tr h="209350">
                <a:tc vMerge="1">
                  <a:txBody>
                    <a:bodyPr/>
                    <a:lstStyle/>
                    <a:p>
                      <a:pPr marL="274320"/>
                      <a:endParaRPr lang="en-GB" sz="12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18288" marB="18288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sz="16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COVID-19</a:t>
                      </a:r>
                      <a:endParaRPr lang="en-GB" sz="16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513876"/>
                  </a:ext>
                </a:extLst>
              </a:tr>
              <a:tr h="209350">
                <a:tc vMerge="1">
                  <a:txBody>
                    <a:bodyPr/>
                    <a:lstStyle/>
                    <a:p>
                      <a:pPr marL="274320"/>
                      <a:endParaRPr lang="en-GB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18288" marB="18288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Pyrexia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644193"/>
                  </a:ext>
                </a:extLst>
              </a:tr>
              <a:tr h="209350">
                <a:tc vMerge="1">
                  <a:txBody>
                    <a:bodyPr/>
                    <a:lstStyle/>
                    <a:p>
                      <a:pPr marL="274320"/>
                      <a:endParaRPr lang="en-GB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18288" marB="18288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 increased</a:t>
                      </a:r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712323"/>
                  </a:ext>
                </a:extLst>
              </a:tr>
              <a:tr h="209350">
                <a:tc vMerge="1">
                  <a:txBody>
                    <a:bodyPr/>
                    <a:lstStyle/>
                    <a:p>
                      <a:pPr marL="274320"/>
                      <a:endParaRPr lang="en-GB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18288" marB="18288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Nasopharyngitis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763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763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763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545694"/>
                  </a:ext>
                </a:extLst>
              </a:tr>
              <a:tr h="209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 study</a:t>
                      </a:r>
                      <a:r>
                        <a:rPr lang="en-US" sz="16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drug-related AE</a:t>
                      </a:r>
                      <a:endParaRPr lang="en-GB" sz="16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763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/>
                      <a:endParaRPr lang="en-GB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763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0763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233430"/>
                  </a:ext>
                </a:extLst>
              </a:tr>
              <a:tr h="209350">
                <a:tc rowSpan="5">
                  <a:txBody>
                    <a:bodyPr/>
                    <a:lstStyle/>
                    <a:p>
                      <a:pPr marL="0" indent="0"/>
                      <a:r>
                        <a:rPr lang="en-US" altLang="en-US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Study </a:t>
                      </a:r>
                      <a:br>
                        <a:rPr lang="en-US" altLang="en-US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altLang="en-US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drug-related AEs,</a:t>
                      </a:r>
                      <a:br>
                        <a:rPr lang="en-US" altLang="en-US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altLang="en-US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Terms ≥2% </a:t>
                      </a:r>
                      <a:endParaRPr lang="en-GB" sz="16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 increased</a:t>
                      </a:r>
                      <a:r>
                        <a:rPr lang="en-US" sz="1600" baseline="30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86571"/>
                  </a:ext>
                </a:extLst>
              </a:tr>
              <a:tr h="209350">
                <a:tc vMerge="1">
                  <a:txBody>
                    <a:bodyPr/>
                    <a:lstStyle/>
                    <a:p>
                      <a:pPr marL="0" indent="0"/>
                      <a:endParaRPr lang="en-GB" sz="12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18288" marB="18288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 increased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812277"/>
                  </a:ext>
                </a:extLst>
              </a:tr>
              <a:tr h="209350">
                <a:tc vMerge="1">
                  <a:txBody>
                    <a:bodyPr/>
                    <a:lstStyle/>
                    <a:p>
                      <a:pPr marL="0" indent="0"/>
                      <a:endParaRPr lang="en-GB" sz="12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18288" marB="18288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Headache</a:t>
                      </a:r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385422"/>
                  </a:ext>
                </a:extLst>
              </a:tr>
              <a:tr h="209350">
                <a:tc vMerge="1">
                  <a:txBody>
                    <a:bodyPr/>
                    <a:lstStyle/>
                    <a:p>
                      <a:pPr marL="0" indent="0"/>
                      <a:endParaRPr lang="en-GB" sz="12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18288" marB="18288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Nausea</a:t>
                      </a:r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637819"/>
                  </a:ext>
                </a:extLst>
              </a:tr>
              <a:tr h="209350">
                <a:tc vMerge="1">
                  <a:txBody>
                    <a:bodyPr/>
                    <a:lstStyle/>
                    <a:p>
                      <a:pPr marL="0" indent="0"/>
                      <a:endParaRPr lang="en-GB" sz="12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18288" marB="18288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Dizziness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628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426715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Grade 3 or 4 Laboratory Abnormalities Through Week 48</a:t>
            </a:r>
            <a:endParaRPr lang="en-US" sz="240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12801" y="6551712"/>
            <a:ext cx="10565726" cy="153888"/>
          </a:xfrm>
        </p:spPr>
        <p:txBody>
          <a:bodyPr/>
          <a:lstStyle/>
          <a:p>
            <a:r>
              <a:rPr lang="en-US" sz="1000" baseline="30000"/>
              <a:t>a</a:t>
            </a:r>
            <a:r>
              <a:rPr lang="en-US" sz="1000"/>
              <a:t>Were transient and did not result in discontinuation of therapy; </a:t>
            </a:r>
            <a:r>
              <a:rPr lang="en-US" sz="1000" baseline="30000"/>
              <a:t>b</a:t>
            </a:r>
            <a:r>
              <a:rPr lang="en-US" sz="1000"/>
              <a:t>No cases of pancreatitis; </a:t>
            </a:r>
            <a:r>
              <a:rPr lang="en-US" sz="1000" baseline="30000"/>
              <a:t>c</a:t>
            </a:r>
            <a:r>
              <a:rPr lang="en-US" sz="1000"/>
              <a:t>No cases of </a:t>
            </a:r>
            <a:r>
              <a:rPr lang="en-US" sz="1000">
                <a:effectLst/>
              </a:rPr>
              <a:t>glycosuria occurred in non-diabetics without concomitant hyperglycemia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3F662E-ECAC-3A47-BC1D-578FAFA18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7" name="Group 58">
            <a:extLst>
              <a:ext uri="{FF2B5EF4-FFF2-40B4-BE49-F238E27FC236}">
                <a16:creationId xmlns:a16="http://schemas.microsoft.com/office/drawing/2014/main" id="{E5B39278-81B8-B99E-4F23-BF894E829D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8189656"/>
              </p:ext>
            </p:extLst>
          </p:nvPr>
        </p:nvGraphicFramePr>
        <p:xfrm>
          <a:off x="2072640" y="1463040"/>
          <a:ext cx="8046720" cy="393192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4937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734562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Participants</a:t>
                      </a:r>
                    </a:p>
                  </a:txBody>
                  <a:tcPr marL="91443" marR="9144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643244"/>
                  </a:ext>
                </a:extLst>
              </a:tr>
              <a:tr h="57607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Maximum Treatment-Emergent Toxicity Grade</a:t>
                      </a:r>
                    </a:p>
                  </a:txBody>
                  <a:tcPr marL="91443" marR="91443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B/F/TAF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n=120</a:t>
                      </a:r>
                    </a:p>
                  </a:txBody>
                  <a:tcPr marL="91443" marR="9144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DTG + F/TDF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n=121</a:t>
                      </a:r>
                    </a:p>
                  </a:txBody>
                  <a:tcPr marL="91443" marR="9144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 Grade 3 or 4</a:t>
                      </a:r>
                      <a:r>
                        <a:rPr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  <a:defRPr/>
                      </a:pPr>
                      <a:r>
                        <a:rPr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  <a:defRPr/>
                      </a:pPr>
                      <a:r>
                        <a:rPr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267297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 3 or 4 occurring in ≥2% in either group</a:t>
                      </a:r>
                    </a:p>
                  </a:txBody>
                  <a:tcPr marL="91443" marR="9144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5191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7432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 increased</a:t>
                      </a:r>
                      <a:r>
                        <a:rPr kumimoji="0" lang="en-US" sz="16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91443" marR="9144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4916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7432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AST increased</a:t>
                      </a:r>
                      <a:r>
                        <a:rPr kumimoji="0" lang="en-US" sz="16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91443" marR="9144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0387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7432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LDL (fasting, increased)</a:t>
                      </a:r>
                    </a:p>
                  </a:txBody>
                  <a:tcPr marL="91443" marR="9144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504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7432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Amylase increased</a:t>
                      </a:r>
                      <a:r>
                        <a:rPr kumimoji="0" lang="en-US" sz="16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L="91443" marR="9144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7953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7432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Urine glucose increased</a:t>
                      </a:r>
                      <a:r>
                        <a:rPr kumimoji="0" lang="en-US" sz="16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L="91443" marR="9144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1460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7432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cholesterol (fasting, increased)</a:t>
                      </a:r>
                    </a:p>
                  </a:txBody>
                  <a:tcPr marL="91443" marR="9144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20000"/>
                        <a:buFont typeface="Wingdings 3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0309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7432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Neutrophils decreased</a:t>
                      </a:r>
                    </a:p>
                  </a:txBody>
                  <a:tcPr marL="91443" marR="9144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43" marR="914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85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5751070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  <a:endParaRPr lang="en-US" sz="2400">
              <a:highlight>
                <a:srgbClr val="FFFF00"/>
              </a:highligh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12800" y="1694329"/>
            <a:ext cx="10565728" cy="3853617"/>
          </a:xfrm>
        </p:spPr>
        <p:txBody>
          <a:bodyPr/>
          <a:lstStyle/>
          <a:p>
            <a:pPr marL="0" indent="0">
              <a:spcBef>
                <a:spcPts val="800"/>
              </a:spcBef>
              <a:spcAft>
                <a:spcPts val="300"/>
              </a:spcAft>
              <a:buNone/>
            </a:pPr>
            <a:r>
              <a:rPr lang="en-US" sz="1800">
                <a:effectLst/>
                <a:latin typeface="Arial"/>
                <a:ea typeface="PMingLiU"/>
                <a:cs typeface="Arial"/>
              </a:rPr>
              <a:t>In adults with HIV-1/HBV coinfection initiating first-line antiviral therapy, after 48 weeks of treatment:</a:t>
            </a:r>
          </a:p>
          <a:p>
            <a:pPr>
              <a:spcBef>
                <a:spcPts val="800"/>
              </a:spcBef>
              <a:spcAft>
                <a:spcPts val="300"/>
              </a:spcAft>
            </a:pPr>
            <a:r>
              <a:rPr lang="en-US" sz="1800">
                <a:effectLst/>
                <a:latin typeface="Arial"/>
                <a:ea typeface="PMingLiU"/>
                <a:cs typeface="Arial"/>
              </a:rPr>
              <a:t>B/F/TAF was noninferior to DTG + F/TDF (95% vs 91%) at achieving HIV-1 RNA &lt; 50 c/mL</a:t>
            </a:r>
            <a:endParaRPr lang="en-US" altLang="en-US" sz="1800">
              <a:latin typeface="Arial"/>
              <a:ea typeface="PMingLiU"/>
              <a:cs typeface="Arial"/>
            </a:endParaRPr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altLang="en-US" sz="1800">
                <a:latin typeface="Arial"/>
                <a:cs typeface="Arial"/>
              </a:rPr>
              <a:t>B/F/TAF was superior to DTG + F/TDF (63% vs 43%) at achieving HBV DNA &lt; 29 IU/mL</a:t>
            </a:r>
          </a:p>
          <a:p>
            <a:pPr>
              <a:spcBef>
                <a:spcPts val="800"/>
              </a:spcBef>
              <a:spcAft>
                <a:spcPts val="300"/>
              </a:spcAft>
            </a:pPr>
            <a:r>
              <a:rPr lang="en-US" altLang="en-US" sz="1800">
                <a:latin typeface="Arial"/>
                <a:cs typeface="Arial"/>
              </a:rPr>
              <a:t>B/F/TAF was associated with higher rates of HBeAg seroconversion compared to DTG + F/TDF (23% vs 11%), with numerically higher but not statistically significant differences between groups in HBsAg loss/seroconversion, HBeAg loss, and ALT normalization</a:t>
            </a:r>
          </a:p>
          <a:p>
            <a:pPr>
              <a:spcAft>
                <a:spcPts val="300"/>
              </a:spcAft>
            </a:pPr>
            <a:r>
              <a:rPr lang="en-US" altLang="en-US" sz="1800">
                <a:latin typeface="Arial"/>
                <a:cs typeface="Arial"/>
              </a:rPr>
              <a:t>No participant developed treatment-emergent HIV-1 drug resistance while on B/F/TAF</a:t>
            </a:r>
          </a:p>
          <a:p>
            <a:pPr>
              <a:spcAft>
                <a:spcPts val="300"/>
              </a:spcAft>
            </a:pPr>
            <a:r>
              <a:rPr lang="en-US" altLang="en-US" sz="1800">
                <a:latin typeface="Arial"/>
                <a:cs typeface="Arial"/>
              </a:rPr>
              <a:t>B/F/TAF and DTG + F/TDF were well tolerated with few study-drug related AEs or discontinuations</a:t>
            </a:r>
          </a:p>
          <a:p>
            <a:pPr marL="0" indent="0">
              <a:spcAft>
                <a:spcPts val="300"/>
              </a:spcAft>
              <a:buNone/>
            </a:pPr>
            <a:endParaRPr lang="en-US" altLang="en-US" sz="700" b="1">
              <a:latin typeface="Arial"/>
              <a:cs typeface="Arial"/>
            </a:endParaRPr>
          </a:p>
          <a:p>
            <a:pPr marL="0" indent="0">
              <a:spcAft>
                <a:spcPts val="300"/>
              </a:spcAft>
              <a:buNone/>
            </a:pPr>
            <a:r>
              <a:rPr lang="en-US" altLang="en-US" sz="1800" b="1">
                <a:latin typeface="Arial"/>
                <a:cs typeface="Arial"/>
              </a:rPr>
              <a:t>B/F/TAF is a safe and effective treatment for people with HIV-1/HBV coinfection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3F662E-ECAC-3A47-BC1D-578FAFA18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8D2B45D-4482-F587-895F-F8DF5DCCA983}"/>
              </a:ext>
            </a:extLst>
          </p:cNvPr>
          <p:cNvSpPr txBox="1">
            <a:spLocks/>
          </p:cNvSpPr>
          <p:nvPr/>
        </p:nvSpPr>
        <p:spPr bwMode="auto">
          <a:xfrm>
            <a:off x="1644649" y="5966936"/>
            <a:ext cx="234678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0" kern="0">
                <a:solidFill>
                  <a:schemeClr val="tx1">
                    <a:lumMod val="50000"/>
                    <a:lumOff val="50000"/>
                  </a:schemeClr>
                </a:solidFill>
              </a:rPr>
              <a:t>For 5-year outcomes in adults initiating B/F/TAF, see Sax P, et al. EPB150</a:t>
            </a:r>
          </a:p>
        </p:txBody>
      </p:sp>
      <p:pic>
        <p:nvPicPr>
          <p:cNvPr id="4" name="Picture 3" descr="Qr code&#10;&#10;Description automatically generated">
            <a:extLst>
              <a:ext uri="{FF2B5EF4-FFF2-40B4-BE49-F238E27FC236}">
                <a16:creationId xmlns:a16="http://schemas.microsoft.com/office/drawing/2014/main" id="{545E89E0-AEEA-F143-931F-2E3FB7A46BE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800" y="5961812"/>
            <a:ext cx="743788" cy="743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277653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2" name="Group 32771">
            <a:extLst>
              <a:ext uri="{FF2B5EF4-FFF2-40B4-BE49-F238E27FC236}">
                <a16:creationId xmlns:a16="http://schemas.microsoft.com/office/drawing/2014/main" id="{C5DAD73D-6FFE-1722-4F79-BD67B89DC493}"/>
              </a:ext>
            </a:extLst>
          </p:cNvPr>
          <p:cNvGrpSpPr/>
          <p:nvPr/>
        </p:nvGrpSpPr>
        <p:grpSpPr>
          <a:xfrm>
            <a:off x="1326023" y="1582654"/>
            <a:ext cx="9539952" cy="4588109"/>
            <a:chOff x="1326023" y="1522518"/>
            <a:chExt cx="9539952" cy="4588109"/>
          </a:xfrm>
        </p:grpSpPr>
        <p:sp>
          <p:nvSpPr>
            <p:cNvPr id="52" name="Freeform 233">
              <a:extLst>
                <a:ext uri="{FF2B5EF4-FFF2-40B4-BE49-F238E27FC236}">
                  <a16:creationId xmlns:a16="http://schemas.microsoft.com/office/drawing/2014/main" id="{A606C131-05D2-CB6E-8555-65720F481607}"/>
                </a:ext>
              </a:extLst>
            </p:cNvPr>
            <p:cNvSpPr>
              <a:spLocks/>
            </p:cNvSpPr>
            <p:nvPr/>
          </p:nvSpPr>
          <p:spPr bwMode="auto">
            <a:xfrm>
              <a:off x="9146795" y="3436378"/>
              <a:ext cx="91094" cy="119213"/>
            </a:xfrm>
            <a:custGeom>
              <a:avLst/>
              <a:gdLst/>
              <a:ahLst/>
              <a:cxnLst>
                <a:cxn ang="0">
                  <a:pos x="11" y="6"/>
                </a:cxn>
                <a:cxn ang="0">
                  <a:pos x="11" y="6"/>
                </a:cxn>
                <a:cxn ang="0">
                  <a:pos x="1" y="13"/>
                </a:cxn>
                <a:cxn ang="0">
                  <a:pos x="1" y="13"/>
                </a:cxn>
                <a:cxn ang="0">
                  <a:pos x="4" y="18"/>
                </a:cxn>
                <a:cxn ang="0">
                  <a:pos x="4" y="21"/>
                </a:cxn>
                <a:cxn ang="0">
                  <a:pos x="7" y="21"/>
                </a:cxn>
                <a:cxn ang="0">
                  <a:pos x="7" y="21"/>
                </a:cxn>
                <a:cxn ang="0">
                  <a:pos x="9" y="23"/>
                </a:cxn>
                <a:cxn ang="0">
                  <a:pos x="9" y="25"/>
                </a:cxn>
                <a:cxn ang="0">
                  <a:pos x="8" y="28"/>
                </a:cxn>
                <a:cxn ang="0">
                  <a:pos x="5" y="28"/>
                </a:cxn>
                <a:cxn ang="0">
                  <a:pos x="5" y="28"/>
                </a:cxn>
                <a:cxn ang="0">
                  <a:pos x="4" y="28"/>
                </a:cxn>
                <a:cxn ang="0">
                  <a:pos x="2" y="30"/>
                </a:cxn>
                <a:cxn ang="0">
                  <a:pos x="1" y="33"/>
                </a:cxn>
                <a:cxn ang="0">
                  <a:pos x="2" y="38"/>
                </a:cxn>
                <a:cxn ang="0">
                  <a:pos x="5" y="44"/>
                </a:cxn>
                <a:cxn ang="0">
                  <a:pos x="5" y="44"/>
                </a:cxn>
                <a:cxn ang="0">
                  <a:pos x="5" y="47"/>
                </a:cxn>
                <a:cxn ang="0">
                  <a:pos x="5" y="50"/>
                </a:cxn>
                <a:cxn ang="0">
                  <a:pos x="2" y="54"/>
                </a:cxn>
                <a:cxn ang="0">
                  <a:pos x="0" y="60"/>
                </a:cxn>
                <a:cxn ang="0">
                  <a:pos x="0" y="61"/>
                </a:cxn>
                <a:cxn ang="0">
                  <a:pos x="0" y="62"/>
                </a:cxn>
                <a:cxn ang="0">
                  <a:pos x="0" y="62"/>
                </a:cxn>
                <a:cxn ang="0">
                  <a:pos x="1" y="65"/>
                </a:cxn>
                <a:cxn ang="0">
                  <a:pos x="1" y="68"/>
                </a:cxn>
                <a:cxn ang="0">
                  <a:pos x="1" y="71"/>
                </a:cxn>
                <a:cxn ang="0">
                  <a:pos x="2" y="74"/>
                </a:cxn>
                <a:cxn ang="0">
                  <a:pos x="2" y="74"/>
                </a:cxn>
                <a:cxn ang="0">
                  <a:pos x="7" y="74"/>
                </a:cxn>
                <a:cxn ang="0">
                  <a:pos x="15" y="72"/>
                </a:cxn>
                <a:cxn ang="0">
                  <a:pos x="24" y="70"/>
                </a:cxn>
                <a:cxn ang="0">
                  <a:pos x="29" y="67"/>
                </a:cxn>
                <a:cxn ang="0">
                  <a:pos x="32" y="64"/>
                </a:cxn>
                <a:cxn ang="0">
                  <a:pos x="32" y="64"/>
                </a:cxn>
                <a:cxn ang="0">
                  <a:pos x="38" y="58"/>
                </a:cxn>
                <a:cxn ang="0">
                  <a:pos x="42" y="57"/>
                </a:cxn>
                <a:cxn ang="0">
                  <a:pos x="45" y="57"/>
                </a:cxn>
                <a:cxn ang="0">
                  <a:pos x="48" y="57"/>
                </a:cxn>
                <a:cxn ang="0">
                  <a:pos x="48" y="57"/>
                </a:cxn>
                <a:cxn ang="0">
                  <a:pos x="51" y="57"/>
                </a:cxn>
                <a:cxn ang="0">
                  <a:pos x="54" y="55"/>
                </a:cxn>
                <a:cxn ang="0">
                  <a:pos x="55" y="52"/>
                </a:cxn>
                <a:cxn ang="0">
                  <a:pos x="55" y="50"/>
                </a:cxn>
                <a:cxn ang="0">
                  <a:pos x="55" y="50"/>
                </a:cxn>
                <a:cxn ang="0">
                  <a:pos x="54" y="47"/>
                </a:cxn>
                <a:cxn ang="0">
                  <a:pos x="52" y="41"/>
                </a:cxn>
                <a:cxn ang="0">
                  <a:pos x="51" y="34"/>
                </a:cxn>
                <a:cxn ang="0">
                  <a:pos x="51" y="27"/>
                </a:cxn>
                <a:cxn ang="0">
                  <a:pos x="51" y="27"/>
                </a:cxn>
                <a:cxn ang="0">
                  <a:pos x="49" y="21"/>
                </a:cxn>
                <a:cxn ang="0">
                  <a:pos x="45" y="14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29" y="3"/>
                </a:cxn>
                <a:cxn ang="0">
                  <a:pos x="25" y="3"/>
                </a:cxn>
                <a:cxn ang="0">
                  <a:pos x="25" y="3"/>
                </a:cxn>
                <a:cxn ang="0">
                  <a:pos x="17" y="4"/>
                </a:cxn>
                <a:cxn ang="0">
                  <a:pos x="14" y="4"/>
                </a:cxn>
                <a:cxn ang="0">
                  <a:pos x="11" y="6"/>
                </a:cxn>
                <a:cxn ang="0">
                  <a:pos x="11" y="6"/>
                </a:cxn>
              </a:cxnLst>
              <a:rect l="0" t="0" r="r" b="b"/>
              <a:pathLst>
                <a:path w="55" h="74">
                  <a:moveTo>
                    <a:pt x="11" y="6"/>
                  </a:moveTo>
                  <a:lnTo>
                    <a:pt x="11" y="6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4" y="18"/>
                  </a:lnTo>
                  <a:lnTo>
                    <a:pt x="4" y="21"/>
                  </a:lnTo>
                  <a:lnTo>
                    <a:pt x="7" y="21"/>
                  </a:lnTo>
                  <a:lnTo>
                    <a:pt x="7" y="21"/>
                  </a:lnTo>
                  <a:lnTo>
                    <a:pt x="9" y="23"/>
                  </a:lnTo>
                  <a:lnTo>
                    <a:pt x="9" y="25"/>
                  </a:lnTo>
                  <a:lnTo>
                    <a:pt x="8" y="28"/>
                  </a:lnTo>
                  <a:lnTo>
                    <a:pt x="5" y="28"/>
                  </a:lnTo>
                  <a:lnTo>
                    <a:pt x="5" y="28"/>
                  </a:lnTo>
                  <a:lnTo>
                    <a:pt x="4" y="28"/>
                  </a:lnTo>
                  <a:lnTo>
                    <a:pt x="2" y="30"/>
                  </a:lnTo>
                  <a:lnTo>
                    <a:pt x="1" y="33"/>
                  </a:lnTo>
                  <a:lnTo>
                    <a:pt x="2" y="38"/>
                  </a:lnTo>
                  <a:lnTo>
                    <a:pt x="5" y="44"/>
                  </a:lnTo>
                  <a:lnTo>
                    <a:pt x="5" y="44"/>
                  </a:lnTo>
                  <a:lnTo>
                    <a:pt x="5" y="47"/>
                  </a:lnTo>
                  <a:lnTo>
                    <a:pt x="5" y="50"/>
                  </a:lnTo>
                  <a:lnTo>
                    <a:pt x="2" y="54"/>
                  </a:lnTo>
                  <a:lnTo>
                    <a:pt x="0" y="60"/>
                  </a:lnTo>
                  <a:lnTo>
                    <a:pt x="0" y="61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" y="65"/>
                  </a:lnTo>
                  <a:lnTo>
                    <a:pt x="1" y="68"/>
                  </a:lnTo>
                  <a:lnTo>
                    <a:pt x="1" y="71"/>
                  </a:lnTo>
                  <a:lnTo>
                    <a:pt x="2" y="74"/>
                  </a:lnTo>
                  <a:lnTo>
                    <a:pt x="2" y="74"/>
                  </a:lnTo>
                  <a:lnTo>
                    <a:pt x="7" y="74"/>
                  </a:lnTo>
                  <a:lnTo>
                    <a:pt x="15" y="72"/>
                  </a:lnTo>
                  <a:lnTo>
                    <a:pt x="24" y="70"/>
                  </a:lnTo>
                  <a:lnTo>
                    <a:pt x="29" y="67"/>
                  </a:lnTo>
                  <a:lnTo>
                    <a:pt x="32" y="64"/>
                  </a:lnTo>
                  <a:lnTo>
                    <a:pt x="32" y="64"/>
                  </a:lnTo>
                  <a:lnTo>
                    <a:pt x="38" y="58"/>
                  </a:lnTo>
                  <a:lnTo>
                    <a:pt x="42" y="57"/>
                  </a:lnTo>
                  <a:lnTo>
                    <a:pt x="45" y="57"/>
                  </a:lnTo>
                  <a:lnTo>
                    <a:pt x="48" y="57"/>
                  </a:lnTo>
                  <a:lnTo>
                    <a:pt x="48" y="57"/>
                  </a:lnTo>
                  <a:lnTo>
                    <a:pt x="51" y="57"/>
                  </a:lnTo>
                  <a:lnTo>
                    <a:pt x="54" y="55"/>
                  </a:lnTo>
                  <a:lnTo>
                    <a:pt x="55" y="52"/>
                  </a:lnTo>
                  <a:lnTo>
                    <a:pt x="55" y="50"/>
                  </a:lnTo>
                  <a:lnTo>
                    <a:pt x="55" y="50"/>
                  </a:lnTo>
                  <a:lnTo>
                    <a:pt x="54" y="47"/>
                  </a:lnTo>
                  <a:lnTo>
                    <a:pt x="52" y="41"/>
                  </a:lnTo>
                  <a:lnTo>
                    <a:pt x="51" y="34"/>
                  </a:lnTo>
                  <a:lnTo>
                    <a:pt x="51" y="27"/>
                  </a:lnTo>
                  <a:lnTo>
                    <a:pt x="51" y="27"/>
                  </a:lnTo>
                  <a:lnTo>
                    <a:pt x="49" y="21"/>
                  </a:lnTo>
                  <a:lnTo>
                    <a:pt x="45" y="14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29" y="3"/>
                  </a:lnTo>
                  <a:lnTo>
                    <a:pt x="25" y="3"/>
                  </a:lnTo>
                  <a:lnTo>
                    <a:pt x="25" y="3"/>
                  </a:lnTo>
                  <a:lnTo>
                    <a:pt x="17" y="4"/>
                  </a:lnTo>
                  <a:lnTo>
                    <a:pt x="14" y="4"/>
                  </a:lnTo>
                  <a:lnTo>
                    <a:pt x="11" y="6"/>
                  </a:lnTo>
                  <a:lnTo>
                    <a:pt x="11" y="6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50">
                <a:solidFill>
                  <a:srgbClr val="3F3F3F"/>
                </a:solidFill>
              </a:endParaRPr>
            </a:p>
          </p:txBody>
        </p:sp>
        <p:sp>
          <p:nvSpPr>
            <p:cNvPr id="61" name="Freeform 242">
              <a:extLst>
                <a:ext uri="{FF2B5EF4-FFF2-40B4-BE49-F238E27FC236}">
                  <a16:creationId xmlns:a16="http://schemas.microsoft.com/office/drawing/2014/main" id="{43598DDE-29B3-8512-FD93-56E12FF5B7E4}"/>
                </a:ext>
              </a:extLst>
            </p:cNvPr>
            <p:cNvSpPr>
              <a:spLocks/>
            </p:cNvSpPr>
            <p:nvPr/>
          </p:nvSpPr>
          <p:spPr bwMode="auto">
            <a:xfrm>
              <a:off x="6500121" y="3318776"/>
              <a:ext cx="495217" cy="188487"/>
            </a:xfrm>
            <a:custGeom>
              <a:avLst/>
              <a:gdLst/>
              <a:ahLst/>
              <a:cxnLst>
                <a:cxn ang="0">
                  <a:pos x="292" y="69"/>
                </a:cxn>
                <a:cxn ang="0">
                  <a:pos x="290" y="52"/>
                </a:cxn>
                <a:cxn ang="0">
                  <a:pos x="293" y="44"/>
                </a:cxn>
                <a:cxn ang="0">
                  <a:pos x="289" y="36"/>
                </a:cxn>
                <a:cxn ang="0">
                  <a:pos x="279" y="27"/>
                </a:cxn>
                <a:cxn ang="0">
                  <a:pos x="270" y="10"/>
                </a:cxn>
                <a:cxn ang="0">
                  <a:pos x="247" y="10"/>
                </a:cxn>
                <a:cxn ang="0">
                  <a:pos x="218" y="20"/>
                </a:cxn>
                <a:cxn ang="0">
                  <a:pos x="189" y="20"/>
                </a:cxn>
                <a:cxn ang="0">
                  <a:pos x="171" y="15"/>
                </a:cxn>
                <a:cxn ang="0">
                  <a:pos x="156" y="7"/>
                </a:cxn>
                <a:cxn ang="0">
                  <a:pos x="132" y="2"/>
                </a:cxn>
                <a:cxn ang="0">
                  <a:pos x="91" y="10"/>
                </a:cxn>
                <a:cxn ang="0">
                  <a:pos x="64" y="19"/>
                </a:cxn>
                <a:cxn ang="0">
                  <a:pos x="47" y="23"/>
                </a:cxn>
                <a:cxn ang="0">
                  <a:pos x="23" y="32"/>
                </a:cxn>
                <a:cxn ang="0">
                  <a:pos x="1" y="40"/>
                </a:cxn>
                <a:cxn ang="0">
                  <a:pos x="7" y="46"/>
                </a:cxn>
                <a:cxn ang="0">
                  <a:pos x="10" y="52"/>
                </a:cxn>
                <a:cxn ang="0">
                  <a:pos x="10" y="64"/>
                </a:cxn>
                <a:cxn ang="0">
                  <a:pos x="14" y="76"/>
                </a:cxn>
                <a:cxn ang="0">
                  <a:pos x="11" y="81"/>
                </a:cxn>
                <a:cxn ang="0">
                  <a:pos x="20" y="90"/>
                </a:cxn>
                <a:cxn ang="0">
                  <a:pos x="31" y="96"/>
                </a:cxn>
                <a:cxn ang="0">
                  <a:pos x="41" y="98"/>
                </a:cxn>
                <a:cxn ang="0">
                  <a:pos x="53" y="111"/>
                </a:cxn>
                <a:cxn ang="0">
                  <a:pos x="70" y="106"/>
                </a:cxn>
                <a:cxn ang="0">
                  <a:pos x="82" y="98"/>
                </a:cxn>
                <a:cxn ang="0">
                  <a:pos x="108" y="113"/>
                </a:cxn>
                <a:cxn ang="0">
                  <a:pos x="129" y="106"/>
                </a:cxn>
                <a:cxn ang="0">
                  <a:pos x="145" y="103"/>
                </a:cxn>
                <a:cxn ang="0">
                  <a:pos x="161" y="100"/>
                </a:cxn>
                <a:cxn ang="0">
                  <a:pos x="156" y="108"/>
                </a:cxn>
                <a:cxn ang="0">
                  <a:pos x="156" y="117"/>
                </a:cxn>
                <a:cxn ang="0">
                  <a:pos x="166" y="107"/>
                </a:cxn>
                <a:cxn ang="0">
                  <a:pos x="172" y="103"/>
                </a:cxn>
                <a:cxn ang="0">
                  <a:pos x="186" y="103"/>
                </a:cxn>
                <a:cxn ang="0">
                  <a:pos x="199" y="103"/>
                </a:cxn>
                <a:cxn ang="0">
                  <a:pos x="226" y="98"/>
                </a:cxn>
                <a:cxn ang="0">
                  <a:pos x="249" y="94"/>
                </a:cxn>
                <a:cxn ang="0">
                  <a:pos x="265" y="90"/>
                </a:cxn>
                <a:cxn ang="0">
                  <a:pos x="279" y="91"/>
                </a:cxn>
                <a:cxn ang="0">
                  <a:pos x="292" y="96"/>
                </a:cxn>
                <a:cxn ang="0">
                  <a:pos x="299" y="91"/>
                </a:cxn>
                <a:cxn ang="0">
                  <a:pos x="24" y="20"/>
                </a:cxn>
                <a:cxn ang="0">
                  <a:pos x="45" y="19"/>
                </a:cxn>
                <a:cxn ang="0">
                  <a:pos x="34" y="9"/>
                </a:cxn>
                <a:cxn ang="0">
                  <a:pos x="27" y="2"/>
                </a:cxn>
                <a:cxn ang="0">
                  <a:pos x="7" y="2"/>
                </a:cxn>
                <a:cxn ang="0">
                  <a:pos x="9" y="12"/>
                </a:cxn>
                <a:cxn ang="0">
                  <a:pos x="4" y="20"/>
                </a:cxn>
                <a:cxn ang="0">
                  <a:pos x="10" y="30"/>
                </a:cxn>
                <a:cxn ang="0">
                  <a:pos x="24" y="20"/>
                </a:cxn>
              </a:cxnLst>
              <a:rect l="0" t="0" r="r" b="b"/>
              <a:pathLst>
                <a:path w="299" h="117">
                  <a:moveTo>
                    <a:pt x="292" y="81"/>
                  </a:moveTo>
                  <a:lnTo>
                    <a:pt x="292" y="81"/>
                  </a:lnTo>
                  <a:lnTo>
                    <a:pt x="290" y="79"/>
                  </a:lnTo>
                  <a:lnTo>
                    <a:pt x="290" y="74"/>
                  </a:lnTo>
                  <a:lnTo>
                    <a:pt x="292" y="69"/>
                  </a:lnTo>
                  <a:lnTo>
                    <a:pt x="292" y="64"/>
                  </a:lnTo>
                  <a:lnTo>
                    <a:pt x="292" y="64"/>
                  </a:lnTo>
                  <a:lnTo>
                    <a:pt x="289" y="57"/>
                  </a:lnTo>
                  <a:lnTo>
                    <a:pt x="289" y="53"/>
                  </a:lnTo>
                  <a:lnTo>
                    <a:pt x="290" y="52"/>
                  </a:lnTo>
                  <a:lnTo>
                    <a:pt x="290" y="52"/>
                  </a:lnTo>
                  <a:lnTo>
                    <a:pt x="290" y="52"/>
                  </a:lnTo>
                  <a:lnTo>
                    <a:pt x="292" y="50"/>
                  </a:lnTo>
                  <a:lnTo>
                    <a:pt x="292" y="47"/>
                  </a:lnTo>
                  <a:lnTo>
                    <a:pt x="293" y="44"/>
                  </a:lnTo>
                  <a:lnTo>
                    <a:pt x="294" y="43"/>
                  </a:lnTo>
                  <a:lnTo>
                    <a:pt x="294" y="43"/>
                  </a:lnTo>
                  <a:lnTo>
                    <a:pt x="292" y="37"/>
                  </a:lnTo>
                  <a:lnTo>
                    <a:pt x="292" y="37"/>
                  </a:lnTo>
                  <a:lnTo>
                    <a:pt x="289" y="36"/>
                  </a:lnTo>
                  <a:lnTo>
                    <a:pt x="286" y="36"/>
                  </a:lnTo>
                  <a:lnTo>
                    <a:pt x="282" y="36"/>
                  </a:lnTo>
                  <a:lnTo>
                    <a:pt x="280" y="32"/>
                  </a:lnTo>
                  <a:lnTo>
                    <a:pt x="280" y="32"/>
                  </a:lnTo>
                  <a:lnTo>
                    <a:pt x="279" y="27"/>
                  </a:lnTo>
                  <a:lnTo>
                    <a:pt x="277" y="24"/>
                  </a:lnTo>
                  <a:lnTo>
                    <a:pt x="277" y="22"/>
                  </a:lnTo>
                  <a:lnTo>
                    <a:pt x="276" y="19"/>
                  </a:lnTo>
                  <a:lnTo>
                    <a:pt x="276" y="19"/>
                  </a:lnTo>
                  <a:lnTo>
                    <a:pt x="270" y="10"/>
                  </a:lnTo>
                  <a:lnTo>
                    <a:pt x="267" y="9"/>
                  </a:lnTo>
                  <a:lnTo>
                    <a:pt x="265" y="9"/>
                  </a:lnTo>
                  <a:lnTo>
                    <a:pt x="265" y="9"/>
                  </a:lnTo>
                  <a:lnTo>
                    <a:pt x="257" y="10"/>
                  </a:lnTo>
                  <a:lnTo>
                    <a:pt x="247" y="10"/>
                  </a:lnTo>
                  <a:lnTo>
                    <a:pt x="247" y="10"/>
                  </a:lnTo>
                  <a:lnTo>
                    <a:pt x="240" y="15"/>
                  </a:lnTo>
                  <a:lnTo>
                    <a:pt x="232" y="17"/>
                  </a:lnTo>
                  <a:lnTo>
                    <a:pt x="223" y="20"/>
                  </a:lnTo>
                  <a:lnTo>
                    <a:pt x="218" y="20"/>
                  </a:lnTo>
                  <a:lnTo>
                    <a:pt x="218" y="20"/>
                  </a:lnTo>
                  <a:lnTo>
                    <a:pt x="212" y="19"/>
                  </a:lnTo>
                  <a:lnTo>
                    <a:pt x="205" y="19"/>
                  </a:lnTo>
                  <a:lnTo>
                    <a:pt x="189" y="20"/>
                  </a:lnTo>
                  <a:lnTo>
                    <a:pt x="189" y="20"/>
                  </a:lnTo>
                  <a:lnTo>
                    <a:pt x="183" y="19"/>
                  </a:lnTo>
                  <a:lnTo>
                    <a:pt x="179" y="17"/>
                  </a:lnTo>
                  <a:lnTo>
                    <a:pt x="175" y="15"/>
                  </a:lnTo>
                  <a:lnTo>
                    <a:pt x="171" y="15"/>
                  </a:lnTo>
                  <a:lnTo>
                    <a:pt x="171" y="15"/>
                  </a:lnTo>
                  <a:lnTo>
                    <a:pt x="166" y="13"/>
                  </a:lnTo>
                  <a:lnTo>
                    <a:pt x="164" y="12"/>
                  </a:lnTo>
                  <a:lnTo>
                    <a:pt x="161" y="9"/>
                  </a:lnTo>
                  <a:lnTo>
                    <a:pt x="156" y="7"/>
                  </a:lnTo>
                  <a:lnTo>
                    <a:pt x="156" y="7"/>
                  </a:lnTo>
                  <a:lnTo>
                    <a:pt x="152" y="7"/>
                  </a:lnTo>
                  <a:lnTo>
                    <a:pt x="149" y="6"/>
                  </a:lnTo>
                  <a:lnTo>
                    <a:pt x="145" y="3"/>
                  </a:lnTo>
                  <a:lnTo>
                    <a:pt x="132" y="2"/>
                  </a:lnTo>
                  <a:lnTo>
                    <a:pt x="132" y="2"/>
                  </a:lnTo>
                  <a:lnTo>
                    <a:pt x="124" y="0"/>
                  </a:lnTo>
                  <a:lnTo>
                    <a:pt x="117" y="2"/>
                  </a:lnTo>
                  <a:lnTo>
                    <a:pt x="110" y="3"/>
                  </a:lnTo>
                  <a:lnTo>
                    <a:pt x="102" y="6"/>
                  </a:lnTo>
                  <a:lnTo>
                    <a:pt x="91" y="10"/>
                  </a:lnTo>
                  <a:lnTo>
                    <a:pt x="84" y="16"/>
                  </a:lnTo>
                  <a:lnTo>
                    <a:pt x="84" y="16"/>
                  </a:lnTo>
                  <a:lnTo>
                    <a:pt x="80" y="19"/>
                  </a:lnTo>
                  <a:lnTo>
                    <a:pt x="75" y="19"/>
                  </a:lnTo>
                  <a:lnTo>
                    <a:pt x="64" y="19"/>
                  </a:lnTo>
                  <a:lnTo>
                    <a:pt x="54" y="17"/>
                  </a:lnTo>
                  <a:lnTo>
                    <a:pt x="48" y="19"/>
                  </a:lnTo>
                  <a:lnTo>
                    <a:pt x="48" y="19"/>
                  </a:lnTo>
                  <a:lnTo>
                    <a:pt x="47" y="20"/>
                  </a:lnTo>
                  <a:lnTo>
                    <a:pt x="47" y="23"/>
                  </a:lnTo>
                  <a:lnTo>
                    <a:pt x="45" y="27"/>
                  </a:lnTo>
                  <a:lnTo>
                    <a:pt x="41" y="30"/>
                  </a:lnTo>
                  <a:lnTo>
                    <a:pt x="41" y="30"/>
                  </a:lnTo>
                  <a:lnTo>
                    <a:pt x="33" y="32"/>
                  </a:lnTo>
                  <a:lnTo>
                    <a:pt x="23" y="32"/>
                  </a:lnTo>
                  <a:lnTo>
                    <a:pt x="14" y="32"/>
                  </a:lnTo>
                  <a:lnTo>
                    <a:pt x="7" y="33"/>
                  </a:lnTo>
                  <a:lnTo>
                    <a:pt x="7" y="33"/>
                  </a:lnTo>
                  <a:lnTo>
                    <a:pt x="3" y="36"/>
                  </a:lnTo>
                  <a:lnTo>
                    <a:pt x="1" y="40"/>
                  </a:lnTo>
                  <a:lnTo>
                    <a:pt x="1" y="44"/>
                  </a:lnTo>
                  <a:lnTo>
                    <a:pt x="1" y="44"/>
                  </a:lnTo>
                  <a:lnTo>
                    <a:pt x="4" y="46"/>
                  </a:lnTo>
                  <a:lnTo>
                    <a:pt x="4" y="46"/>
                  </a:lnTo>
                  <a:lnTo>
                    <a:pt x="7" y="46"/>
                  </a:lnTo>
                  <a:lnTo>
                    <a:pt x="10" y="46"/>
                  </a:lnTo>
                  <a:lnTo>
                    <a:pt x="10" y="49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2"/>
                  </a:lnTo>
                  <a:lnTo>
                    <a:pt x="11" y="56"/>
                  </a:lnTo>
                  <a:lnTo>
                    <a:pt x="13" y="59"/>
                  </a:lnTo>
                  <a:lnTo>
                    <a:pt x="11" y="61"/>
                  </a:lnTo>
                  <a:lnTo>
                    <a:pt x="11" y="61"/>
                  </a:lnTo>
                  <a:lnTo>
                    <a:pt x="10" y="64"/>
                  </a:lnTo>
                  <a:lnTo>
                    <a:pt x="10" y="67"/>
                  </a:lnTo>
                  <a:lnTo>
                    <a:pt x="10" y="70"/>
                  </a:lnTo>
                  <a:lnTo>
                    <a:pt x="13" y="73"/>
                  </a:lnTo>
                  <a:lnTo>
                    <a:pt x="13" y="73"/>
                  </a:lnTo>
                  <a:lnTo>
                    <a:pt x="14" y="76"/>
                  </a:lnTo>
                  <a:lnTo>
                    <a:pt x="16" y="79"/>
                  </a:lnTo>
                  <a:lnTo>
                    <a:pt x="14" y="80"/>
                  </a:lnTo>
                  <a:lnTo>
                    <a:pt x="13" y="81"/>
                  </a:lnTo>
                  <a:lnTo>
                    <a:pt x="13" y="81"/>
                  </a:lnTo>
                  <a:lnTo>
                    <a:pt x="11" y="81"/>
                  </a:lnTo>
                  <a:lnTo>
                    <a:pt x="11" y="83"/>
                  </a:lnTo>
                  <a:lnTo>
                    <a:pt x="14" y="86"/>
                  </a:lnTo>
                  <a:lnTo>
                    <a:pt x="18" y="87"/>
                  </a:lnTo>
                  <a:lnTo>
                    <a:pt x="20" y="90"/>
                  </a:lnTo>
                  <a:lnTo>
                    <a:pt x="20" y="90"/>
                  </a:lnTo>
                  <a:lnTo>
                    <a:pt x="21" y="91"/>
                  </a:lnTo>
                  <a:lnTo>
                    <a:pt x="26" y="93"/>
                  </a:lnTo>
                  <a:lnTo>
                    <a:pt x="28" y="94"/>
                  </a:lnTo>
                  <a:lnTo>
                    <a:pt x="31" y="96"/>
                  </a:lnTo>
                  <a:lnTo>
                    <a:pt x="31" y="96"/>
                  </a:lnTo>
                  <a:lnTo>
                    <a:pt x="31" y="98"/>
                  </a:lnTo>
                  <a:lnTo>
                    <a:pt x="33" y="98"/>
                  </a:lnTo>
                  <a:lnTo>
                    <a:pt x="38" y="98"/>
                  </a:lnTo>
                  <a:lnTo>
                    <a:pt x="38" y="98"/>
                  </a:lnTo>
                  <a:lnTo>
                    <a:pt x="41" y="98"/>
                  </a:lnTo>
                  <a:lnTo>
                    <a:pt x="44" y="101"/>
                  </a:lnTo>
                  <a:lnTo>
                    <a:pt x="48" y="108"/>
                  </a:lnTo>
                  <a:lnTo>
                    <a:pt x="48" y="108"/>
                  </a:lnTo>
                  <a:lnTo>
                    <a:pt x="50" y="110"/>
                  </a:lnTo>
                  <a:lnTo>
                    <a:pt x="53" y="111"/>
                  </a:lnTo>
                  <a:lnTo>
                    <a:pt x="60" y="111"/>
                  </a:lnTo>
                  <a:lnTo>
                    <a:pt x="67" y="108"/>
                  </a:lnTo>
                  <a:lnTo>
                    <a:pt x="68" y="107"/>
                  </a:lnTo>
                  <a:lnTo>
                    <a:pt x="70" y="106"/>
                  </a:lnTo>
                  <a:lnTo>
                    <a:pt x="70" y="106"/>
                  </a:lnTo>
                  <a:lnTo>
                    <a:pt x="70" y="101"/>
                  </a:lnTo>
                  <a:lnTo>
                    <a:pt x="73" y="100"/>
                  </a:lnTo>
                  <a:lnTo>
                    <a:pt x="77" y="98"/>
                  </a:lnTo>
                  <a:lnTo>
                    <a:pt x="82" y="98"/>
                  </a:lnTo>
                  <a:lnTo>
                    <a:pt x="82" y="98"/>
                  </a:lnTo>
                  <a:lnTo>
                    <a:pt x="88" y="101"/>
                  </a:lnTo>
                  <a:lnTo>
                    <a:pt x="95" y="106"/>
                  </a:lnTo>
                  <a:lnTo>
                    <a:pt x="104" y="111"/>
                  </a:lnTo>
                  <a:lnTo>
                    <a:pt x="104" y="111"/>
                  </a:lnTo>
                  <a:lnTo>
                    <a:pt x="108" y="113"/>
                  </a:lnTo>
                  <a:lnTo>
                    <a:pt x="112" y="111"/>
                  </a:lnTo>
                  <a:lnTo>
                    <a:pt x="121" y="108"/>
                  </a:lnTo>
                  <a:lnTo>
                    <a:pt x="121" y="108"/>
                  </a:lnTo>
                  <a:lnTo>
                    <a:pt x="125" y="108"/>
                  </a:lnTo>
                  <a:lnTo>
                    <a:pt x="129" y="106"/>
                  </a:lnTo>
                  <a:lnTo>
                    <a:pt x="135" y="100"/>
                  </a:lnTo>
                  <a:lnTo>
                    <a:pt x="135" y="100"/>
                  </a:lnTo>
                  <a:lnTo>
                    <a:pt x="138" y="100"/>
                  </a:lnTo>
                  <a:lnTo>
                    <a:pt x="141" y="101"/>
                  </a:lnTo>
                  <a:lnTo>
                    <a:pt x="145" y="103"/>
                  </a:lnTo>
                  <a:lnTo>
                    <a:pt x="148" y="103"/>
                  </a:lnTo>
                  <a:lnTo>
                    <a:pt x="148" y="103"/>
                  </a:lnTo>
                  <a:lnTo>
                    <a:pt x="155" y="100"/>
                  </a:lnTo>
                  <a:lnTo>
                    <a:pt x="158" y="98"/>
                  </a:lnTo>
                  <a:lnTo>
                    <a:pt x="161" y="100"/>
                  </a:lnTo>
                  <a:lnTo>
                    <a:pt x="161" y="100"/>
                  </a:lnTo>
                  <a:lnTo>
                    <a:pt x="161" y="100"/>
                  </a:lnTo>
                  <a:lnTo>
                    <a:pt x="161" y="101"/>
                  </a:lnTo>
                  <a:lnTo>
                    <a:pt x="158" y="106"/>
                  </a:lnTo>
                  <a:lnTo>
                    <a:pt x="156" y="108"/>
                  </a:lnTo>
                  <a:lnTo>
                    <a:pt x="155" y="110"/>
                  </a:lnTo>
                  <a:lnTo>
                    <a:pt x="156" y="113"/>
                  </a:lnTo>
                  <a:lnTo>
                    <a:pt x="156" y="113"/>
                  </a:lnTo>
                  <a:lnTo>
                    <a:pt x="156" y="114"/>
                  </a:lnTo>
                  <a:lnTo>
                    <a:pt x="156" y="117"/>
                  </a:lnTo>
                  <a:lnTo>
                    <a:pt x="156" y="117"/>
                  </a:lnTo>
                  <a:lnTo>
                    <a:pt x="162" y="116"/>
                  </a:lnTo>
                  <a:lnTo>
                    <a:pt x="165" y="113"/>
                  </a:lnTo>
                  <a:lnTo>
                    <a:pt x="165" y="110"/>
                  </a:lnTo>
                  <a:lnTo>
                    <a:pt x="166" y="107"/>
                  </a:lnTo>
                  <a:lnTo>
                    <a:pt x="166" y="107"/>
                  </a:lnTo>
                  <a:lnTo>
                    <a:pt x="168" y="103"/>
                  </a:lnTo>
                  <a:lnTo>
                    <a:pt x="169" y="101"/>
                  </a:lnTo>
                  <a:lnTo>
                    <a:pt x="172" y="103"/>
                  </a:lnTo>
                  <a:lnTo>
                    <a:pt x="172" y="103"/>
                  </a:lnTo>
                  <a:lnTo>
                    <a:pt x="175" y="104"/>
                  </a:lnTo>
                  <a:lnTo>
                    <a:pt x="178" y="104"/>
                  </a:lnTo>
                  <a:lnTo>
                    <a:pt x="182" y="104"/>
                  </a:lnTo>
                  <a:lnTo>
                    <a:pt x="186" y="103"/>
                  </a:lnTo>
                  <a:lnTo>
                    <a:pt x="186" y="103"/>
                  </a:lnTo>
                  <a:lnTo>
                    <a:pt x="193" y="100"/>
                  </a:lnTo>
                  <a:lnTo>
                    <a:pt x="195" y="100"/>
                  </a:lnTo>
                  <a:lnTo>
                    <a:pt x="196" y="101"/>
                  </a:lnTo>
                  <a:lnTo>
                    <a:pt x="196" y="101"/>
                  </a:lnTo>
                  <a:lnTo>
                    <a:pt x="199" y="103"/>
                  </a:lnTo>
                  <a:lnTo>
                    <a:pt x="203" y="103"/>
                  </a:lnTo>
                  <a:lnTo>
                    <a:pt x="215" y="101"/>
                  </a:lnTo>
                  <a:lnTo>
                    <a:pt x="215" y="101"/>
                  </a:lnTo>
                  <a:lnTo>
                    <a:pt x="222" y="100"/>
                  </a:lnTo>
                  <a:lnTo>
                    <a:pt x="226" y="98"/>
                  </a:lnTo>
                  <a:lnTo>
                    <a:pt x="230" y="96"/>
                  </a:lnTo>
                  <a:lnTo>
                    <a:pt x="236" y="96"/>
                  </a:lnTo>
                  <a:lnTo>
                    <a:pt x="236" y="96"/>
                  </a:lnTo>
                  <a:lnTo>
                    <a:pt x="243" y="94"/>
                  </a:lnTo>
                  <a:lnTo>
                    <a:pt x="249" y="94"/>
                  </a:lnTo>
                  <a:lnTo>
                    <a:pt x="255" y="93"/>
                  </a:lnTo>
                  <a:lnTo>
                    <a:pt x="260" y="94"/>
                  </a:lnTo>
                  <a:lnTo>
                    <a:pt x="260" y="94"/>
                  </a:lnTo>
                  <a:lnTo>
                    <a:pt x="263" y="91"/>
                  </a:lnTo>
                  <a:lnTo>
                    <a:pt x="265" y="90"/>
                  </a:lnTo>
                  <a:lnTo>
                    <a:pt x="267" y="89"/>
                  </a:lnTo>
                  <a:lnTo>
                    <a:pt x="267" y="89"/>
                  </a:lnTo>
                  <a:lnTo>
                    <a:pt x="273" y="89"/>
                  </a:lnTo>
                  <a:lnTo>
                    <a:pt x="276" y="91"/>
                  </a:lnTo>
                  <a:lnTo>
                    <a:pt x="279" y="91"/>
                  </a:lnTo>
                  <a:lnTo>
                    <a:pt x="282" y="91"/>
                  </a:lnTo>
                  <a:lnTo>
                    <a:pt x="282" y="91"/>
                  </a:lnTo>
                  <a:lnTo>
                    <a:pt x="283" y="91"/>
                  </a:lnTo>
                  <a:lnTo>
                    <a:pt x="286" y="93"/>
                  </a:lnTo>
                  <a:lnTo>
                    <a:pt x="292" y="96"/>
                  </a:lnTo>
                  <a:lnTo>
                    <a:pt x="296" y="97"/>
                  </a:lnTo>
                  <a:lnTo>
                    <a:pt x="297" y="97"/>
                  </a:lnTo>
                  <a:lnTo>
                    <a:pt x="299" y="94"/>
                  </a:lnTo>
                  <a:lnTo>
                    <a:pt x="299" y="94"/>
                  </a:lnTo>
                  <a:lnTo>
                    <a:pt x="299" y="91"/>
                  </a:lnTo>
                  <a:lnTo>
                    <a:pt x="296" y="87"/>
                  </a:lnTo>
                  <a:lnTo>
                    <a:pt x="293" y="84"/>
                  </a:lnTo>
                  <a:lnTo>
                    <a:pt x="292" y="81"/>
                  </a:lnTo>
                  <a:lnTo>
                    <a:pt x="292" y="81"/>
                  </a:lnTo>
                  <a:close/>
                  <a:moveTo>
                    <a:pt x="24" y="20"/>
                  </a:moveTo>
                  <a:lnTo>
                    <a:pt x="24" y="20"/>
                  </a:lnTo>
                  <a:lnTo>
                    <a:pt x="30" y="20"/>
                  </a:lnTo>
                  <a:lnTo>
                    <a:pt x="36" y="20"/>
                  </a:lnTo>
                  <a:lnTo>
                    <a:pt x="41" y="20"/>
                  </a:lnTo>
                  <a:lnTo>
                    <a:pt x="45" y="19"/>
                  </a:lnTo>
                  <a:lnTo>
                    <a:pt x="45" y="19"/>
                  </a:lnTo>
                  <a:lnTo>
                    <a:pt x="47" y="17"/>
                  </a:lnTo>
                  <a:lnTo>
                    <a:pt x="45" y="16"/>
                  </a:lnTo>
                  <a:lnTo>
                    <a:pt x="43" y="13"/>
                  </a:lnTo>
                  <a:lnTo>
                    <a:pt x="34" y="9"/>
                  </a:lnTo>
                  <a:lnTo>
                    <a:pt x="34" y="9"/>
                  </a:lnTo>
                  <a:lnTo>
                    <a:pt x="31" y="5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7" y="2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7" y="2"/>
                  </a:lnTo>
                  <a:lnTo>
                    <a:pt x="7" y="2"/>
                  </a:lnTo>
                  <a:lnTo>
                    <a:pt x="6" y="3"/>
                  </a:lnTo>
                  <a:lnTo>
                    <a:pt x="7" y="6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7" y="15"/>
                  </a:lnTo>
                  <a:lnTo>
                    <a:pt x="6" y="16"/>
                  </a:lnTo>
                  <a:lnTo>
                    <a:pt x="4" y="17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3" y="23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4" y="29"/>
                  </a:lnTo>
                  <a:lnTo>
                    <a:pt x="10" y="30"/>
                  </a:lnTo>
                  <a:lnTo>
                    <a:pt x="10" y="30"/>
                  </a:lnTo>
                  <a:lnTo>
                    <a:pt x="14" y="29"/>
                  </a:lnTo>
                  <a:lnTo>
                    <a:pt x="17" y="26"/>
                  </a:lnTo>
                  <a:lnTo>
                    <a:pt x="20" y="23"/>
                  </a:lnTo>
                  <a:lnTo>
                    <a:pt x="24" y="20"/>
                  </a:lnTo>
                  <a:lnTo>
                    <a:pt x="24" y="2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50">
                <a:solidFill>
                  <a:srgbClr val="3F3F3F"/>
                </a:solidFill>
              </a:endParaRPr>
            </a:p>
          </p:txBody>
        </p:sp>
        <p:sp>
          <p:nvSpPr>
            <p:cNvPr id="70" name="Freeform 251">
              <a:extLst>
                <a:ext uri="{FF2B5EF4-FFF2-40B4-BE49-F238E27FC236}">
                  <a16:creationId xmlns:a16="http://schemas.microsoft.com/office/drawing/2014/main" id="{5ABB0911-56A6-9955-F9BF-1D664981EF6E}"/>
                </a:ext>
              </a:extLst>
            </p:cNvPr>
            <p:cNvSpPr>
              <a:spLocks/>
            </p:cNvSpPr>
            <p:nvPr/>
          </p:nvSpPr>
          <p:spPr bwMode="auto">
            <a:xfrm>
              <a:off x="8378299" y="3947063"/>
              <a:ext cx="208686" cy="389860"/>
            </a:xfrm>
            <a:custGeom>
              <a:avLst/>
              <a:gdLst/>
              <a:ahLst/>
              <a:cxnLst>
                <a:cxn ang="0">
                  <a:pos x="77" y="121"/>
                </a:cxn>
                <a:cxn ang="0">
                  <a:pos x="84" y="108"/>
                </a:cxn>
                <a:cxn ang="0">
                  <a:pos x="99" y="103"/>
                </a:cxn>
                <a:cxn ang="0">
                  <a:pos x="121" y="103"/>
                </a:cxn>
                <a:cxn ang="0">
                  <a:pos x="124" y="105"/>
                </a:cxn>
                <a:cxn ang="0">
                  <a:pos x="126" y="87"/>
                </a:cxn>
                <a:cxn ang="0">
                  <a:pos x="119" y="73"/>
                </a:cxn>
                <a:cxn ang="0">
                  <a:pos x="114" y="67"/>
                </a:cxn>
                <a:cxn ang="0">
                  <a:pos x="114" y="51"/>
                </a:cxn>
                <a:cxn ang="0">
                  <a:pos x="102" y="38"/>
                </a:cxn>
                <a:cxn ang="0">
                  <a:pos x="87" y="40"/>
                </a:cxn>
                <a:cxn ang="0">
                  <a:pos x="79" y="44"/>
                </a:cxn>
                <a:cxn ang="0">
                  <a:pos x="72" y="40"/>
                </a:cxn>
                <a:cxn ang="0">
                  <a:pos x="57" y="50"/>
                </a:cxn>
                <a:cxn ang="0">
                  <a:pos x="51" y="48"/>
                </a:cxn>
                <a:cxn ang="0">
                  <a:pos x="55" y="36"/>
                </a:cxn>
                <a:cxn ang="0">
                  <a:pos x="57" y="24"/>
                </a:cxn>
                <a:cxn ang="0">
                  <a:pos x="54" y="16"/>
                </a:cxn>
                <a:cxn ang="0">
                  <a:pos x="45" y="16"/>
                </a:cxn>
                <a:cxn ang="0">
                  <a:pos x="44" y="4"/>
                </a:cxn>
                <a:cxn ang="0">
                  <a:pos x="41" y="0"/>
                </a:cxn>
                <a:cxn ang="0">
                  <a:pos x="31" y="6"/>
                </a:cxn>
                <a:cxn ang="0">
                  <a:pos x="21" y="13"/>
                </a:cxn>
                <a:cxn ang="0">
                  <a:pos x="7" y="14"/>
                </a:cxn>
                <a:cxn ang="0">
                  <a:pos x="0" y="44"/>
                </a:cxn>
                <a:cxn ang="0">
                  <a:pos x="8" y="57"/>
                </a:cxn>
                <a:cxn ang="0">
                  <a:pos x="13" y="64"/>
                </a:cxn>
                <a:cxn ang="0">
                  <a:pos x="17" y="71"/>
                </a:cxn>
                <a:cxn ang="0">
                  <a:pos x="14" y="77"/>
                </a:cxn>
                <a:cxn ang="0">
                  <a:pos x="11" y="88"/>
                </a:cxn>
                <a:cxn ang="0">
                  <a:pos x="13" y="101"/>
                </a:cxn>
                <a:cxn ang="0">
                  <a:pos x="23" y="115"/>
                </a:cxn>
                <a:cxn ang="0">
                  <a:pos x="25" y="131"/>
                </a:cxn>
                <a:cxn ang="0">
                  <a:pos x="24" y="151"/>
                </a:cxn>
                <a:cxn ang="0">
                  <a:pos x="15" y="164"/>
                </a:cxn>
                <a:cxn ang="0">
                  <a:pos x="8" y="201"/>
                </a:cxn>
                <a:cxn ang="0">
                  <a:pos x="20" y="208"/>
                </a:cxn>
                <a:cxn ang="0">
                  <a:pos x="37" y="231"/>
                </a:cxn>
                <a:cxn ang="0">
                  <a:pos x="52" y="235"/>
                </a:cxn>
                <a:cxn ang="0">
                  <a:pos x="55" y="242"/>
                </a:cxn>
                <a:cxn ang="0">
                  <a:pos x="68" y="241"/>
                </a:cxn>
                <a:cxn ang="0">
                  <a:pos x="72" y="235"/>
                </a:cxn>
                <a:cxn ang="0">
                  <a:pos x="54" y="225"/>
                </a:cxn>
                <a:cxn ang="0">
                  <a:pos x="44" y="218"/>
                </a:cxn>
                <a:cxn ang="0">
                  <a:pos x="41" y="202"/>
                </a:cxn>
                <a:cxn ang="0">
                  <a:pos x="37" y="192"/>
                </a:cxn>
                <a:cxn ang="0">
                  <a:pos x="27" y="184"/>
                </a:cxn>
                <a:cxn ang="0">
                  <a:pos x="28" y="158"/>
                </a:cxn>
                <a:cxn ang="0">
                  <a:pos x="37" y="132"/>
                </a:cxn>
                <a:cxn ang="0">
                  <a:pos x="37" y="124"/>
                </a:cxn>
                <a:cxn ang="0">
                  <a:pos x="50" y="120"/>
                </a:cxn>
                <a:cxn ang="0">
                  <a:pos x="54" y="130"/>
                </a:cxn>
                <a:cxn ang="0">
                  <a:pos x="68" y="132"/>
                </a:cxn>
                <a:cxn ang="0">
                  <a:pos x="79" y="141"/>
                </a:cxn>
                <a:cxn ang="0">
                  <a:pos x="81" y="141"/>
                </a:cxn>
                <a:cxn ang="0">
                  <a:pos x="78" y="128"/>
                </a:cxn>
              </a:cxnLst>
              <a:rect l="0" t="0" r="r" b="b"/>
              <a:pathLst>
                <a:path w="126" h="242">
                  <a:moveTo>
                    <a:pt x="78" y="128"/>
                  </a:moveTo>
                  <a:lnTo>
                    <a:pt x="78" y="128"/>
                  </a:lnTo>
                  <a:lnTo>
                    <a:pt x="78" y="124"/>
                  </a:lnTo>
                  <a:lnTo>
                    <a:pt x="77" y="121"/>
                  </a:lnTo>
                  <a:lnTo>
                    <a:pt x="75" y="118"/>
                  </a:lnTo>
                  <a:lnTo>
                    <a:pt x="78" y="114"/>
                  </a:lnTo>
                  <a:lnTo>
                    <a:pt x="78" y="114"/>
                  </a:lnTo>
                  <a:lnTo>
                    <a:pt x="84" y="108"/>
                  </a:lnTo>
                  <a:lnTo>
                    <a:pt x="89" y="104"/>
                  </a:lnTo>
                  <a:lnTo>
                    <a:pt x="95" y="103"/>
                  </a:lnTo>
                  <a:lnTo>
                    <a:pt x="99" y="103"/>
                  </a:lnTo>
                  <a:lnTo>
                    <a:pt x="99" y="103"/>
                  </a:lnTo>
                  <a:lnTo>
                    <a:pt x="105" y="103"/>
                  </a:lnTo>
                  <a:lnTo>
                    <a:pt x="112" y="103"/>
                  </a:lnTo>
                  <a:lnTo>
                    <a:pt x="118" y="103"/>
                  </a:lnTo>
                  <a:lnTo>
                    <a:pt x="121" y="103"/>
                  </a:lnTo>
                  <a:lnTo>
                    <a:pt x="122" y="104"/>
                  </a:lnTo>
                  <a:lnTo>
                    <a:pt x="122" y="104"/>
                  </a:lnTo>
                  <a:lnTo>
                    <a:pt x="124" y="105"/>
                  </a:lnTo>
                  <a:lnTo>
                    <a:pt x="124" y="105"/>
                  </a:lnTo>
                  <a:lnTo>
                    <a:pt x="126" y="101"/>
                  </a:lnTo>
                  <a:lnTo>
                    <a:pt x="126" y="97"/>
                  </a:lnTo>
                  <a:lnTo>
                    <a:pt x="126" y="93"/>
                  </a:lnTo>
                  <a:lnTo>
                    <a:pt x="126" y="87"/>
                  </a:lnTo>
                  <a:lnTo>
                    <a:pt x="126" y="87"/>
                  </a:lnTo>
                  <a:lnTo>
                    <a:pt x="125" y="81"/>
                  </a:lnTo>
                  <a:lnTo>
                    <a:pt x="122" y="75"/>
                  </a:lnTo>
                  <a:lnTo>
                    <a:pt x="119" y="73"/>
                  </a:lnTo>
                  <a:lnTo>
                    <a:pt x="115" y="70"/>
                  </a:lnTo>
                  <a:lnTo>
                    <a:pt x="115" y="70"/>
                  </a:lnTo>
                  <a:lnTo>
                    <a:pt x="114" y="68"/>
                  </a:lnTo>
                  <a:lnTo>
                    <a:pt x="114" y="67"/>
                  </a:lnTo>
                  <a:lnTo>
                    <a:pt x="114" y="61"/>
                  </a:lnTo>
                  <a:lnTo>
                    <a:pt x="115" y="54"/>
                  </a:lnTo>
                  <a:lnTo>
                    <a:pt x="115" y="53"/>
                  </a:lnTo>
                  <a:lnTo>
                    <a:pt x="114" y="51"/>
                  </a:lnTo>
                  <a:lnTo>
                    <a:pt x="114" y="51"/>
                  </a:lnTo>
                  <a:lnTo>
                    <a:pt x="108" y="46"/>
                  </a:lnTo>
                  <a:lnTo>
                    <a:pt x="102" y="38"/>
                  </a:lnTo>
                  <a:lnTo>
                    <a:pt x="102" y="38"/>
                  </a:lnTo>
                  <a:lnTo>
                    <a:pt x="98" y="37"/>
                  </a:lnTo>
                  <a:lnTo>
                    <a:pt x="94" y="37"/>
                  </a:lnTo>
                  <a:lnTo>
                    <a:pt x="89" y="37"/>
                  </a:lnTo>
                  <a:lnTo>
                    <a:pt x="87" y="40"/>
                  </a:lnTo>
                  <a:lnTo>
                    <a:pt x="87" y="40"/>
                  </a:lnTo>
                  <a:lnTo>
                    <a:pt x="85" y="41"/>
                  </a:lnTo>
                  <a:lnTo>
                    <a:pt x="82" y="43"/>
                  </a:lnTo>
                  <a:lnTo>
                    <a:pt x="79" y="44"/>
                  </a:lnTo>
                  <a:lnTo>
                    <a:pt x="77" y="43"/>
                  </a:lnTo>
                  <a:lnTo>
                    <a:pt x="77" y="43"/>
                  </a:lnTo>
                  <a:lnTo>
                    <a:pt x="75" y="41"/>
                  </a:lnTo>
                  <a:lnTo>
                    <a:pt x="72" y="40"/>
                  </a:lnTo>
                  <a:lnTo>
                    <a:pt x="69" y="41"/>
                  </a:lnTo>
                  <a:lnTo>
                    <a:pt x="65" y="43"/>
                  </a:lnTo>
                  <a:lnTo>
                    <a:pt x="65" y="43"/>
                  </a:lnTo>
                  <a:lnTo>
                    <a:pt x="57" y="50"/>
                  </a:lnTo>
                  <a:lnTo>
                    <a:pt x="52" y="51"/>
                  </a:lnTo>
                  <a:lnTo>
                    <a:pt x="51" y="50"/>
                  </a:lnTo>
                  <a:lnTo>
                    <a:pt x="51" y="48"/>
                  </a:lnTo>
                  <a:lnTo>
                    <a:pt x="51" y="48"/>
                  </a:lnTo>
                  <a:lnTo>
                    <a:pt x="51" y="46"/>
                  </a:lnTo>
                  <a:lnTo>
                    <a:pt x="52" y="43"/>
                  </a:lnTo>
                  <a:lnTo>
                    <a:pt x="54" y="40"/>
                  </a:lnTo>
                  <a:lnTo>
                    <a:pt x="55" y="36"/>
                  </a:lnTo>
                  <a:lnTo>
                    <a:pt x="55" y="36"/>
                  </a:lnTo>
                  <a:lnTo>
                    <a:pt x="55" y="31"/>
                  </a:lnTo>
                  <a:lnTo>
                    <a:pt x="57" y="27"/>
                  </a:lnTo>
                  <a:lnTo>
                    <a:pt x="57" y="24"/>
                  </a:lnTo>
                  <a:lnTo>
                    <a:pt x="57" y="19"/>
                  </a:lnTo>
                  <a:lnTo>
                    <a:pt x="57" y="19"/>
                  </a:lnTo>
                  <a:lnTo>
                    <a:pt x="55" y="17"/>
                  </a:lnTo>
                  <a:lnTo>
                    <a:pt x="54" y="16"/>
                  </a:lnTo>
                  <a:lnTo>
                    <a:pt x="51" y="16"/>
                  </a:lnTo>
                  <a:lnTo>
                    <a:pt x="47" y="17"/>
                  </a:lnTo>
                  <a:lnTo>
                    <a:pt x="47" y="16"/>
                  </a:lnTo>
                  <a:lnTo>
                    <a:pt x="45" y="16"/>
                  </a:lnTo>
                  <a:lnTo>
                    <a:pt x="45" y="16"/>
                  </a:lnTo>
                  <a:lnTo>
                    <a:pt x="44" y="11"/>
                  </a:lnTo>
                  <a:lnTo>
                    <a:pt x="44" y="7"/>
                  </a:lnTo>
                  <a:lnTo>
                    <a:pt x="44" y="4"/>
                  </a:lnTo>
                  <a:lnTo>
                    <a:pt x="44" y="3"/>
                  </a:lnTo>
                  <a:lnTo>
                    <a:pt x="44" y="3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35" y="4"/>
                  </a:lnTo>
                  <a:lnTo>
                    <a:pt x="31" y="6"/>
                  </a:lnTo>
                  <a:lnTo>
                    <a:pt x="27" y="7"/>
                  </a:lnTo>
                  <a:lnTo>
                    <a:pt x="24" y="10"/>
                  </a:lnTo>
                  <a:lnTo>
                    <a:pt x="24" y="10"/>
                  </a:lnTo>
                  <a:lnTo>
                    <a:pt x="21" y="13"/>
                  </a:lnTo>
                  <a:lnTo>
                    <a:pt x="17" y="14"/>
                  </a:lnTo>
                  <a:lnTo>
                    <a:pt x="11" y="14"/>
                  </a:lnTo>
                  <a:lnTo>
                    <a:pt x="11" y="14"/>
                  </a:lnTo>
                  <a:lnTo>
                    <a:pt x="7" y="14"/>
                  </a:lnTo>
                  <a:lnTo>
                    <a:pt x="4" y="16"/>
                  </a:lnTo>
                  <a:lnTo>
                    <a:pt x="3" y="19"/>
                  </a:lnTo>
                  <a:lnTo>
                    <a:pt x="3" y="19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1" y="48"/>
                  </a:lnTo>
                  <a:lnTo>
                    <a:pt x="4" y="53"/>
                  </a:lnTo>
                  <a:lnTo>
                    <a:pt x="8" y="57"/>
                  </a:lnTo>
                  <a:lnTo>
                    <a:pt x="11" y="58"/>
                  </a:lnTo>
                  <a:lnTo>
                    <a:pt x="11" y="58"/>
                  </a:lnTo>
                  <a:lnTo>
                    <a:pt x="13" y="61"/>
                  </a:lnTo>
                  <a:lnTo>
                    <a:pt x="13" y="64"/>
                  </a:lnTo>
                  <a:lnTo>
                    <a:pt x="13" y="67"/>
                  </a:lnTo>
                  <a:lnTo>
                    <a:pt x="14" y="70"/>
                  </a:lnTo>
                  <a:lnTo>
                    <a:pt x="14" y="70"/>
                  </a:lnTo>
                  <a:lnTo>
                    <a:pt x="17" y="71"/>
                  </a:lnTo>
                  <a:lnTo>
                    <a:pt x="17" y="74"/>
                  </a:lnTo>
                  <a:lnTo>
                    <a:pt x="15" y="77"/>
                  </a:lnTo>
                  <a:lnTo>
                    <a:pt x="14" y="77"/>
                  </a:lnTo>
                  <a:lnTo>
                    <a:pt x="14" y="77"/>
                  </a:lnTo>
                  <a:lnTo>
                    <a:pt x="13" y="78"/>
                  </a:lnTo>
                  <a:lnTo>
                    <a:pt x="14" y="81"/>
                  </a:lnTo>
                  <a:lnTo>
                    <a:pt x="13" y="85"/>
                  </a:lnTo>
                  <a:lnTo>
                    <a:pt x="11" y="88"/>
                  </a:lnTo>
                  <a:lnTo>
                    <a:pt x="11" y="88"/>
                  </a:lnTo>
                  <a:lnTo>
                    <a:pt x="10" y="93"/>
                  </a:lnTo>
                  <a:lnTo>
                    <a:pt x="11" y="97"/>
                  </a:lnTo>
                  <a:lnTo>
                    <a:pt x="13" y="101"/>
                  </a:lnTo>
                  <a:lnTo>
                    <a:pt x="17" y="105"/>
                  </a:lnTo>
                  <a:lnTo>
                    <a:pt x="17" y="105"/>
                  </a:lnTo>
                  <a:lnTo>
                    <a:pt x="21" y="111"/>
                  </a:lnTo>
                  <a:lnTo>
                    <a:pt x="23" y="115"/>
                  </a:lnTo>
                  <a:lnTo>
                    <a:pt x="24" y="125"/>
                  </a:lnTo>
                  <a:lnTo>
                    <a:pt x="24" y="125"/>
                  </a:lnTo>
                  <a:lnTo>
                    <a:pt x="24" y="128"/>
                  </a:lnTo>
                  <a:lnTo>
                    <a:pt x="25" y="131"/>
                  </a:lnTo>
                  <a:lnTo>
                    <a:pt x="28" y="134"/>
                  </a:lnTo>
                  <a:lnTo>
                    <a:pt x="28" y="138"/>
                  </a:lnTo>
                  <a:lnTo>
                    <a:pt x="28" y="138"/>
                  </a:lnTo>
                  <a:lnTo>
                    <a:pt x="24" y="151"/>
                  </a:lnTo>
                  <a:lnTo>
                    <a:pt x="20" y="161"/>
                  </a:lnTo>
                  <a:lnTo>
                    <a:pt x="17" y="164"/>
                  </a:lnTo>
                  <a:lnTo>
                    <a:pt x="15" y="164"/>
                  </a:lnTo>
                  <a:lnTo>
                    <a:pt x="15" y="164"/>
                  </a:lnTo>
                  <a:lnTo>
                    <a:pt x="10" y="188"/>
                  </a:lnTo>
                  <a:lnTo>
                    <a:pt x="10" y="188"/>
                  </a:lnTo>
                  <a:lnTo>
                    <a:pt x="8" y="198"/>
                  </a:lnTo>
                  <a:lnTo>
                    <a:pt x="8" y="201"/>
                  </a:lnTo>
                  <a:lnTo>
                    <a:pt x="11" y="202"/>
                  </a:lnTo>
                  <a:lnTo>
                    <a:pt x="11" y="202"/>
                  </a:lnTo>
                  <a:lnTo>
                    <a:pt x="15" y="204"/>
                  </a:lnTo>
                  <a:lnTo>
                    <a:pt x="20" y="208"/>
                  </a:lnTo>
                  <a:lnTo>
                    <a:pt x="32" y="222"/>
                  </a:lnTo>
                  <a:lnTo>
                    <a:pt x="32" y="222"/>
                  </a:lnTo>
                  <a:lnTo>
                    <a:pt x="37" y="231"/>
                  </a:lnTo>
                  <a:lnTo>
                    <a:pt x="37" y="231"/>
                  </a:lnTo>
                  <a:lnTo>
                    <a:pt x="47" y="231"/>
                  </a:lnTo>
                  <a:lnTo>
                    <a:pt x="47" y="231"/>
                  </a:lnTo>
                  <a:lnTo>
                    <a:pt x="50" y="232"/>
                  </a:lnTo>
                  <a:lnTo>
                    <a:pt x="52" y="235"/>
                  </a:lnTo>
                  <a:lnTo>
                    <a:pt x="54" y="238"/>
                  </a:lnTo>
                  <a:lnTo>
                    <a:pt x="54" y="241"/>
                  </a:lnTo>
                  <a:lnTo>
                    <a:pt x="54" y="241"/>
                  </a:lnTo>
                  <a:lnTo>
                    <a:pt x="55" y="242"/>
                  </a:lnTo>
                  <a:lnTo>
                    <a:pt x="60" y="242"/>
                  </a:lnTo>
                  <a:lnTo>
                    <a:pt x="67" y="242"/>
                  </a:lnTo>
                  <a:lnTo>
                    <a:pt x="67" y="242"/>
                  </a:lnTo>
                  <a:lnTo>
                    <a:pt x="68" y="241"/>
                  </a:lnTo>
                  <a:lnTo>
                    <a:pt x="68" y="239"/>
                  </a:lnTo>
                  <a:lnTo>
                    <a:pt x="69" y="238"/>
                  </a:lnTo>
                  <a:lnTo>
                    <a:pt x="72" y="235"/>
                  </a:lnTo>
                  <a:lnTo>
                    <a:pt x="72" y="235"/>
                  </a:lnTo>
                  <a:lnTo>
                    <a:pt x="68" y="232"/>
                  </a:lnTo>
                  <a:lnTo>
                    <a:pt x="64" y="229"/>
                  </a:lnTo>
                  <a:lnTo>
                    <a:pt x="58" y="226"/>
                  </a:lnTo>
                  <a:lnTo>
                    <a:pt x="54" y="225"/>
                  </a:lnTo>
                  <a:lnTo>
                    <a:pt x="54" y="225"/>
                  </a:lnTo>
                  <a:lnTo>
                    <a:pt x="51" y="223"/>
                  </a:lnTo>
                  <a:lnTo>
                    <a:pt x="48" y="222"/>
                  </a:lnTo>
                  <a:lnTo>
                    <a:pt x="44" y="218"/>
                  </a:lnTo>
                  <a:lnTo>
                    <a:pt x="42" y="212"/>
                  </a:lnTo>
                  <a:lnTo>
                    <a:pt x="42" y="206"/>
                  </a:lnTo>
                  <a:lnTo>
                    <a:pt x="42" y="206"/>
                  </a:lnTo>
                  <a:lnTo>
                    <a:pt x="41" y="202"/>
                  </a:lnTo>
                  <a:lnTo>
                    <a:pt x="40" y="199"/>
                  </a:lnTo>
                  <a:lnTo>
                    <a:pt x="37" y="195"/>
                  </a:lnTo>
                  <a:lnTo>
                    <a:pt x="37" y="192"/>
                  </a:lnTo>
                  <a:lnTo>
                    <a:pt x="37" y="192"/>
                  </a:lnTo>
                  <a:lnTo>
                    <a:pt x="35" y="189"/>
                  </a:lnTo>
                  <a:lnTo>
                    <a:pt x="34" y="186"/>
                  </a:lnTo>
                  <a:lnTo>
                    <a:pt x="27" y="184"/>
                  </a:lnTo>
                  <a:lnTo>
                    <a:pt x="27" y="184"/>
                  </a:lnTo>
                  <a:lnTo>
                    <a:pt x="24" y="182"/>
                  </a:lnTo>
                  <a:lnTo>
                    <a:pt x="24" y="179"/>
                  </a:lnTo>
                  <a:lnTo>
                    <a:pt x="25" y="172"/>
                  </a:lnTo>
                  <a:lnTo>
                    <a:pt x="28" y="158"/>
                  </a:lnTo>
                  <a:lnTo>
                    <a:pt x="28" y="158"/>
                  </a:lnTo>
                  <a:lnTo>
                    <a:pt x="30" y="151"/>
                  </a:lnTo>
                  <a:lnTo>
                    <a:pt x="34" y="142"/>
                  </a:lnTo>
                  <a:lnTo>
                    <a:pt x="37" y="132"/>
                  </a:lnTo>
                  <a:lnTo>
                    <a:pt x="37" y="128"/>
                  </a:lnTo>
                  <a:lnTo>
                    <a:pt x="37" y="125"/>
                  </a:lnTo>
                  <a:lnTo>
                    <a:pt x="37" y="125"/>
                  </a:lnTo>
                  <a:lnTo>
                    <a:pt x="37" y="124"/>
                  </a:lnTo>
                  <a:lnTo>
                    <a:pt x="37" y="121"/>
                  </a:lnTo>
                  <a:lnTo>
                    <a:pt x="41" y="118"/>
                  </a:lnTo>
                  <a:lnTo>
                    <a:pt x="47" y="118"/>
                  </a:lnTo>
                  <a:lnTo>
                    <a:pt x="50" y="120"/>
                  </a:lnTo>
                  <a:lnTo>
                    <a:pt x="51" y="121"/>
                  </a:lnTo>
                  <a:lnTo>
                    <a:pt x="51" y="121"/>
                  </a:lnTo>
                  <a:lnTo>
                    <a:pt x="51" y="127"/>
                  </a:lnTo>
                  <a:lnTo>
                    <a:pt x="54" y="130"/>
                  </a:lnTo>
                  <a:lnTo>
                    <a:pt x="57" y="131"/>
                  </a:lnTo>
                  <a:lnTo>
                    <a:pt x="62" y="131"/>
                  </a:lnTo>
                  <a:lnTo>
                    <a:pt x="62" y="131"/>
                  </a:lnTo>
                  <a:lnTo>
                    <a:pt x="68" y="132"/>
                  </a:lnTo>
                  <a:lnTo>
                    <a:pt x="72" y="135"/>
                  </a:lnTo>
                  <a:lnTo>
                    <a:pt x="75" y="138"/>
                  </a:lnTo>
                  <a:lnTo>
                    <a:pt x="79" y="141"/>
                  </a:lnTo>
                  <a:lnTo>
                    <a:pt x="79" y="141"/>
                  </a:lnTo>
                  <a:lnTo>
                    <a:pt x="81" y="141"/>
                  </a:lnTo>
                  <a:lnTo>
                    <a:pt x="81" y="141"/>
                  </a:lnTo>
                  <a:lnTo>
                    <a:pt x="81" y="141"/>
                  </a:lnTo>
                  <a:lnTo>
                    <a:pt x="81" y="141"/>
                  </a:lnTo>
                  <a:lnTo>
                    <a:pt x="81" y="137"/>
                  </a:lnTo>
                  <a:lnTo>
                    <a:pt x="81" y="135"/>
                  </a:lnTo>
                  <a:lnTo>
                    <a:pt x="79" y="132"/>
                  </a:lnTo>
                  <a:lnTo>
                    <a:pt x="78" y="128"/>
                  </a:lnTo>
                  <a:lnTo>
                    <a:pt x="78" y="128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50">
                <a:solidFill>
                  <a:srgbClr val="3F3F3F"/>
                </a:solidFill>
              </a:endParaRPr>
            </a:p>
          </p:txBody>
        </p:sp>
        <p:sp>
          <p:nvSpPr>
            <p:cNvPr id="98" name="Freeform 279">
              <a:extLst>
                <a:ext uri="{FF2B5EF4-FFF2-40B4-BE49-F238E27FC236}">
                  <a16:creationId xmlns:a16="http://schemas.microsoft.com/office/drawing/2014/main" id="{1C47E0F7-C2E3-6D6B-E9E6-93AE6D31BC3D}"/>
                </a:ext>
              </a:extLst>
            </p:cNvPr>
            <p:cNvSpPr>
              <a:spLocks/>
            </p:cNvSpPr>
            <p:nvPr/>
          </p:nvSpPr>
          <p:spPr bwMode="auto">
            <a:xfrm>
              <a:off x="8439581" y="4314369"/>
              <a:ext cx="513435" cy="153045"/>
            </a:xfrm>
            <a:custGeom>
              <a:avLst/>
              <a:gdLst/>
              <a:ahLst/>
              <a:cxnLst>
                <a:cxn ang="0">
                  <a:pos x="55" y="28"/>
                </a:cxn>
                <a:cxn ang="0">
                  <a:pos x="44" y="18"/>
                </a:cxn>
                <a:cxn ang="0">
                  <a:pos x="37" y="10"/>
                </a:cxn>
                <a:cxn ang="0">
                  <a:pos x="32" y="10"/>
                </a:cxn>
                <a:cxn ang="0">
                  <a:pos x="30" y="14"/>
                </a:cxn>
                <a:cxn ang="0">
                  <a:pos x="17" y="13"/>
                </a:cxn>
                <a:cxn ang="0">
                  <a:pos x="10" y="3"/>
                </a:cxn>
                <a:cxn ang="0">
                  <a:pos x="3" y="8"/>
                </a:cxn>
                <a:cxn ang="0">
                  <a:pos x="5" y="31"/>
                </a:cxn>
                <a:cxn ang="0">
                  <a:pos x="21" y="58"/>
                </a:cxn>
                <a:cxn ang="0">
                  <a:pos x="37" y="72"/>
                </a:cxn>
                <a:cxn ang="0">
                  <a:pos x="67" y="88"/>
                </a:cxn>
                <a:cxn ang="0">
                  <a:pos x="65" y="78"/>
                </a:cxn>
                <a:cxn ang="0">
                  <a:pos x="55" y="62"/>
                </a:cxn>
                <a:cxn ang="0">
                  <a:pos x="57" y="34"/>
                </a:cxn>
                <a:cxn ang="0">
                  <a:pos x="286" y="15"/>
                </a:cxn>
                <a:cxn ang="0">
                  <a:pos x="283" y="8"/>
                </a:cxn>
                <a:cxn ang="0">
                  <a:pos x="270" y="0"/>
                </a:cxn>
                <a:cxn ang="0">
                  <a:pos x="257" y="17"/>
                </a:cxn>
                <a:cxn ang="0">
                  <a:pos x="249" y="24"/>
                </a:cxn>
                <a:cxn ang="0">
                  <a:pos x="247" y="30"/>
                </a:cxn>
                <a:cxn ang="0">
                  <a:pos x="246" y="41"/>
                </a:cxn>
                <a:cxn ang="0">
                  <a:pos x="240" y="42"/>
                </a:cxn>
                <a:cxn ang="0">
                  <a:pos x="233" y="44"/>
                </a:cxn>
                <a:cxn ang="0">
                  <a:pos x="226" y="34"/>
                </a:cxn>
                <a:cxn ang="0">
                  <a:pos x="215" y="48"/>
                </a:cxn>
                <a:cxn ang="0">
                  <a:pos x="209" y="61"/>
                </a:cxn>
                <a:cxn ang="0">
                  <a:pos x="185" y="64"/>
                </a:cxn>
                <a:cxn ang="0">
                  <a:pos x="179" y="78"/>
                </a:cxn>
                <a:cxn ang="0">
                  <a:pos x="175" y="85"/>
                </a:cxn>
                <a:cxn ang="0">
                  <a:pos x="153" y="77"/>
                </a:cxn>
                <a:cxn ang="0">
                  <a:pos x="159" y="88"/>
                </a:cxn>
                <a:cxn ang="0">
                  <a:pos x="170" y="95"/>
                </a:cxn>
                <a:cxn ang="0">
                  <a:pos x="182" y="92"/>
                </a:cxn>
                <a:cxn ang="0">
                  <a:pos x="196" y="91"/>
                </a:cxn>
                <a:cxn ang="0">
                  <a:pos x="209" y="85"/>
                </a:cxn>
                <a:cxn ang="0">
                  <a:pos x="225" y="88"/>
                </a:cxn>
                <a:cxn ang="0">
                  <a:pos x="239" y="84"/>
                </a:cxn>
                <a:cxn ang="0">
                  <a:pos x="242" y="71"/>
                </a:cxn>
                <a:cxn ang="0">
                  <a:pos x="243" y="62"/>
                </a:cxn>
                <a:cxn ang="0">
                  <a:pos x="253" y="54"/>
                </a:cxn>
                <a:cxn ang="0">
                  <a:pos x="256" y="42"/>
                </a:cxn>
                <a:cxn ang="0">
                  <a:pos x="277" y="40"/>
                </a:cxn>
                <a:cxn ang="0">
                  <a:pos x="293" y="37"/>
                </a:cxn>
                <a:cxn ang="0">
                  <a:pos x="296" y="32"/>
                </a:cxn>
                <a:cxn ang="0">
                  <a:pos x="306" y="28"/>
                </a:cxn>
                <a:cxn ang="0">
                  <a:pos x="310" y="24"/>
                </a:cxn>
                <a:cxn ang="0">
                  <a:pos x="298" y="17"/>
                </a:cxn>
              </a:cxnLst>
              <a:rect l="0" t="0" r="r" b="b"/>
              <a:pathLst>
                <a:path w="310" h="95">
                  <a:moveTo>
                    <a:pt x="57" y="34"/>
                  </a:moveTo>
                  <a:lnTo>
                    <a:pt x="57" y="34"/>
                  </a:lnTo>
                  <a:lnTo>
                    <a:pt x="55" y="31"/>
                  </a:lnTo>
                  <a:lnTo>
                    <a:pt x="55" y="28"/>
                  </a:lnTo>
                  <a:lnTo>
                    <a:pt x="51" y="25"/>
                  </a:lnTo>
                  <a:lnTo>
                    <a:pt x="47" y="22"/>
                  </a:lnTo>
                  <a:lnTo>
                    <a:pt x="44" y="18"/>
                  </a:lnTo>
                  <a:lnTo>
                    <a:pt x="44" y="18"/>
                  </a:lnTo>
                  <a:lnTo>
                    <a:pt x="42" y="14"/>
                  </a:lnTo>
                  <a:lnTo>
                    <a:pt x="40" y="13"/>
                  </a:lnTo>
                  <a:lnTo>
                    <a:pt x="38" y="13"/>
                  </a:lnTo>
                  <a:lnTo>
                    <a:pt x="37" y="10"/>
                  </a:lnTo>
                  <a:lnTo>
                    <a:pt x="37" y="10"/>
                  </a:lnTo>
                  <a:lnTo>
                    <a:pt x="35" y="7"/>
                  </a:lnTo>
                  <a:lnTo>
                    <a:pt x="35" y="7"/>
                  </a:lnTo>
                  <a:lnTo>
                    <a:pt x="32" y="10"/>
                  </a:lnTo>
                  <a:lnTo>
                    <a:pt x="31" y="11"/>
                  </a:lnTo>
                  <a:lnTo>
                    <a:pt x="31" y="13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23" y="14"/>
                  </a:lnTo>
                  <a:lnTo>
                    <a:pt x="18" y="14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7" y="10"/>
                  </a:lnTo>
                  <a:lnTo>
                    <a:pt x="15" y="7"/>
                  </a:lnTo>
                  <a:lnTo>
                    <a:pt x="13" y="4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3" y="8"/>
                  </a:lnTo>
                  <a:lnTo>
                    <a:pt x="4" y="15"/>
                  </a:lnTo>
                  <a:lnTo>
                    <a:pt x="4" y="27"/>
                  </a:lnTo>
                  <a:lnTo>
                    <a:pt x="4" y="27"/>
                  </a:lnTo>
                  <a:lnTo>
                    <a:pt x="5" y="31"/>
                  </a:lnTo>
                  <a:lnTo>
                    <a:pt x="7" y="35"/>
                  </a:lnTo>
                  <a:lnTo>
                    <a:pt x="13" y="44"/>
                  </a:lnTo>
                  <a:lnTo>
                    <a:pt x="17" y="51"/>
                  </a:lnTo>
                  <a:lnTo>
                    <a:pt x="21" y="58"/>
                  </a:lnTo>
                  <a:lnTo>
                    <a:pt x="21" y="58"/>
                  </a:lnTo>
                  <a:lnTo>
                    <a:pt x="23" y="62"/>
                  </a:lnTo>
                  <a:lnTo>
                    <a:pt x="25" y="65"/>
                  </a:lnTo>
                  <a:lnTo>
                    <a:pt x="37" y="72"/>
                  </a:lnTo>
                  <a:lnTo>
                    <a:pt x="37" y="72"/>
                  </a:lnTo>
                  <a:lnTo>
                    <a:pt x="54" y="84"/>
                  </a:lnTo>
                  <a:lnTo>
                    <a:pt x="62" y="88"/>
                  </a:lnTo>
                  <a:lnTo>
                    <a:pt x="67" y="88"/>
                  </a:lnTo>
                  <a:lnTo>
                    <a:pt x="67" y="88"/>
                  </a:lnTo>
                  <a:lnTo>
                    <a:pt x="68" y="86"/>
                  </a:lnTo>
                  <a:lnTo>
                    <a:pt x="68" y="85"/>
                  </a:lnTo>
                  <a:lnTo>
                    <a:pt x="65" y="78"/>
                  </a:lnTo>
                  <a:lnTo>
                    <a:pt x="61" y="71"/>
                  </a:lnTo>
                  <a:lnTo>
                    <a:pt x="57" y="65"/>
                  </a:lnTo>
                  <a:lnTo>
                    <a:pt x="57" y="65"/>
                  </a:lnTo>
                  <a:lnTo>
                    <a:pt x="55" y="62"/>
                  </a:lnTo>
                  <a:lnTo>
                    <a:pt x="54" y="59"/>
                  </a:lnTo>
                  <a:lnTo>
                    <a:pt x="54" y="52"/>
                  </a:lnTo>
                  <a:lnTo>
                    <a:pt x="57" y="34"/>
                  </a:lnTo>
                  <a:lnTo>
                    <a:pt x="57" y="34"/>
                  </a:lnTo>
                  <a:close/>
                  <a:moveTo>
                    <a:pt x="298" y="17"/>
                  </a:moveTo>
                  <a:lnTo>
                    <a:pt x="298" y="17"/>
                  </a:lnTo>
                  <a:lnTo>
                    <a:pt x="290" y="17"/>
                  </a:lnTo>
                  <a:lnTo>
                    <a:pt x="286" y="15"/>
                  </a:lnTo>
                  <a:lnTo>
                    <a:pt x="284" y="14"/>
                  </a:lnTo>
                  <a:lnTo>
                    <a:pt x="284" y="13"/>
                  </a:lnTo>
                  <a:lnTo>
                    <a:pt x="284" y="13"/>
                  </a:lnTo>
                  <a:lnTo>
                    <a:pt x="283" y="8"/>
                  </a:lnTo>
                  <a:lnTo>
                    <a:pt x="280" y="4"/>
                  </a:lnTo>
                  <a:lnTo>
                    <a:pt x="274" y="1"/>
                  </a:lnTo>
                  <a:lnTo>
                    <a:pt x="270" y="0"/>
                  </a:lnTo>
                  <a:lnTo>
                    <a:pt x="270" y="0"/>
                  </a:lnTo>
                  <a:lnTo>
                    <a:pt x="266" y="3"/>
                  </a:lnTo>
                  <a:lnTo>
                    <a:pt x="262" y="7"/>
                  </a:lnTo>
                  <a:lnTo>
                    <a:pt x="259" y="11"/>
                  </a:lnTo>
                  <a:lnTo>
                    <a:pt x="257" y="17"/>
                  </a:lnTo>
                  <a:lnTo>
                    <a:pt x="257" y="17"/>
                  </a:lnTo>
                  <a:lnTo>
                    <a:pt x="256" y="20"/>
                  </a:lnTo>
                  <a:lnTo>
                    <a:pt x="252" y="21"/>
                  </a:lnTo>
                  <a:lnTo>
                    <a:pt x="249" y="24"/>
                  </a:lnTo>
                  <a:lnTo>
                    <a:pt x="249" y="25"/>
                  </a:lnTo>
                  <a:lnTo>
                    <a:pt x="249" y="27"/>
                  </a:lnTo>
                  <a:lnTo>
                    <a:pt x="249" y="27"/>
                  </a:lnTo>
                  <a:lnTo>
                    <a:pt x="247" y="30"/>
                  </a:lnTo>
                  <a:lnTo>
                    <a:pt x="244" y="31"/>
                  </a:lnTo>
                  <a:lnTo>
                    <a:pt x="244" y="31"/>
                  </a:lnTo>
                  <a:lnTo>
                    <a:pt x="246" y="38"/>
                  </a:lnTo>
                  <a:lnTo>
                    <a:pt x="246" y="41"/>
                  </a:lnTo>
                  <a:lnTo>
                    <a:pt x="246" y="41"/>
                  </a:lnTo>
                  <a:lnTo>
                    <a:pt x="246" y="41"/>
                  </a:lnTo>
                  <a:lnTo>
                    <a:pt x="243" y="41"/>
                  </a:lnTo>
                  <a:lnTo>
                    <a:pt x="240" y="42"/>
                  </a:lnTo>
                  <a:lnTo>
                    <a:pt x="239" y="44"/>
                  </a:lnTo>
                  <a:lnTo>
                    <a:pt x="234" y="45"/>
                  </a:lnTo>
                  <a:lnTo>
                    <a:pt x="234" y="45"/>
                  </a:lnTo>
                  <a:lnTo>
                    <a:pt x="233" y="44"/>
                  </a:lnTo>
                  <a:lnTo>
                    <a:pt x="232" y="41"/>
                  </a:lnTo>
                  <a:lnTo>
                    <a:pt x="226" y="34"/>
                  </a:lnTo>
                  <a:lnTo>
                    <a:pt x="226" y="34"/>
                  </a:lnTo>
                  <a:lnTo>
                    <a:pt x="226" y="34"/>
                  </a:lnTo>
                  <a:lnTo>
                    <a:pt x="226" y="34"/>
                  </a:lnTo>
                  <a:lnTo>
                    <a:pt x="222" y="35"/>
                  </a:lnTo>
                  <a:lnTo>
                    <a:pt x="217" y="41"/>
                  </a:lnTo>
                  <a:lnTo>
                    <a:pt x="215" y="48"/>
                  </a:lnTo>
                  <a:lnTo>
                    <a:pt x="212" y="55"/>
                  </a:lnTo>
                  <a:lnTo>
                    <a:pt x="212" y="55"/>
                  </a:lnTo>
                  <a:lnTo>
                    <a:pt x="210" y="58"/>
                  </a:lnTo>
                  <a:lnTo>
                    <a:pt x="209" y="61"/>
                  </a:lnTo>
                  <a:lnTo>
                    <a:pt x="205" y="62"/>
                  </a:lnTo>
                  <a:lnTo>
                    <a:pt x="189" y="62"/>
                  </a:lnTo>
                  <a:lnTo>
                    <a:pt x="189" y="62"/>
                  </a:lnTo>
                  <a:lnTo>
                    <a:pt x="185" y="64"/>
                  </a:lnTo>
                  <a:lnTo>
                    <a:pt x="182" y="65"/>
                  </a:lnTo>
                  <a:lnTo>
                    <a:pt x="180" y="68"/>
                  </a:lnTo>
                  <a:lnTo>
                    <a:pt x="179" y="71"/>
                  </a:lnTo>
                  <a:lnTo>
                    <a:pt x="179" y="78"/>
                  </a:lnTo>
                  <a:lnTo>
                    <a:pt x="178" y="84"/>
                  </a:lnTo>
                  <a:lnTo>
                    <a:pt x="178" y="84"/>
                  </a:lnTo>
                  <a:lnTo>
                    <a:pt x="176" y="85"/>
                  </a:lnTo>
                  <a:lnTo>
                    <a:pt x="175" y="85"/>
                  </a:lnTo>
                  <a:lnTo>
                    <a:pt x="168" y="82"/>
                  </a:lnTo>
                  <a:lnTo>
                    <a:pt x="161" y="79"/>
                  </a:lnTo>
                  <a:lnTo>
                    <a:pt x="153" y="77"/>
                  </a:lnTo>
                  <a:lnTo>
                    <a:pt x="153" y="77"/>
                  </a:lnTo>
                  <a:lnTo>
                    <a:pt x="156" y="84"/>
                  </a:lnTo>
                  <a:lnTo>
                    <a:pt x="158" y="86"/>
                  </a:lnTo>
                  <a:lnTo>
                    <a:pt x="159" y="88"/>
                  </a:lnTo>
                  <a:lnTo>
                    <a:pt x="159" y="88"/>
                  </a:lnTo>
                  <a:lnTo>
                    <a:pt x="162" y="89"/>
                  </a:lnTo>
                  <a:lnTo>
                    <a:pt x="166" y="92"/>
                  </a:lnTo>
                  <a:lnTo>
                    <a:pt x="169" y="94"/>
                  </a:lnTo>
                  <a:lnTo>
                    <a:pt x="170" y="95"/>
                  </a:lnTo>
                  <a:lnTo>
                    <a:pt x="172" y="94"/>
                  </a:lnTo>
                  <a:lnTo>
                    <a:pt x="172" y="94"/>
                  </a:lnTo>
                  <a:lnTo>
                    <a:pt x="176" y="92"/>
                  </a:lnTo>
                  <a:lnTo>
                    <a:pt x="182" y="92"/>
                  </a:lnTo>
                  <a:lnTo>
                    <a:pt x="188" y="92"/>
                  </a:lnTo>
                  <a:lnTo>
                    <a:pt x="193" y="92"/>
                  </a:lnTo>
                  <a:lnTo>
                    <a:pt x="193" y="92"/>
                  </a:lnTo>
                  <a:lnTo>
                    <a:pt x="196" y="91"/>
                  </a:lnTo>
                  <a:lnTo>
                    <a:pt x="200" y="88"/>
                  </a:lnTo>
                  <a:lnTo>
                    <a:pt x="203" y="86"/>
                  </a:lnTo>
                  <a:lnTo>
                    <a:pt x="209" y="85"/>
                  </a:lnTo>
                  <a:lnTo>
                    <a:pt x="209" y="85"/>
                  </a:lnTo>
                  <a:lnTo>
                    <a:pt x="215" y="86"/>
                  </a:lnTo>
                  <a:lnTo>
                    <a:pt x="217" y="89"/>
                  </a:lnTo>
                  <a:lnTo>
                    <a:pt x="219" y="89"/>
                  </a:lnTo>
                  <a:lnTo>
                    <a:pt x="225" y="88"/>
                  </a:lnTo>
                  <a:lnTo>
                    <a:pt x="225" y="88"/>
                  </a:lnTo>
                  <a:lnTo>
                    <a:pt x="230" y="86"/>
                  </a:lnTo>
                  <a:lnTo>
                    <a:pt x="236" y="85"/>
                  </a:lnTo>
                  <a:lnTo>
                    <a:pt x="239" y="84"/>
                  </a:lnTo>
                  <a:lnTo>
                    <a:pt x="239" y="79"/>
                  </a:lnTo>
                  <a:lnTo>
                    <a:pt x="239" y="79"/>
                  </a:lnTo>
                  <a:lnTo>
                    <a:pt x="239" y="74"/>
                  </a:lnTo>
                  <a:lnTo>
                    <a:pt x="242" y="71"/>
                  </a:lnTo>
                  <a:lnTo>
                    <a:pt x="243" y="68"/>
                  </a:lnTo>
                  <a:lnTo>
                    <a:pt x="243" y="64"/>
                  </a:lnTo>
                  <a:lnTo>
                    <a:pt x="243" y="64"/>
                  </a:lnTo>
                  <a:lnTo>
                    <a:pt x="243" y="62"/>
                  </a:lnTo>
                  <a:lnTo>
                    <a:pt x="244" y="61"/>
                  </a:lnTo>
                  <a:lnTo>
                    <a:pt x="249" y="58"/>
                  </a:lnTo>
                  <a:lnTo>
                    <a:pt x="252" y="55"/>
                  </a:lnTo>
                  <a:lnTo>
                    <a:pt x="253" y="54"/>
                  </a:lnTo>
                  <a:lnTo>
                    <a:pt x="253" y="49"/>
                  </a:lnTo>
                  <a:lnTo>
                    <a:pt x="253" y="49"/>
                  </a:lnTo>
                  <a:lnTo>
                    <a:pt x="253" y="45"/>
                  </a:lnTo>
                  <a:lnTo>
                    <a:pt x="256" y="42"/>
                  </a:lnTo>
                  <a:lnTo>
                    <a:pt x="259" y="41"/>
                  </a:lnTo>
                  <a:lnTo>
                    <a:pt x="262" y="40"/>
                  </a:lnTo>
                  <a:lnTo>
                    <a:pt x="270" y="40"/>
                  </a:lnTo>
                  <a:lnTo>
                    <a:pt x="277" y="40"/>
                  </a:lnTo>
                  <a:lnTo>
                    <a:pt x="277" y="40"/>
                  </a:lnTo>
                  <a:lnTo>
                    <a:pt x="286" y="41"/>
                  </a:lnTo>
                  <a:lnTo>
                    <a:pt x="286" y="41"/>
                  </a:lnTo>
                  <a:lnTo>
                    <a:pt x="293" y="37"/>
                  </a:lnTo>
                  <a:lnTo>
                    <a:pt x="296" y="34"/>
                  </a:lnTo>
                  <a:lnTo>
                    <a:pt x="296" y="32"/>
                  </a:lnTo>
                  <a:lnTo>
                    <a:pt x="296" y="32"/>
                  </a:lnTo>
                  <a:lnTo>
                    <a:pt x="296" y="32"/>
                  </a:lnTo>
                  <a:lnTo>
                    <a:pt x="294" y="31"/>
                  </a:lnTo>
                  <a:lnTo>
                    <a:pt x="296" y="30"/>
                  </a:lnTo>
                  <a:lnTo>
                    <a:pt x="300" y="30"/>
                  </a:lnTo>
                  <a:lnTo>
                    <a:pt x="306" y="28"/>
                  </a:lnTo>
                  <a:lnTo>
                    <a:pt x="308" y="27"/>
                  </a:lnTo>
                  <a:lnTo>
                    <a:pt x="310" y="25"/>
                  </a:lnTo>
                  <a:lnTo>
                    <a:pt x="310" y="25"/>
                  </a:lnTo>
                  <a:lnTo>
                    <a:pt x="310" y="24"/>
                  </a:lnTo>
                  <a:lnTo>
                    <a:pt x="310" y="21"/>
                  </a:lnTo>
                  <a:lnTo>
                    <a:pt x="307" y="18"/>
                  </a:lnTo>
                  <a:lnTo>
                    <a:pt x="303" y="17"/>
                  </a:lnTo>
                  <a:lnTo>
                    <a:pt x="298" y="17"/>
                  </a:lnTo>
                  <a:lnTo>
                    <a:pt x="298" y="17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50">
                <a:solidFill>
                  <a:srgbClr val="3F3F3F"/>
                </a:solidFill>
              </a:endParaRPr>
            </a:p>
          </p:txBody>
        </p:sp>
        <p:sp>
          <p:nvSpPr>
            <p:cNvPr id="109" name="Freeform 290">
              <a:extLst>
                <a:ext uri="{FF2B5EF4-FFF2-40B4-BE49-F238E27FC236}">
                  <a16:creationId xmlns:a16="http://schemas.microsoft.com/office/drawing/2014/main" id="{81CA184D-16CE-F47C-3352-C055694B741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1542" y="3964783"/>
              <a:ext cx="89437" cy="51552"/>
            </a:xfrm>
            <a:custGeom>
              <a:avLst/>
              <a:gdLst/>
              <a:ahLst/>
              <a:cxnLst>
                <a:cxn ang="0">
                  <a:pos x="22" y="25"/>
                </a:cxn>
                <a:cxn ang="0">
                  <a:pos x="22" y="25"/>
                </a:cxn>
                <a:cxn ang="0">
                  <a:pos x="26" y="23"/>
                </a:cxn>
                <a:cxn ang="0">
                  <a:pos x="31" y="23"/>
                </a:cxn>
                <a:cxn ang="0">
                  <a:pos x="43" y="23"/>
                </a:cxn>
                <a:cxn ang="0">
                  <a:pos x="51" y="23"/>
                </a:cxn>
                <a:cxn ang="0">
                  <a:pos x="54" y="22"/>
                </a:cxn>
                <a:cxn ang="0">
                  <a:pos x="54" y="18"/>
                </a:cxn>
                <a:cxn ang="0">
                  <a:pos x="54" y="18"/>
                </a:cxn>
                <a:cxn ang="0">
                  <a:pos x="53" y="15"/>
                </a:cxn>
                <a:cxn ang="0">
                  <a:pos x="50" y="10"/>
                </a:cxn>
                <a:cxn ang="0">
                  <a:pos x="43" y="8"/>
                </a:cxn>
                <a:cxn ang="0">
                  <a:pos x="37" y="5"/>
                </a:cxn>
                <a:cxn ang="0">
                  <a:pos x="23" y="0"/>
                </a:cxn>
                <a:cxn ang="0">
                  <a:pos x="16" y="0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9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0" y="30"/>
                </a:cxn>
                <a:cxn ang="0">
                  <a:pos x="0" y="30"/>
                </a:cxn>
                <a:cxn ang="0">
                  <a:pos x="2" y="32"/>
                </a:cxn>
                <a:cxn ang="0">
                  <a:pos x="2" y="32"/>
                </a:cxn>
                <a:cxn ang="0">
                  <a:pos x="4" y="32"/>
                </a:cxn>
                <a:cxn ang="0">
                  <a:pos x="9" y="30"/>
                </a:cxn>
                <a:cxn ang="0">
                  <a:pos x="13" y="27"/>
                </a:cxn>
                <a:cxn ang="0">
                  <a:pos x="22" y="25"/>
                </a:cxn>
                <a:cxn ang="0">
                  <a:pos x="22" y="25"/>
                </a:cxn>
              </a:cxnLst>
              <a:rect l="0" t="0" r="r" b="b"/>
              <a:pathLst>
                <a:path w="54" h="32">
                  <a:moveTo>
                    <a:pt x="22" y="25"/>
                  </a:moveTo>
                  <a:lnTo>
                    <a:pt x="22" y="25"/>
                  </a:lnTo>
                  <a:lnTo>
                    <a:pt x="26" y="23"/>
                  </a:lnTo>
                  <a:lnTo>
                    <a:pt x="31" y="23"/>
                  </a:lnTo>
                  <a:lnTo>
                    <a:pt x="43" y="23"/>
                  </a:lnTo>
                  <a:lnTo>
                    <a:pt x="51" y="23"/>
                  </a:lnTo>
                  <a:lnTo>
                    <a:pt x="54" y="22"/>
                  </a:lnTo>
                  <a:lnTo>
                    <a:pt x="54" y="18"/>
                  </a:lnTo>
                  <a:lnTo>
                    <a:pt x="54" y="18"/>
                  </a:lnTo>
                  <a:lnTo>
                    <a:pt x="53" y="15"/>
                  </a:lnTo>
                  <a:lnTo>
                    <a:pt x="50" y="10"/>
                  </a:lnTo>
                  <a:lnTo>
                    <a:pt x="43" y="8"/>
                  </a:lnTo>
                  <a:lnTo>
                    <a:pt x="37" y="5"/>
                  </a:lnTo>
                  <a:lnTo>
                    <a:pt x="23" y="0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" y="32"/>
                  </a:lnTo>
                  <a:lnTo>
                    <a:pt x="2" y="32"/>
                  </a:lnTo>
                  <a:lnTo>
                    <a:pt x="4" y="32"/>
                  </a:lnTo>
                  <a:lnTo>
                    <a:pt x="9" y="30"/>
                  </a:lnTo>
                  <a:lnTo>
                    <a:pt x="13" y="27"/>
                  </a:lnTo>
                  <a:lnTo>
                    <a:pt x="22" y="25"/>
                  </a:lnTo>
                  <a:lnTo>
                    <a:pt x="22" y="25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50">
                <a:solidFill>
                  <a:srgbClr val="3F3F3F"/>
                </a:solidFill>
              </a:endParaRPr>
            </a:p>
          </p:txBody>
        </p:sp>
        <p:sp>
          <p:nvSpPr>
            <p:cNvPr id="131" name="Freeform 312">
              <a:extLst>
                <a:ext uri="{FF2B5EF4-FFF2-40B4-BE49-F238E27FC236}">
                  <a16:creationId xmlns:a16="http://schemas.microsoft.com/office/drawing/2014/main" id="{697673EC-ABA6-0777-9EC8-7BD9C00DB1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6023" y="2212024"/>
              <a:ext cx="2698019" cy="1778536"/>
            </a:xfrm>
            <a:custGeom>
              <a:avLst/>
              <a:gdLst/>
              <a:ahLst/>
              <a:cxnLst>
                <a:cxn ang="0">
                  <a:pos x="505" y="322"/>
                </a:cxn>
                <a:cxn ang="0">
                  <a:pos x="425" y="47"/>
                </a:cxn>
                <a:cxn ang="0">
                  <a:pos x="249" y="24"/>
                </a:cxn>
                <a:cxn ang="0">
                  <a:pos x="196" y="7"/>
                </a:cxn>
                <a:cxn ang="0">
                  <a:pos x="121" y="27"/>
                </a:cxn>
                <a:cxn ang="0">
                  <a:pos x="33" y="91"/>
                </a:cxn>
                <a:cxn ang="0">
                  <a:pos x="117" y="142"/>
                </a:cxn>
                <a:cxn ang="0">
                  <a:pos x="31" y="150"/>
                </a:cxn>
                <a:cxn ang="0">
                  <a:pos x="67" y="191"/>
                </a:cxn>
                <a:cxn ang="0">
                  <a:pos x="88" y="216"/>
                </a:cxn>
                <a:cxn ang="0">
                  <a:pos x="33" y="258"/>
                </a:cxn>
                <a:cxn ang="0">
                  <a:pos x="85" y="306"/>
                </a:cxn>
                <a:cxn ang="0">
                  <a:pos x="134" y="335"/>
                </a:cxn>
                <a:cxn ang="0">
                  <a:pos x="161" y="366"/>
                </a:cxn>
                <a:cxn ang="0">
                  <a:pos x="98" y="413"/>
                </a:cxn>
                <a:cxn ang="0">
                  <a:pos x="189" y="366"/>
                </a:cxn>
                <a:cxn ang="0">
                  <a:pos x="225" y="317"/>
                </a:cxn>
                <a:cxn ang="0">
                  <a:pos x="292" y="279"/>
                </a:cxn>
                <a:cxn ang="0">
                  <a:pos x="265" y="323"/>
                </a:cxn>
                <a:cxn ang="0">
                  <a:pos x="327" y="279"/>
                </a:cxn>
                <a:cxn ang="0">
                  <a:pos x="358" y="295"/>
                </a:cxn>
                <a:cxn ang="0">
                  <a:pos x="461" y="307"/>
                </a:cxn>
                <a:cxn ang="0">
                  <a:pos x="526" y="346"/>
                </a:cxn>
                <a:cxn ang="0">
                  <a:pos x="511" y="357"/>
                </a:cxn>
                <a:cxn ang="0">
                  <a:pos x="538" y="369"/>
                </a:cxn>
                <a:cxn ang="0">
                  <a:pos x="542" y="381"/>
                </a:cxn>
                <a:cxn ang="0">
                  <a:pos x="565" y="384"/>
                </a:cxn>
                <a:cxn ang="0">
                  <a:pos x="562" y="426"/>
                </a:cxn>
                <a:cxn ang="0">
                  <a:pos x="600" y="426"/>
                </a:cxn>
                <a:cxn ang="0">
                  <a:pos x="10" y="455"/>
                </a:cxn>
                <a:cxn ang="0">
                  <a:pos x="226" y="359"/>
                </a:cxn>
                <a:cxn ang="0">
                  <a:pos x="243" y="353"/>
                </a:cxn>
                <a:cxn ang="0">
                  <a:pos x="36" y="299"/>
                </a:cxn>
                <a:cxn ang="0">
                  <a:pos x="186" y="1070"/>
                </a:cxn>
                <a:cxn ang="0">
                  <a:pos x="156" y="1063"/>
                </a:cxn>
                <a:cxn ang="0">
                  <a:pos x="1569" y="616"/>
                </a:cxn>
                <a:cxn ang="0">
                  <a:pos x="1393" y="697"/>
                </a:cxn>
                <a:cxn ang="0">
                  <a:pos x="1374" y="653"/>
                </a:cxn>
                <a:cxn ang="0">
                  <a:pos x="1323" y="630"/>
                </a:cxn>
                <a:cxn ang="0">
                  <a:pos x="1293" y="632"/>
                </a:cxn>
                <a:cxn ang="0">
                  <a:pos x="1302" y="602"/>
                </a:cxn>
                <a:cxn ang="0">
                  <a:pos x="1225" y="588"/>
                </a:cxn>
                <a:cxn ang="0">
                  <a:pos x="1196" y="558"/>
                </a:cxn>
                <a:cxn ang="0">
                  <a:pos x="727" y="582"/>
                </a:cxn>
                <a:cxn ang="0">
                  <a:pos x="718" y="603"/>
                </a:cxn>
                <a:cxn ang="0">
                  <a:pos x="714" y="743"/>
                </a:cxn>
                <a:cxn ang="0">
                  <a:pos x="768" y="830"/>
                </a:cxn>
                <a:cxn ang="0">
                  <a:pos x="1001" y="888"/>
                </a:cxn>
                <a:cxn ang="0">
                  <a:pos x="1102" y="952"/>
                </a:cxn>
                <a:cxn ang="0">
                  <a:pos x="1138" y="950"/>
                </a:cxn>
                <a:cxn ang="0">
                  <a:pos x="1202" y="913"/>
                </a:cxn>
                <a:cxn ang="0">
                  <a:pos x="1265" y="926"/>
                </a:cxn>
                <a:cxn ang="0">
                  <a:pos x="1296" y="908"/>
                </a:cxn>
                <a:cxn ang="0">
                  <a:pos x="1374" y="955"/>
                </a:cxn>
                <a:cxn ang="0">
                  <a:pos x="1407" y="945"/>
                </a:cxn>
                <a:cxn ang="0">
                  <a:pos x="1450" y="840"/>
                </a:cxn>
                <a:cxn ang="0">
                  <a:pos x="1482" y="798"/>
                </a:cxn>
                <a:cxn ang="0">
                  <a:pos x="1478" y="736"/>
                </a:cxn>
                <a:cxn ang="0">
                  <a:pos x="1492" y="741"/>
                </a:cxn>
                <a:cxn ang="0">
                  <a:pos x="1521" y="709"/>
                </a:cxn>
                <a:cxn ang="0">
                  <a:pos x="1568" y="665"/>
                </a:cxn>
                <a:cxn ang="0">
                  <a:pos x="1616" y="586"/>
                </a:cxn>
              </a:cxnLst>
              <a:rect l="0" t="0" r="r" b="b"/>
              <a:pathLst>
                <a:path w="1629" h="1104">
                  <a:moveTo>
                    <a:pt x="610" y="406"/>
                  </a:moveTo>
                  <a:lnTo>
                    <a:pt x="610" y="406"/>
                  </a:lnTo>
                  <a:lnTo>
                    <a:pt x="612" y="401"/>
                  </a:lnTo>
                  <a:lnTo>
                    <a:pt x="610" y="397"/>
                  </a:lnTo>
                  <a:lnTo>
                    <a:pt x="606" y="393"/>
                  </a:lnTo>
                  <a:lnTo>
                    <a:pt x="596" y="389"/>
                  </a:lnTo>
                  <a:lnTo>
                    <a:pt x="596" y="389"/>
                  </a:lnTo>
                  <a:lnTo>
                    <a:pt x="585" y="383"/>
                  </a:lnTo>
                  <a:lnTo>
                    <a:pt x="579" y="377"/>
                  </a:lnTo>
                  <a:lnTo>
                    <a:pt x="575" y="369"/>
                  </a:lnTo>
                  <a:lnTo>
                    <a:pt x="568" y="354"/>
                  </a:lnTo>
                  <a:lnTo>
                    <a:pt x="568" y="354"/>
                  </a:lnTo>
                  <a:lnTo>
                    <a:pt x="562" y="347"/>
                  </a:lnTo>
                  <a:lnTo>
                    <a:pt x="556" y="340"/>
                  </a:lnTo>
                  <a:lnTo>
                    <a:pt x="545" y="330"/>
                  </a:lnTo>
                  <a:lnTo>
                    <a:pt x="536" y="322"/>
                  </a:lnTo>
                  <a:lnTo>
                    <a:pt x="533" y="319"/>
                  </a:lnTo>
                  <a:lnTo>
                    <a:pt x="532" y="316"/>
                  </a:lnTo>
                  <a:lnTo>
                    <a:pt x="532" y="316"/>
                  </a:lnTo>
                  <a:lnTo>
                    <a:pt x="532" y="313"/>
                  </a:lnTo>
                  <a:lnTo>
                    <a:pt x="529" y="310"/>
                  </a:lnTo>
                  <a:lnTo>
                    <a:pt x="522" y="309"/>
                  </a:lnTo>
                  <a:lnTo>
                    <a:pt x="514" y="310"/>
                  </a:lnTo>
                  <a:lnTo>
                    <a:pt x="512" y="312"/>
                  </a:lnTo>
                  <a:lnTo>
                    <a:pt x="511" y="315"/>
                  </a:lnTo>
                  <a:lnTo>
                    <a:pt x="511" y="315"/>
                  </a:lnTo>
                  <a:lnTo>
                    <a:pt x="511" y="316"/>
                  </a:lnTo>
                  <a:lnTo>
                    <a:pt x="509" y="319"/>
                  </a:lnTo>
                  <a:lnTo>
                    <a:pt x="505" y="322"/>
                  </a:lnTo>
                  <a:lnTo>
                    <a:pt x="496" y="326"/>
                  </a:lnTo>
                  <a:lnTo>
                    <a:pt x="496" y="326"/>
                  </a:lnTo>
                  <a:lnTo>
                    <a:pt x="492" y="327"/>
                  </a:lnTo>
                  <a:lnTo>
                    <a:pt x="489" y="326"/>
                  </a:lnTo>
                  <a:lnTo>
                    <a:pt x="484" y="317"/>
                  </a:lnTo>
                  <a:lnTo>
                    <a:pt x="484" y="317"/>
                  </a:lnTo>
                  <a:lnTo>
                    <a:pt x="479" y="313"/>
                  </a:lnTo>
                  <a:lnTo>
                    <a:pt x="474" y="309"/>
                  </a:lnTo>
                  <a:lnTo>
                    <a:pt x="469" y="305"/>
                  </a:lnTo>
                  <a:lnTo>
                    <a:pt x="468" y="302"/>
                  </a:lnTo>
                  <a:lnTo>
                    <a:pt x="468" y="302"/>
                  </a:lnTo>
                  <a:lnTo>
                    <a:pt x="467" y="299"/>
                  </a:lnTo>
                  <a:lnTo>
                    <a:pt x="465" y="295"/>
                  </a:lnTo>
                  <a:lnTo>
                    <a:pt x="461" y="293"/>
                  </a:lnTo>
                  <a:lnTo>
                    <a:pt x="459" y="293"/>
                  </a:lnTo>
                  <a:lnTo>
                    <a:pt x="457" y="293"/>
                  </a:lnTo>
                  <a:lnTo>
                    <a:pt x="457" y="293"/>
                  </a:lnTo>
                  <a:lnTo>
                    <a:pt x="451" y="295"/>
                  </a:lnTo>
                  <a:lnTo>
                    <a:pt x="447" y="296"/>
                  </a:lnTo>
                  <a:lnTo>
                    <a:pt x="444" y="295"/>
                  </a:lnTo>
                  <a:lnTo>
                    <a:pt x="442" y="296"/>
                  </a:lnTo>
                  <a:lnTo>
                    <a:pt x="442" y="296"/>
                  </a:lnTo>
                  <a:lnTo>
                    <a:pt x="440" y="298"/>
                  </a:lnTo>
                  <a:lnTo>
                    <a:pt x="437" y="296"/>
                  </a:lnTo>
                  <a:lnTo>
                    <a:pt x="434" y="295"/>
                  </a:lnTo>
                  <a:lnTo>
                    <a:pt x="434" y="49"/>
                  </a:lnTo>
                  <a:lnTo>
                    <a:pt x="434" y="49"/>
                  </a:lnTo>
                  <a:lnTo>
                    <a:pt x="425" y="47"/>
                  </a:lnTo>
                  <a:lnTo>
                    <a:pt x="425" y="47"/>
                  </a:lnTo>
                  <a:lnTo>
                    <a:pt x="408" y="40"/>
                  </a:lnTo>
                  <a:lnTo>
                    <a:pt x="400" y="39"/>
                  </a:lnTo>
                  <a:lnTo>
                    <a:pt x="393" y="39"/>
                  </a:lnTo>
                  <a:lnTo>
                    <a:pt x="393" y="39"/>
                  </a:lnTo>
                  <a:lnTo>
                    <a:pt x="376" y="40"/>
                  </a:lnTo>
                  <a:lnTo>
                    <a:pt x="368" y="40"/>
                  </a:lnTo>
                  <a:lnTo>
                    <a:pt x="361" y="39"/>
                  </a:lnTo>
                  <a:lnTo>
                    <a:pt x="361" y="39"/>
                  </a:lnTo>
                  <a:lnTo>
                    <a:pt x="357" y="37"/>
                  </a:lnTo>
                  <a:lnTo>
                    <a:pt x="351" y="36"/>
                  </a:lnTo>
                  <a:lnTo>
                    <a:pt x="344" y="34"/>
                  </a:lnTo>
                  <a:lnTo>
                    <a:pt x="337" y="36"/>
                  </a:lnTo>
                  <a:lnTo>
                    <a:pt x="337" y="36"/>
                  </a:lnTo>
                  <a:lnTo>
                    <a:pt x="329" y="36"/>
                  </a:lnTo>
                  <a:lnTo>
                    <a:pt x="320" y="33"/>
                  </a:lnTo>
                  <a:lnTo>
                    <a:pt x="313" y="29"/>
                  </a:lnTo>
                  <a:lnTo>
                    <a:pt x="303" y="26"/>
                  </a:lnTo>
                  <a:lnTo>
                    <a:pt x="303" y="26"/>
                  </a:lnTo>
                  <a:lnTo>
                    <a:pt x="290" y="24"/>
                  </a:lnTo>
                  <a:lnTo>
                    <a:pt x="279" y="26"/>
                  </a:lnTo>
                  <a:lnTo>
                    <a:pt x="267" y="27"/>
                  </a:lnTo>
                  <a:lnTo>
                    <a:pt x="262" y="29"/>
                  </a:lnTo>
                  <a:lnTo>
                    <a:pt x="262" y="29"/>
                  </a:lnTo>
                  <a:lnTo>
                    <a:pt x="259" y="29"/>
                  </a:lnTo>
                  <a:lnTo>
                    <a:pt x="257" y="27"/>
                  </a:lnTo>
                  <a:lnTo>
                    <a:pt x="255" y="24"/>
                  </a:lnTo>
                  <a:lnTo>
                    <a:pt x="252" y="24"/>
                  </a:lnTo>
                  <a:lnTo>
                    <a:pt x="252" y="24"/>
                  </a:lnTo>
                  <a:lnTo>
                    <a:pt x="249" y="24"/>
                  </a:lnTo>
                  <a:lnTo>
                    <a:pt x="248" y="22"/>
                  </a:lnTo>
                  <a:lnTo>
                    <a:pt x="248" y="19"/>
                  </a:lnTo>
                  <a:lnTo>
                    <a:pt x="246" y="16"/>
                  </a:lnTo>
                  <a:lnTo>
                    <a:pt x="246" y="16"/>
                  </a:lnTo>
                  <a:lnTo>
                    <a:pt x="245" y="14"/>
                  </a:lnTo>
                  <a:lnTo>
                    <a:pt x="242" y="13"/>
                  </a:lnTo>
                  <a:lnTo>
                    <a:pt x="233" y="13"/>
                  </a:lnTo>
                  <a:lnTo>
                    <a:pt x="219" y="16"/>
                  </a:lnTo>
                  <a:lnTo>
                    <a:pt x="219" y="16"/>
                  </a:lnTo>
                  <a:lnTo>
                    <a:pt x="215" y="16"/>
                  </a:lnTo>
                  <a:lnTo>
                    <a:pt x="212" y="14"/>
                  </a:lnTo>
                  <a:lnTo>
                    <a:pt x="211" y="12"/>
                  </a:lnTo>
                  <a:lnTo>
                    <a:pt x="211" y="10"/>
                  </a:lnTo>
                  <a:lnTo>
                    <a:pt x="211" y="10"/>
                  </a:lnTo>
                  <a:lnTo>
                    <a:pt x="211" y="9"/>
                  </a:lnTo>
                  <a:lnTo>
                    <a:pt x="208" y="7"/>
                  </a:lnTo>
                  <a:lnTo>
                    <a:pt x="205" y="9"/>
                  </a:lnTo>
                  <a:lnTo>
                    <a:pt x="202" y="12"/>
                  </a:lnTo>
                  <a:lnTo>
                    <a:pt x="202" y="12"/>
                  </a:lnTo>
                  <a:lnTo>
                    <a:pt x="201" y="14"/>
                  </a:lnTo>
                  <a:lnTo>
                    <a:pt x="196" y="16"/>
                  </a:lnTo>
                  <a:lnTo>
                    <a:pt x="193" y="16"/>
                  </a:lnTo>
                  <a:lnTo>
                    <a:pt x="191" y="14"/>
                  </a:lnTo>
                  <a:lnTo>
                    <a:pt x="191" y="14"/>
                  </a:lnTo>
                  <a:lnTo>
                    <a:pt x="189" y="13"/>
                  </a:lnTo>
                  <a:lnTo>
                    <a:pt x="189" y="12"/>
                  </a:lnTo>
                  <a:lnTo>
                    <a:pt x="192" y="10"/>
                  </a:lnTo>
                  <a:lnTo>
                    <a:pt x="195" y="9"/>
                  </a:lnTo>
                  <a:lnTo>
                    <a:pt x="196" y="7"/>
                  </a:lnTo>
                  <a:lnTo>
                    <a:pt x="196" y="7"/>
                  </a:lnTo>
                  <a:lnTo>
                    <a:pt x="195" y="4"/>
                  </a:lnTo>
                  <a:lnTo>
                    <a:pt x="192" y="3"/>
                  </a:lnTo>
                  <a:lnTo>
                    <a:pt x="184" y="0"/>
                  </a:lnTo>
                  <a:lnTo>
                    <a:pt x="184" y="0"/>
                  </a:lnTo>
                  <a:lnTo>
                    <a:pt x="181" y="2"/>
                  </a:lnTo>
                  <a:lnTo>
                    <a:pt x="176" y="3"/>
                  </a:lnTo>
                  <a:lnTo>
                    <a:pt x="166" y="12"/>
                  </a:lnTo>
                  <a:lnTo>
                    <a:pt x="166" y="12"/>
                  </a:lnTo>
                  <a:lnTo>
                    <a:pt x="161" y="14"/>
                  </a:lnTo>
                  <a:lnTo>
                    <a:pt x="154" y="17"/>
                  </a:lnTo>
                  <a:lnTo>
                    <a:pt x="148" y="17"/>
                  </a:lnTo>
                  <a:lnTo>
                    <a:pt x="142" y="16"/>
                  </a:lnTo>
                  <a:lnTo>
                    <a:pt x="142" y="16"/>
                  </a:lnTo>
                  <a:lnTo>
                    <a:pt x="137" y="16"/>
                  </a:lnTo>
                  <a:lnTo>
                    <a:pt x="131" y="17"/>
                  </a:lnTo>
                  <a:lnTo>
                    <a:pt x="128" y="19"/>
                  </a:lnTo>
                  <a:lnTo>
                    <a:pt x="127" y="22"/>
                  </a:lnTo>
                  <a:lnTo>
                    <a:pt x="127" y="22"/>
                  </a:lnTo>
                  <a:lnTo>
                    <a:pt x="128" y="23"/>
                  </a:lnTo>
                  <a:lnTo>
                    <a:pt x="131" y="24"/>
                  </a:lnTo>
                  <a:lnTo>
                    <a:pt x="132" y="27"/>
                  </a:lnTo>
                  <a:lnTo>
                    <a:pt x="131" y="30"/>
                  </a:lnTo>
                  <a:lnTo>
                    <a:pt x="131" y="30"/>
                  </a:lnTo>
                  <a:lnTo>
                    <a:pt x="128" y="30"/>
                  </a:lnTo>
                  <a:lnTo>
                    <a:pt x="127" y="30"/>
                  </a:lnTo>
                  <a:lnTo>
                    <a:pt x="124" y="29"/>
                  </a:lnTo>
                  <a:lnTo>
                    <a:pt x="122" y="27"/>
                  </a:lnTo>
                  <a:lnTo>
                    <a:pt x="121" y="27"/>
                  </a:lnTo>
                  <a:lnTo>
                    <a:pt x="118" y="29"/>
                  </a:lnTo>
                  <a:lnTo>
                    <a:pt x="118" y="29"/>
                  </a:lnTo>
                  <a:lnTo>
                    <a:pt x="114" y="31"/>
                  </a:lnTo>
                  <a:lnTo>
                    <a:pt x="107" y="33"/>
                  </a:lnTo>
                  <a:lnTo>
                    <a:pt x="95" y="33"/>
                  </a:lnTo>
                  <a:lnTo>
                    <a:pt x="95" y="33"/>
                  </a:lnTo>
                  <a:lnTo>
                    <a:pt x="91" y="34"/>
                  </a:lnTo>
                  <a:lnTo>
                    <a:pt x="85" y="39"/>
                  </a:lnTo>
                  <a:lnTo>
                    <a:pt x="77" y="49"/>
                  </a:lnTo>
                  <a:lnTo>
                    <a:pt x="77" y="49"/>
                  </a:lnTo>
                  <a:lnTo>
                    <a:pt x="75" y="51"/>
                  </a:lnTo>
                  <a:lnTo>
                    <a:pt x="75" y="54"/>
                  </a:lnTo>
                  <a:lnTo>
                    <a:pt x="74" y="59"/>
                  </a:lnTo>
                  <a:lnTo>
                    <a:pt x="70" y="66"/>
                  </a:lnTo>
                  <a:lnTo>
                    <a:pt x="70" y="66"/>
                  </a:lnTo>
                  <a:lnTo>
                    <a:pt x="65" y="68"/>
                  </a:lnTo>
                  <a:lnTo>
                    <a:pt x="60" y="71"/>
                  </a:lnTo>
                  <a:lnTo>
                    <a:pt x="47" y="73"/>
                  </a:lnTo>
                  <a:lnTo>
                    <a:pt x="36" y="74"/>
                  </a:lnTo>
                  <a:lnTo>
                    <a:pt x="28" y="73"/>
                  </a:lnTo>
                  <a:lnTo>
                    <a:pt x="28" y="73"/>
                  </a:lnTo>
                  <a:lnTo>
                    <a:pt x="27" y="74"/>
                  </a:lnTo>
                  <a:lnTo>
                    <a:pt x="26" y="77"/>
                  </a:lnTo>
                  <a:lnTo>
                    <a:pt x="26" y="80"/>
                  </a:lnTo>
                  <a:lnTo>
                    <a:pt x="24" y="83"/>
                  </a:lnTo>
                  <a:lnTo>
                    <a:pt x="24" y="83"/>
                  </a:lnTo>
                  <a:lnTo>
                    <a:pt x="24" y="86"/>
                  </a:lnTo>
                  <a:lnTo>
                    <a:pt x="27" y="88"/>
                  </a:lnTo>
                  <a:lnTo>
                    <a:pt x="33" y="91"/>
                  </a:lnTo>
                  <a:lnTo>
                    <a:pt x="43" y="94"/>
                  </a:lnTo>
                  <a:lnTo>
                    <a:pt x="43" y="94"/>
                  </a:lnTo>
                  <a:lnTo>
                    <a:pt x="48" y="97"/>
                  </a:lnTo>
                  <a:lnTo>
                    <a:pt x="53" y="100"/>
                  </a:lnTo>
                  <a:lnTo>
                    <a:pt x="60" y="108"/>
                  </a:lnTo>
                  <a:lnTo>
                    <a:pt x="65" y="117"/>
                  </a:lnTo>
                  <a:lnTo>
                    <a:pt x="68" y="123"/>
                  </a:lnTo>
                  <a:lnTo>
                    <a:pt x="68" y="123"/>
                  </a:lnTo>
                  <a:lnTo>
                    <a:pt x="70" y="124"/>
                  </a:lnTo>
                  <a:lnTo>
                    <a:pt x="73" y="124"/>
                  </a:lnTo>
                  <a:lnTo>
                    <a:pt x="80" y="124"/>
                  </a:lnTo>
                  <a:lnTo>
                    <a:pt x="88" y="123"/>
                  </a:lnTo>
                  <a:lnTo>
                    <a:pt x="95" y="123"/>
                  </a:lnTo>
                  <a:lnTo>
                    <a:pt x="95" y="123"/>
                  </a:lnTo>
                  <a:lnTo>
                    <a:pt x="98" y="124"/>
                  </a:lnTo>
                  <a:lnTo>
                    <a:pt x="98" y="125"/>
                  </a:lnTo>
                  <a:lnTo>
                    <a:pt x="100" y="130"/>
                  </a:lnTo>
                  <a:lnTo>
                    <a:pt x="98" y="134"/>
                  </a:lnTo>
                  <a:lnTo>
                    <a:pt x="100" y="135"/>
                  </a:lnTo>
                  <a:lnTo>
                    <a:pt x="101" y="137"/>
                  </a:lnTo>
                  <a:lnTo>
                    <a:pt x="101" y="137"/>
                  </a:lnTo>
                  <a:lnTo>
                    <a:pt x="107" y="138"/>
                  </a:lnTo>
                  <a:lnTo>
                    <a:pt x="111" y="138"/>
                  </a:lnTo>
                  <a:lnTo>
                    <a:pt x="115" y="138"/>
                  </a:lnTo>
                  <a:lnTo>
                    <a:pt x="117" y="140"/>
                  </a:lnTo>
                  <a:lnTo>
                    <a:pt x="118" y="141"/>
                  </a:lnTo>
                  <a:lnTo>
                    <a:pt x="118" y="141"/>
                  </a:lnTo>
                  <a:lnTo>
                    <a:pt x="118" y="142"/>
                  </a:lnTo>
                  <a:lnTo>
                    <a:pt x="117" y="142"/>
                  </a:lnTo>
                  <a:lnTo>
                    <a:pt x="112" y="142"/>
                  </a:lnTo>
                  <a:lnTo>
                    <a:pt x="105" y="144"/>
                  </a:lnTo>
                  <a:lnTo>
                    <a:pt x="102" y="144"/>
                  </a:lnTo>
                  <a:lnTo>
                    <a:pt x="100" y="145"/>
                  </a:lnTo>
                  <a:lnTo>
                    <a:pt x="100" y="145"/>
                  </a:lnTo>
                  <a:lnTo>
                    <a:pt x="91" y="151"/>
                  </a:lnTo>
                  <a:lnTo>
                    <a:pt x="88" y="151"/>
                  </a:lnTo>
                  <a:lnTo>
                    <a:pt x="85" y="150"/>
                  </a:lnTo>
                  <a:lnTo>
                    <a:pt x="85" y="150"/>
                  </a:lnTo>
                  <a:lnTo>
                    <a:pt x="83" y="148"/>
                  </a:lnTo>
                  <a:lnTo>
                    <a:pt x="77" y="148"/>
                  </a:lnTo>
                  <a:lnTo>
                    <a:pt x="65" y="150"/>
                  </a:lnTo>
                  <a:lnTo>
                    <a:pt x="65" y="150"/>
                  </a:lnTo>
                  <a:lnTo>
                    <a:pt x="63" y="150"/>
                  </a:lnTo>
                  <a:lnTo>
                    <a:pt x="63" y="148"/>
                  </a:lnTo>
                  <a:lnTo>
                    <a:pt x="63" y="145"/>
                  </a:lnTo>
                  <a:lnTo>
                    <a:pt x="65" y="138"/>
                  </a:lnTo>
                  <a:lnTo>
                    <a:pt x="65" y="138"/>
                  </a:lnTo>
                  <a:lnTo>
                    <a:pt x="64" y="135"/>
                  </a:lnTo>
                  <a:lnTo>
                    <a:pt x="60" y="134"/>
                  </a:lnTo>
                  <a:lnTo>
                    <a:pt x="53" y="135"/>
                  </a:lnTo>
                  <a:lnTo>
                    <a:pt x="46" y="138"/>
                  </a:lnTo>
                  <a:lnTo>
                    <a:pt x="46" y="138"/>
                  </a:lnTo>
                  <a:lnTo>
                    <a:pt x="37" y="144"/>
                  </a:lnTo>
                  <a:lnTo>
                    <a:pt x="36" y="148"/>
                  </a:lnTo>
                  <a:lnTo>
                    <a:pt x="36" y="148"/>
                  </a:lnTo>
                  <a:lnTo>
                    <a:pt x="36" y="150"/>
                  </a:lnTo>
                  <a:lnTo>
                    <a:pt x="34" y="150"/>
                  </a:lnTo>
                  <a:lnTo>
                    <a:pt x="31" y="150"/>
                  </a:lnTo>
                  <a:lnTo>
                    <a:pt x="27" y="148"/>
                  </a:lnTo>
                  <a:lnTo>
                    <a:pt x="24" y="148"/>
                  </a:lnTo>
                  <a:lnTo>
                    <a:pt x="23" y="150"/>
                  </a:lnTo>
                  <a:lnTo>
                    <a:pt x="23" y="150"/>
                  </a:lnTo>
                  <a:lnTo>
                    <a:pt x="10" y="157"/>
                  </a:lnTo>
                  <a:lnTo>
                    <a:pt x="4" y="160"/>
                  </a:lnTo>
                  <a:lnTo>
                    <a:pt x="0" y="162"/>
                  </a:lnTo>
                  <a:lnTo>
                    <a:pt x="0" y="162"/>
                  </a:lnTo>
                  <a:lnTo>
                    <a:pt x="0" y="164"/>
                  </a:lnTo>
                  <a:lnTo>
                    <a:pt x="3" y="165"/>
                  </a:lnTo>
                  <a:lnTo>
                    <a:pt x="9" y="168"/>
                  </a:lnTo>
                  <a:lnTo>
                    <a:pt x="24" y="171"/>
                  </a:lnTo>
                  <a:lnTo>
                    <a:pt x="24" y="171"/>
                  </a:lnTo>
                  <a:lnTo>
                    <a:pt x="26" y="172"/>
                  </a:lnTo>
                  <a:lnTo>
                    <a:pt x="26" y="174"/>
                  </a:lnTo>
                  <a:lnTo>
                    <a:pt x="23" y="175"/>
                  </a:lnTo>
                  <a:lnTo>
                    <a:pt x="20" y="178"/>
                  </a:lnTo>
                  <a:lnTo>
                    <a:pt x="20" y="178"/>
                  </a:lnTo>
                  <a:lnTo>
                    <a:pt x="21" y="179"/>
                  </a:lnTo>
                  <a:lnTo>
                    <a:pt x="21" y="179"/>
                  </a:lnTo>
                  <a:lnTo>
                    <a:pt x="24" y="181"/>
                  </a:lnTo>
                  <a:lnTo>
                    <a:pt x="26" y="184"/>
                  </a:lnTo>
                  <a:lnTo>
                    <a:pt x="28" y="188"/>
                  </a:lnTo>
                  <a:lnTo>
                    <a:pt x="33" y="191"/>
                  </a:lnTo>
                  <a:lnTo>
                    <a:pt x="33" y="191"/>
                  </a:lnTo>
                  <a:lnTo>
                    <a:pt x="37" y="192"/>
                  </a:lnTo>
                  <a:lnTo>
                    <a:pt x="41" y="194"/>
                  </a:lnTo>
                  <a:lnTo>
                    <a:pt x="51" y="192"/>
                  </a:lnTo>
                  <a:lnTo>
                    <a:pt x="67" y="191"/>
                  </a:lnTo>
                  <a:lnTo>
                    <a:pt x="67" y="191"/>
                  </a:lnTo>
                  <a:lnTo>
                    <a:pt x="71" y="192"/>
                  </a:lnTo>
                  <a:lnTo>
                    <a:pt x="75" y="194"/>
                  </a:lnTo>
                  <a:lnTo>
                    <a:pt x="78" y="195"/>
                  </a:lnTo>
                  <a:lnTo>
                    <a:pt x="81" y="192"/>
                  </a:lnTo>
                  <a:lnTo>
                    <a:pt x="81" y="192"/>
                  </a:lnTo>
                  <a:lnTo>
                    <a:pt x="87" y="188"/>
                  </a:lnTo>
                  <a:lnTo>
                    <a:pt x="94" y="184"/>
                  </a:lnTo>
                  <a:lnTo>
                    <a:pt x="98" y="181"/>
                  </a:lnTo>
                  <a:lnTo>
                    <a:pt x="102" y="181"/>
                  </a:lnTo>
                  <a:lnTo>
                    <a:pt x="107" y="181"/>
                  </a:lnTo>
                  <a:lnTo>
                    <a:pt x="110" y="182"/>
                  </a:lnTo>
                  <a:lnTo>
                    <a:pt x="110" y="182"/>
                  </a:lnTo>
                  <a:lnTo>
                    <a:pt x="112" y="185"/>
                  </a:lnTo>
                  <a:lnTo>
                    <a:pt x="112" y="187"/>
                  </a:lnTo>
                  <a:lnTo>
                    <a:pt x="110" y="189"/>
                  </a:lnTo>
                  <a:lnTo>
                    <a:pt x="105" y="191"/>
                  </a:lnTo>
                  <a:lnTo>
                    <a:pt x="105" y="192"/>
                  </a:lnTo>
                  <a:lnTo>
                    <a:pt x="105" y="194"/>
                  </a:lnTo>
                  <a:lnTo>
                    <a:pt x="105" y="194"/>
                  </a:lnTo>
                  <a:lnTo>
                    <a:pt x="108" y="198"/>
                  </a:lnTo>
                  <a:lnTo>
                    <a:pt x="111" y="204"/>
                  </a:lnTo>
                  <a:lnTo>
                    <a:pt x="111" y="211"/>
                  </a:lnTo>
                  <a:lnTo>
                    <a:pt x="110" y="214"/>
                  </a:lnTo>
                  <a:lnTo>
                    <a:pt x="107" y="215"/>
                  </a:lnTo>
                  <a:lnTo>
                    <a:pt x="107" y="215"/>
                  </a:lnTo>
                  <a:lnTo>
                    <a:pt x="101" y="218"/>
                  </a:lnTo>
                  <a:lnTo>
                    <a:pt x="97" y="218"/>
                  </a:lnTo>
                  <a:lnTo>
                    <a:pt x="88" y="216"/>
                  </a:lnTo>
                  <a:lnTo>
                    <a:pt x="88" y="216"/>
                  </a:lnTo>
                  <a:lnTo>
                    <a:pt x="87" y="216"/>
                  </a:lnTo>
                  <a:lnTo>
                    <a:pt x="85" y="218"/>
                  </a:lnTo>
                  <a:lnTo>
                    <a:pt x="84" y="221"/>
                  </a:lnTo>
                  <a:lnTo>
                    <a:pt x="83" y="225"/>
                  </a:lnTo>
                  <a:lnTo>
                    <a:pt x="80" y="229"/>
                  </a:lnTo>
                  <a:lnTo>
                    <a:pt x="80" y="229"/>
                  </a:lnTo>
                  <a:lnTo>
                    <a:pt x="77" y="231"/>
                  </a:lnTo>
                  <a:lnTo>
                    <a:pt x="74" y="231"/>
                  </a:lnTo>
                  <a:lnTo>
                    <a:pt x="70" y="229"/>
                  </a:lnTo>
                  <a:lnTo>
                    <a:pt x="64" y="226"/>
                  </a:lnTo>
                  <a:lnTo>
                    <a:pt x="61" y="225"/>
                  </a:lnTo>
                  <a:lnTo>
                    <a:pt x="58" y="224"/>
                  </a:lnTo>
                  <a:lnTo>
                    <a:pt x="58" y="224"/>
                  </a:lnTo>
                  <a:lnTo>
                    <a:pt x="55" y="225"/>
                  </a:lnTo>
                  <a:lnTo>
                    <a:pt x="54" y="226"/>
                  </a:lnTo>
                  <a:lnTo>
                    <a:pt x="53" y="231"/>
                  </a:lnTo>
                  <a:lnTo>
                    <a:pt x="53" y="236"/>
                  </a:lnTo>
                  <a:lnTo>
                    <a:pt x="53" y="241"/>
                  </a:lnTo>
                  <a:lnTo>
                    <a:pt x="53" y="241"/>
                  </a:lnTo>
                  <a:lnTo>
                    <a:pt x="53" y="242"/>
                  </a:lnTo>
                  <a:lnTo>
                    <a:pt x="51" y="243"/>
                  </a:lnTo>
                  <a:lnTo>
                    <a:pt x="46" y="243"/>
                  </a:lnTo>
                  <a:lnTo>
                    <a:pt x="40" y="246"/>
                  </a:lnTo>
                  <a:lnTo>
                    <a:pt x="38" y="248"/>
                  </a:lnTo>
                  <a:lnTo>
                    <a:pt x="37" y="252"/>
                  </a:lnTo>
                  <a:lnTo>
                    <a:pt x="37" y="252"/>
                  </a:lnTo>
                  <a:lnTo>
                    <a:pt x="34" y="256"/>
                  </a:lnTo>
                  <a:lnTo>
                    <a:pt x="33" y="258"/>
                  </a:lnTo>
                  <a:lnTo>
                    <a:pt x="28" y="259"/>
                  </a:lnTo>
                  <a:lnTo>
                    <a:pt x="26" y="261"/>
                  </a:lnTo>
                  <a:lnTo>
                    <a:pt x="26" y="261"/>
                  </a:lnTo>
                  <a:lnTo>
                    <a:pt x="28" y="266"/>
                  </a:lnTo>
                  <a:lnTo>
                    <a:pt x="28" y="266"/>
                  </a:lnTo>
                  <a:lnTo>
                    <a:pt x="34" y="272"/>
                  </a:lnTo>
                  <a:lnTo>
                    <a:pt x="37" y="275"/>
                  </a:lnTo>
                  <a:lnTo>
                    <a:pt x="40" y="275"/>
                  </a:lnTo>
                  <a:lnTo>
                    <a:pt x="43" y="276"/>
                  </a:lnTo>
                  <a:lnTo>
                    <a:pt x="43" y="276"/>
                  </a:lnTo>
                  <a:lnTo>
                    <a:pt x="46" y="278"/>
                  </a:lnTo>
                  <a:lnTo>
                    <a:pt x="46" y="280"/>
                  </a:lnTo>
                  <a:lnTo>
                    <a:pt x="43" y="285"/>
                  </a:lnTo>
                  <a:lnTo>
                    <a:pt x="41" y="289"/>
                  </a:lnTo>
                  <a:lnTo>
                    <a:pt x="41" y="290"/>
                  </a:lnTo>
                  <a:lnTo>
                    <a:pt x="43" y="292"/>
                  </a:lnTo>
                  <a:lnTo>
                    <a:pt x="43" y="292"/>
                  </a:lnTo>
                  <a:lnTo>
                    <a:pt x="48" y="295"/>
                  </a:lnTo>
                  <a:lnTo>
                    <a:pt x="53" y="299"/>
                  </a:lnTo>
                  <a:lnTo>
                    <a:pt x="63" y="310"/>
                  </a:lnTo>
                  <a:lnTo>
                    <a:pt x="63" y="310"/>
                  </a:lnTo>
                  <a:lnTo>
                    <a:pt x="64" y="312"/>
                  </a:lnTo>
                  <a:lnTo>
                    <a:pt x="67" y="312"/>
                  </a:lnTo>
                  <a:lnTo>
                    <a:pt x="71" y="310"/>
                  </a:lnTo>
                  <a:lnTo>
                    <a:pt x="75" y="309"/>
                  </a:lnTo>
                  <a:lnTo>
                    <a:pt x="81" y="307"/>
                  </a:lnTo>
                  <a:lnTo>
                    <a:pt x="81" y="307"/>
                  </a:lnTo>
                  <a:lnTo>
                    <a:pt x="84" y="307"/>
                  </a:lnTo>
                  <a:lnTo>
                    <a:pt x="85" y="306"/>
                  </a:lnTo>
                  <a:lnTo>
                    <a:pt x="87" y="302"/>
                  </a:lnTo>
                  <a:lnTo>
                    <a:pt x="87" y="300"/>
                  </a:lnTo>
                  <a:lnTo>
                    <a:pt x="88" y="300"/>
                  </a:lnTo>
                  <a:lnTo>
                    <a:pt x="90" y="300"/>
                  </a:lnTo>
                  <a:lnTo>
                    <a:pt x="90" y="300"/>
                  </a:lnTo>
                  <a:lnTo>
                    <a:pt x="92" y="305"/>
                  </a:lnTo>
                  <a:lnTo>
                    <a:pt x="95" y="310"/>
                  </a:lnTo>
                  <a:lnTo>
                    <a:pt x="97" y="315"/>
                  </a:lnTo>
                  <a:lnTo>
                    <a:pt x="97" y="317"/>
                  </a:lnTo>
                  <a:lnTo>
                    <a:pt x="95" y="319"/>
                  </a:lnTo>
                  <a:lnTo>
                    <a:pt x="95" y="319"/>
                  </a:lnTo>
                  <a:lnTo>
                    <a:pt x="94" y="322"/>
                  </a:lnTo>
                  <a:lnTo>
                    <a:pt x="94" y="326"/>
                  </a:lnTo>
                  <a:lnTo>
                    <a:pt x="94" y="335"/>
                  </a:lnTo>
                  <a:lnTo>
                    <a:pt x="94" y="335"/>
                  </a:lnTo>
                  <a:lnTo>
                    <a:pt x="95" y="336"/>
                  </a:lnTo>
                  <a:lnTo>
                    <a:pt x="97" y="337"/>
                  </a:lnTo>
                  <a:lnTo>
                    <a:pt x="102" y="337"/>
                  </a:lnTo>
                  <a:lnTo>
                    <a:pt x="108" y="336"/>
                  </a:lnTo>
                  <a:lnTo>
                    <a:pt x="111" y="335"/>
                  </a:lnTo>
                  <a:lnTo>
                    <a:pt x="112" y="333"/>
                  </a:lnTo>
                  <a:lnTo>
                    <a:pt x="112" y="333"/>
                  </a:lnTo>
                  <a:lnTo>
                    <a:pt x="112" y="330"/>
                  </a:lnTo>
                  <a:lnTo>
                    <a:pt x="115" y="330"/>
                  </a:lnTo>
                  <a:lnTo>
                    <a:pt x="121" y="329"/>
                  </a:lnTo>
                  <a:lnTo>
                    <a:pt x="128" y="330"/>
                  </a:lnTo>
                  <a:lnTo>
                    <a:pt x="131" y="332"/>
                  </a:lnTo>
                  <a:lnTo>
                    <a:pt x="134" y="335"/>
                  </a:lnTo>
                  <a:lnTo>
                    <a:pt x="134" y="335"/>
                  </a:lnTo>
                  <a:lnTo>
                    <a:pt x="138" y="339"/>
                  </a:lnTo>
                  <a:lnTo>
                    <a:pt x="142" y="342"/>
                  </a:lnTo>
                  <a:lnTo>
                    <a:pt x="144" y="342"/>
                  </a:lnTo>
                  <a:lnTo>
                    <a:pt x="144" y="337"/>
                  </a:lnTo>
                  <a:lnTo>
                    <a:pt x="144" y="337"/>
                  </a:lnTo>
                  <a:lnTo>
                    <a:pt x="145" y="333"/>
                  </a:lnTo>
                  <a:lnTo>
                    <a:pt x="147" y="329"/>
                  </a:lnTo>
                  <a:lnTo>
                    <a:pt x="149" y="327"/>
                  </a:lnTo>
                  <a:lnTo>
                    <a:pt x="151" y="327"/>
                  </a:lnTo>
                  <a:lnTo>
                    <a:pt x="151" y="329"/>
                  </a:lnTo>
                  <a:lnTo>
                    <a:pt x="151" y="329"/>
                  </a:lnTo>
                  <a:lnTo>
                    <a:pt x="152" y="333"/>
                  </a:lnTo>
                  <a:lnTo>
                    <a:pt x="155" y="335"/>
                  </a:lnTo>
                  <a:lnTo>
                    <a:pt x="161" y="333"/>
                  </a:lnTo>
                  <a:lnTo>
                    <a:pt x="168" y="332"/>
                  </a:lnTo>
                  <a:lnTo>
                    <a:pt x="168" y="332"/>
                  </a:lnTo>
                  <a:lnTo>
                    <a:pt x="174" y="329"/>
                  </a:lnTo>
                  <a:lnTo>
                    <a:pt x="175" y="329"/>
                  </a:lnTo>
                  <a:lnTo>
                    <a:pt x="175" y="330"/>
                  </a:lnTo>
                  <a:lnTo>
                    <a:pt x="168" y="339"/>
                  </a:lnTo>
                  <a:lnTo>
                    <a:pt x="168" y="339"/>
                  </a:lnTo>
                  <a:lnTo>
                    <a:pt x="166" y="343"/>
                  </a:lnTo>
                  <a:lnTo>
                    <a:pt x="165" y="346"/>
                  </a:lnTo>
                  <a:lnTo>
                    <a:pt x="165" y="354"/>
                  </a:lnTo>
                  <a:lnTo>
                    <a:pt x="165" y="362"/>
                  </a:lnTo>
                  <a:lnTo>
                    <a:pt x="164" y="363"/>
                  </a:lnTo>
                  <a:lnTo>
                    <a:pt x="162" y="364"/>
                  </a:lnTo>
                  <a:lnTo>
                    <a:pt x="162" y="364"/>
                  </a:lnTo>
                  <a:lnTo>
                    <a:pt x="161" y="366"/>
                  </a:lnTo>
                  <a:lnTo>
                    <a:pt x="158" y="367"/>
                  </a:lnTo>
                  <a:lnTo>
                    <a:pt x="154" y="373"/>
                  </a:lnTo>
                  <a:lnTo>
                    <a:pt x="149" y="379"/>
                  </a:lnTo>
                  <a:lnTo>
                    <a:pt x="147" y="380"/>
                  </a:lnTo>
                  <a:lnTo>
                    <a:pt x="144" y="381"/>
                  </a:lnTo>
                  <a:lnTo>
                    <a:pt x="144" y="381"/>
                  </a:lnTo>
                  <a:lnTo>
                    <a:pt x="139" y="383"/>
                  </a:lnTo>
                  <a:lnTo>
                    <a:pt x="135" y="384"/>
                  </a:lnTo>
                  <a:lnTo>
                    <a:pt x="127" y="391"/>
                  </a:lnTo>
                  <a:lnTo>
                    <a:pt x="117" y="403"/>
                  </a:lnTo>
                  <a:lnTo>
                    <a:pt x="117" y="403"/>
                  </a:lnTo>
                  <a:lnTo>
                    <a:pt x="114" y="403"/>
                  </a:lnTo>
                  <a:lnTo>
                    <a:pt x="112" y="403"/>
                  </a:lnTo>
                  <a:lnTo>
                    <a:pt x="104" y="401"/>
                  </a:lnTo>
                  <a:lnTo>
                    <a:pt x="95" y="401"/>
                  </a:lnTo>
                  <a:lnTo>
                    <a:pt x="92" y="403"/>
                  </a:lnTo>
                  <a:lnTo>
                    <a:pt x="91" y="406"/>
                  </a:lnTo>
                  <a:lnTo>
                    <a:pt x="91" y="406"/>
                  </a:lnTo>
                  <a:lnTo>
                    <a:pt x="88" y="411"/>
                  </a:lnTo>
                  <a:lnTo>
                    <a:pt x="83" y="416"/>
                  </a:lnTo>
                  <a:lnTo>
                    <a:pt x="80" y="420"/>
                  </a:lnTo>
                  <a:lnTo>
                    <a:pt x="78" y="421"/>
                  </a:lnTo>
                  <a:lnTo>
                    <a:pt x="80" y="423"/>
                  </a:lnTo>
                  <a:lnTo>
                    <a:pt x="80" y="423"/>
                  </a:lnTo>
                  <a:lnTo>
                    <a:pt x="84" y="423"/>
                  </a:lnTo>
                  <a:lnTo>
                    <a:pt x="90" y="420"/>
                  </a:lnTo>
                  <a:lnTo>
                    <a:pt x="95" y="416"/>
                  </a:lnTo>
                  <a:lnTo>
                    <a:pt x="98" y="413"/>
                  </a:lnTo>
                  <a:lnTo>
                    <a:pt x="98" y="413"/>
                  </a:lnTo>
                  <a:lnTo>
                    <a:pt x="100" y="410"/>
                  </a:lnTo>
                  <a:lnTo>
                    <a:pt x="101" y="410"/>
                  </a:lnTo>
                  <a:lnTo>
                    <a:pt x="104" y="411"/>
                  </a:lnTo>
                  <a:lnTo>
                    <a:pt x="104" y="411"/>
                  </a:lnTo>
                  <a:lnTo>
                    <a:pt x="107" y="413"/>
                  </a:lnTo>
                  <a:lnTo>
                    <a:pt x="111" y="413"/>
                  </a:lnTo>
                  <a:lnTo>
                    <a:pt x="118" y="407"/>
                  </a:lnTo>
                  <a:lnTo>
                    <a:pt x="118" y="407"/>
                  </a:lnTo>
                  <a:lnTo>
                    <a:pt x="121" y="406"/>
                  </a:lnTo>
                  <a:lnTo>
                    <a:pt x="124" y="406"/>
                  </a:lnTo>
                  <a:lnTo>
                    <a:pt x="129" y="406"/>
                  </a:lnTo>
                  <a:lnTo>
                    <a:pt x="129" y="406"/>
                  </a:lnTo>
                  <a:lnTo>
                    <a:pt x="131" y="406"/>
                  </a:lnTo>
                  <a:lnTo>
                    <a:pt x="134" y="404"/>
                  </a:lnTo>
                  <a:lnTo>
                    <a:pt x="138" y="403"/>
                  </a:lnTo>
                  <a:lnTo>
                    <a:pt x="144" y="400"/>
                  </a:lnTo>
                  <a:lnTo>
                    <a:pt x="144" y="400"/>
                  </a:lnTo>
                  <a:lnTo>
                    <a:pt x="149" y="399"/>
                  </a:lnTo>
                  <a:lnTo>
                    <a:pt x="151" y="397"/>
                  </a:lnTo>
                  <a:lnTo>
                    <a:pt x="154" y="391"/>
                  </a:lnTo>
                  <a:lnTo>
                    <a:pt x="154" y="391"/>
                  </a:lnTo>
                  <a:lnTo>
                    <a:pt x="158" y="386"/>
                  </a:lnTo>
                  <a:lnTo>
                    <a:pt x="166" y="381"/>
                  </a:lnTo>
                  <a:lnTo>
                    <a:pt x="182" y="374"/>
                  </a:lnTo>
                  <a:lnTo>
                    <a:pt x="182" y="374"/>
                  </a:lnTo>
                  <a:lnTo>
                    <a:pt x="185" y="373"/>
                  </a:lnTo>
                  <a:lnTo>
                    <a:pt x="185" y="370"/>
                  </a:lnTo>
                  <a:lnTo>
                    <a:pt x="186" y="367"/>
                  </a:lnTo>
                  <a:lnTo>
                    <a:pt x="189" y="366"/>
                  </a:lnTo>
                  <a:lnTo>
                    <a:pt x="189" y="366"/>
                  </a:lnTo>
                  <a:lnTo>
                    <a:pt x="192" y="364"/>
                  </a:lnTo>
                  <a:lnTo>
                    <a:pt x="196" y="362"/>
                  </a:lnTo>
                  <a:lnTo>
                    <a:pt x="206" y="354"/>
                  </a:lnTo>
                  <a:lnTo>
                    <a:pt x="206" y="354"/>
                  </a:lnTo>
                  <a:lnTo>
                    <a:pt x="211" y="352"/>
                  </a:lnTo>
                  <a:lnTo>
                    <a:pt x="213" y="352"/>
                  </a:lnTo>
                  <a:lnTo>
                    <a:pt x="219" y="350"/>
                  </a:lnTo>
                  <a:lnTo>
                    <a:pt x="219" y="350"/>
                  </a:lnTo>
                  <a:lnTo>
                    <a:pt x="220" y="349"/>
                  </a:lnTo>
                  <a:lnTo>
                    <a:pt x="220" y="347"/>
                  </a:lnTo>
                  <a:lnTo>
                    <a:pt x="222" y="344"/>
                  </a:lnTo>
                  <a:lnTo>
                    <a:pt x="222" y="340"/>
                  </a:lnTo>
                  <a:lnTo>
                    <a:pt x="223" y="339"/>
                  </a:lnTo>
                  <a:lnTo>
                    <a:pt x="225" y="339"/>
                  </a:lnTo>
                  <a:lnTo>
                    <a:pt x="225" y="339"/>
                  </a:lnTo>
                  <a:lnTo>
                    <a:pt x="228" y="337"/>
                  </a:lnTo>
                  <a:lnTo>
                    <a:pt x="230" y="336"/>
                  </a:lnTo>
                  <a:lnTo>
                    <a:pt x="232" y="333"/>
                  </a:lnTo>
                  <a:lnTo>
                    <a:pt x="232" y="330"/>
                  </a:lnTo>
                  <a:lnTo>
                    <a:pt x="232" y="330"/>
                  </a:lnTo>
                  <a:lnTo>
                    <a:pt x="232" y="329"/>
                  </a:lnTo>
                  <a:lnTo>
                    <a:pt x="230" y="327"/>
                  </a:lnTo>
                  <a:lnTo>
                    <a:pt x="226" y="326"/>
                  </a:lnTo>
                  <a:lnTo>
                    <a:pt x="222" y="325"/>
                  </a:lnTo>
                  <a:lnTo>
                    <a:pt x="219" y="323"/>
                  </a:lnTo>
                  <a:lnTo>
                    <a:pt x="219" y="323"/>
                  </a:lnTo>
                  <a:lnTo>
                    <a:pt x="220" y="320"/>
                  </a:lnTo>
                  <a:lnTo>
                    <a:pt x="225" y="317"/>
                  </a:lnTo>
                  <a:lnTo>
                    <a:pt x="229" y="313"/>
                  </a:lnTo>
                  <a:lnTo>
                    <a:pt x="233" y="312"/>
                  </a:lnTo>
                  <a:lnTo>
                    <a:pt x="233" y="312"/>
                  </a:lnTo>
                  <a:lnTo>
                    <a:pt x="236" y="312"/>
                  </a:lnTo>
                  <a:lnTo>
                    <a:pt x="239" y="310"/>
                  </a:lnTo>
                  <a:lnTo>
                    <a:pt x="242" y="306"/>
                  </a:lnTo>
                  <a:lnTo>
                    <a:pt x="243" y="303"/>
                  </a:lnTo>
                  <a:lnTo>
                    <a:pt x="243" y="303"/>
                  </a:lnTo>
                  <a:lnTo>
                    <a:pt x="245" y="299"/>
                  </a:lnTo>
                  <a:lnTo>
                    <a:pt x="248" y="296"/>
                  </a:lnTo>
                  <a:lnTo>
                    <a:pt x="255" y="290"/>
                  </a:lnTo>
                  <a:lnTo>
                    <a:pt x="255" y="290"/>
                  </a:lnTo>
                  <a:lnTo>
                    <a:pt x="256" y="288"/>
                  </a:lnTo>
                  <a:lnTo>
                    <a:pt x="257" y="285"/>
                  </a:lnTo>
                  <a:lnTo>
                    <a:pt x="260" y="282"/>
                  </a:lnTo>
                  <a:lnTo>
                    <a:pt x="262" y="282"/>
                  </a:lnTo>
                  <a:lnTo>
                    <a:pt x="262" y="282"/>
                  </a:lnTo>
                  <a:lnTo>
                    <a:pt x="266" y="280"/>
                  </a:lnTo>
                  <a:lnTo>
                    <a:pt x="269" y="278"/>
                  </a:lnTo>
                  <a:lnTo>
                    <a:pt x="276" y="272"/>
                  </a:lnTo>
                  <a:lnTo>
                    <a:pt x="276" y="272"/>
                  </a:lnTo>
                  <a:lnTo>
                    <a:pt x="279" y="270"/>
                  </a:lnTo>
                  <a:lnTo>
                    <a:pt x="279" y="272"/>
                  </a:lnTo>
                  <a:lnTo>
                    <a:pt x="280" y="275"/>
                  </a:lnTo>
                  <a:lnTo>
                    <a:pt x="286" y="276"/>
                  </a:lnTo>
                  <a:lnTo>
                    <a:pt x="286" y="276"/>
                  </a:lnTo>
                  <a:lnTo>
                    <a:pt x="289" y="276"/>
                  </a:lnTo>
                  <a:lnTo>
                    <a:pt x="290" y="278"/>
                  </a:lnTo>
                  <a:lnTo>
                    <a:pt x="292" y="279"/>
                  </a:lnTo>
                  <a:lnTo>
                    <a:pt x="292" y="280"/>
                  </a:lnTo>
                  <a:lnTo>
                    <a:pt x="290" y="282"/>
                  </a:lnTo>
                  <a:lnTo>
                    <a:pt x="289" y="282"/>
                  </a:lnTo>
                  <a:lnTo>
                    <a:pt x="286" y="282"/>
                  </a:lnTo>
                  <a:lnTo>
                    <a:pt x="286" y="282"/>
                  </a:lnTo>
                  <a:lnTo>
                    <a:pt x="282" y="280"/>
                  </a:lnTo>
                  <a:lnTo>
                    <a:pt x="277" y="280"/>
                  </a:lnTo>
                  <a:lnTo>
                    <a:pt x="273" y="282"/>
                  </a:lnTo>
                  <a:lnTo>
                    <a:pt x="269" y="285"/>
                  </a:lnTo>
                  <a:lnTo>
                    <a:pt x="269" y="285"/>
                  </a:lnTo>
                  <a:lnTo>
                    <a:pt x="266" y="289"/>
                  </a:lnTo>
                  <a:lnTo>
                    <a:pt x="266" y="292"/>
                  </a:lnTo>
                  <a:lnTo>
                    <a:pt x="265" y="295"/>
                  </a:lnTo>
                  <a:lnTo>
                    <a:pt x="263" y="299"/>
                  </a:lnTo>
                  <a:lnTo>
                    <a:pt x="263" y="299"/>
                  </a:lnTo>
                  <a:lnTo>
                    <a:pt x="260" y="305"/>
                  </a:lnTo>
                  <a:lnTo>
                    <a:pt x="259" y="307"/>
                  </a:lnTo>
                  <a:lnTo>
                    <a:pt x="260" y="310"/>
                  </a:lnTo>
                  <a:lnTo>
                    <a:pt x="265" y="312"/>
                  </a:lnTo>
                  <a:lnTo>
                    <a:pt x="265" y="312"/>
                  </a:lnTo>
                  <a:lnTo>
                    <a:pt x="266" y="312"/>
                  </a:lnTo>
                  <a:lnTo>
                    <a:pt x="266" y="315"/>
                  </a:lnTo>
                  <a:lnTo>
                    <a:pt x="263" y="316"/>
                  </a:lnTo>
                  <a:lnTo>
                    <a:pt x="259" y="319"/>
                  </a:lnTo>
                  <a:lnTo>
                    <a:pt x="259" y="319"/>
                  </a:lnTo>
                  <a:lnTo>
                    <a:pt x="256" y="320"/>
                  </a:lnTo>
                  <a:lnTo>
                    <a:pt x="256" y="322"/>
                  </a:lnTo>
                  <a:lnTo>
                    <a:pt x="259" y="323"/>
                  </a:lnTo>
                  <a:lnTo>
                    <a:pt x="265" y="323"/>
                  </a:lnTo>
                  <a:lnTo>
                    <a:pt x="265" y="323"/>
                  </a:lnTo>
                  <a:lnTo>
                    <a:pt x="272" y="322"/>
                  </a:lnTo>
                  <a:lnTo>
                    <a:pt x="279" y="317"/>
                  </a:lnTo>
                  <a:lnTo>
                    <a:pt x="287" y="312"/>
                  </a:lnTo>
                  <a:lnTo>
                    <a:pt x="296" y="306"/>
                  </a:lnTo>
                  <a:lnTo>
                    <a:pt x="296" y="306"/>
                  </a:lnTo>
                  <a:lnTo>
                    <a:pt x="304" y="303"/>
                  </a:lnTo>
                  <a:lnTo>
                    <a:pt x="312" y="305"/>
                  </a:lnTo>
                  <a:lnTo>
                    <a:pt x="316" y="305"/>
                  </a:lnTo>
                  <a:lnTo>
                    <a:pt x="320" y="305"/>
                  </a:lnTo>
                  <a:lnTo>
                    <a:pt x="320" y="305"/>
                  </a:lnTo>
                  <a:lnTo>
                    <a:pt x="320" y="303"/>
                  </a:lnTo>
                  <a:lnTo>
                    <a:pt x="320" y="302"/>
                  </a:lnTo>
                  <a:lnTo>
                    <a:pt x="319" y="299"/>
                  </a:lnTo>
                  <a:lnTo>
                    <a:pt x="320" y="298"/>
                  </a:lnTo>
                  <a:lnTo>
                    <a:pt x="320" y="298"/>
                  </a:lnTo>
                  <a:lnTo>
                    <a:pt x="320" y="296"/>
                  </a:lnTo>
                  <a:lnTo>
                    <a:pt x="319" y="295"/>
                  </a:lnTo>
                  <a:lnTo>
                    <a:pt x="316" y="292"/>
                  </a:lnTo>
                  <a:lnTo>
                    <a:pt x="313" y="288"/>
                  </a:lnTo>
                  <a:lnTo>
                    <a:pt x="313" y="288"/>
                  </a:lnTo>
                  <a:lnTo>
                    <a:pt x="313" y="285"/>
                  </a:lnTo>
                  <a:lnTo>
                    <a:pt x="314" y="283"/>
                  </a:lnTo>
                  <a:lnTo>
                    <a:pt x="316" y="282"/>
                  </a:lnTo>
                  <a:lnTo>
                    <a:pt x="319" y="279"/>
                  </a:lnTo>
                  <a:lnTo>
                    <a:pt x="319" y="279"/>
                  </a:lnTo>
                  <a:lnTo>
                    <a:pt x="320" y="278"/>
                  </a:lnTo>
                  <a:lnTo>
                    <a:pt x="322" y="276"/>
                  </a:lnTo>
                  <a:lnTo>
                    <a:pt x="327" y="279"/>
                  </a:lnTo>
                  <a:lnTo>
                    <a:pt x="327" y="279"/>
                  </a:lnTo>
                  <a:lnTo>
                    <a:pt x="330" y="279"/>
                  </a:lnTo>
                  <a:lnTo>
                    <a:pt x="333" y="279"/>
                  </a:lnTo>
                  <a:lnTo>
                    <a:pt x="336" y="280"/>
                  </a:lnTo>
                  <a:lnTo>
                    <a:pt x="339" y="283"/>
                  </a:lnTo>
                  <a:lnTo>
                    <a:pt x="339" y="283"/>
                  </a:lnTo>
                  <a:lnTo>
                    <a:pt x="340" y="285"/>
                  </a:lnTo>
                  <a:lnTo>
                    <a:pt x="341" y="286"/>
                  </a:lnTo>
                  <a:lnTo>
                    <a:pt x="344" y="285"/>
                  </a:lnTo>
                  <a:lnTo>
                    <a:pt x="347" y="285"/>
                  </a:lnTo>
                  <a:lnTo>
                    <a:pt x="349" y="285"/>
                  </a:lnTo>
                  <a:lnTo>
                    <a:pt x="351" y="286"/>
                  </a:lnTo>
                  <a:lnTo>
                    <a:pt x="351" y="286"/>
                  </a:lnTo>
                  <a:lnTo>
                    <a:pt x="353" y="289"/>
                  </a:lnTo>
                  <a:lnTo>
                    <a:pt x="351" y="290"/>
                  </a:lnTo>
                  <a:lnTo>
                    <a:pt x="344" y="292"/>
                  </a:lnTo>
                  <a:lnTo>
                    <a:pt x="344" y="292"/>
                  </a:lnTo>
                  <a:lnTo>
                    <a:pt x="343" y="292"/>
                  </a:lnTo>
                  <a:lnTo>
                    <a:pt x="341" y="293"/>
                  </a:lnTo>
                  <a:lnTo>
                    <a:pt x="341" y="296"/>
                  </a:lnTo>
                  <a:lnTo>
                    <a:pt x="343" y="298"/>
                  </a:lnTo>
                  <a:lnTo>
                    <a:pt x="344" y="298"/>
                  </a:lnTo>
                  <a:lnTo>
                    <a:pt x="346" y="298"/>
                  </a:lnTo>
                  <a:lnTo>
                    <a:pt x="346" y="298"/>
                  </a:lnTo>
                  <a:lnTo>
                    <a:pt x="349" y="295"/>
                  </a:lnTo>
                  <a:lnTo>
                    <a:pt x="353" y="293"/>
                  </a:lnTo>
                  <a:lnTo>
                    <a:pt x="356" y="293"/>
                  </a:lnTo>
                  <a:lnTo>
                    <a:pt x="358" y="295"/>
                  </a:lnTo>
                  <a:lnTo>
                    <a:pt x="358" y="295"/>
                  </a:lnTo>
                  <a:lnTo>
                    <a:pt x="361" y="296"/>
                  </a:lnTo>
                  <a:lnTo>
                    <a:pt x="364" y="296"/>
                  </a:lnTo>
                  <a:lnTo>
                    <a:pt x="368" y="293"/>
                  </a:lnTo>
                  <a:lnTo>
                    <a:pt x="368" y="293"/>
                  </a:lnTo>
                  <a:lnTo>
                    <a:pt x="370" y="292"/>
                  </a:lnTo>
                  <a:lnTo>
                    <a:pt x="371" y="292"/>
                  </a:lnTo>
                  <a:lnTo>
                    <a:pt x="371" y="296"/>
                  </a:lnTo>
                  <a:lnTo>
                    <a:pt x="371" y="296"/>
                  </a:lnTo>
                  <a:lnTo>
                    <a:pt x="373" y="298"/>
                  </a:lnTo>
                  <a:lnTo>
                    <a:pt x="377" y="299"/>
                  </a:lnTo>
                  <a:lnTo>
                    <a:pt x="390" y="302"/>
                  </a:lnTo>
                  <a:lnTo>
                    <a:pt x="390" y="302"/>
                  </a:lnTo>
                  <a:lnTo>
                    <a:pt x="400" y="303"/>
                  </a:lnTo>
                  <a:lnTo>
                    <a:pt x="410" y="302"/>
                  </a:lnTo>
                  <a:lnTo>
                    <a:pt x="425" y="300"/>
                  </a:lnTo>
                  <a:lnTo>
                    <a:pt x="425" y="300"/>
                  </a:lnTo>
                  <a:lnTo>
                    <a:pt x="428" y="302"/>
                  </a:lnTo>
                  <a:lnTo>
                    <a:pt x="430" y="305"/>
                  </a:lnTo>
                  <a:lnTo>
                    <a:pt x="432" y="307"/>
                  </a:lnTo>
                  <a:lnTo>
                    <a:pt x="440" y="310"/>
                  </a:lnTo>
                  <a:lnTo>
                    <a:pt x="440" y="310"/>
                  </a:lnTo>
                  <a:lnTo>
                    <a:pt x="442" y="310"/>
                  </a:lnTo>
                  <a:lnTo>
                    <a:pt x="445" y="310"/>
                  </a:lnTo>
                  <a:lnTo>
                    <a:pt x="451" y="306"/>
                  </a:lnTo>
                  <a:lnTo>
                    <a:pt x="455" y="303"/>
                  </a:lnTo>
                  <a:lnTo>
                    <a:pt x="457" y="303"/>
                  </a:lnTo>
                  <a:lnTo>
                    <a:pt x="458" y="305"/>
                  </a:lnTo>
                  <a:lnTo>
                    <a:pt x="458" y="305"/>
                  </a:lnTo>
                  <a:lnTo>
                    <a:pt x="461" y="307"/>
                  </a:lnTo>
                  <a:lnTo>
                    <a:pt x="461" y="309"/>
                  </a:lnTo>
                  <a:lnTo>
                    <a:pt x="455" y="315"/>
                  </a:lnTo>
                  <a:lnTo>
                    <a:pt x="455" y="315"/>
                  </a:lnTo>
                  <a:lnTo>
                    <a:pt x="455" y="316"/>
                  </a:lnTo>
                  <a:lnTo>
                    <a:pt x="457" y="317"/>
                  </a:lnTo>
                  <a:lnTo>
                    <a:pt x="464" y="320"/>
                  </a:lnTo>
                  <a:lnTo>
                    <a:pt x="464" y="320"/>
                  </a:lnTo>
                  <a:lnTo>
                    <a:pt x="472" y="323"/>
                  </a:lnTo>
                  <a:lnTo>
                    <a:pt x="478" y="326"/>
                  </a:lnTo>
                  <a:lnTo>
                    <a:pt x="482" y="329"/>
                  </a:lnTo>
                  <a:lnTo>
                    <a:pt x="482" y="329"/>
                  </a:lnTo>
                  <a:lnTo>
                    <a:pt x="489" y="336"/>
                  </a:lnTo>
                  <a:lnTo>
                    <a:pt x="494" y="340"/>
                  </a:lnTo>
                  <a:lnTo>
                    <a:pt x="501" y="344"/>
                  </a:lnTo>
                  <a:lnTo>
                    <a:pt x="501" y="344"/>
                  </a:lnTo>
                  <a:lnTo>
                    <a:pt x="504" y="346"/>
                  </a:lnTo>
                  <a:lnTo>
                    <a:pt x="506" y="344"/>
                  </a:lnTo>
                  <a:lnTo>
                    <a:pt x="506" y="343"/>
                  </a:lnTo>
                  <a:lnTo>
                    <a:pt x="506" y="340"/>
                  </a:lnTo>
                  <a:lnTo>
                    <a:pt x="506" y="336"/>
                  </a:lnTo>
                  <a:lnTo>
                    <a:pt x="508" y="336"/>
                  </a:lnTo>
                  <a:lnTo>
                    <a:pt x="511" y="336"/>
                  </a:lnTo>
                  <a:lnTo>
                    <a:pt x="511" y="336"/>
                  </a:lnTo>
                  <a:lnTo>
                    <a:pt x="515" y="339"/>
                  </a:lnTo>
                  <a:lnTo>
                    <a:pt x="518" y="340"/>
                  </a:lnTo>
                  <a:lnTo>
                    <a:pt x="519" y="340"/>
                  </a:lnTo>
                  <a:lnTo>
                    <a:pt x="524" y="343"/>
                  </a:lnTo>
                  <a:lnTo>
                    <a:pt x="524" y="343"/>
                  </a:lnTo>
                  <a:lnTo>
                    <a:pt x="526" y="346"/>
                  </a:lnTo>
                  <a:lnTo>
                    <a:pt x="528" y="344"/>
                  </a:lnTo>
                  <a:lnTo>
                    <a:pt x="528" y="343"/>
                  </a:lnTo>
                  <a:lnTo>
                    <a:pt x="525" y="330"/>
                  </a:lnTo>
                  <a:lnTo>
                    <a:pt x="525" y="330"/>
                  </a:lnTo>
                  <a:lnTo>
                    <a:pt x="524" y="325"/>
                  </a:lnTo>
                  <a:lnTo>
                    <a:pt x="524" y="325"/>
                  </a:lnTo>
                  <a:lnTo>
                    <a:pt x="525" y="325"/>
                  </a:lnTo>
                  <a:lnTo>
                    <a:pt x="531" y="332"/>
                  </a:lnTo>
                  <a:lnTo>
                    <a:pt x="531" y="332"/>
                  </a:lnTo>
                  <a:lnTo>
                    <a:pt x="532" y="336"/>
                  </a:lnTo>
                  <a:lnTo>
                    <a:pt x="533" y="342"/>
                  </a:lnTo>
                  <a:lnTo>
                    <a:pt x="533" y="347"/>
                  </a:lnTo>
                  <a:lnTo>
                    <a:pt x="532" y="352"/>
                  </a:lnTo>
                  <a:lnTo>
                    <a:pt x="532" y="352"/>
                  </a:lnTo>
                  <a:lnTo>
                    <a:pt x="531" y="354"/>
                  </a:lnTo>
                  <a:lnTo>
                    <a:pt x="529" y="354"/>
                  </a:lnTo>
                  <a:lnTo>
                    <a:pt x="525" y="354"/>
                  </a:lnTo>
                  <a:lnTo>
                    <a:pt x="521" y="353"/>
                  </a:lnTo>
                  <a:lnTo>
                    <a:pt x="521" y="352"/>
                  </a:lnTo>
                  <a:lnTo>
                    <a:pt x="521" y="350"/>
                  </a:lnTo>
                  <a:lnTo>
                    <a:pt x="521" y="350"/>
                  </a:lnTo>
                  <a:lnTo>
                    <a:pt x="519" y="349"/>
                  </a:lnTo>
                  <a:lnTo>
                    <a:pt x="519" y="347"/>
                  </a:lnTo>
                  <a:lnTo>
                    <a:pt x="515" y="347"/>
                  </a:lnTo>
                  <a:lnTo>
                    <a:pt x="511" y="350"/>
                  </a:lnTo>
                  <a:lnTo>
                    <a:pt x="509" y="350"/>
                  </a:lnTo>
                  <a:lnTo>
                    <a:pt x="509" y="353"/>
                  </a:lnTo>
                  <a:lnTo>
                    <a:pt x="509" y="353"/>
                  </a:lnTo>
                  <a:lnTo>
                    <a:pt x="511" y="357"/>
                  </a:lnTo>
                  <a:lnTo>
                    <a:pt x="514" y="362"/>
                  </a:lnTo>
                  <a:lnTo>
                    <a:pt x="518" y="366"/>
                  </a:lnTo>
                  <a:lnTo>
                    <a:pt x="522" y="369"/>
                  </a:lnTo>
                  <a:lnTo>
                    <a:pt x="522" y="369"/>
                  </a:lnTo>
                  <a:lnTo>
                    <a:pt x="524" y="369"/>
                  </a:lnTo>
                  <a:lnTo>
                    <a:pt x="525" y="370"/>
                  </a:lnTo>
                  <a:lnTo>
                    <a:pt x="525" y="374"/>
                  </a:lnTo>
                  <a:lnTo>
                    <a:pt x="526" y="377"/>
                  </a:lnTo>
                  <a:lnTo>
                    <a:pt x="528" y="379"/>
                  </a:lnTo>
                  <a:lnTo>
                    <a:pt x="528" y="379"/>
                  </a:lnTo>
                  <a:lnTo>
                    <a:pt x="531" y="381"/>
                  </a:lnTo>
                  <a:lnTo>
                    <a:pt x="532" y="384"/>
                  </a:lnTo>
                  <a:lnTo>
                    <a:pt x="533" y="387"/>
                  </a:lnTo>
                  <a:lnTo>
                    <a:pt x="533" y="389"/>
                  </a:lnTo>
                  <a:lnTo>
                    <a:pt x="535" y="389"/>
                  </a:lnTo>
                  <a:lnTo>
                    <a:pt x="535" y="389"/>
                  </a:lnTo>
                  <a:lnTo>
                    <a:pt x="536" y="386"/>
                  </a:lnTo>
                  <a:lnTo>
                    <a:pt x="536" y="381"/>
                  </a:lnTo>
                  <a:lnTo>
                    <a:pt x="535" y="376"/>
                  </a:lnTo>
                  <a:lnTo>
                    <a:pt x="533" y="371"/>
                  </a:lnTo>
                  <a:lnTo>
                    <a:pt x="533" y="371"/>
                  </a:lnTo>
                  <a:lnTo>
                    <a:pt x="532" y="367"/>
                  </a:lnTo>
                  <a:lnTo>
                    <a:pt x="532" y="363"/>
                  </a:lnTo>
                  <a:lnTo>
                    <a:pt x="533" y="360"/>
                  </a:lnTo>
                  <a:lnTo>
                    <a:pt x="536" y="360"/>
                  </a:lnTo>
                  <a:lnTo>
                    <a:pt x="536" y="360"/>
                  </a:lnTo>
                  <a:lnTo>
                    <a:pt x="538" y="363"/>
                  </a:lnTo>
                  <a:lnTo>
                    <a:pt x="538" y="366"/>
                  </a:lnTo>
                  <a:lnTo>
                    <a:pt x="538" y="369"/>
                  </a:lnTo>
                  <a:lnTo>
                    <a:pt x="538" y="371"/>
                  </a:lnTo>
                  <a:lnTo>
                    <a:pt x="538" y="371"/>
                  </a:lnTo>
                  <a:lnTo>
                    <a:pt x="539" y="373"/>
                  </a:lnTo>
                  <a:lnTo>
                    <a:pt x="542" y="371"/>
                  </a:lnTo>
                  <a:lnTo>
                    <a:pt x="548" y="366"/>
                  </a:lnTo>
                  <a:lnTo>
                    <a:pt x="548" y="366"/>
                  </a:lnTo>
                  <a:lnTo>
                    <a:pt x="549" y="366"/>
                  </a:lnTo>
                  <a:lnTo>
                    <a:pt x="549" y="363"/>
                  </a:lnTo>
                  <a:lnTo>
                    <a:pt x="549" y="359"/>
                  </a:lnTo>
                  <a:lnTo>
                    <a:pt x="548" y="354"/>
                  </a:lnTo>
                  <a:lnTo>
                    <a:pt x="548" y="352"/>
                  </a:lnTo>
                  <a:lnTo>
                    <a:pt x="548" y="352"/>
                  </a:lnTo>
                  <a:lnTo>
                    <a:pt x="548" y="350"/>
                  </a:lnTo>
                  <a:lnTo>
                    <a:pt x="549" y="350"/>
                  </a:lnTo>
                  <a:lnTo>
                    <a:pt x="552" y="352"/>
                  </a:lnTo>
                  <a:lnTo>
                    <a:pt x="555" y="357"/>
                  </a:lnTo>
                  <a:lnTo>
                    <a:pt x="556" y="362"/>
                  </a:lnTo>
                  <a:lnTo>
                    <a:pt x="556" y="362"/>
                  </a:lnTo>
                  <a:lnTo>
                    <a:pt x="556" y="366"/>
                  </a:lnTo>
                  <a:lnTo>
                    <a:pt x="555" y="369"/>
                  </a:lnTo>
                  <a:lnTo>
                    <a:pt x="552" y="371"/>
                  </a:lnTo>
                  <a:lnTo>
                    <a:pt x="552" y="373"/>
                  </a:lnTo>
                  <a:lnTo>
                    <a:pt x="552" y="373"/>
                  </a:lnTo>
                  <a:lnTo>
                    <a:pt x="551" y="376"/>
                  </a:lnTo>
                  <a:lnTo>
                    <a:pt x="548" y="376"/>
                  </a:lnTo>
                  <a:lnTo>
                    <a:pt x="545" y="376"/>
                  </a:lnTo>
                  <a:lnTo>
                    <a:pt x="542" y="377"/>
                  </a:lnTo>
                  <a:lnTo>
                    <a:pt x="542" y="377"/>
                  </a:lnTo>
                  <a:lnTo>
                    <a:pt x="542" y="381"/>
                  </a:lnTo>
                  <a:lnTo>
                    <a:pt x="542" y="387"/>
                  </a:lnTo>
                  <a:lnTo>
                    <a:pt x="542" y="391"/>
                  </a:lnTo>
                  <a:lnTo>
                    <a:pt x="545" y="394"/>
                  </a:lnTo>
                  <a:lnTo>
                    <a:pt x="545" y="394"/>
                  </a:lnTo>
                  <a:lnTo>
                    <a:pt x="546" y="393"/>
                  </a:lnTo>
                  <a:lnTo>
                    <a:pt x="548" y="389"/>
                  </a:lnTo>
                  <a:lnTo>
                    <a:pt x="549" y="387"/>
                  </a:lnTo>
                  <a:lnTo>
                    <a:pt x="551" y="387"/>
                  </a:lnTo>
                  <a:lnTo>
                    <a:pt x="551" y="389"/>
                  </a:lnTo>
                  <a:lnTo>
                    <a:pt x="551" y="389"/>
                  </a:lnTo>
                  <a:lnTo>
                    <a:pt x="552" y="390"/>
                  </a:lnTo>
                  <a:lnTo>
                    <a:pt x="553" y="390"/>
                  </a:lnTo>
                  <a:lnTo>
                    <a:pt x="556" y="387"/>
                  </a:lnTo>
                  <a:lnTo>
                    <a:pt x="559" y="386"/>
                  </a:lnTo>
                  <a:lnTo>
                    <a:pt x="560" y="386"/>
                  </a:lnTo>
                  <a:lnTo>
                    <a:pt x="560" y="386"/>
                  </a:lnTo>
                  <a:lnTo>
                    <a:pt x="560" y="386"/>
                  </a:lnTo>
                  <a:lnTo>
                    <a:pt x="563" y="390"/>
                  </a:lnTo>
                  <a:lnTo>
                    <a:pt x="568" y="394"/>
                  </a:lnTo>
                  <a:lnTo>
                    <a:pt x="572" y="397"/>
                  </a:lnTo>
                  <a:lnTo>
                    <a:pt x="575" y="397"/>
                  </a:lnTo>
                  <a:lnTo>
                    <a:pt x="575" y="397"/>
                  </a:lnTo>
                  <a:lnTo>
                    <a:pt x="576" y="396"/>
                  </a:lnTo>
                  <a:lnTo>
                    <a:pt x="575" y="393"/>
                  </a:lnTo>
                  <a:lnTo>
                    <a:pt x="572" y="390"/>
                  </a:lnTo>
                  <a:lnTo>
                    <a:pt x="568" y="389"/>
                  </a:lnTo>
                  <a:lnTo>
                    <a:pt x="568" y="389"/>
                  </a:lnTo>
                  <a:lnTo>
                    <a:pt x="565" y="387"/>
                  </a:lnTo>
                  <a:lnTo>
                    <a:pt x="565" y="384"/>
                  </a:lnTo>
                  <a:lnTo>
                    <a:pt x="566" y="381"/>
                  </a:lnTo>
                  <a:lnTo>
                    <a:pt x="569" y="380"/>
                  </a:lnTo>
                  <a:lnTo>
                    <a:pt x="569" y="380"/>
                  </a:lnTo>
                  <a:lnTo>
                    <a:pt x="572" y="381"/>
                  </a:lnTo>
                  <a:lnTo>
                    <a:pt x="576" y="387"/>
                  </a:lnTo>
                  <a:lnTo>
                    <a:pt x="580" y="391"/>
                  </a:lnTo>
                  <a:lnTo>
                    <a:pt x="580" y="396"/>
                  </a:lnTo>
                  <a:lnTo>
                    <a:pt x="580" y="396"/>
                  </a:lnTo>
                  <a:lnTo>
                    <a:pt x="580" y="399"/>
                  </a:lnTo>
                  <a:lnTo>
                    <a:pt x="578" y="400"/>
                  </a:lnTo>
                  <a:lnTo>
                    <a:pt x="573" y="404"/>
                  </a:lnTo>
                  <a:lnTo>
                    <a:pt x="573" y="404"/>
                  </a:lnTo>
                  <a:lnTo>
                    <a:pt x="572" y="406"/>
                  </a:lnTo>
                  <a:lnTo>
                    <a:pt x="569" y="406"/>
                  </a:lnTo>
                  <a:lnTo>
                    <a:pt x="566" y="403"/>
                  </a:lnTo>
                  <a:lnTo>
                    <a:pt x="562" y="399"/>
                  </a:lnTo>
                  <a:lnTo>
                    <a:pt x="559" y="397"/>
                  </a:lnTo>
                  <a:lnTo>
                    <a:pt x="559" y="397"/>
                  </a:lnTo>
                  <a:lnTo>
                    <a:pt x="558" y="399"/>
                  </a:lnTo>
                  <a:lnTo>
                    <a:pt x="558" y="399"/>
                  </a:lnTo>
                  <a:lnTo>
                    <a:pt x="558" y="403"/>
                  </a:lnTo>
                  <a:lnTo>
                    <a:pt x="560" y="410"/>
                  </a:lnTo>
                  <a:lnTo>
                    <a:pt x="560" y="410"/>
                  </a:lnTo>
                  <a:lnTo>
                    <a:pt x="560" y="414"/>
                  </a:lnTo>
                  <a:lnTo>
                    <a:pt x="559" y="418"/>
                  </a:lnTo>
                  <a:lnTo>
                    <a:pt x="559" y="423"/>
                  </a:lnTo>
                  <a:lnTo>
                    <a:pt x="559" y="424"/>
                  </a:lnTo>
                  <a:lnTo>
                    <a:pt x="562" y="426"/>
                  </a:lnTo>
                  <a:lnTo>
                    <a:pt x="562" y="426"/>
                  </a:lnTo>
                  <a:lnTo>
                    <a:pt x="565" y="427"/>
                  </a:lnTo>
                  <a:lnTo>
                    <a:pt x="566" y="426"/>
                  </a:lnTo>
                  <a:lnTo>
                    <a:pt x="566" y="420"/>
                  </a:lnTo>
                  <a:lnTo>
                    <a:pt x="566" y="420"/>
                  </a:lnTo>
                  <a:lnTo>
                    <a:pt x="568" y="420"/>
                  </a:lnTo>
                  <a:lnTo>
                    <a:pt x="570" y="420"/>
                  </a:lnTo>
                  <a:lnTo>
                    <a:pt x="576" y="424"/>
                  </a:lnTo>
                  <a:lnTo>
                    <a:pt x="576" y="424"/>
                  </a:lnTo>
                  <a:lnTo>
                    <a:pt x="578" y="424"/>
                  </a:lnTo>
                  <a:lnTo>
                    <a:pt x="579" y="421"/>
                  </a:lnTo>
                  <a:lnTo>
                    <a:pt x="579" y="414"/>
                  </a:lnTo>
                  <a:lnTo>
                    <a:pt x="579" y="414"/>
                  </a:lnTo>
                  <a:lnTo>
                    <a:pt x="580" y="413"/>
                  </a:lnTo>
                  <a:lnTo>
                    <a:pt x="582" y="413"/>
                  </a:lnTo>
                  <a:lnTo>
                    <a:pt x="585" y="416"/>
                  </a:lnTo>
                  <a:lnTo>
                    <a:pt x="588" y="417"/>
                  </a:lnTo>
                  <a:lnTo>
                    <a:pt x="588" y="417"/>
                  </a:lnTo>
                  <a:lnTo>
                    <a:pt x="589" y="418"/>
                  </a:lnTo>
                  <a:lnTo>
                    <a:pt x="590" y="417"/>
                  </a:lnTo>
                  <a:lnTo>
                    <a:pt x="592" y="414"/>
                  </a:lnTo>
                  <a:lnTo>
                    <a:pt x="595" y="414"/>
                  </a:lnTo>
                  <a:lnTo>
                    <a:pt x="595" y="414"/>
                  </a:lnTo>
                  <a:lnTo>
                    <a:pt x="597" y="416"/>
                  </a:lnTo>
                  <a:lnTo>
                    <a:pt x="597" y="418"/>
                  </a:lnTo>
                  <a:lnTo>
                    <a:pt x="596" y="426"/>
                  </a:lnTo>
                  <a:lnTo>
                    <a:pt x="596" y="426"/>
                  </a:lnTo>
                  <a:lnTo>
                    <a:pt x="596" y="426"/>
                  </a:lnTo>
                  <a:lnTo>
                    <a:pt x="597" y="427"/>
                  </a:lnTo>
                  <a:lnTo>
                    <a:pt x="600" y="426"/>
                  </a:lnTo>
                  <a:lnTo>
                    <a:pt x="602" y="424"/>
                  </a:lnTo>
                  <a:lnTo>
                    <a:pt x="603" y="426"/>
                  </a:lnTo>
                  <a:lnTo>
                    <a:pt x="603" y="426"/>
                  </a:lnTo>
                  <a:lnTo>
                    <a:pt x="603" y="426"/>
                  </a:lnTo>
                  <a:lnTo>
                    <a:pt x="603" y="428"/>
                  </a:lnTo>
                  <a:lnTo>
                    <a:pt x="603" y="428"/>
                  </a:lnTo>
                  <a:lnTo>
                    <a:pt x="615" y="420"/>
                  </a:lnTo>
                  <a:lnTo>
                    <a:pt x="615" y="420"/>
                  </a:lnTo>
                  <a:lnTo>
                    <a:pt x="616" y="418"/>
                  </a:lnTo>
                  <a:lnTo>
                    <a:pt x="616" y="417"/>
                  </a:lnTo>
                  <a:lnTo>
                    <a:pt x="615" y="413"/>
                  </a:lnTo>
                  <a:lnTo>
                    <a:pt x="612" y="410"/>
                  </a:lnTo>
                  <a:lnTo>
                    <a:pt x="610" y="407"/>
                  </a:lnTo>
                  <a:lnTo>
                    <a:pt x="610" y="406"/>
                  </a:lnTo>
                  <a:lnTo>
                    <a:pt x="610" y="406"/>
                  </a:lnTo>
                  <a:close/>
                  <a:moveTo>
                    <a:pt x="10" y="455"/>
                  </a:moveTo>
                  <a:lnTo>
                    <a:pt x="10" y="455"/>
                  </a:lnTo>
                  <a:lnTo>
                    <a:pt x="16" y="453"/>
                  </a:lnTo>
                  <a:lnTo>
                    <a:pt x="20" y="450"/>
                  </a:lnTo>
                  <a:lnTo>
                    <a:pt x="20" y="447"/>
                  </a:lnTo>
                  <a:lnTo>
                    <a:pt x="18" y="444"/>
                  </a:lnTo>
                  <a:lnTo>
                    <a:pt x="18" y="444"/>
                  </a:lnTo>
                  <a:lnTo>
                    <a:pt x="17" y="444"/>
                  </a:lnTo>
                  <a:lnTo>
                    <a:pt x="16" y="444"/>
                  </a:lnTo>
                  <a:lnTo>
                    <a:pt x="11" y="450"/>
                  </a:lnTo>
                  <a:lnTo>
                    <a:pt x="9" y="454"/>
                  </a:lnTo>
                  <a:lnTo>
                    <a:pt x="9" y="455"/>
                  </a:lnTo>
                  <a:lnTo>
                    <a:pt x="10" y="455"/>
                  </a:lnTo>
                  <a:lnTo>
                    <a:pt x="10" y="455"/>
                  </a:lnTo>
                  <a:close/>
                  <a:moveTo>
                    <a:pt x="71" y="424"/>
                  </a:moveTo>
                  <a:lnTo>
                    <a:pt x="71" y="424"/>
                  </a:lnTo>
                  <a:lnTo>
                    <a:pt x="67" y="424"/>
                  </a:lnTo>
                  <a:lnTo>
                    <a:pt x="63" y="424"/>
                  </a:lnTo>
                  <a:lnTo>
                    <a:pt x="54" y="428"/>
                  </a:lnTo>
                  <a:lnTo>
                    <a:pt x="48" y="433"/>
                  </a:lnTo>
                  <a:lnTo>
                    <a:pt x="48" y="434"/>
                  </a:lnTo>
                  <a:lnTo>
                    <a:pt x="50" y="434"/>
                  </a:lnTo>
                  <a:lnTo>
                    <a:pt x="50" y="434"/>
                  </a:lnTo>
                  <a:lnTo>
                    <a:pt x="53" y="434"/>
                  </a:lnTo>
                  <a:lnTo>
                    <a:pt x="55" y="433"/>
                  </a:lnTo>
                  <a:lnTo>
                    <a:pt x="58" y="431"/>
                  </a:lnTo>
                  <a:lnTo>
                    <a:pt x="63" y="430"/>
                  </a:lnTo>
                  <a:lnTo>
                    <a:pt x="63" y="430"/>
                  </a:lnTo>
                  <a:lnTo>
                    <a:pt x="67" y="430"/>
                  </a:lnTo>
                  <a:lnTo>
                    <a:pt x="71" y="428"/>
                  </a:lnTo>
                  <a:lnTo>
                    <a:pt x="74" y="426"/>
                  </a:lnTo>
                  <a:lnTo>
                    <a:pt x="73" y="426"/>
                  </a:lnTo>
                  <a:lnTo>
                    <a:pt x="71" y="424"/>
                  </a:lnTo>
                  <a:lnTo>
                    <a:pt x="71" y="424"/>
                  </a:lnTo>
                  <a:close/>
                  <a:moveTo>
                    <a:pt x="252" y="340"/>
                  </a:moveTo>
                  <a:lnTo>
                    <a:pt x="252" y="340"/>
                  </a:lnTo>
                  <a:lnTo>
                    <a:pt x="250" y="339"/>
                  </a:lnTo>
                  <a:lnTo>
                    <a:pt x="248" y="339"/>
                  </a:lnTo>
                  <a:lnTo>
                    <a:pt x="243" y="340"/>
                  </a:lnTo>
                  <a:lnTo>
                    <a:pt x="239" y="344"/>
                  </a:lnTo>
                  <a:lnTo>
                    <a:pt x="239" y="344"/>
                  </a:lnTo>
                  <a:lnTo>
                    <a:pt x="229" y="354"/>
                  </a:lnTo>
                  <a:lnTo>
                    <a:pt x="226" y="359"/>
                  </a:lnTo>
                  <a:lnTo>
                    <a:pt x="225" y="362"/>
                  </a:lnTo>
                  <a:lnTo>
                    <a:pt x="225" y="362"/>
                  </a:lnTo>
                  <a:lnTo>
                    <a:pt x="223" y="363"/>
                  </a:lnTo>
                  <a:lnTo>
                    <a:pt x="222" y="363"/>
                  </a:lnTo>
                  <a:lnTo>
                    <a:pt x="219" y="363"/>
                  </a:lnTo>
                  <a:lnTo>
                    <a:pt x="216" y="363"/>
                  </a:lnTo>
                  <a:lnTo>
                    <a:pt x="213" y="364"/>
                  </a:lnTo>
                  <a:lnTo>
                    <a:pt x="213" y="366"/>
                  </a:lnTo>
                  <a:lnTo>
                    <a:pt x="213" y="366"/>
                  </a:lnTo>
                  <a:lnTo>
                    <a:pt x="212" y="370"/>
                  </a:lnTo>
                  <a:lnTo>
                    <a:pt x="213" y="376"/>
                  </a:lnTo>
                  <a:lnTo>
                    <a:pt x="216" y="379"/>
                  </a:lnTo>
                  <a:lnTo>
                    <a:pt x="218" y="379"/>
                  </a:lnTo>
                  <a:lnTo>
                    <a:pt x="219" y="379"/>
                  </a:lnTo>
                  <a:lnTo>
                    <a:pt x="219" y="379"/>
                  </a:lnTo>
                  <a:lnTo>
                    <a:pt x="222" y="377"/>
                  </a:lnTo>
                  <a:lnTo>
                    <a:pt x="225" y="377"/>
                  </a:lnTo>
                  <a:lnTo>
                    <a:pt x="228" y="379"/>
                  </a:lnTo>
                  <a:lnTo>
                    <a:pt x="228" y="379"/>
                  </a:lnTo>
                  <a:lnTo>
                    <a:pt x="232" y="377"/>
                  </a:lnTo>
                  <a:lnTo>
                    <a:pt x="239" y="373"/>
                  </a:lnTo>
                  <a:lnTo>
                    <a:pt x="245" y="367"/>
                  </a:lnTo>
                  <a:lnTo>
                    <a:pt x="249" y="363"/>
                  </a:lnTo>
                  <a:lnTo>
                    <a:pt x="249" y="363"/>
                  </a:lnTo>
                  <a:lnTo>
                    <a:pt x="250" y="362"/>
                  </a:lnTo>
                  <a:lnTo>
                    <a:pt x="249" y="360"/>
                  </a:lnTo>
                  <a:lnTo>
                    <a:pt x="248" y="357"/>
                  </a:lnTo>
                  <a:lnTo>
                    <a:pt x="245" y="356"/>
                  </a:lnTo>
                  <a:lnTo>
                    <a:pt x="243" y="353"/>
                  </a:lnTo>
                  <a:lnTo>
                    <a:pt x="243" y="353"/>
                  </a:lnTo>
                  <a:lnTo>
                    <a:pt x="245" y="352"/>
                  </a:lnTo>
                  <a:lnTo>
                    <a:pt x="248" y="350"/>
                  </a:lnTo>
                  <a:lnTo>
                    <a:pt x="255" y="349"/>
                  </a:lnTo>
                  <a:lnTo>
                    <a:pt x="255" y="349"/>
                  </a:lnTo>
                  <a:lnTo>
                    <a:pt x="256" y="347"/>
                  </a:lnTo>
                  <a:lnTo>
                    <a:pt x="255" y="344"/>
                  </a:lnTo>
                  <a:lnTo>
                    <a:pt x="252" y="343"/>
                  </a:lnTo>
                  <a:lnTo>
                    <a:pt x="252" y="340"/>
                  </a:lnTo>
                  <a:lnTo>
                    <a:pt x="252" y="340"/>
                  </a:lnTo>
                  <a:close/>
                  <a:moveTo>
                    <a:pt x="24" y="299"/>
                  </a:moveTo>
                  <a:lnTo>
                    <a:pt x="24" y="299"/>
                  </a:lnTo>
                  <a:lnTo>
                    <a:pt x="24" y="298"/>
                  </a:lnTo>
                  <a:lnTo>
                    <a:pt x="21" y="296"/>
                  </a:lnTo>
                  <a:lnTo>
                    <a:pt x="17" y="298"/>
                  </a:lnTo>
                  <a:lnTo>
                    <a:pt x="11" y="299"/>
                  </a:lnTo>
                  <a:lnTo>
                    <a:pt x="10" y="302"/>
                  </a:lnTo>
                  <a:lnTo>
                    <a:pt x="10" y="303"/>
                  </a:lnTo>
                  <a:lnTo>
                    <a:pt x="10" y="303"/>
                  </a:lnTo>
                  <a:lnTo>
                    <a:pt x="11" y="306"/>
                  </a:lnTo>
                  <a:lnTo>
                    <a:pt x="14" y="307"/>
                  </a:lnTo>
                  <a:lnTo>
                    <a:pt x="20" y="309"/>
                  </a:lnTo>
                  <a:lnTo>
                    <a:pt x="27" y="310"/>
                  </a:lnTo>
                  <a:lnTo>
                    <a:pt x="33" y="310"/>
                  </a:lnTo>
                  <a:lnTo>
                    <a:pt x="33" y="310"/>
                  </a:lnTo>
                  <a:lnTo>
                    <a:pt x="36" y="309"/>
                  </a:lnTo>
                  <a:lnTo>
                    <a:pt x="38" y="306"/>
                  </a:lnTo>
                  <a:lnTo>
                    <a:pt x="38" y="302"/>
                  </a:lnTo>
                  <a:lnTo>
                    <a:pt x="36" y="299"/>
                  </a:lnTo>
                  <a:lnTo>
                    <a:pt x="36" y="299"/>
                  </a:lnTo>
                  <a:lnTo>
                    <a:pt x="34" y="299"/>
                  </a:lnTo>
                  <a:lnTo>
                    <a:pt x="33" y="299"/>
                  </a:lnTo>
                  <a:lnTo>
                    <a:pt x="30" y="299"/>
                  </a:lnTo>
                  <a:lnTo>
                    <a:pt x="26" y="300"/>
                  </a:lnTo>
                  <a:lnTo>
                    <a:pt x="26" y="300"/>
                  </a:lnTo>
                  <a:lnTo>
                    <a:pt x="24" y="299"/>
                  </a:lnTo>
                  <a:lnTo>
                    <a:pt x="24" y="299"/>
                  </a:lnTo>
                  <a:close/>
                  <a:moveTo>
                    <a:pt x="198" y="1084"/>
                  </a:moveTo>
                  <a:lnTo>
                    <a:pt x="198" y="1084"/>
                  </a:lnTo>
                  <a:lnTo>
                    <a:pt x="195" y="1086"/>
                  </a:lnTo>
                  <a:lnTo>
                    <a:pt x="193" y="1087"/>
                  </a:lnTo>
                  <a:lnTo>
                    <a:pt x="193" y="1091"/>
                  </a:lnTo>
                  <a:lnTo>
                    <a:pt x="193" y="1096"/>
                  </a:lnTo>
                  <a:lnTo>
                    <a:pt x="195" y="1101"/>
                  </a:lnTo>
                  <a:lnTo>
                    <a:pt x="196" y="1104"/>
                  </a:lnTo>
                  <a:lnTo>
                    <a:pt x="199" y="1103"/>
                  </a:lnTo>
                  <a:lnTo>
                    <a:pt x="199" y="1103"/>
                  </a:lnTo>
                  <a:lnTo>
                    <a:pt x="205" y="1100"/>
                  </a:lnTo>
                  <a:lnTo>
                    <a:pt x="208" y="1098"/>
                  </a:lnTo>
                  <a:lnTo>
                    <a:pt x="211" y="1097"/>
                  </a:lnTo>
                  <a:lnTo>
                    <a:pt x="211" y="1097"/>
                  </a:lnTo>
                  <a:lnTo>
                    <a:pt x="211" y="1093"/>
                  </a:lnTo>
                  <a:lnTo>
                    <a:pt x="208" y="1088"/>
                  </a:lnTo>
                  <a:lnTo>
                    <a:pt x="203" y="1084"/>
                  </a:lnTo>
                  <a:lnTo>
                    <a:pt x="201" y="1084"/>
                  </a:lnTo>
                  <a:lnTo>
                    <a:pt x="198" y="1084"/>
                  </a:lnTo>
                  <a:lnTo>
                    <a:pt x="198" y="1084"/>
                  </a:lnTo>
                  <a:close/>
                  <a:moveTo>
                    <a:pt x="186" y="1070"/>
                  </a:moveTo>
                  <a:lnTo>
                    <a:pt x="186" y="1070"/>
                  </a:lnTo>
                  <a:lnTo>
                    <a:pt x="185" y="1071"/>
                  </a:lnTo>
                  <a:lnTo>
                    <a:pt x="184" y="1071"/>
                  </a:lnTo>
                  <a:lnTo>
                    <a:pt x="184" y="1076"/>
                  </a:lnTo>
                  <a:lnTo>
                    <a:pt x="185" y="1079"/>
                  </a:lnTo>
                  <a:lnTo>
                    <a:pt x="186" y="1079"/>
                  </a:lnTo>
                  <a:lnTo>
                    <a:pt x="188" y="1079"/>
                  </a:lnTo>
                  <a:lnTo>
                    <a:pt x="188" y="1079"/>
                  </a:lnTo>
                  <a:lnTo>
                    <a:pt x="191" y="1074"/>
                  </a:lnTo>
                  <a:lnTo>
                    <a:pt x="191" y="1073"/>
                  </a:lnTo>
                  <a:lnTo>
                    <a:pt x="189" y="1070"/>
                  </a:lnTo>
                  <a:lnTo>
                    <a:pt x="186" y="1070"/>
                  </a:lnTo>
                  <a:lnTo>
                    <a:pt x="186" y="1070"/>
                  </a:lnTo>
                  <a:close/>
                  <a:moveTo>
                    <a:pt x="131" y="1051"/>
                  </a:moveTo>
                  <a:lnTo>
                    <a:pt x="131" y="1051"/>
                  </a:lnTo>
                  <a:lnTo>
                    <a:pt x="134" y="1054"/>
                  </a:lnTo>
                  <a:lnTo>
                    <a:pt x="137" y="1056"/>
                  </a:lnTo>
                  <a:lnTo>
                    <a:pt x="139" y="1054"/>
                  </a:lnTo>
                  <a:lnTo>
                    <a:pt x="141" y="1051"/>
                  </a:lnTo>
                  <a:lnTo>
                    <a:pt x="141" y="1051"/>
                  </a:lnTo>
                  <a:lnTo>
                    <a:pt x="139" y="1050"/>
                  </a:lnTo>
                  <a:lnTo>
                    <a:pt x="138" y="1049"/>
                  </a:lnTo>
                  <a:lnTo>
                    <a:pt x="134" y="1049"/>
                  </a:lnTo>
                  <a:lnTo>
                    <a:pt x="131" y="1049"/>
                  </a:lnTo>
                  <a:lnTo>
                    <a:pt x="129" y="1050"/>
                  </a:lnTo>
                  <a:lnTo>
                    <a:pt x="131" y="1051"/>
                  </a:lnTo>
                  <a:lnTo>
                    <a:pt x="131" y="1051"/>
                  </a:lnTo>
                  <a:close/>
                  <a:moveTo>
                    <a:pt x="156" y="1063"/>
                  </a:moveTo>
                  <a:lnTo>
                    <a:pt x="156" y="1063"/>
                  </a:lnTo>
                  <a:lnTo>
                    <a:pt x="158" y="1066"/>
                  </a:lnTo>
                  <a:lnTo>
                    <a:pt x="161" y="1067"/>
                  </a:lnTo>
                  <a:lnTo>
                    <a:pt x="164" y="1067"/>
                  </a:lnTo>
                  <a:lnTo>
                    <a:pt x="166" y="1064"/>
                  </a:lnTo>
                  <a:lnTo>
                    <a:pt x="166" y="1064"/>
                  </a:lnTo>
                  <a:lnTo>
                    <a:pt x="166" y="1063"/>
                  </a:lnTo>
                  <a:lnTo>
                    <a:pt x="165" y="1061"/>
                  </a:lnTo>
                  <a:lnTo>
                    <a:pt x="161" y="1060"/>
                  </a:lnTo>
                  <a:lnTo>
                    <a:pt x="156" y="1060"/>
                  </a:lnTo>
                  <a:lnTo>
                    <a:pt x="155" y="1061"/>
                  </a:lnTo>
                  <a:lnTo>
                    <a:pt x="156" y="1063"/>
                  </a:lnTo>
                  <a:lnTo>
                    <a:pt x="156" y="1063"/>
                  </a:lnTo>
                  <a:close/>
                  <a:moveTo>
                    <a:pt x="1616" y="586"/>
                  </a:moveTo>
                  <a:lnTo>
                    <a:pt x="1616" y="586"/>
                  </a:lnTo>
                  <a:lnTo>
                    <a:pt x="1615" y="585"/>
                  </a:lnTo>
                  <a:lnTo>
                    <a:pt x="1613" y="585"/>
                  </a:lnTo>
                  <a:lnTo>
                    <a:pt x="1608" y="583"/>
                  </a:lnTo>
                  <a:lnTo>
                    <a:pt x="1600" y="583"/>
                  </a:lnTo>
                  <a:lnTo>
                    <a:pt x="1596" y="582"/>
                  </a:lnTo>
                  <a:lnTo>
                    <a:pt x="1595" y="581"/>
                  </a:lnTo>
                  <a:lnTo>
                    <a:pt x="1595" y="581"/>
                  </a:lnTo>
                  <a:lnTo>
                    <a:pt x="1592" y="579"/>
                  </a:lnTo>
                  <a:lnTo>
                    <a:pt x="1589" y="582"/>
                  </a:lnTo>
                  <a:lnTo>
                    <a:pt x="1582" y="589"/>
                  </a:lnTo>
                  <a:lnTo>
                    <a:pt x="1576" y="599"/>
                  </a:lnTo>
                  <a:lnTo>
                    <a:pt x="1573" y="609"/>
                  </a:lnTo>
                  <a:lnTo>
                    <a:pt x="1573" y="609"/>
                  </a:lnTo>
                  <a:lnTo>
                    <a:pt x="1572" y="613"/>
                  </a:lnTo>
                  <a:lnTo>
                    <a:pt x="1569" y="616"/>
                  </a:lnTo>
                  <a:lnTo>
                    <a:pt x="1563" y="623"/>
                  </a:lnTo>
                  <a:lnTo>
                    <a:pt x="1553" y="630"/>
                  </a:lnTo>
                  <a:lnTo>
                    <a:pt x="1553" y="630"/>
                  </a:lnTo>
                  <a:lnTo>
                    <a:pt x="1499" y="630"/>
                  </a:lnTo>
                  <a:lnTo>
                    <a:pt x="1499" y="630"/>
                  </a:lnTo>
                  <a:lnTo>
                    <a:pt x="1495" y="632"/>
                  </a:lnTo>
                  <a:lnTo>
                    <a:pt x="1489" y="636"/>
                  </a:lnTo>
                  <a:lnTo>
                    <a:pt x="1477" y="646"/>
                  </a:lnTo>
                  <a:lnTo>
                    <a:pt x="1477" y="646"/>
                  </a:lnTo>
                  <a:lnTo>
                    <a:pt x="1478" y="647"/>
                  </a:lnTo>
                  <a:lnTo>
                    <a:pt x="1478" y="647"/>
                  </a:lnTo>
                  <a:lnTo>
                    <a:pt x="1478" y="650"/>
                  </a:lnTo>
                  <a:lnTo>
                    <a:pt x="1478" y="653"/>
                  </a:lnTo>
                  <a:lnTo>
                    <a:pt x="1475" y="656"/>
                  </a:lnTo>
                  <a:lnTo>
                    <a:pt x="1471" y="659"/>
                  </a:lnTo>
                  <a:lnTo>
                    <a:pt x="1460" y="662"/>
                  </a:lnTo>
                  <a:lnTo>
                    <a:pt x="1447" y="663"/>
                  </a:lnTo>
                  <a:lnTo>
                    <a:pt x="1447" y="663"/>
                  </a:lnTo>
                  <a:lnTo>
                    <a:pt x="1434" y="665"/>
                  </a:lnTo>
                  <a:lnTo>
                    <a:pt x="1434" y="665"/>
                  </a:lnTo>
                  <a:lnTo>
                    <a:pt x="1435" y="670"/>
                  </a:lnTo>
                  <a:lnTo>
                    <a:pt x="1435" y="670"/>
                  </a:lnTo>
                  <a:lnTo>
                    <a:pt x="1434" y="673"/>
                  </a:lnTo>
                  <a:lnTo>
                    <a:pt x="1430" y="674"/>
                  </a:lnTo>
                  <a:lnTo>
                    <a:pt x="1430" y="674"/>
                  </a:lnTo>
                  <a:lnTo>
                    <a:pt x="1425" y="680"/>
                  </a:lnTo>
                  <a:lnTo>
                    <a:pt x="1415" y="686"/>
                  </a:lnTo>
                  <a:lnTo>
                    <a:pt x="1393" y="697"/>
                  </a:lnTo>
                  <a:lnTo>
                    <a:pt x="1393" y="697"/>
                  </a:lnTo>
                  <a:lnTo>
                    <a:pt x="1388" y="699"/>
                  </a:lnTo>
                  <a:lnTo>
                    <a:pt x="1383" y="700"/>
                  </a:lnTo>
                  <a:lnTo>
                    <a:pt x="1377" y="702"/>
                  </a:lnTo>
                  <a:lnTo>
                    <a:pt x="1373" y="700"/>
                  </a:lnTo>
                  <a:lnTo>
                    <a:pt x="1367" y="699"/>
                  </a:lnTo>
                  <a:lnTo>
                    <a:pt x="1364" y="697"/>
                  </a:lnTo>
                  <a:lnTo>
                    <a:pt x="1361" y="693"/>
                  </a:lnTo>
                  <a:lnTo>
                    <a:pt x="1361" y="690"/>
                  </a:lnTo>
                  <a:lnTo>
                    <a:pt x="1361" y="690"/>
                  </a:lnTo>
                  <a:lnTo>
                    <a:pt x="1361" y="687"/>
                  </a:lnTo>
                  <a:lnTo>
                    <a:pt x="1363" y="684"/>
                  </a:lnTo>
                  <a:lnTo>
                    <a:pt x="1364" y="683"/>
                  </a:lnTo>
                  <a:lnTo>
                    <a:pt x="1367" y="683"/>
                  </a:lnTo>
                  <a:lnTo>
                    <a:pt x="1370" y="683"/>
                  </a:lnTo>
                  <a:lnTo>
                    <a:pt x="1373" y="686"/>
                  </a:lnTo>
                  <a:lnTo>
                    <a:pt x="1373" y="686"/>
                  </a:lnTo>
                  <a:lnTo>
                    <a:pt x="1374" y="687"/>
                  </a:lnTo>
                  <a:lnTo>
                    <a:pt x="1376" y="687"/>
                  </a:lnTo>
                  <a:lnTo>
                    <a:pt x="1380" y="684"/>
                  </a:lnTo>
                  <a:lnTo>
                    <a:pt x="1380" y="684"/>
                  </a:lnTo>
                  <a:lnTo>
                    <a:pt x="1378" y="682"/>
                  </a:lnTo>
                  <a:lnTo>
                    <a:pt x="1377" y="679"/>
                  </a:lnTo>
                  <a:lnTo>
                    <a:pt x="1377" y="672"/>
                  </a:lnTo>
                  <a:lnTo>
                    <a:pt x="1377" y="672"/>
                  </a:lnTo>
                  <a:lnTo>
                    <a:pt x="1376" y="670"/>
                  </a:lnTo>
                  <a:lnTo>
                    <a:pt x="1376" y="669"/>
                  </a:lnTo>
                  <a:lnTo>
                    <a:pt x="1376" y="662"/>
                  </a:lnTo>
                  <a:lnTo>
                    <a:pt x="1376" y="656"/>
                  </a:lnTo>
                  <a:lnTo>
                    <a:pt x="1374" y="653"/>
                  </a:lnTo>
                  <a:lnTo>
                    <a:pt x="1371" y="652"/>
                  </a:lnTo>
                  <a:lnTo>
                    <a:pt x="1371" y="652"/>
                  </a:lnTo>
                  <a:lnTo>
                    <a:pt x="1369" y="652"/>
                  </a:lnTo>
                  <a:lnTo>
                    <a:pt x="1364" y="652"/>
                  </a:lnTo>
                  <a:lnTo>
                    <a:pt x="1359" y="656"/>
                  </a:lnTo>
                  <a:lnTo>
                    <a:pt x="1354" y="657"/>
                  </a:lnTo>
                  <a:lnTo>
                    <a:pt x="1354" y="657"/>
                  </a:lnTo>
                  <a:lnTo>
                    <a:pt x="1354" y="655"/>
                  </a:lnTo>
                  <a:lnTo>
                    <a:pt x="1354" y="655"/>
                  </a:lnTo>
                  <a:lnTo>
                    <a:pt x="1357" y="647"/>
                  </a:lnTo>
                  <a:lnTo>
                    <a:pt x="1361" y="640"/>
                  </a:lnTo>
                  <a:lnTo>
                    <a:pt x="1363" y="638"/>
                  </a:lnTo>
                  <a:lnTo>
                    <a:pt x="1363" y="633"/>
                  </a:lnTo>
                  <a:lnTo>
                    <a:pt x="1363" y="629"/>
                  </a:lnTo>
                  <a:lnTo>
                    <a:pt x="1360" y="625"/>
                  </a:lnTo>
                  <a:lnTo>
                    <a:pt x="1360" y="625"/>
                  </a:lnTo>
                  <a:lnTo>
                    <a:pt x="1357" y="622"/>
                  </a:lnTo>
                  <a:lnTo>
                    <a:pt x="1354" y="619"/>
                  </a:lnTo>
                  <a:lnTo>
                    <a:pt x="1350" y="616"/>
                  </a:lnTo>
                  <a:lnTo>
                    <a:pt x="1346" y="616"/>
                  </a:lnTo>
                  <a:lnTo>
                    <a:pt x="1343" y="616"/>
                  </a:lnTo>
                  <a:lnTo>
                    <a:pt x="1340" y="618"/>
                  </a:lnTo>
                  <a:lnTo>
                    <a:pt x="1337" y="619"/>
                  </a:lnTo>
                  <a:lnTo>
                    <a:pt x="1336" y="622"/>
                  </a:lnTo>
                  <a:lnTo>
                    <a:pt x="1336" y="622"/>
                  </a:lnTo>
                  <a:lnTo>
                    <a:pt x="1334" y="625"/>
                  </a:lnTo>
                  <a:lnTo>
                    <a:pt x="1333" y="628"/>
                  </a:lnTo>
                  <a:lnTo>
                    <a:pt x="1327" y="629"/>
                  </a:lnTo>
                  <a:lnTo>
                    <a:pt x="1323" y="630"/>
                  </a:lnTo>
                  <a:lnTo>
                    <a:pt x="1320" y="632"/>
                  </a:lnTo>
                  <a:lnTo>
                    <a:pt x="1319" y="635"/>
                  </a:lnTo>
                  <a:lnTo>
                    <a:pt x="1319" y="635"/>
                  </a:lnTo>
                  <a:lnTo>
                    <a:pt x="1317" y="642"/>
                  </a:lnTo>
                  <a:lnTo>
                    <a:pt x="1314" y="650"/>
                  </a:lnTo>
                  <a:lnTo>
                    <a:pt x="1314" y="659"/>
                  </a:lnTo>
                  <a:lnTo>
                    <a:pt x="1314" y="669"/>
                  </a:lnTo>
                  <a:lnTo>
                    <a:pt x="1314" y="669"/>
                  </a:lnTo>
                  <a:lnTo>
                    <a:pt x="1316" y="676"/>
                  </a:lnTo>
                  <a:lnTo>
                    <a:pt x="1314" y="682"/>
                  </a:lnTo>
                  <a:lnTo>
                    <a:pt x="1310" y="687"/>
                  </a:lnTo>
                  <a:lnTo>
                    <a:pt x="1303" y="692"/>
                  </a:lnTo>
                  <a:lnTo>
                    <a:pt x="1303" y="692"/>
                  </a:lnTo>
                  <a:lnTo>
                    <a:pt x="1300" y="693"/>
                  </a:lnTo>
                  <a:lnTo>
                    <a:pt x="1296" y="693"/>
                  </a:lnTo>
                  <a:lnTo>
                    <a:pt x="1295" y="690"/>
                  </a:lnTo>
                  <a:lnTo>
                    <a:pt x="1292" y="687"/>
                  </a:lnTo>
                  <a:lnTo>
                    <a:pt x="1290" y="682"/>
                  </a:lnTo>
                  <a:lnTo>
                    <a:pt x="1290" y="676"/>
                  </a:lnTo>
                  <a:lnTo>
                    <a:pt x="1292" y="662"/>
                  </a:lnTo>
                  <a:lnTo>
                    <a:pt x="1292" y="662"/>
                  </a:lnTo>
                  <a:lnTo>
                    <a:pt x="1295" y="652"/>
                  </a:lnTo>
                  <a:lnTo>
                    <a:pt x="1297" y="642"/>
                  </a:lnTo>
                  <a:lnTo>
                    <a:pt x="1297" y="636"/>
                  </a:lnTo>
                  <a:lnTo>
                    <a:pt x="1297" y="635"/>
                  </a:lnTo>
                  <a:lnTo>
                    <a:pt x="1295" y="633"/>
                  </a:lnTo>
                  <a:lnTo>
                    <a:pt x="1295" y="633"/>
                  </a:lnTo>
                  <a:lnTo>
                    <a:pt x="1293" y="633"/>
                  </a:lnTo>
                  <a:lnTo>
                    <a:pt x="1293" y="632"/>
                  </a:lnTo>
                  <a:lnTo>
                    <a:pt x="1299" y="625"/>
                  </a:lnTo>
                  <a:lnTo>
                    <a:pt x="1309" y="618"/>
                  </a:lnTo>
                  <a:lnTo>
                    <a:pt x="1313" y="615"/>
                  </a:lnTo>
                  <a:lnTo>
                    <a:pt x="1319" y="613"/>
                  </a:lnTo>
                  <a:lnTo>
                    <a:pt x="1319" y="613"/>
                  </a:lnTo>
                  <a:lnTo>
                    <a:pt x="1330" y="612"/>
                  </a:lnTo>
                  <a:lnTo>
                    <a:pt x="1341" y="610"/>
                  </a:lnTo>
                  <a:lnTo>
                    <a:pt x="1350" y="609"/>
                  </a:lnTo>
                  <a:lnTo>
                    <a:pt x="1351" y="608"/>
                  </a:lnTo>
                  <a:lnTo>
                    <a:pt x="1353" y="606"/>
                  </a:lnTo>
                  <a:lnTo>
                    <a:pt x="1353" y="606"/>
                  </a:lnTo>
                  <a:lnTo>
                    <a:pt x="1353" y="606"/>
                  </a:lnTo>
                  <a:lnTo>
                    <a:pt x="1354" y="605"/>
                  </a:lnTo>
                  <a:lnTo>
                    <a:pt x="1354" y="605"/>
                  </a:lnTo>
                  <a:lnTo>
                    <a:pt x="1346" y="599"/>
                  </a:lnTo>
                  <a:lnTo>
                    <a:pt x="1346" y="599"/>
                  </a:lnTo>
                  <a:lnTo>
                    <a:pt x="1343" y="601"/>
                  </a:lnTo>
                  <a:lnTo>
                    <a:pt x="1343" y="601"/>
                  </a:lnTo>
                  <a:lnTo>
                    <a:pt x="1341" y="602"/>
                  </a:lnTo>
                  <a:lnTo>
                    <a:pt x="1340" y="602"/>
                  </a:lnTo>
                  <a:lnTo>
                    <a:pt x="1337" y="599"/>
                  </a:lnTo>
                  <a:lnTo>
                    <a:pt x="1334" y="596"/>
                  </a:lnTo>
                  <a:lnTo>
                    <a:pt x="1332" y="595"/>
                  </a:lnTo>
                  <a:lnTo>
                    <a:pt x="1329" y="595"/>
                  </a:lnTo>
                  <a:lnTo>
                    <a:pt x="1329" y="595"/>
                  </a:lnTo>
                  <a:lnTo>
                    <a:pt x="1320" y="596"/>
                  </a:lnTo>
                  <a:lnTo>
                    <a:pt x="1313" y="599"/>
                  </a:lnTo>
                  <a:lnTo>
                    <a:pt x="1306" y="602"/>
                  </a:lnTo>
                  <a:lnTo>
                    <a:pt x="1302" y="602"/>
                  </a:lnTo>
                  <a:lnTo>
                    <a:pt x="1299" y="601"/>
                  </a:lnTo>
                  <a:lnTo>
                    <a:pt x="1299" y="601"/>
                  </a:lnTo>
                  <a:lnTo>
                    <a:pt x="1295" y="598"/>
                  </a:lnTo>
                  <a:lnTo>
                    <a:pt x="1292" y="593"/>
                  </a:lnTo>
                  <a:lnTo>
                    <a:pt x="1290" y="592"/>
                  </a:lnTo>
                  <a:lnTo>
                    <a:pt x="1286" y="591"/>
                  </a:lnTo>
                  <a:lnTo>
                    <a:pt x="1286" y="591"/>
                  </a:lnTo>
                  <a:lnTo>
                    <a:pt x="1285" y="589"/>
                  </a:lnTo>
                  <a:lnTo>
                    <a:pt x="1285" y="588"/>
                  </a:lnTo>
                  <a:lnTo>
                    <a:pt x="1285" y="583"/>
                  </a:lnTo>
                  <a:lnTo>
                    <a:pt x="1286" y="581"/>
                  </a:lnTo>
                  <a:lnTo>
                    <a:pt x="1285" y="581"/>
                  </a:lnTo>
                  <a:lnTo>
                    <a:pt x="1280" y="582"/>
                  </a:lnTo>
                  <a:lnTo>
                    <a:pt x="1280" y="582"/>
                  </a:lnTo>
                  <a:lnTo>
                    <a:pt x="1262" y="595"/>
                  </a:lnTo>
                  <a:lnTo>
                    <a:pt x="1256" y="596"/>
                  </a:lnTo>
                  <a:lnTo>
                    <a:pt x="1252" y="599"/>
                  </a:lnTo>
                  <a:lnTo>
                    <a:pt x="1248" y="599"/>
                  </a:lnTo>
                  <a:lnTo>
                    <a:pt x="1245" y="596"/>
                  </a:lnTo>
                  <a:lnTo>
                    <a:pt x="1245" y="596"/>
                  </a:lnTo>
                  <a:lnTo>
                    <a:pt x="1242" y="595"/>
                  </a:lnTo>
                  <a:lnTo>
                    <a:pt x="1239" y="593"/>
                  </a:lnTo>
                  <a:lnTo>
                    <a:pt x="1233" y="595"/>
                  </a:lnTo>
                  <a:lnTo>
                    <a:pt x="1229" y="595"/>
                  </a:lnTo>
                  <a:lnTo>
                    <a:pt x="1226" y="595"/>
                  </a:lnTo>
                  <a:lnTo>
                    <a:pt x="1223" y="593"/>
                  </a:lnTo>
                  <a:lnTo>
                    <a:pt x="1223" y="593"/>
                  </a:lnTo>
                  <a:lnTo>
                    <a:pt x="1223" y="591"/>
                  </a:lnTo>
                  <a:lnTo>
                    <a:pt x="1225" y="588"/>
                  </a:lnTo>
                  <a:lnTo>
                    <a:pt x="1228" y="583"/>
                  </a:lnTo>
                  <a:lnTo>
                    <a:pt x="1233" y="581"/>
                  </a:lnTo>
                  <a:lnTo>
                    <a:pt x="1245" y="575"/>
                  </a:lnTo>
                  <a:lnTo>
                    <a:pt x="1250" y="573"/>
                  </a:lnTo>
                  <a:lnTo>
                    <a:pt x="1256" y="572"/>
                  </a:lnTo>
                  <a:lnTo>
                    <a:pt x="1256" y="572"/>
                  </a:lnTo>
                  <a:lnTo>
                    <a:pt x="1260" y="572"/>
                  </a:lnTo>
                  <a:lnTo>
                    <a:pt x="1265" y="569"/>
                  </a:lnTo>
                  <a:lnTo>
                    <a:pt x="1265" y="569"/>
                  </a:lnTo>
                  <a:lnTo>
                    <a:pt x="1252" y="565"/>
                  </a:lnTo>
                  <a:lnTo>
                    <a:pt x="1245" y="565"/>
                  </a:lnTo>
                  <a:lnTo>
                    <a:pt x="1243" y="565"/>
                  </a:lnTo>
                  <a:lnTo>
                    <a:pt x="1242" y="566"/>
                  </a:lnTo>
                  <a:lnTo>
                    <a:pt x="1242" y="566"/>
                  </a:lnTo>
                  <a:lnTo>
                    <a:pt x="1238" y="569"/>
                  </a:lnTo>
                  <a:lnTo>
                    <a:pt x="1233" y="569"/>
                  </a:lnTo>
                  <a:lnTo>
                    <a:pt x="1231" y="566"/>
                  </a:lnTo>
                  <a:lnTo>
                    <a:pt x="1228" y="564"/>
                  </a:lnTo>
                  <a:lnTo>
                    <a:pt x="1228" y="564"/>
                  </a:lnTo>
                  <a:lnTo>
                    <a:pt x="1225" y="562"/>
                  </a:lnTo>
                  <a:lnTo>
                    <a:pt x="1222" y="562"/>
                  </a:lnTo>
                  <a:lnTo>
                    <a:pt x="1218" y="562"/>
                  </a:lnTo>
                  <a:lnTo>
                    <a:pt x="1215" y="559"/>
                  </a:lnTo>
                  <a:lnTo>
                    <a:pt x="1215" y="559"/>
                  </a:lnTo>
                  <a:lnTo>
                    <a:pt x="1211" y="555"/>
                  </a:lnTo>
                  <a:lnTo>
                    <a:pt x="1206" y="555"/>
                  </a:lnTo>
                  <a:lnTo>
                    <a:pt x="1199" y="558"/>
                  </a:lnTo>
                  <a:lnTo>
                    <a:pt x="1199" y="558"/>
                  </a:lnTo>
                  <a:lnTo>
                    <a:pt x="1196" y="558"/>
                  </a:lnTo>
                  <a:lnTo>
                    <a:pt x="1194" y="558"/>
                  </a:lnTo>
                  <a:lnTo>
                    <a:pt x="1186" y="554"/>
                  </a:lnTo>
                  <a:lnTo>
                    <a:pt x="1186" y="554"/>
                  </a:lnTo>
                  <a:lnTo>
                    <a:pt x="1182" y="551"/>
                  </a:lnTo>
                  <a:lnTo>
                    <a:pt x="1182" y="548"/>
                  </a:lnTo>
                  <a:lnTo>
                    <a:pt x="1182" y="544"/>
                  </a:lnTo>
                  <a:lnTo>
                    <a:pt x="1179" y="541"/>
                  </a:lnTo>
                  <a:lnTo>
                    <a:pt x="1179" y="541"/>
                  </a:lnTo>
                  <a:lnTo>
                    <a:pt x="1178" y="541"/>
                  </a:lnTo>
                  <a:lnTo>
                    <a:pt x="1176" y="541"/>
                  </a:lnTo>
                  <a:lnTo>
                    <a:pt x="1175" y="544"/>
                  </a:lnTo>
                  <a:lnTo>
                    <a:pt x="1174" y="548"/>
                  </a:lnTo>
                  <a:lnTo>
                    <a:pt x="731" y="551"/>
                  </a:lnTo>
                  <a:lnTo>
                    <a:pt x="731" y="551"/>
                  </a:lnTo>
                  <a:lnTo>
                    <a:pt x="733" y="552"/>
                  </a:lnTo>
                  <a:lnTo>
                    <a:pt x="733" y="552"/>
                  </a:lnTo>
                  <a:lnTo>
                    <a:pt x="735" y="556"/>
                  </a:lnTo>
                  <a:lnTo>
                    <a:pt x="735" y="561"/>
                  </a:lnTo>
                  <a:lnTo>
                    <a:pt x="735" y="565"/>
                  </a:lnTo>
                  <a:lnTo>
                    <a:pt x="735" y="569"/>
                  </a:lnTo>
                  <a:lnTo>
                    <a:pt x="735" y="569"/>
                  </a:lnTo>
                  <a:lnTo>
                    <a:pt x="737" y="575"/>
                  </a:lnTo>
                  <a:lnTo>
                    <a:pt x="735" y="581"/>
                  </a:lnTo>
                  <a:lnTo>
                    <a:pt x="734" y="585"/>
                  </a:lnTo>
                  <a:lnTo>
                    <a:pt x="733" y="585"/>
                  </a:lnTo>
                  <a:lnTo>
                    <a:pt x="731" y="586"/>
                  </a:lnTo>
                  <a:lnTo>
                    <a:pt x="731" y="586"/>
                  </a:lnTo>
                  <a:lnTo>
                    <a:pt x="728" y="585"/>
                  </a:lnTo>
                  <a:lnTo>
                    <a:pt x="727" y="582"/>
                  </a:lnTo>
                  <a:lnTo>
                    <a:pt x="727" y="579"/>
                  </a:lnTo>
                  <a:lnTo>
                    <a:pt x="728" y="578"/>
                  </a:lnTo>
                  <a:lnTo>
                    <a:pt x="728" y="578"/>
                  </a:lnTo>
                  <a:lnTo>
                    <a:pt x="731" y="575"/>
                  </a:lnTo>
                  <a:lnTo>
                    <a:pt x="731" y="572"/>
                  </a:lnTo>
                  <a:lnTo>
                    <a:pt x="730" y="569"/>
                  </a:lnTo>
                  <a:lnTo>
                    <a:pt x="727" y="568"/>
                  </a:lnTo>
                  <a:lnTo>
                    <a:pt x="727" y="568"/>
                  </a:lnTo>
                  <a:lnTo>
                    <a:pt x="726" y="568"/>
                  </a:lnTo>
                  <a:lnTo>
                    <a:pt x="724" y="566"/>
                  </a:lnTo>
                  <a:lnTo>
                    <a:pt x="724" y="562"/>
                  </a:lnTo>
                  <a:lnTo>
                    <a:pt x="724" y="562"/>
                  </a:lnTo>
                  <a:lnTo>
                    <a:pt x="718" y="564"/>
                  </a:lnTo>
                  <a:lnTo>
                    <a:pt x="711" y="564"/>
                  </a:lnTo>
                  <a:lnTo>
                    <a:pt x="698" y="562"/>
                  </a:lnTo>
                  <a:lnTo>
                    <a:pt x="698" y="562"/>
                  </a:lnTo>
                  <a:lnTo>
                    <a:pt x="698" y="564"/>
                  </a:lnTo>
                  <a:lnTo>
                    <a:pt x="698" y="564"/>
                  </a:lnTo>
                  <a:lnTo>
                    <a:pt x="701" y="572"/>
                  </a:lnTo>
                  <a:lnTo>
                    <a:pt x="703" y="579"/>
                  </a:lnTo>
                  <a:lnTo>
                    <a:pt x="707" y="585"/>
                  </a:lnTo>
                  <a:lnTo>
                    <a:pt x="707" y="585"/>
                  </a:lnTo>
                  <a:lnTo>
                    <a:pt x="710" y="589"/>
                  </a:lnTo>
                  <a:lnTo>
                    <a:pt x="710" y="593"/>
                  </a:lnTo>
                  <a:lnTo>
                    <a:pt x="711" y="596"/>
                  </a:lnTo>
                  <a:lnTo>
                    <a:pt x="714" y="599"/>
                  </a:lnTo>
                  <a:lnTo>
                    <a:pt x="714" y="599"/>
                  </a:lnTo>
                  <a:lnTo>
                    <a:pt x="717" y="602"/>
                  </a:lnTo>
                  <a:lnTo>
                    <a:pt x="718" y="603"/>
                  </a:lnTo>
                  <a:lnTo>
                    <a:pt x="717" y="605"/>
                  </a:lnTo>
                  <a:lnTo>
                    <a:pt x="714" y="605"/>
                  </a:lnTo>
                  <a:lnTo>
                    <a:pt x="714" y="605"/>
                  </a:lnTo>
                  <a:lnTo>
                    <a:pt x="711" y="605"/>
                  </a:lnTo>
                  <a:lnTo>
                    <a:pt x="711" y="608"/>
                  </a:lnTo>
                  <a:lnTo>
                    <a:pt x="711" y="612"/>
                  </a:lnTo>
                  <a:lnTo>
                    <a:pt x="711" y="619"/>
                  </a:lnTo>
                  <a:lnTo>
                    <a:pt x="711" y="619"/>
                  </a:lnTo>
                  <a:lnTo>
                    <a:pt x="710" y="640"/>
                  </a:lnTo>
                  <a:lnTo>
                    <a:pt x="708" y="659"/>
                  </a:lnTo>
                  <a:lnTo>
                    <a:pt x="708" y="659"/>
                  </a:lnTo>
                  <a:lnTo>
                    <a:pt x="707" y="665"/>
                  </a:lnTo>
                  <a:lnTo>
                    <a:pt x="704" y="672"/>
                  </a:lnTo>
                  <a:lnTo>
                    <a:pt x="703" y="677"/>
                  </a:lnTo>
                  <a:lnTo>
                    <a:pt x="703" y="680"/>
                  </a:lnTo>
                  <a:lnTo>
                    <a:pt x="704" y="683"/>
                  </a:lnTo>
                  <a:lnTo>
                    <a:pt x="704" y="683"/>
                  </a:lnTo>
                  <a:lnTo>
                    <a:pt x="707" y="690"/>
                  </a:lnTo>
                  <a:lnTo>
                    <a:pt x="710" y="696"/>
                  </a:lnTo>
                  <a:lnTo>
                    <a:pt x="710" y="703"/>
                  </a:lnTo>
                  <a:lnTo>
                    <a:pt x="710" y="710"/>
                  </a:lnTo>
                  <a:lnTo>
                    <a:pt x="710" y="710"/>
                  </a:lnTo>
                  <a:lnTo>
                    <a:pt x="708" y="716"/>
                  </a:lnTo>
                  <a:lnTo>
                    <a:pt x="708" y="721"/>
                  </a:lnTo>
                  <a:lnTo>
                    <a:pt x="708" y="726"/>
                  </a:lnTo>
                  <a:lnTo>
                    <a:pt x="711" y="730"/>
                  </a:lnTo>
                  <a:lnTo>
                    <a:pt x="711" y="730"/>
                  </a:lnTo>
                  <a:lnTo>
                    <a:pt x="713" y="736"/>
                  </a:lnTo>
                  <a:lnTo>
                    <a:pt x="714" y="743"/>
                  </a:lnTo>
                  <a:lnTo>
                    <a:pt x="714" y="748"/>
                  </a:lnTo>
                  <a:lnTo>
                    <a:pt x="714" y="750"/>
                  </a:lnTo>
                  <a:lnTo>
                    <a:pt x="716" y="751"/>
                  </a:lnTo>
                  <a:lnTo>
                    <a:pt x="716" y="751"/>
                  </a:lnTo>
                  <a:lnTo>
                    <a:pt x="723" y="757"/>
                  </a:lnTo>
                  <a:lnTo>
                    <a:pt x="728" y="766"/>
                  </a:lnTo>
                  <a:lnTo>
                    <a:pt x="728" y="766"/>
                  </a:lnTo>
                  <a:lnTo>
                    <a:pt x="731" y="768"/>
                  </a:lnTo>
                  <a:lnTo>
                    <a:pt x="734" y="770"/>
                  </a:lnTo>
                  <a:lnTo>
                    <a:pt x="735" y="771"/>
                  </a:lnTo>
                  <a:lnTo>
                    <a:pt x="737" y="774"/>
                  </a:lnTo>
                  <a:lnTo>
                    <a:pt x="737" y="774"/>
                  </a:lnTo>
                  <a:lnTo>
                    <a:pt x="738" y="781"/>
                  </a:lnTo>
                  <a:lnTo>
                    <a:pt x="740" y="783"/>
                  </a:lnTo>
                  <a:lnTo>
                    <a:pt x="743" y="784"/>
                  </a:lnTo>
                  <a:lnTo>
                    <a:pt x="743" y="784"/>
                  </a:lnTo>
                  <a:lnTo>
                    <a:pt x="745" y="787"/>
                  </a:lnTo>
                  <a:lnTo>
                    <a:pt x="745" y="790"/>
                  </a:lnTo>
                  <a:lnTo>
                    <a:pt x="745" y="797"/>
                  </a:lnTo>
                  <a:lnTo>
                    <a:pt x="745" y="797"/>
                  </a:lnTo>
                  <a:lnTo>
                    <a:pt x="747" y="800"/>
                  </a:lnTo>
                  <a:lnTo>
                    <a:pt x="750" y="804"/>
                  </a:lnTo>
                  <a:lnTo>
                    <a:pt x="761" y="815"/>
                  </a:lnTo>
                  <a:lnTo>
                    <a:pt x="761" y="815"/>
                  </a:lnTo>
                  <a:lnTo>
                    <a:pt x="764" y="818"/>
                  </a:lnTo>
                  <a:lnTo>
                    <a:pt x="765" y="821"/>
                  </a:lnTo>
                  <a:lnTo>
                    <a:pt x="767" y="825"/>
                  </a:lnTo>
                  <a:lnTo>
                    <a:pt x="767" y="828"/>
                  </a:lnTo>
                  <a:lnTo>
                    <a:pt x="768" y="830"/>
                  </a:lnTo>
                  <a:lnTo>
                    <a:pt x="770" y="830"/>
                  </a:lnTo>
                  <a:lnTo>
                    <a:pt x="770" y="830"/>
                  </a:lnTo>
                  <a:lnTo>
                    <a:pt x="775" y="831"/>
                  </a:lnTo>
                  <a:lnTo>
                    <a:pt x="780" y="832"/>
                  </a:lnTo>
                  <a:lnTo>
                    <a:pt x="790" y="838"/>
                  </a:lnTo>
                  <a:lnTo>
                    <a:pt x="790" y="838"/>
                  </a:lnTo>
                  <a:lnTo>
                    <a:pt x="794" y="840"/>
                  </a:lnTo>
                  <a:lnTo>
                    <a:pt x="797" y="841"/>
                  </a:lnTo>
                  <a:lnTo>
                    <a:pt x="804" y="841"/>
                  </a:lnTo>
                  <a:lnTo>
                    <a:pt x="804" y="841"/>
                  </a:lnTo>
                  <a:lnTo>
                    <a:pt x="807" y="844"/>
                  </a:lnTo>
                  <a:lnTo>
                    <a:pt x="812" y="848"/>
                  </a:lnTo>
                  <a:lnTo>
                    <a:pt x="815" y="854"/>
                  </a:lnTo>
                  <a:lnTo>
                    <a:pt x="818" y="858"/>
                  </a:lnTo>
                  <a:lnTo>
                    <a:pt x="818" y="858"/>
                  </a:lnTo>
                  <a:lnTo>
                    <a:pt x="822" y="869"/>
                  </a:lnTo>
                  <a:lnTo>
                    <a:pt x="859" y="864"/>
                  </a:lnTo>
                  <a:lnTo>
                    <a:pt x="859" y="864"/>
                  </a:lnTo>
                  <a:lnTo>
                    <a:pt x="865" y="868"/>
                  </a:lnTo>
                  <a:lnTo>
                    <a:pt x="871" y="871"/>
                  </a:lnTo>
                  <a:lnTo>
                    <a:pt x="876" y="874"/>
                  </a:lnTo>
                  <a:lnTo>
                    <a:pt x="876" y="874"/>
                  </a:lnTo>
                  <a:lnTo>
                    <a:pt x="899" y="881"/>
                  </a:lnTo>
                  <a:lnTo>
                    <a:pt x="918" y="888"/>
                  </a:lnTo>
                  <a:lnTo>
                    <a:pt x="963" y="888"/>
                  </a:lnTo>
                  <a:lnTo>
                    <a:pt x="969" y="881"/>
                  </a:lnTo>
                  <a:lnTo>
                    <a:pt x="994" y="881"/>
                  </a:lnTo>
                  <a:lnTo>
                    <a:pt x="994" y="881"/>
                  </a:lnTo>
                  <a:lnTo>
                    <a:pt x="1001" y="888"/>
                  </a:lnTo>
                  <a:lnTo>
                    <a:pt x="1011" y="896"/>
                  </a:lnTo>
                  <a:lnTo>
                    <a:pt x="1011" y="896"/>
                  </a:lnTo>
                  <a:lnTo>
                    <a:pt x="1019" y="902"/>
                  </a:lnTo>
                  <a:lnTo>
                    <a:pt x="1021" y="906"/>
                  </a:lnTo>
                  <a:lnTo>
                    <a:pt x="1023" y="909"/>
                  </a:lnTo>
                  <a:lnTo>
                    <a:pt x="1023" y="909"/>
                  </a:lnTo>
                  <a:lnTo>
                    <a:pt x="1024" y="915"/>
                  </a:lnTo>
                  <a:lnTo>
                    <a:pt x="1026" y="918"/>
                  </a:lnTo>
                  <a:lnTo>
                    <a:pt x="1029" y="919"/>
                  </a:lnTo>
                  <a:lnTo>
                    <a:pt x="1029" y="919"/>
                  </a:lnTo>
                  <a:lnTo>
                    <a:pt x="1038" y="925"/>
                  </a:lnTo>
                  <a:lnTo>
                    <a:pt x="1044" y="928"/>
                  </a:lnTo>
                  <a:lnTo>
                    <a:pt x="1047" y="929"/>
                  </a:lnTo>
                  <a:lnTo>
                    <a:pt x="1047" y="929"/>
                  </a:lnTo>
                  <a:lnTo>
                    <a:pt x="1048" y="926"/>
                  </a:lnTo>
                  <a:lnTo>
                    <a:pt x="1051" y="922"/>
                  </a:lnTo>
                  <a:lnTo>
                    <a:pt x="1054" y="916"/>
                  </a:lnTo>
                  <a:lnTo>
                    <a:pt x="1057" y="915"/>
                  </a:lnTo>
                  <a:lnTo>
                    <a:pt x="1060" y="915"/>
                  </a:lnTo>
                  <a:lnTo>
                    <a:pt x="1060" y="915"/>
                  </a:lnTo>
                  <a:lnTo>
                    <a:pt x="1066" y="916"/>
                  </a:lnTo>
                  <a:lnTo>
                    <a:pt x="1075" y="919"/>
                  </a:lnTo>
                  <a:lnTo>
                    <a:pt x="1083" y="923"/>
                  </a:lnTo>
                  <a:lnTo>
                    <a:pt x="1085" y="928"/>
                  </a:lnTo>
                  <a:lnTo>
                    <a:pt x="1088" y="931"/>
                  </a:lnTo>
                  <a:lnTo>
                    <a:pt x="1088" y="931"/>
                  </a:lnTo>
                  <a:lnTo>
                    <a:pt x="1091" y="938"/>
                  </a:lnTo>
                  <a:lnTo>
                    <a:pt x="1095" y="945"/>
                  </a:lnTo>
                  <a:lnTo>
                    <a:pt x="1102" y="952"/>
                  </a:lnTo>
                  <a:lnTo>
                    <a:pt x="1102" y="952"/>
                  </a:lnTo>
                  <a:lnTo>
                    <a:pt x="1104" y="955"/>
                  </a:lnTo>
                  <a:lnTo>
                    <a:pt x="1105" y="958"/>
                  </a:lnTo>
                  <a:lnTo>
                    <a:pt x="1105" y="962"/>
                  </a:lnTo>
                  <a:lnTo>
                    <a:pt x="1107" y="965"/>
                  </a:lnTo>
                  <a:lnTo>
                    <a:pt x="1107" y="965"/>
                  </a:lnTo>
                  <a:lnTo>
                    <a:pt x="1108" y="970"/>
                  </a:lnTo>
                  <a:lnTo>
                    <a:pt x="1110" y="973"/>
                  </a:lnTo>
                  <a:lnTo>
                    <a:pt x="1111" y="975"/>
                  </a:lnTo>
                  <a:lnTo>
                    <a:pt x="1111" y="975"/>
                  </a:lnTo>
                  <a:lnTo>
                    <a:pt x="1121" y="979"/>
                  </a:lnTo>
                  <a:lnTo>
                    <a:pt x="1128" y="982"/>
                  </a:lnTo>
                  <a:lnTo>
                    <a:pt x="1134" y="982"/>
                  </a:lnTo>
                  <a:lnTo>
                    <a:pt x="1134" y="982"/>
                  </a:lnTo>
                  <a:lnTo>
                    <a:pt x="1137" y="983"/>
                  </a:lnTo>
                  <a:lnTo>
                    <a:pt x="1141" y="985"/>
                  </a:lnTo>
                  <a:lnTo>
                    <a:pt x="1141" y="985"/>
                  </a:lnTo>
                  <a:lnTo>
                    <a:pt x="1139" y="980"/>
                  </a:lnTo>
                  <a:lnTo>
                    <a:pt x="1139" y="978"/>
                  </a:lnTo>
                  <a:lnTo>
                    <a:pt x="1135" y="972"/>
                  </a:lnTo>
                  <a:lnTo>
                    <a:pt x="1134" y="968"/>
                  </a:lnTo>
                  <a:lnTo>
                    <a:pt x="1134" y="966"/>
                  </a:lnTo>
                  <a:lnTo>
                    <a:pt x="1135" y="965"/>
                  </a:lnTo>
                  <a:lnTo>
                    <a:pt x="1135" y="965"/>
                  </a:lnTo>
                  <a:lnTo>
                    <a:pt x="1138" y="962"/>
                  </a:lnTo>
                  <a:lnTo>
                    <a:pt x="1139" y="959"/>
                  </a:lnTo>
                  <a:lnTo>
                    <a:pt x="1139" y="955"/>
                  </a:lnTo>
                  <a:lnTo>
                    <a:pt x="1138" y="952"/>
                  </a:lnTo>
                  <a:lnTo>
                    <a:pt x="1138" y="950"/>
                  </a:lnTo>
                  <a:lnTo>
                    <a:pt x="1139" y="949"/>
                  </a:lnTo>
                  <a:lnTo>
                    <a:pt x="1139" y="949"/>
                  </a:lnTo>
                  <a:lnTo>
                    <a:pt x="1147" y="945"/>
                  </a:lnTo>
                  <a:lnTo>
                    <a:pt x="1149" y="942"/>
                  </a:lnTo>
                  <a:lnTo>
                    <a:pt x="1151" y="939"/>
                  </a:lnTo>
                  <a:lnTo>
                    <a:pt x="1151" y="939"/>
                  </a:lnTo>
                  <a:lnTo>
                    <a:pt x="1152" y="936"/>
                  </a:lnTo>
                  <a:lnTo>
                    <a:pt x="1154" y="935"/>
                  </a:lnTo>
                  <a:lnTo>
                    <a:pt x="1161" y="935"/>
                  </a:lnTo>
                  <a:lnTo>
                    <a:pt x="1161" y="935"/>
                  </a:lnTo>
                  <a:lnTo>
                    <a:pt x="1167" y="935"/>
                  </a:lnTo>
                  <a:lnTo>
                    <a:pt x="1171" y="931"/>
                  </a:lnTo>
                  <a:lnTo>
                    <a:pt x="1175" y="926"/>
                  </a:lnTo>
                  <a:lnTo>
                    <a:pt x="1176" y="922"/>
                  </a:lnTo>
                  <a:lnTo>
                    <a:pt x="1176" y="922"/>
                  </a:lnTo>
                  <a:lnTo>
                    <a:pt x="1176" y="921"/>
                  </a:lnTo>
                  <a:lnTo>
                    <a:pt x="1178" y="919"/>
                  </a:lnTo>
                  <a:lnTo>
                    <a:pt x="1185" y="919"/>
                  </a:lnTo>
                  <a:lnTo>
                    <a:pt x="1185" y="919"/>
                  </a:lnTo>
                  <a:lnTo>
                    <a:pt x="1186" y="919"/>
                  </a:lnTo>
                  <a:lnTo>
                    <a:pt x="1188" y="918"/>
                  </a:lnTo>
                  <a:lnTo>
                    <a:pt x="1191" y="916"/>
                  </a:lnTo>
                  <a:lnTo>
                    <a:pt x="1192" y="913"/>
                  </a:lnTo>
                  <a:lnTo>
                    <a:pt x="1194" y="912"/>
                  </a:lnTo>
                  <a:lnTo>
                    <a:pt x="1195" y="912"/>
                  </a:lnTo>
                  <a:lnTo>
                    <a:pt x="1195" y="912"/>
                  </a:lnTo>
                  <a:lnTo>
                    <a:pt x="1201" y="915"/>
                  </a:lnTo>
                  <a:lnTo>
                    <a:pt x="1202" y="915"/>
                  </a:lnTo>
                  <a:lnTo>
                    <a:pt x="1202" y="913"/>
                  </a:lnTo>
                  <a:lnTo>
                    <a:pt x="1202" y="913"/>
                  </a:lnTo>
                  <a:lnTo>
                    <a:pt x="1203" y="912"/>
                  </a:lnTo>
                  <a:lnTo>
                    <a:pt x="1205" y="912"/>
                  </a:lnTo>
                  <a:lnTo>
                    <a:pt x="1208" y="912"/>
                  </a:lnTo>
                  <a:lnTo>
                    <a:pt x="1211" y="915"/>
                  </a:lnTo>
                  <a:lnTo>
                    <a:pt x="1211" y="915"/>
                  </a:lnTo>
                  <a:lnTo>
                    <a:pt x="1213" y="918"/>
                  </a:lnTo>
                  <a:lnTo>
                    <a:pt x="1218" y="919"/>
                  </a:lnTo>
                  <a:lnTo>
                    <a:pt x="1222" y="918"/>
                  </a:lnTo>
                  <a:lnTo>
                    <a:pt x="1223" y="918"/>
                  </a:lnTo>
                  <a:lnTo>
                    <a:pt x="1223" y="915"/>
                  </a:lnTo>
                  <a:lnTo>
                    <a:pt x="1223" y="915"/>
                  </a:lnTo>
                  <a:lnTo>
                    <a:pt x="1225" y="913"/>
                  </a:lnTo>
                  <a:lnTo>
                    <a:pt x="1228" y="915"/>
                  </a:lnTo>
                  <a:lnTo>
                    <a:pt x="1235" y="921"/>
                  </a:lnTo>
                  <a:lnTo>
                    <a:pt x="1235" y="921"/>
                  </a:lnTo>
                  <a:lnTo>
                    <a:pt x="1238" y="923"/>
                  </a:lnTo>
                  <a:lnTo>
                    <a:pt x="1240" y="925"/>
                  </a:lnTo>
                  <a:lnTo>
                    <a:pt x="1248" y="925"/>
                  </a:lnTo>
                  <a:lnTo>
                    <a:pt x="1248" y="925"/>
                  </a:lnTo>
                  <a:lnTo>
                    <a:pt x="1252" y="925"/>
                  </a:lnTo>
                  <a:lnTo>
                    <a:pt x="1253" y="923"/>
                  </a:lnTo>
                  <a:lnTo>
                    <a:pt x="1255" y="922"/>
                  </a:lnTo>
                  <a:lnTo>
                    <a:pt x="1255" y="919"/>
                  </a:lnTo>
                  <a:lnTo>
                    <a:pt x="1255" y="919"/>
                  </a:lnTo>
                  <a:lnTo>
                    <a:pt x="1255" y="918"/>
                  </a:lnTo>
                  <a:lnTo>
                    <a:pt x="1256" y="918"/>
                  </a:lnTo>
                  <a:lnTo>
                    <a:pt x="1259" y="922"/>
                  </a:lnTo>
                  <a:lnTo>
                    <a:pt x="1265" y="926"/>
                  </a:lnTo>
                  <a:lnTo>
                    <a:pt x="1266" y="928"/>
                  </a:lnTo>
                  <a:lnTo>
                    <a:pt x="1269" y="929"/>
                  </a:lnTo>
                  <a:lnTo>
                    <a:pt x="1269" y="929"/>
                  </a:lnTo>
                  <a:lnTo>
                    <a:pt x="1272" y="928"/>
                  </a:lnTo>
                  <a:lnTo>
                    <a:pt x="1272" y="926"/>
                  </a:lnTo>
                  <a:lnTo>
                    <a:pt x="1266" y="921"/>
                  </a:lnTo>
                  <a:lnTo>
                    <a:pt x="1266" y="921"/>
                  </a:lnTo>
                  <a:lnTo>
                    <a:pt x="1263" y="918"/>
                  </a:lnTo>
                  <a:lnTo>
                    <a:pt x="1263" y="916"/>
                  </a:lnTo>
                  <a:lnTo>
                    <a:pt x="1263" y="913"/>
                  </a:lnTo>
                  <a:lnTo>
                    <a:pt x="1262" y="912"/>
                  </a:lnTo>
                  <a:lnTo>
                    <a:pt x="1262" y="912"/>
                  </a:lnTo>
                  <a:lnTo>
                    <a:pt x="1262" y="911"/>
                  </a:lnTo>
                  <a:lnTo>
                    <a:pt x="1262" y="909"/>
                  </a:lnTo>
                  <a:lnTo>
                    <a:pt x="1265" y="906"/>
                  </a:lnTo>
                  <a:lnTo>
                    <a:pt x="1270" y="905"/>
                  </a:lnTo>
                  <a:lnTo>
                    <a:pt x="1276" y="905"/>
                  </a:lnTo>
                  <a:lnTo>
                    <a:pt x="1276" y="905"/>
                  </a:lnTo>
                  <a:lnTo>
                    <a:pt x="1285" y="905"/>
                  </a:lnTo>
                  <a:lnTo>
                    <a:pt x="1286" y="905"/>
                  </a:lnTo>
                  <a:lnTo>
                    <a:pt x="1287" y="902"/>
                  </a:lnTo>
                  <a:lnTo>
                    <a:pt x="1287" y="902"/>
                  </a:lnTo>
                  <a:lnTo>
                    <a:pt x="1290" y="899"/>
                  </a:lnTo>
                  <a:lnTo>
                    <a:pt x="1292" y="901"/>
                  </a:lnTo>
                  <a:lnTo>
                    <a:pt x="1293" y="904"/>
                  </a:lnTo>
                  <a:lnTo>
                    <a:pt x="1295" y="906"/>
                  </a:lnTo>
                  <a:lnTo>
                    <a:pt x="1295" y="906"/>
                  </a:lnTo>
                  <a:lnTo>
                    <a:pt x="1295" y="908"/>
                  </a:lnTo>
                  <a:lnTo>
                    <a:pt x="1296" y="908"/>
                  </a:lnTo>
                  <a:lnTo>
                    <a:pt x="1302" y="906"/>
                  </a:lnTo>
                  <a:lnTo>
                    <a:pt x="1309" y="905"/>
                  </a:lnTo>
                  <a:lnTo>
                    <a:pt x="1316" y="904"/>
                  </a:lnTo>
                  <a:lnTo>
                    <a:pt x="1316" y="904"/>
                  </a:lnTo>
                  <a:lnTo>
                    <a:pt x="1320" y="905"/>
                  </a:lnTo>
                  <a:lnTo>
                    <a:pt x="1326" y="908"/>
                  </a:lnTo>
                  <a:lnTo>
                    <a:pt x="1329" y="911"/>
                  </a:lnTo>
                  <a:lnTo>
                    <a:pt x="1330" y="915"/>
                  </a:lnTo>
                  <a:lnTo>
                    <a:pt x="1330" y="915"/>
                  </a:lnTo>
                  <a:lnTo>
                    <a:pt x="1332" y="918"/>
                  </a:lnTo>
                  <a:lnTo>
                    <a:pt x="1334" y="919"/>
                  </a:lnTo>
                  <a:lnTo>
                    <a:pt x="1337" y="919"/>
                  </a:lnTo>
                  <a:lnTo>
                    <a:pt x="1341" y="916"/>
                  </a:lnTo>
                  <a:lnTo>
                    <a:pt x="1341" y="916"/>
                  </a:lnTo>
                  <a:lnTo>
                    <a:pt x="1349" y="911"/>
                  </a:lnTo>
                  <a:lnTo>
                    <a:pt x="1353" y="909"/>
                  </a:lnTo>
                  <a:lnTo>
                    <a:pt x="1356" y="911"/>
                  </a:lnTo>
                  <a:lnTo>
                    <a:pt x="1356" y="911"/>
                  </a:lnTo>
                  <a:lnTo>
                    <a:pt x="1373" y="929"/>
                  </a:lnTo>
                  <a:lnTo>
                    <a:pt x="1373" y="929"/>
                  </a:lnTo>
                  <a:lnTo>
                    <a:pt x="1374" y="932"/>
                  </a:lnTo>
                  <a:lnTo>
                    <a:pt x="1374" y="933"/>
                  </a:lnTo>
                  <a:lnTo>
                    <a:pt x="1373" y="939"/>
                  </a:lnTo>
                  <a:lnTo>
                    <a:pt x="1371" y="943"/>
                  </a:lnTo>
                  <a:lnTo>
                    <a:pt x="1371" y="945"/>
                  </a:lnTo>
                  <a:lnTo>
                    <a:pt x="1373" y="948"/>
                  </a:lnTo>
                  <a:lnTo>
                    <a:pt x="1373" y="948"/>
                  </a:lnTo>
                  <a:lnTo>
                    <a:pt x="1374" y="950"/>
                  </a:lnTo>
                  <a:lnTo>
                    <a:pt x="1374" y="955"/>
                  </a:lnTo>
                  <a:lnTo>
                    <a:pt x="1376" y="959"/>
                  </a:lnTo>
                  <a:lnTo>
                    <a:pt x="1380" y="963"/>
                  </a:lnTo>
                  <a:lnTo>
                    <a:pt x="1380" y="963"/>
                  </a:lnTo>
                  <a:lnTo>
                    <a:pt x="1381" y="965"/>
                  </a:lnTo>
                  <a:lnTo>
                    <a:pt x="1383" y="968"/>
                  </a:lnTo>
                  <a:lnTo>
                    <a:pt x="1383" y="973"/>
                  </a:lnTo>
                  <a:lnTo>
                    <a:pt x="1383" y="978"/>
                  </a:lnTo>
                  <a:lnTo>
                    <a:pt x="1384" y="979"/>
                  </a:lnTo>
                  <a:lnTo>
                    <a:pt x="1386" y="980"/>
                  </a:lnTo>
                  <a:lnTo>
                    <a:pt x="1386" y="980"/>
                  </a:lnTo>
                  <a:lnTo>
                    <a:pt x="1390" y="982"/>
                  </a:lnTo>
                  <a:lnTo>
                    <a:pt x="1393" y="986"/>
                  </a:lnTo>
                  <a:lnTo>
                    <a:pt x="1397" y="993"/>
                  </a:lnTo>
                  <a:lnTo>
                    <a:pt x="1397" y="993"/>
                  </a:lnTo>
                  <a:lnTo>
                    <a:pt x="1398" y="996"/>
                  </a:lnTo>
                  <a:lnTo>
                    <a:pt x="1403" y="999"/>
                  </a:lnTo>
                  <a:lnTo>
                    <a:pt x="1407" y="999"/>
                  </a:lnTo>
                  <a:lnTo>
                    <a:pt x="1408" y="997"/>
                  </a:lnTo>
                  <a:lnTo>
                    <a:pt x="1408" y="996"/>
                  </a:lnTo>
                  <a:lnTo>
                    <a:pt x="1408" y="996"/>
                  </a:lnTo>
                  <a:lnTo>
                    <a:pt x="1410" y="992"/>
                  </a:lnTo>
                  <a:lnTo>
                    <a:pt x="1413" y="986"/>
                  </a:lnTo>
                  <a:lnTo>
                    <a:pt x="1414" y="982"/>
                  </a:lnTo>
                  <a:lnTo>
                    <a:pt x="1415" y="978"/>
                  </a:lnTo>
                  <a:lnTo>
                    <a:pt x="1415" y="978"/>
                  </a:lnTo>
                  <a:lnTo>
                    <a:pt x="1415" y="970"/>
                  </a:lnTo>
                  <a:lnTo>
                    <a:pt x="1414" y="960"/>
                  </a:lnTo>
                  <a:lnTo>
                    <a:pt x="1411" y="952"/>
                  </a:lnTo>
                  <a:lnTo>
                    <a:pt x="1407" y="945"/>
                  </a:lnTo>
                  <a:lnTo>
                    <a:pt x="1407" y="945"/>
                  </a:lnTo>
                  <a:lnTo>
                    <a:pt x="1406" y="941"/>
                  </a:lnTo>
                  <a:lnTo>
                    <a:pt x="1406" y="938"/>
                  </a:lnTo>
                  <a:lnTo>
                    <a:pt x="1406" y="933"/>
                  </a:lnTo>
                  <a:lnTo>
                    <a:pt x="1403" y="929"/>
                  </a:lnTo>
                  <a:lnTo>
                    <a:pt x="1403" y="929"/>
                  </a:lnTo>
                  <a:lnTo>
                    <a:pt x="1398" y="923"/>
                  </a:lnTo>
                  <a:lnTo>
                    <a:pt x="1396" y="915"/>
                  </a:lnTo>
                  <a:lnTo>
                    <a:pt x="1394" y="906"/>
                  </a:lnTo>
                  <a:lnTo>
                    <a:pt x="1394" y="898"/>
                  </a:lnTo>
                  <a:lnTo>
                    <a:pt x="1394" y="898"/>
                  </a:lnTo>
                  <a:lnTo>
                    <a:pt x="1396" y="889"/>
                  </a:lnTo>
                  <a:lnTo>
                    <a:pt x="1401" y="879"/>
                  </a:lnTo>
                  <a:lnTo>
                    <a:pt x="1407" y="871"/>
                  </a:lnTo>
                  <a:lnTo>
                    <a:pt x="1413" y="865"/>
                  </a:lnTo>
                  <a:lnTo>
                    <a:pt x="1413" y="865"/>
                  </a:lnTo>
                  <a:lnTo>
                    <a:pt x="1417" y="862"/>
                  </a:lnTo>
                  <a:lnTo>
                    <a:pt x="1421" y="861"/>
                  </a:lnTo>
                  <a:lnTo>
                    <a:pt x="1424" y="859"/>
                  </a:lnTo>
                  <a:lnTo>
                    <a:pt x="1427" y="857"/>
                  </a:lnTo>
                  <a:lnTo>
                    <a:pt x="1427" y="857"/>
                  </a:lnTo>
                  <a:lnTo>
                    <a:pt x="1428" y="852"/>
                  </a:lnTo>
                  <a:lnTo>
                    <a:pt x="1433" y="848"/>
                  </a:lnTo>
                  <a:lnTo>
                    <a:pt x="1437" y="845"/>
                  </a:lnTo>
                  <a:lnTo>
                    <a:pt x="1440" y="844"/>
                  </a:lnTo>
                  <a:lnTo>
                    <a:pt x="1440" y="844"/>
                  </a:lnTo>
                  <a:lnTo>
                    <a:pt x="1445" y="844"/>
                  </a:lnTo>
                  <a:lnTo>
                    <a:pt x="1448" y="842"/>
                  </a:lnTo>
                  <a:lnTo>
                    <a:pt x="1450" y="840"/>
                  </a:lnTo>
                  <a:lnTo>
                    <a:pt x="1450" y="840"/>
                  </a:lnTo>
                  <a:lnTo>
                    <a:pt x="1451" y="837"/>
                  </a:lnTo>
                  <a:lnTo>
                    <a:pt x="1455" y="832"/>
                  </a:lnTo>
                  <a:lnTo>
                    <a:pt x="1460" y="830"/>
                  </a:lnTo>
                  <a:lnTo>
                    <a:pt x="1467" y="828"/>
                  </a:lnTo>
                  <a:lnTo>
                    <a:pt x="1467" y="828"/>
                  </a:lnTo>
                  <a:lnTo>
                    <a:pt x="1471" y="827"/>
                  </a:lnTo>
                  <a:lnTo>
                    <a:pt x="1471" y="824"/>
                  </a:lnTo>
                  <a:lnTo>
                    <a:pt x="1468" y="818"/>
                  </a:lnTo>
                  <a:lnTo>
                    <a:pt x="1468" y="818"/>
                  </a:lnTo>
                  <a:lnTo>
                    <a:pt x="1467" y="814"/>
                  </a:lnTo>
                  <a:lnTo>
                    <a:pt x="1468" y="812"/>
                  </a:lnTo>
                  <a:lnTo>
                    <a:pt x="1470" y="811"/>
                  </a:lnTo>
                  <a:lnTo>
                    <a:pt x="1472" y="812"/>
                  </a:lnTo>
                  <a:lnTo>
                    <a:pt x="1472" y="812"/>
                  </a:lnTo>
                  <a:lnTo>
                    <a:pt x="1474" y="814"/>
                  </a:lnTo>
                  <a:lnTo>
                    <a:pt x="1477" y="814"/>
                  </a:lnTo>
                  <a:lnTo>
                    <a:pt x="1479" y="814"/>
                  </a:lnTo>
                  <a:lnTo>
                    <a:pt x="1482" y="812"/>
                  </a:lnTo>
                  <a:lnTo>
                    <a:pt x="1482" y="812"/>
                  </a:lnTo>
                  <a:lnTo>
                    <a:pt x="1489" y="807"/>
                  </a:lnTo>
                  <a:lnTo>
                    <a:pt x="1489" y="804"/>
                  </a:lnTo>
                  <a:lnTo>
                    <a:pt x="1489" y="804"/>
                  </a:lnTo>
                  <a:lnTo>
                    <a:pt x="1487" y="803"/>
                  </a:lnTo>
                  <a:lnTo>
                    <a:pt x="1487" y="803"/>
                  </a:lnTo>
                  <a:lnTo>
                    <a:pt x="1482" y="803"/>
                  </a:lnTo>
                  <a:lnTo>
                    <a:pt x="1479" y="801"/>
                  </a:lnTo>
                  <a:lnTo>
                    <a:pt x="1479" y="800"/>
                  </a:lnTo>
                  <a:lnTo>
                    <a:pt x="1482" y="798"/>
                  </a:lnTo>
                  <a:lnTo>
                    <a:pt x="1482" y="798"/>
                  </a:lnTo>
                  <a:lnTo>
                    <a:pt x="1484" y="797"/>
                  </a:lnTo>
                  <a:lnTo>
                    <a:pt x="1484" y="795"/>
                  </a:lnTo>
                  <a:lnTo>
                    <a:pt x="1484" y="793"/>
                  </a:lnTo>
                  <a:lnTo>
                    <a:pt x="1481" y="788"/>
                  </a:lnTo>
                  <a:lnTo>
                    <a:pt x="1477" y="787"/>
                  </a:lnTo>
                  <a:lnTo>
                    <a:pt x="1477" y="787"/>
                  </a:lnTo>
                  <a:lnTo>
                    <a:pt x="1472" y="785"/>
                  </a:lnTo>
                  <a:lnTo>
                    <a:pt x="1472" y="784"/>
                  </a:lnTo>
                  <a:lnTo>
                    <a:pt x="1474" y="781"/>
                  </a:lnTo>
                  <a:lnTo>
                    <a:pt x="1475" y="778"/>
                  </a:lnTo>
                  <a:lnTo>
                    <a:pt x="1475" y="778"/>
                  </a:lnTo>
                  <a:lnTo>
                    <a:pt x="1477" y="777"/>
                  </a:lnTo>
                  <a:lnTo>
                    <a:pt x="1477" y="776"/>
                  </a:lnTo>
                  <a:lnTo>
                    <a:pt x="1474" y="771"/>
                  </a:lnTo>
                  <a:lnTo>
                    <a:pt x="1465" y="766"/>
                  </a:lnTo>
                  <a:lnTo>
                    <a:pt x="1465" y="766"/>
                  </a:lnTo>
                  <a:lnTo>
                    <a:pt x="1464" y="763"/>
                  </a:lnTo>
                  <a:lnTo>
                    <a:pt x="1465" y="761"/>
                  </a:lnTo>
                  <a:lnTo>
                    <a:pt x="1472" y="760"/>
                  </a:lnTo>
                  <a:lnTo>
                    <a:pt x="1472" y="760"/>
                  </a:lnTo>
                  <a:lnTo>
                    <a:pt x="1472" y="758"/>
                  </a:lnTo>
                  <a:lnTo>
                    <a:pt x="1474" y="757"/>
                  </a:lnTo>
                  <a:lnTo>
                    <a:pt x="1474" y="750"/>
                  </a:lnTo>
                  <a:lnTo>
                    <a:pt x="1474" y="744"/>
                  </a:lnTo>
                  <a:lnTo>
                    <a:pt x="1474" y="739"/>
                  </a:lnTo>
                  <a:lnTo>
                    <a:pt x="1474" y="739"/>
                  </a:lnTo>
                  <a:lnTo>
                    <a:pt x="1477" y="737"/>
                  </a:lnTo>
                  <a:lnTo>
                    <a:pt x="1478" y="736"/>
                  </a:lnTo>
                  <a:lnTo>
                    <a:pt x="1479" y="737"/>
                  </a:lnTo>
                  <a:lnTo>
                    <a:pt x="1479" y="739"/>
                  </a:lnTo>
                  <a:lnTo>
                    <a:pt x="1479" y="739"/>
                  </a:lnTo>
                  <a:lnTo>
                    <a:pt x="1478" y="743"/>
                  </a:lnTo>
                  <a:lnTo>
                    <a:pt x="1477" y="746"/>
                  </a:lnTo>
                  <a:lnTo>
                    <a:pt x="1477" y="750"/>
                  </a:lnTo>
                  <a:lnTo>
                    <a:pt x="1478" y="754"/>
                  </a:lnTo>
                  <a:lnTo>
                    <a:pt x="1478" y="754"/>
                  </a:lnTo>
                  <a:lnTo>
                    <a:pt x="1481" y="758"/>
                  </a:lnTo>
                  <a:lnTo>
                    <a:pt x="1482" y="763"/>
                  </a:lnTo>
                  <a:lnTo>
                    <a:pt x="1484" y="768"/>
                  </a:lnTo>
                  <a:lnTo>
                    <a:pt x="1482" y="774"/>
                  </a:lnTo>
                  <a:lnTo>
                    <a:pt x="1482" y="774"/>
                  </a:lnTo>
                  <a:lnTo>
                    <a:pt x="1482" y="778"/>
                  </a:lnTo>
                  <a:lnTo>
                    <a:pt x="1482" y="778"/>
                  </a:lnTo>
                  <a:lnTo>
                    <a:pt x="1484" y="778"/>
                  </a:lnTo>
                  <a:lnTo>
                    <a:pt x="1487" y="776"/>
                  </a:lnTo>
                  <a:lnTo>
                    <a:pt x="1489" y="768"/>
                  </a:lnTo>
                  <a:lnTo>
                    <a:pt x="1489" y="768"/>
                  </a:lnTo>
                  <a:lnTo>
                    <a:pt x="1492" y="761"/>
                  </a:lnTo>
                  <a:lnTo>
                    <a:pt x="1494" y="756"/>
                  </a:lnTo>
                  <a:lnTo>
                    <a:pt x="1494" y="750"/>
                  </a:lnTo>
                  <a:lnTo>
                    <a:pt x="1492" y="748"/>
                  </a:lnTo>
                  <a:lnTo>
                    <a:pt x="1492" y="748"/>
                  </a:lnTo>
                  <a:lnTo>
                    <a:pt x="1489" y="746"/>
                  </a:lnTo>
                  <a:lnTo>
                    <a:pt x="1489" y="743"/>
                  </a:lnTo>
                  <a:lnTo>
                    <a:pt x="1491" y="740"/>
                  </a:lnTo>
                  <a:lnTo>
                    <a:pt x="1491" y="740"/>
                  </a:lnTo>
                  <a:lnTo>
                    <a:pt x="1492" y="741"/>
                  </a:lnTo>
                  <a:lnTo>
                    <a:pt x="1492" y="741"/>
                  </a:lnTo>
                  <a:lnTo>
                    <a:pt x="1495" y="744"/>
                  </a:lnTo>
                  <a:lnTo>
                    <a:pt x="1498" y="746"/>
                  </a:lnTo>
                  <a:lnTo>
                    <a:pt x="1501" y="744"/>
                  </a:lnTo>
                  <a:lnTo>
                    <a:pt x="1504" y="740"/>
                  </a:lnTo>
                  <a:lnTo>
                    <a:pt x="1504" y="740"/>
                  </a:lnTo>
                  <a:lnTo>
                    <a:pt x="1508" y="736"/>
                  </a:lnTo>
                  <a:lnTo>
                    <a:pt x="1512" y="729"/>
                  </a:lnTo>
                  <a:lnTo>
                    <a:pt x="1514" y="724"/>
                  </a:lnTo>
                  <a:lnTo>
                    <a:pt x="1514" y="721"/>
                  </a:lnTo>
                  <a:lnTo>
                    <a:pt x="1512" y="720"/>
                  </a:lnTo>
                  <a:lnTo>
                    <a:pt x="1512" y="720"/>
                  </a:lnTo>
                  <a:lnTo>
                    <a:pt x="1511" y="719"/>
                  </a:lnTo>
                  <a:lnTo>
                    <a:pt x="1514" y="717"/>
                  </a:lnTo>
                  <a:lnTo>
                    <a:pt x="1516" y="716"/>
                  </a:lnTo>
                  <a:lnTo>
                    <a:pt x="1522" y="716"/>
                  </a:lnTo>
                  <a:lnTo>
                    <a:pt x="1522" y="716"/>
                  </a:lnTo>
                  <a:lnTo>
                    <a:pt x="1528" y="716"/>
                  </a:lnTo>
                  <a:lnTo>
                    <a:pt x="1535" y="714"/>
                  </a:lnTo>
                  <a:lnTo>
                    <a:pt x="1542" y="711"/>
                  </a:lnTo>
                  <a:lnTo>
                    <a:pt x="1545" y="710"/>
                  </a:lnTo>
                  <a:lnTo>
                    <a:pt x="1545" y="710"/>
                  </a:lnTo>
                  <a:lnTo>
                    <a:pt x="1545" y="707"/>
                  </a:lnTo>
                  <a:lnTo>
                    <a:pt x="1542" y="707"/>
                  </a:lnTo>
                  <a:lnTo>
                    <a:pt x="1534" y="709"/>
                  </a:lnTo>
                  <a:lnTo>
                    <a:pt x="1525" y="710"/>
                  </a:lnTo>
                  <a:lnTo>
                    <a:pt x="1522" y="710"/>
                  </a:lnTo>
                  <a:lnTo>
                    <a:pt x="1521" y="709"/>
                  </a:lnTo>
                  <a:lnTo>
                    <a:pt x="1521" y="709"/>
                  </a:lnTo>
                  <a:lnTo>
                    <a:pt x="1521" y="707"/>
                  </a:lnTo>
                  <a:lnTo>
                    <a:pt x="1524" y="706"/>
                  </a:lnTo>
                  <a:lnTo>
                    <a:pt x="1531" y="703"/>
                  </a:lnTo>
                  <a:lnTo>
                    <a:pt x="1546" y="700"/>
                  </a:lnTo>
                  <a:lnTo>
                    <a:pt x="1546" y="700"/>
                  </a:lnTo>
                  <a:lnTo>
                    <a:pt x="1549" y="700"/>
                  </a:lnTo>
                  <a:lnTo>
                    <a:pt x="1551" y="699"/>
                  </a:lnTo>
                  <a:lnTo>
                    <a:pt x="1552" y="696"/>
                  </a:lnTo>
                  <a:lnTo>
                    <a:pt x="1552" y="693"/>
                  </a:lnTo>
                  <a:lnTo>
                    <a:pt x="1555" y="694"/>
                  </a:lnTo>
                  <a:lnTo>
                    <a:pt x="1555" y="694"/>
                  </a:lnTo>
                  <a:lnTo>
                    <a:pt x="1558" y="696"/>
                  </a:lnTo>
                  <a:lnTo>
                    <a:pt x="1561" y="697"/>
                  </a:lnTo>
                  <a:lnTo>
                    <a:pt x="1565" y="697"/>
                  </a:lnTo>
                  <a:lnTo>
                    <a:pt x="1568" y="694"/>
                  </a:lnTo>
                  <a:lnTo>
                    <a:pt x="1568" y="694"/>
                  </a:lnTo>
                  <a:lnTo>
                    <a:pt x="1571" y="692"/>
                  </a:lnTo>
                  <a:lnTo>
                    <a:pt x="1569" y="689"/>
                  </a:lnTo>
                  <a:lnTo>
                    <a:pt x="1568" y="684"/>
                  </a:lnTo>
                  <a:lnTo>
                    <a:pt x="1563" y="683"/>
                  </a:lnTo>
                  <a:lnTo>
                    <a:pt x="1563" y="683"/>
                  </a:lnTo>
                  <a:lnTo>
                    <a:pt x="1562" y="682"/>
                  </a:lnTo>
                  <a:lnTo>
                    <a:pt x="1562" y="682"/>
                  </a:lnTo>
                  <a:lnTo>
                    <a:pt x="1563" y="679"/>
                  </a:lnTo>
                  <a:lnTo>
                    <a:pt x="1565" y="677"/>
                  </a:lnTo>
                  <a:lnTo>
                    <a:pt x="1566" y="674"/>
                  </a:lnTo>
                  <a:lnTo>
                    <a:pt x="1566" y="674"/>
                  </a:lnTo>
                  <a:lnTo>
                    <a:pt x="1566" y="670"/>
                  </a:lnTo>
                  <a:lnTo>
                    <a:pt x="1568" y="665"/>
                  </a:lnTo>
                  <a:lnTo>
                    <a:pt x="1572" y="660"/>
                  </a:lnTo>
                  <a:lnTo>
                    <a:pt x="1573" y="657"/>
                  </a:lnTo>
                  <a:lnTo>
                    <a:pt x="1576" y="657"/>
                  </a:lnTo>
                  <a:lnTo>
                    <a:pt x="1576" y="657"/>
                  </a:lnTo>
                  <a:lnTo>
                    <a:pt x="1579" y="656"/>
                  </a:lnTo>
                  <a:lnTo>
                    <a:pt x="1580" y="653"/>
                  </a:lnTo>
                  <a:lnTo>
                    <a:pt x="1582" y="652"/>
                  </a:lnTo>
                  <a:lnTo>
                    <a:pt x="1585" y="652"/>
                  </a:lnTo>
                  <a:lnTo>
                    <a:pt x="1585" y="652"/>
                  </a:lnTo>
                  <a:lnTo>
                    <a:pt x="1589" y="650"/>
                  </a:lnTo>
                  <a:lnTo>
                    <a:pt x="1592" y="647"/>
                  </a:lnTo>
                  <a:lnTo>
                    <a:pt x="1598" y="639"/>
                  </a:lnTo>
                  <a:lnTo>
                    <a:pt x="1598" y="639"/>
                  </a:lnTo>
                  <a:lnTo>
                    <a:pt x="1599" y="639"/>
                  </a:lnTo>
                  <a:lnTo>
                    <a:pt x="1600" y="639"/>
                  </a:lnTo>
                  <a:lnTo>
                    <a:pt x="1606" y="640"/>
                  </a:lnTo>
                  <a:lnTo>
                    <a:pt x="1612" y="642"/>
                  </a:lnTo>
                  <a:lnTo>
                    <a:pt x="1615" y="642"/>
                  </a:lnTo>
                  <a:lnTo>
                    <a:pt x="1617" y="640"/>
                  </a:lnTo>
                  <a:lnTo>
                    <a:pt x="1617" y="640"/>
                  </a:lnTo>
                  <a:lnTo>
                    <a:pt x="1629" y="632"/>
                  </a:lnTo>
                  <a:lnTo>
                    <a:pt x="1629" y="632"/>
                  </a:lnTo>
                  <a:lnTo>
                    <a:pt x="1623" y="623"/>
                  </a:lnTo>
                  <a:lnTo>
                    <a:pt x="1619" y="615"/>
                  </a:lnTo>
                  <a:lnTo>
                    <a:pt x="1616" y="608"/>
                  </a:lnTo>
                  <a:lnTo>
                    <a:pt x="1616" y="602"/>
                  </a:lnTo>
                  <a:lnTo>
                    <a:pt x="1615" y="592"/>
                  </a:lnTo>
                  <a:lnTo>
                    <a:pt x="1616" y="586"/>
                  </a:lnTo>
                  <a:lnTo>
                    <a:pt x="1616" y="586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50">
                <a:solidFill>
                  <a:srgbClr val="3F3F3F"/>
                </a:solidFill>
              </a:endParaRPr>
            </a:p>
          </p:txBody>
        </p:sp>
        <p:sp>
          <p:nvSpPr>
            <p:cNvPr id="132" name="Freeform 313">
              <a:extLst>
                <a:ext uri="{FF2B5EF4-FFF2-40B4-BE49-F238E27FC236}">
                  <a16:creationId xmlns:a16="http://schemas.microsoft.com/office/drawing/2014/main" id="{BA9ABD8F-4DA6-5028-75F7-1555007FC53F}"/>
                </a:ext>
              </a:extLst>
            </p:cNvPr>
            <p:cNvSpPr>
              <a:spLocks/>
            </p:cNvSpPr>
            <p:nvPr/>
          </p:nvSpPr>
          <p:spPr bwMode="auto">
            <a:xfrm>
              <a:off x="5570970" y="3267224"/>
              <a:ext cx="334561" cy="235205"/>
            </a:xfrm>
            <a:custGeom>
              <a:avLst/>
              <a:gdLst/>
              <a:ahLst/>
              <a:cxnLst>
                <a:cxn ang="0">
                  <a:pos x="194" y="27"/>
                </a:cxn>
                <a:cxn ang="0">
                  <a:pos x="175" y="24"/>
                </a:cxn>
                <a:cxn ang="0">
                  <a:pos x="167" y="21"/>
                </a:cxn>
                <a:cxn ang="0">
                  <a:pos x="158" y="19"/>
                </a:cxn>
                <a:cxn ang="0">
                  <a:pos x="154" y="22"/>
                </a:cxn>
                <a:cxn ang="0">
                  <a:pos x="147" y="19"/>
                </a:cxn>
                <a:cxn ang="0">
                  <a:pos x="131" y="12"/>
                </a:cxn>
                <a:cxn ang="0">
                  <a:pos x="117" y="8"/>
                </a:cxn>
                <a:cxn ang="0">
                  <a:pos x="94" y="5"/>
                </a:cxn>
                <a:cxn ang="0">
                  <a:pos x="69" y="5"/>
                </a:cxn>
                <a:cxn ang="0">
                  <a:pos x="33" y="4"/>
                </a:cxn>
                <a:cxn ang="0">
                  <a:pos x="22" y="0"/>
                </a:cxn>
                <a:cxn ang="0">
                  <a:pos x="16" y="4"/>
                </a:cxn>
                <a:cxn ang="0">
                  <a:pos x="9" y="8"/>
                </a:cxn>
                <a:cxn ang="0">
                  <a:pos x="0" y="15"/>
                </a:cxn>
                <a:cxn ang="0">
                  <a:pos x="8" y="22"/>
                </a:cxn>
                <a:cxn ang="0">
                  <a:pos x="8" y="35"/>
                </a:cxn>
                <a:cxn ang="0">
                  <a:pos x="12" y="34"/>
                </a:cxn>
                <a:cxn ang="0">
                  <a:pos x="18" y="32"/>
                </a:cxn>
                <a:cxn ang="0">
                  <a:pos x="19" y="37"/>
                </a:cxn>
                <a:cxn ang="0">
                  <a:pos x="28" y="37"/>
                </a:cxn>
                <a:cxn ang="0">
                  <a:pos x="32" y="38"/>
                </a:cxn>
                <a:cxn ang="0">
                  <a:pos x="37" y="35"/>
                </a:cxn>
                <a:cxn ang="0">
                  <a:pos x="43" y="38"/>
                </a:cxn>
                <a:cxn ang="0">
                  <a:pos x="47" y="41"/>
                </a:cxn>
                <a:cxn ang="0">
                  <a:pos x="47" y="45"/>
                </a:cxn>
                <a:cxn ang="0">
                  <a:pos x="37" y="54"/>
                </a:cxn>
                <a:cxn ang="0">
                  <a:pos x="40" y="65"/>
                </a:cxn>
                <a:cxn ang="0">
                  <a:pos x="37" y="72"/>
                </a:cxn>
                <a:cxn ang="0">
                  <a:pos x="36" y="79"/>
                </a:cxn>
                <a:cxn ang="0">
                  <a:pos x="33" y="81"/>
                </a:cxn>
                <a:cxn ang="0">
                  <a:pos x="32" y="86"/>
                </a:cxn>
                <a:cxn ang="0">
                  <a:pos x="37" y="93"/>
                </a:cxn>
                <a:cxn ang="0">
                  <a:pos x="33" y="96"/>
                </a:cxn>
                <a:cxn ang="0">
                  <a:pos x="32" y="103"/>
                </a:cxn>
                <a:cxn ang="0">
                  <a:pos x="37" y="111"/>
                </a:cxn>
                <a:cxn ang="0">
                  <a:pos x="36" y="112"/>
                </a:cxn>
                <a:cxn ang="0">
                  <a:pos x="29" y="121"/>
                </a:cxn>
                <a:cxn ang="0">
                  <a:pos x="32" y="126"/>
                </a:cxn>
                <a:cxn ang="0">
                  <a:pos x="40" y="128"/>
                </a:cxn>
                <a:cxn ang="0">
                  <a:pos x="49" y="138"/>
                </a:cxn>
                <a:cxn ang="0">
                  <a:pos x="60" y="146"/>
                </a:cxn>
                <a:cxn ang="0">
                  <a:pos x="62" y="143"/>
                </a:cxn>
                <a:cxn ang="0">
                  <a:pos x="64" y="139"/>
                </a:cxn>
                <a:cxn ang="0">
                  <a:pos x="73" y="140"/>
                </a:cxn>
                <a:cxn ang="0">
                  <a:pos x="82" y="135"/>
                </a:cxn>
                <a:cxn ang="0">
                  <a:pos x="107" y="133"/>
                </a:cxn>
                <a:cxn ang="0">
                  <a:pos x="116" y="132"/>
                </a:cxn>
                <a:cxn ang="0">
                  <a:pos x="120" y="128"/>
                </a:cxn>
                <a:cxn ang="0">
                  <a:pos x="127" y="121"/>
                </a:cxn>
                <a:cxn ang="0">
                  <a:pos x="136" y="118"/>
                </a:cxn>
                <a:cxn ang="0">
                  <a:pos x="138" y="108"/>
                </a:cxn>
                <a:cxn ang="0">
                  <a:pos x="147" y="98"/>
                </a:cxn>
                <a:cxn ang="0">
                  <a:pos x="148" y="92"/>
                </a:cxn>
                <a:cxn ang="0">
                  <a:pos x="148" y="76"/>
                </a:cxn>
                <a:cxn ang="0">
                  <a:pos x="154" y="66"/>
                </a:cxn>
                <a:cxn ang="0">
                  <a:pos x="163" y="56"/>
                </a:cxn>
                <a:cxn ang="0">
                  <a:pos x="167" y="51"/>
                </a:cxn>
                <a:cxn ang="0">
                  <a:pos x="178" y="48"/>
                </a:cxn>
                <a:cxn ang="0">
                  <a:pos x="191" y="42"/>
                </a:cxn>
                <a:cxn ang="0">
                  <a:pos x="200" y="37"/>
                </a:cxn>
                <a:cxn ang="0">
                  <a:pos x="202" y="25"/>
                </a:cxn>
              </a:cxnLst>
              <a:rect l="0" t="0" r="r" b="b"/>
              <a:pathLst>
                <a:path w="202" h="146">
                  <a:moveTo>
                    <a:pt x="202" y="25"/>
                  </a:moveTo>
                  <a:lnTo>
                    <a:pt x="202" y="25"/>
                  </a:lnTo>
                  <a:lnTo>
                    <a:pt x="194" y="27"/>
                  </a:lnTo>
                  <a:lnTo>
                    <a:pt x="185" y="25"/>
                  </a:lnTo>
                  <a:lnTo>
                    <a:pt x="185" y="25"/>
                  </a:lnTo>
                  <a:lnTo>
                    <a:pt x="175" y="24"/>
                  </a:lnTo>
                  <a:lnTo>
                    <a:pt x="170" y="22"/>
                  </a:lnTo>
                  <a:lnTo>
                    <a:pt x="167" y="21"/>
                  </a:lnTo>
                  <a:lnTo>
                    <a:pt x="167" y="21"/>
                  </a:lnTo>
                  <a:lnTo>
                    <a:pt x="161" y="18"/>
                  </a:lnTo>
                  <a:lnTo>
                    <a:pt x="160" y="18"/>
                  </a:lnTo>
                  <a:lnTo>
                    <a:pt x="158" y="19"/>
                  </a:lnTo>
                  <a:lnTo>
                    <a:pt x="158" y="19"/>
                  </a:lnTo>
                  <a:lnTo>
                    <a:pt x="158" y="21"/>
                  </a:lnTo>
                  <a:lnTo>
                    <a:pt x="154" y="22"/>
                  </a:lnTo>
                  <a:lnTo>
                    <a:pt x="150" y="22"/>
                  </a:lnTo>
                  <a:lnTo>
                    <a:pt x="147" y="19"/>
                  </a:lnTo>
                  <a:lnTo>
                    <a:pt x="147" y="19"/>
                  </a:lnTo>
                  <a:lnTo>
                    <a:pt x="138" y="17"/>
                  </a:lnTo>
                  <a:lnTo>
                    <a:pt x="131" y="12"/>
                  </a:lnTo>
                  <a:lnTo>
                    <a:pt x="131" y="12"/>
                  </a:lnTo>
                  <a:lnTo>
                    <a:pt x="121" y="8"/>
                  </a:lnTo>
                  <a:lnTo>
                    <a:pt x="121" y="8"/>
                  </a:lnTo>
                  <a:lnTo>
                    <a:pt x="117" y="8"/>
                  </a:lnTo>
                  <a:lnTo>
                    <a:pt x="110" y="7"/>
                  </a:lnTo>
                  <a:lnTo>
                    <a:pt x="101" y="5"/>
                  </a:lnTo>
                  <a:lnTo>
                    <a:pt x="94" y="5"/>
                  </a:lnTo>
                  <a:lnTo>
                    <a:pt x="94" y="5"/>
                  </a:lnTo>
                  <a:lnTo>
                    <a:pt x="83" y="5"/>
                  </a:lnTo>
                  <a:lnTo>
                    <a:pt x="69" y="5"/>
                  </a:lnTo>
                  <a:lnTo>
                    <a:pt x="42" y="5"/>
                  </a:lnTo>
                  <a:lnTo>
                    <a:pt x="42" y="5"/>
                  </a:lnTo>
                  <a:lnTo>
                    <a:pt x="33" y="4"/>
                  </a:lnTo>
                  <a:lnTo>
                    <a:pt x="29" y="2"/>
                  </a:lnTo>
                  <a:lnTo>
                    <a:pt x="26" y="1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18" y="1"/>
                  </a:lnTo>
                  <a:lnTo>
                    <a:pt x="16" y="4"/>
                  </a:lnTo>
                  <a:lnTo>
                    <a:pt x="13" y="7"/>
                  </a:lnTo>
                  <a:lnTo>
                    <a:pt x="9" y="8"/>
                  </a:lnTo>
                  <a:lnTo>
                    <a:pt x="9" y="8"/>
                  </a:lnTo>
                  <a:lnTo>
                    <a:pt x="3" y="10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8" y="22"/>
                  </a:lnTo>
                  <a:lnTo>
                    <a:pt x="8" y="27"/>
                  </a:lnTo>
                  <a:lnTo>
                    <a:pt x="8" y="35"/>
                  </a:lnTo>
                  <a:lnTo>
                    <a:pt x="8" y="35"/>
                  </a:lnTo>
                  <a:lnTo>
                    <a:pt x="10" y="35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5" y="32"/>
                  </a:lnTo>
                  <a:lnTo>
                    <a:pt x="16" y="31"/>
                  </a:lnTo>
                  <a:lnTo>
                    <a:pt x="18" y="32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9" y="37"/>
                  </a:lnTo>
                  <a:lnTo>
                    <a:pt x="22" y="37"/>
                  </a:lnTo>
                  <a:lnTo>
                    <a:pt x="28" y="37"/>
                  </a:lnTo>
                  <a:lnTo>
                    <a:pt x="28" y="37"/>
                  </a:lnTo>
                  <a:lnTo>
                    <a:pt x="29" y="37"/>
                  </a:lnTo>
                  <a:lnTo>
                    <a:pt x="30" y="38"/>
                  </a:lnTo>
                  <a:lnTo>
                    <a:pt x="32" y="38"/>
                  </a:lnTo>
                  <a:lnTo>
                    <a:pt x="33" y="37"/>
                  </a:lnTo>
                  <a:lnTo>
                    <a:pt x="33" y="37"/>
                  </a:lnTo>
                  <a:lnTo>
                    <a:pt x="37" y="35"/>
                  </a:lnTo>
                  <a:lnTo>
                    <a:pt x="40" y="35"/>
                  </a:lnTo>
                  <a:lnTo>
                    <a:pt x="43" y="37"/>
                  </a:lnTo>
                  <a:lnTo>
                    <a:pt x="43" y="38"/>
                  </a:lnTo>
                  <a:lnTo>
                    <a:pt x="43" y="38"/>
                  </a:lnTo>
                  <a:lnTo>
                    <a:pt x="45" y="39"/>
                  </a:lnTo>
                  <a:lnTo>
                    <a:pt x="47" y="41"/>
                  </a:lnTo>
                  <a:lnTo>
                    <a:pt x="49" y="42"/>
                  </a:lnTo>
                  <a:lnTo>
                    <a:pt x="47" y="45"/>
                  </a:lnTo>
                  <a:lnTo>
                    <a:pt x="47" y="45"/>
                  </a:lnTo>
                  <a:lnTo>
                    <a:pt x="40" y="49"/>
                  </a:lnTo>
                  <a:lnTo>
                    <a:pt x="39" y="51"/>
                  </a:lnTo>
                  <a:lnTo>
                    <a:pt x="37" y="54"/>
                  </a:lnTo>
                  <a:lnTo>
                    <a:pt x="37" y="54"/>
                  </a:lnTo>
                  <a:lnTo>
                    <a:pt x="39" y="61"/>
                  </a:lnTo>
                  <a:lnTo>
                    <a:pt x="40" y="65"/>
                  </a:lnTo>
                  <a:lnTo>
                    <a:pt x="39" y="69"/>
                  </a:lnTo>
                  <a:lnTo>
                    <a:pt x="39" y="69"/>
                  </a:lnTo>
                  <a:lnTo>
                    <a:pt x="37" y="72"/>
                  </a:lnTo>
                  <a:lnTo>
                    <a:pt x="37" y="75"/>
                  </a:lnTo>
                  <a:lnTo>
                    <a:pt x="37" y="78"/>
                  </a:lnTo>
                  <a:lnTo>
                    <a:pt x="36" y="79"/>
                  </a:lnTo>
                  <a:lnTo>
                    <a:pt x="36" y="79"/>
                  </a:lnTo>
                  <a:lnTo>
                    <a:pt x="36" y="79"/>
                  </a:lnTo>
                  <a:lnTo>
                    <a:pt x="33" y="81"/>
                  </a:lnTo>
                  <a:lnTo>
                    <a:pt x="30" y="81"/>
                  </a:lnTo>
                  <a:lnTo>
                    <a:pt x="30" y="84"/>
                  </a:lnTo>
                  <a:lnTo>
                    <a:pt x="32" y="86"/>
                  </a:lnTo>
                  <a:lnTo>
                    <a:pt x="32" y="86"/>
                  </a:lnTo>
                  <a:lnTo>
                    <a:pt x="37" y="92"/>
                  </a:lnTo>
                  <a:lnTo>
                    <a:pt x="37" y="93"/>
                  </a:lnTo>
                  <a:lnTo>
                    <a:pt x="36" y="95"/>
                  </a:lnTo>
                  <a:lnTo>
                    <a:pt x="36" y="95"/>
                  </a:lnTo>
                  <a:lnTo>
                    <a:pt x="33" y="96"/>
                  </a:lnTo>
                  <a:lnTo>
                    <a:pt x="32" y="98"/>
                  </a:lnTo>
                  <a:lnTo>
                    <a:pt x="32" y="101"/>
                  </a:lnTo>
                  <a:lnTo>
                    <a:pt x="32" y="103"/>
                  </a:lnTo>
                  <a:lnTo>
                    <a:pt x="32" y="103"/>
                  </a:lnTo>
                  <a:lnTo>
                    <a:pt x="37" y="108"/>
                  </a:lnTo>
                  <a:lnTo>
                    <a:pt x="37" y="111"/>
                  </a:lnTo>
                  <a:lnTo>
                    <a:pt x="37" y="111"/>
                  </a:lnTo>
                  <a:lnTo>
                    <a:pt x="36" y="112"/>
                  </a:lnTo>
                  <a:lnTo>
                    <a:pt x="36" y="112"/>
                  </a:lnTo>
                  <a:lnTo>
                    <a:pt x="32" y="113"/>
                  </a:lnTo>
                  <a:lnTo>
                    <a:pt x="30" y="115"/>
                  </a:lnTo>
                  <a:lnTo>
                    <a:pt x="29" y="121"/>
                  </a:lnTo>
                  <a:lnTo>
                    <a:pt x="29" y="121"/>
                  </a:lnTo>
                  <a:lnTo>
                    <a:pt x="32" y="126"/>
                  </a:lnTo>
                  <a:lnTo>
                    <a:pt x="32" y="126"/>
                  </a:lnTo>
                  <a:lnTo>
                    <a:pt x="36" y="126"/>
                  </a:lnTo>
                  <a:lnTo>
                    <a:pt x="40" y="128"/>
                  </a:lnTo>
                  <a:lnTo>
                    <a:pt x="40" y="128"/>
                  </a:lnTo>
                  <a:lnTo>
                    <a:pt x="43" y="129"/>
                  </a:lnTo>
                  <a:lnTo>
                    <a:pt x="45" y="132"/>
                  </a:lnTo>
                  <a:lnTo>
                    <a:pt x="49" y="138"/>
                  </a:lnTo>
                  <a:lnTo>
                    <a:pt x="53" y="143"/>
                  </a:lnTo>
                  <a:lnTo>
                    <a:pt x="56" y="145"/>
                  </a:lnTo>
                  <a:lnTo>
                    <a:pt x="60" y="146"/>
                  </a:lnTo>
                  <a:lnTo>
                    <a:pt x="60" y="146"/>
                  </a:lnTo>
                  <a:lnTo>
                    <a:pt x="62" y="145"/>
                  </a:lnTo>
                  <a:lnTo>
                    <a:pt x="62" y="143"/>
                  </a:lnTo>
                  <a:lnTo>
                    <a:pt x="63" y="140"/>
                  </a:lnTo>
                  <a:lnTo>
                    <a:pt x="63" y="140"/>
                  </a:lnTo>
                  <a:lnTo>
                    <a:pt x="64" y="139"/>
                  </a:lnTo>
                  <a:lnTo>
                    <a:pt x="67" y="139"/>
                  </a:lnTo>
                  <a:lnTo>
                    <a:pt x="73" y="140"/>
                  </a:lnTo>
                  <a:lnTo>
                    <a:pt x="73" y="140"/>
                  </a:lnTo>
                  <a:lnTo>
                    <a:pt x="76" y="139"/>
                  </a:lnTo>
                  <a:lnTo>
                    <a:pt x="77" y="138"/>
                  </a:lnTo>
                  <a:lnTo>
                    <a:pt x="82" y="135"/>
                  </a:lnTo>
                  <a:lnTo>
                    <a:pt x="87" y="135"/>
                  </a:lnTo>
                  <a:lnTo>
                    <a:pt x="87" y="135"/>
                  </a:lnTo>
                  <a:lnTo>
                    <a:pt x="107" y="133"/>
                  </a:lnTo>
                  <a:lnTo>
                    <a:pt x="107" y="133"/>
                  </a:lnTo>
                  <a:lnTo>
                    <a:pt x="111" y="133"/>
                  </a:lnTo>
                  <a:lnTo>
                    <a:pt x="116" y="132"/>
                  </a:lnTo>
                  <a:lnTo>
                    <a:pt x="117" y="130"/>
                  </a:lnTo>
                  <a:lnTo>
                    <a:pt x="120" y="128"/>
                  </a:lnTo>
                  <a:lnTo>
                    <a:pt x="120" y="128"/>
                  </a:lnTo>
                  <a:lnTo>
                    <a:pt x="121" y="125"/>
                  </a:lnTo>
                  <a:lnTo>
                    <a:pt x="124" y="122"/>
                  </a:lnTo>
                  <a:lnTo>
                    <a:pt x="127" y="121"/>
                  </a:lnTo>
                  <a:lnTo>
                    <a:pt x="131" y="119"/>
                  </a:lnTo>
                  <a:lnTo>
                    <a:pt x="131" y="119"/>
                  </a:lnTo>
                  <a:lnTo>
                    <a:pt x="136" y="118"/>
                  </a:lnTo>
                  <a:lnTo>
                    <a:pt x="137" y="115"/>
                  </a:lnTo>
                  <a:lnTo>
                    <a:pt x="138" y="108"/>
                  </a:lnTo>
                  <a:lnTo>
                    <a:pt x="138" y="108"/>
                  </a:lnTo>
                  <a:lnTo>
                    <a:pt x="140" y="105"/>
                  </a:lnTo>
                  <a:lnTo>
                    <a:pt x="144" y="102"/>
                  </a:lnTo>
                  <a:lnTo>
                    <a:pt x="147" y="98"/>
                  </a:lnTo>
                  <a:lnTo>
                    <a:pt x="150" y="95"/>
                  </a:lnTo>
                  <a:lnTo>
                    <a:pt x="150" y="95"/>
                  </a:lnTo>
                  <a:lnTo>
                    <a:pt x="148" y="92"/>
                  </a:lnTo>
                  <a:lnTo>
                    <a:pt x="147" y="86"/>
                  </a:lnTo>
                  <a:lnTo>
                    <a:pt x="147" y="79"/>
                  </a:lnTo>
                  <a:lnTo>
                    <a:pt x="148" y="76"/>
                  </a:lnTo>
                  <a:lnTo>
                    <a:pt x="150" y="72"/>
                  </a:lnTo>
                  <a:lnTo>
                    <a:pt x="150" y="72"/>
                  </a:lnTo>
                  <a:lnTo>
                    <a:pt x="154" y="66"/>
                  </a:lnTo>
                  <a:lnTo>
                    <a:pt x="158" y="62"/>
                  </a:lnTo>
                  <a:lnTo>
                    <a:pt x="163" y="59"/>
                  </a:lnTo>
                  <a:lnTo>
                    <a:pt x="163" y="56"/>
                  </a:lnTo>
                  <a:lnTo>
                    <a:pt x="163" y="56"/>
                  </a:lnTo>
                  <a:lnTo>
                    <a:pt x="164" y="54"/>
                  </a:lnTo>
                  <a:lnTo>
                    <a:pt x="167" y="51"/>
                  </a:lnTo>
                  <a:lnTo>
                    <a:pt x="173" y="49"/>
                  </a:lnTo>
                  <a:lnTo>
                    <a:pt x="178" y="48"/>
                  </a:lnTo>
                  <a:lnTo>
                    <a:pt x="178" y="48"/>
                  </a:lnTo>
                  <a:lnTo>
                    <a:pt x="183" y="47"/>
                  </a:lnTo>
                  <a:lnTo>
                    <a:pt x="187" y="45"/>
                  </a:lnTo>
                  <a:lnTo>
                    <a:pt x="191" y="42"/>
                  </a:lnTo>
                  <a:lnTo>
                    <a:pt x="195" y="39"/>
                  </a:lnTo>
                  <a:lnTo>
                    <a:pt x="195" y="39"/>
                  </a:lnTo>
                  <a:lnTo>
                    <a:pt x="200" y="37"/>
                  </a:lnTo>
                  <a:lnTo>
                    <a:pt x="201" y="34"/>
                  </a:lnTo>
                  <a:lnTo>
                    <a:pt x="202" y="31"/>
                  </a:lnTo>
                  <a:lnTo>
                    <a:pt x="202" y="25"/>
                  </a:lnTo>
                  <a:lnTo>
                    <a:pt x="202" y="25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50">
                <a:solidFill>
                  <a:srgbClr val="3F3F3F"/>
                </a:solidFill>
              </a:endParaRPr>
            </a:p>
          </p:txBody>
        </p:sp>
        <p:sp>
          <p:nvSpPr>
            <p:cNvPr id="147" name="Freeform 328">
              <a:extLst>
                <a:ext uri="{FF2B5EF4-FFF2-40B4-BE49-F238E27FC236}">
                  <a16:creationId xmlns:a16="http://schemas.microsoft.com/office/drawing/2014/main" id="{BA6735E5-ED0A-3295-6BED-DF47CB05EFDD}"/>
                </a:ext>
              </a:extLst>
            </p:cNvPr>
            <p:cNvSpPr>
              <a:spLocks/>
            </p:cNvSpPr>
            <p:nvPr/>
          </p:nvSpPr>
          <p:spPr bwMode="auto">
            <a:xfrm>
              <a:off x="9236232" y="3218894"/>
              <a:ext cx="448842" cy="434968"/>
            </a:xfrm>
            <a:custGeom>
              <a:avLst/>
              <a:gdLst/>
              <a:ahLst/>
              <a:cxnLst>
                <a:cxn ang="0">
                  <a:pos x="246" y="28"/>
                </a:cxn>
                <a:cxn ang="0">
                  <a:pos x="213" y="11"/>
                </a:cxn>
                <a:cxn ang="0">
                  <a:pos x="196" y="1"/>
                </a:cxn>
                <a:cxn ang="0">
                  <a:pos x="197" y="13"/>
                </a:cxn>
                <a:cxn ang="0">
                  <a:pos x="192" y="34"/>
                </a:cxn>
                <a:cxn ang="0">
                  <a:pos x="186" y="44"/>
                </a:cxn>
                <a:cxn ang="0">
                  <a:pos x="170" y="55"/>
                </a:cxn>
                <a:cxn ang="0">
                  <a:pos x="167" y="64"/>
                </a:cxn>
                <a:cxn ang="0">
                  <a:pos x="169" y="78"/>
                </a:cxn>
                <a:cxn ang="0">
                  <a:pos x="185" y="71"/>
                </a:cxn>
                <a:cxn ang="0">
                  <a:pos x="175" y="61"/>
                </a:cxn>
                <a:cxn ang="0">
                  <a:pos x="183" y="58"/>
                </a:cxn>
                <a:cxn ang="0">
                  <a:pos x="212" y="64"/>
                </a:cxn>
                <a:cxn ang="0">
                  <a:pos x="223" y="59"/>
                </a:cxn>
                <a:cxn ang="0">
                  <a:pos x="246" y="49"/>
                </a:cxn>
                <a:cxn ang="0">
                  <a:pos x="254" y="40"/>
                </a:cxn>
                <a:cxn ang="0">
                  <a:pos x="271" y="21"/>
                </a:cxn>
                <a:cxn ang="0">
                  <a:pos x="257" y="25"/>
                </a:cxn>
                <a:cxn ang="0">
                  <a:pos x="165" y="108"/>
                </a:cxn>
                <a:cxn ang="0">
                  <a:pos x="165" y="121"/>
                </a:cxn>
                <a:cxn ang="0">
                  <a:pos x="157" y="139"/>
                </a:cxn>
                <a:cxn ang="0">
                  <a:pos x="143" y="155"/>
                </a:cxn>
                <a:cxn ang="0">
                  <a:pos x="125" y="162"/>
                </a:cxn>
                <a:cxn ang="0">
                  <a:pos x="118" y="156"/>
                </a:cxn>
                <a:cxn ang="0">
                  <a:pos x="111" y="175"/>
                </a:cxn>
                <a:cxn ang="0">
                  <a:pos x="102" y="186"/>
                </a:cxn>
                <a:cxn ang="0">
                  <a:pos x="92" y="187"/>
                </a:cxn>
                <a:cxn ang="0">
                  <a:pos x="68" y="190"/>
                </a:cxn>
                <a:cxn ang="0">
                  <a:pos x="49" y="192"/>
                </a:cxn>
                <a:cxn ang="0">
                  <a:pos x="19" y="212"/>
                </a:cxn>
                <a:cxn ang="0">
                  <a:pos x="29" y="217"/>
                </a:cxn>
                <a:cxn ang="0">
                  <a:pos x="58" y="209"/>
                </a:cxn>
                <a:cxn ang="0">
                  <a:pos x="91" y="207"/>
                </a:cxn>
                <a:cxn ang="0">
                  <a:pos x="91" y="223"/>
                </a:cxn>
                <a:cxn ang="0">
                  <a:pos x="115" y="210"/>
                </a:cxn>
                <a:cxn ang="0">
                  <a:pos x="118" y="205"/>
                </a:cxn>
                <a:cxn ang="0">
                  <a:pos x="139" y="203"/>
                </a:cxn>
                <a:cxn ang="0">
                  <a:pos x="150" y="205"/>
                </a:cxn>
                <a:cxn ang="0">
                  <a:pos x="160" y="195"/>
                </a:cxn>
                <a:cxn ang="0">
                  <a:pos x="175" y="193"/>
                </a:cxn>
                <a:cxn ang="0">
                  <a:pos x="179" y="170"/>
                </a:cxn>
                <a:cxn ang="0">
                  <a:pos x="183" y="145"/>
                </a:cxn>
                <a:cxn ang="0">
                  <a:pos x="199" y="125"/>
                </a:cxn>
                <a:cxn ang="0">
                  <a:pos x="189" y="82"/>
                </a:cxn>
                <a:cxn ang="0">
                  <a:pos x="65" y="215"/>
                </a:cxn>
                <a:cxn ang="0">
                  <a:pos x="45" y="222"/>
                </a:cxn>
                <a:cxn ang="0">
                  <a:pos x="51" y="240"/>
                </a:cxn>
                <a:cxn ang="0">
                  <a:pos x="62" y="230"/>
                </a:cxn>
                <a:cxn ang="0">
                  <a:pos x="78" y="226"/>
                </a:cxn>
                <a:cxn ang="0">
                  <a:pos x="74" y="210"/>
                </a:cxn>
                <a:cxn ang="0">
                  <a:pos x="32" y="233"/>
                </a:cxn>
                <a:cxn ang="0">
                  <a:pos x="22" y="224"/>
                </a:cxn>
                <a:cxn ang="0">
                  <a:pos x="7" y="227"/>
                </a:cxn>
                <a:cxn ang="0">
                  <a:pos x="5" y="240"/>
                </a:cxn>
                <a:cxn ang="0">
                  <a:pos x="12" y="237"/>
                </a:cxn>
                <a:cxn ang="0">
                  <a:pos x="14" y="269"/>
                </a:cxn>
                <a:cxn ang="0">
                  <a:pos x="27" y="260"/>
                </a:cxn>
                <a:cxn ang="0">
                  <a:pos x="37" y="236"/>
                </a:cxn>
              </a:cxnLst>
              <a:rect l="0" t="0" r="r" b="b"/>
              <a:pathLst>
                <a:path w="271" h="270">
                  <a:moveTo>
                    <a:pt x="257" y="25"/>
                  </a:moveTo>
                  <a:lnTo>
                    <a:pt x="257" y="25"/>
                  </a:lnTo>
                  <a:lnTo>
                    <a:pt x="256" y="24"/>
                  </a:lnTo>
                  <a:lnTo>
                    <a:pt x="254" y="24"/>
                  </a:lnTo>
                  <a:lnTo>
                    <a:pt x="250" y="25"/>
                  </a:lnTo>
                  <a:lnTo>
                    <a:pt x="246" y="28"/>
                  </a:lnTo>
                  <a:lnTo>
                    <a:pt x="241" y="30"/>
                  </a:lnTo>
                  <a:lnTo>
                    <a:pt x="241" y="30"/>
                  </a:lnTo>
                  <a:lnTo>
                    <a:pt x="237" y="30"/>
                  </a:lnTo>
                  <a:lnTo>
                    <a:pt x="233" y="27"/>
                  </a:lnTo>
                  <a:lnTo>
                    <a:pt x="223" y="21"/>
                  </a:lnTo>
                  <a:lnTo>
                    <a:pt x="213" y="11"/>
                  </a:lnTo>
                  <a:lnTo>
                    <a:pt x="206" y="4"/>
                  </a:lnTo>
                  <a:lnTo>
                    <a:pt x="206" y="4"/>
                  </a:lnTo>
                  <a:lnTo>
                    <a:pt x="203" y="1"/>
                  </a:lnTo>
                  <a:lnTo>
                    <a:pt x="202" y="0"/>
                  </a:lnTo>
                  <a:lnTo>
                    <a:pt x="199" y="0"/>
                  </a:lnTo>
                  <a:lnTo>
                    <a:pt x="196" y="1"/>
                  </a:lnTo>
                  <a:lnTo>
                    <a:pt x="194" y="3"/>
                  </a:lnTo>
                  <a:lnTo>
                    <a:pt x="194" y="4"/>
                  </a:lnTo>
                  <a:lnTo>
                    <a:pt x="194" y="7"/>
                  </a:lnTo>
                  <a:lnTo>
                    <a:pt x="196" y="8"/>
                  </a:lnTo>
                  <a:lnTo>
                    <a:pt x="196" y="8"/>
                  </a:lnTo>
                  <a:lnTo>
                    <a:pt x="197" y="13"/>
                  </a:lnTo>
                  <a:lnTo>
                    <a:pt x="196" y="15"/>
                  </a:lnTo>
                  <a:lnTo>
                    <a:pt x="194" y="20"/>
                  </a:lnTo>
                  <a:lnTo>
                    <a:pt x="194" y="25"/>
                  </a:lnTo>
                  <a:lnTo>
                    <a:pt x="194" y="25"/>
                  </a:lnTo>
                  <a:lnTo>
                    <a:pt x="193" y="30"/>
                  </a:lnTo>
                  <a:lnTo>
                    <a:pt x="192" y="34"/>
                  </a:lnTo>
                  <a:lnTo>
                    <a:pt x="190" y="37"/>
                  </a:lnTo>
                  <a:lnTo>
                    <a:pt x="190" y="40"/>
                  </a:lnTo>
                  <a:lnTo>
                    <a:pt x="190" y="40"/>
                  </a:lnTo>
                  <a:lnTo>
                    <a:pt x="189" y="41"/>
                  </a:lnTo>
                  <a:lnTo>
                    <a:pt x="189" y="42"/>
                  </a:lnTo>
                  <a:lnTo>
                    <a:pt x="186" y="44"/>
                  </a:lnTo>
                  <a:lnTo>
                    <a:pt x="176" y="45"/>
                  </a:lnTo>
                  <a:lnTo>
                    <a:pt x="176" y="45"/>
                  </a:lnTo>
                  <a:lnTo>
                    <a:pt x="173" y="47"/>
                  </a:lnTo>
                  <a:lnTo>
                    <a:pt x="173" y="49"/>
                  </a:lnTo>
                  <a:lnTo>
                    <a:pt x="173" y="52"/>
                  </a:lnTo>
                  <a:lnTo>
                    <a:pt x="170" y="55"/>
                  </a:lnTo>
                  <a:lnTo>
                    <a:pt x="170" y="55"/>
                  </a:lnTo>
                  <a:lnTo>
                    <a:pt x="166" y="57"/>
                  </a:lnTo>
                  <a:lnTo>
                    <a:pt x="165" y="59"/>
                  </a:lnTo>
                  <a:lnTo>
                    <a:pt x="166" y="62"/>
                  </a:lnTo>
                  <a:lnTo>
                    <a:pt x="167" y="64"/>
                  </a:lnTo>
                  <a:lnTo>
                    <a:pt x="167" y="64"/>
                  </a:lnTo>
                  <a:lnTo>
                    <a:pt x="169" y="67"/>
                  </a:lnTo>
                  <a:lnTo>
                    <a:pt x="169" y="69"/>
                  </a:lnTo>
                  <a:lnTo>
                    <a:pt x="167" y="77"/>
                  </a:lnTo>
                  <a:lnTo>
                    <a:pt x="167" y="77"/>
                  </a:lnTo>
                  <a:lnTo>
                    <a:pt x="167" y="78"/>
                  </a:lnTo>
                  <a:lnTo>
                    <a:pt x="169" y="78"/>
                  </a:lnTo>
                  <a:lnTo>
                    <a:pt x="176" y="74"/>
                  </a:lnTo>
                  <a:lnTo>
                    <a:pt x="176" y="74"/>
                  </a:lnTo>
                  <a:lnTo>
                    <a:pt x="177" y="72"/>
                  </a:lnTo>
                  <a:lnTo>
                    <a:pt x="180" y="72"/>
                  </a:lnTo>
                  <a:lnTo>
                    <a:pt x="183" y="72"/>
                  </a:lnTo>
                  <a:lnTo>
                    <a:pt x="185" y="71"/>
                  </a:lnTo>
                  <a:lnTo>
                    <a:pt x="185" y="71"/>
                  </a:lnTo>
                  <a:lnTo>
                    <a:pt x="183" y="69"/>
                  </a:lnTo>
                  <a:lnTo>
                    <a:pt x="183" y="68"/>
                  </a:lnTo>
                  <a:lnTo>
                    <a:pt x="179" y="65"/>
                  </a:lnTo>
                  <a:lnTo>
                    <a:pt x="176" y="62"/>
                  </a:lnTo>
                  <a:lnTo>
                    <a:pt x="175" y="61"/>
                  </a:lnTo>
                  <a:lnTo>
                    <a:pt x="175" y="59"/>
                  </a:lnTo>
                  <a:lnTo>
                    <a:pt x="175" y="59"/>
                  </a:lnTo>
                  <a:lnTo>
                    <a:pt x="175" y="58"/>
                  </a:lnTo>
                  <a:lnTo>
                    <a:pt x="176" y="58"/>
                  </a:lnTo>
                  <a:lnTo>
                    <a:pt x="179" y="58"/>
                  </a:lnTo>
                  <a:lnTo>
                    <a:pt x="183" y="58"/>
                  </a:lnTo>
                  <a:lnTo>
                    <a:pt x="187" y="58"/>
                  </a:lnTo>
                  <a:lnTo>
                    <a:pt x="187" y="58"/>
                  </a:lnTo>
                  <a:lnTo>
                    <a:pt x="193" y="57"/>
                  </a:lnTo>
                  <a:lnTo>
                    <a:pt x="199" y="58"/>
                  </a:lnTo>
                  <a:lnTo>
                    <a:pt x="206" y="59"/>
                  </a:lnTo>
                  <a:lnTo>
                    <a:pt x="212" y="64"/>
                  </a:lnTo>
                  <a:lnTo>
                    <a:pt x="212" y="64"/>
                  </a:lnTo>
                  <a:lnTo>
                    <a:pt x="216" y="67"/>
                  </a:lnTo>
                  <a:lnTo>
                    <a:pt x="219" y="67"/>
                  </a:lnTo>
                  <a:lnTo>
                    <a:pt x="222" y="65"/>
                  </a:lnTo>
                  <a:lnTo>
                    <a:pt x="223" y="59"/>
                  </a:lnTo>
                  <a:lnTo>
                    <a:pt x="223" y="59"/>
                  </a:lnTo>
                  <a:lnTo>
                    <a:pt x="223" y="57"/>
                  </a:lnTo>
                  <a:lnTo>
                    <a:pt x="224" y="55"/>
                  </a:lnTo>
                  <a:lnTo>
                    <a:pt x="230" y="51"/>
                  </a:lnTo>
                  <a:lnTo>
                    <a:pt x="237" y="49"/>
                  </a:lnTo>
                  <a:lnTo>
                    <a:pt x="246" y="49"/>
                  </a:lnTo>
                  <a:lnTo>
                    <a:pt x="246" y="49"/>
                  </a:lnTo>
                  <a:lnTo>
                    <a:pt x="251" y="48"/>
                  </a:lnTo>
                  <a:lnTo>
                    <a:pt x="256" y="47"/>
                  </a:lnTo>
                  <a:lnTo>
                    <a:pt x="256" y="44"/>
                  </a:lnTo>
                  <a:lnTo>
                    <a:pt x="254" y="41"/>
                  </a:lnTo>
                  <a:lnTo>
                    <a:pt x="254" y="41"/>
                  </a:lnTo>
                  <a:lnTo>
                    <a:pt x="254" y="40"/>
                  </a:lnTo>
                  <a:lnTo>
                    <a:pt x="256" y="38"/>
                  </a:lnTo>
                  <a:lnTo>
                    <a:pt x="261" y="32"/>
                  </a:lnTo>
                  <a:lnTo>
                    <a:pt x="268" y="25"/>
                  </a:lnTo>
                  <a:lnTo>
                    <a:pt x="271" y="24"/>
                  </a:lnTo>
                  <a:lnTo>
                    <a:pt x="271" y="21"/>
                  </a:lnTo>
                  <a:lnTo>
                    <a:pt x="271" y="21"/>
                  </a:lnTo>
                  <a:lnTo>
                    <a:pt x="271" y="21"/>
                  </a:lnTo>
                  <a:lnTo>
                    <a:pt x="270" y="21"/>
                  </a:lnTo>
                  <a:lnTo>
                    <a:pt x="266" y="24"/>
                  </a:lnTo>
                  <a:lnTo>
                    <a:pt x="260" y="27"/>
                  </a:lnTo>
                  <a:lnTo>
                    <a:pt x="258" y="27"/>
                  </a:lnTo>
                  <a:lnTo>
                    <a:pt x="257" y="25"/>
                  </a:lnTo>
                  <a:lnTo>
                    <a:pt x="257" y="25"/>
                  </a:lnTo>
                  <a:close/>
                  <a:moveTo>
                    <a:pt x="170" y="91"/>
                  </a:moveTo>
                  <a:lnTo>
                    <a:pt x="170" y="91"/>
                  </a:lnTo>
                  <a:lnTo>
                    <a:pt x="166" y="95"/>
                  </a:lnTo>
                  <a:lnTo>
                    <a:pt x="165" y="101"/>
                  </a:lnTo>
                  <a:lnTo>
                    <a:pt x="165" y="108"/>
                  </a:lnTo>
                  <a:lnTo>
                    <a:pt x="165" y="109"/>
                  </a:lnTo>
                  <a:lnTo>
                    <a:pt x="167" y="112"/>
                  </a:lnTo>
                  <a:lnTo>
                    <a:pt x="167" y="112"/>
                  </a:lnTo>
                  <a:lnTo>
                    <a:pt x="167" y="114"/>
                  </a:lnTo>
                  <a:lnTo>
                    <a:pt x="167" y="116"/>
                  </a:lnTo>
                  <a:lnTo>
                    <a:pt x="165" y="121"/>
                  </a:lnTo>
                  <a:lnTo>
                    <a:pt x="160" y="126"/>
                  </a:lnTo>
                  <a:lnTo>
                    <a:pt x="159" y="131"/>
                  </a:lnTo>
                  <a:lnTo>
                    <a:pt x="159" y="133"/>
                  </a:lnTo>
                  <a:lnTo>
                    <a:pt x="159" y="133"/>
                  </a:lnTo>
                  <a:lnTo>
                    <a:pt x="159" y="136"/>
                  </a:lnTo>
                  <a:lnTo>
                    <a:pt x="157" y="139"/>
                  </a:lnTo>
                  <a:lnTo>
                    <a:pt x="155" y="142"/>
                  </a:lnTo>
                  <a:lnTo>
                    <a:pt x="150" y="145"/>
                  </a:lnTo>
                  <a:lnTo>
                    <a:pt x="149" y="149"/>
                  </a:lnTo>
                  <a:lnTo>
                    <a:pt x="149" y="149"/>
                  </a:lnTo>
                  <a:lnTo>
                    <a:pt x="148" y="153"/>
                  </a:lnTo>
                  <a:lnTo>
                    <a:pt x="143" y="155"/>
                  </a:lnTo>
                  <a:lnTo>
                    <a:pt x="139" y="156"/>
                  </a:lnTo>
                  <a:lnTo>
                    <a:pt x="135" y="160"/>
                  </a:lnTo>
                  <a:lnTo>
                    <a:pt x="135" y="160"/>
                  </a:lnTo>
                  <a:lnTo>
                    <a:pt x="132" y="162"/>
                  </a:lnTo>
                  <a:lnTo>
                    <a:pt x="129" y="163"/>
                  </a:lnTo>
                  <a:lnTo>
                    <a:pt x="125" y="162"/>
                  </a:lnTo>
                  <a:lnTo>
                    <a:pt x="123" y="159"/>
                  </a:lnTo>
                  <a:lnTo>
                    <a:pt x="123" y="155"/>
                  </a:lnTo>
                  <a:lnTo>
                    <a:pt x="123" y="155"/>
                  </a:lnTo>
                  <a:lnTo>
                    <a:pt x="123" y="153"/>
                  </a:lnTo>
                  <a:lnTo>
                    <a:pt x="122" y="153"/>
                  </a:lnTo>
                  <a:lnTo>
                    <a:pt x="118" y="156"/>
                  </a:lnTo>
                  <a:lnTo>
                    <a:pt x="113" y="160"/>
                  </a:lnTo>
                  <a:lnTo>
                    <a:pt x="112" y="165"/>
                  </a:lnTo>
                  <a:lnTo>
                    <a:pt x="112" y="168"/>
                  </a:lnTo>
                  <a:lnTo>
                    <a:pt x="112" y="168"/>
                  </a:lnTo>
                  <a:lnTo>
                    <a:pt x="112" y="172"/>
                  </a:lnTo>
                  <a:lnTo>
                    <a:pt x="111" y="175"/>
                  </a:lnTo>
                  <a:lnTo>
                    <a:pt x="106" y="178"/>
                  </a:lnTo>
                  <a:lnTo>
                    <a:pt x="102" y="180"/>
                  </a:lnTo>
                  <a:lnTo>
                    <a:pt x="101" y="182"/>
                  </a:lnTo>
                  <a:lnTo>
                    <a:pt x="102" y="185"/>
                  </a:lnTo>
                  <a:lnTo>
                    <a:pt x="102" y="185"/>
                  </a:lnTo>
                  <a:lnTo>
                    <a:pt x="102" y="186"/>
                  </a:lnTo>
                  <a:lnTo>
                    <a:pt x="102" y="187"/>
                  </a:lnTo>
                  <a:lnTo>
                    <a:pt x="98" y="189"/>
                  </a:lnTo>
                  <a:lnTo>
                    <a:pt x="93" y="189"/>
                  </a:lnTo>
                  <a:lnTo>
                    <a:pt x="92" y="189"/>
                  </a:lnTo>
                  <a:lnTo>
                    <a:pt x="92" y="187"/>
                  </a:lnTo>
                  <a:lnTo>
                    <a:pt x="92" y="187"/>
                  </a:lnTo>
                  <a:lnTo>
                    <a:pt x="92" y="186"/>
                  </a:lnTo>
                  <a:lnTo>
                    <a:pt x="91" y="185"/>
                  </a:lnTo>
                  <a:lnTo>
                    <a:pt x="86" y="185"/>
                  </a:lnTo>
                  <a:lnTo>
                    <a:pt x="72" y="190"/>
                  </a:lnTo>
                  <a:lnTo>
                    <a:pt x="72" y="190"/>
                  </a:lnTo>
                  <a:lnTo>
                    <a:pt x="68" y="190"/>
                  </a:lnTo>
                  <a:lnTo>
                    <a:pt x="65" y="190"/>
                  </a:lnTo>
                  <a:lnTo>
                    <a:pt x="59" y="190"/>
                  </a:lnTo>
                  <a:lnTo>
                    <a:pt x="54" y="189"/>
                  </a:lnTo>
                  <a:lnTo>
                    <a:pt x="51" y="189"/>
                  </a:lnTo>
                  <a:lnTo>
                    <a:pt x="49" y="192"/>
                  </a:lnTo>
                  <a:lnTo>
                    <a:pt x="49" y="192"/>
                  </a:lnTo>
                  <a:lnTo>
                    <a:pt x="37" y="202"/>
                  </a:lnTo>
                  <a:lnTo>
                    <a:pt x="31" y="207"/>
                  </a:lnTo>
                  <a:lnTo>
                    <a:pt x="24" y="210"/>
                  </a:lnTo>
                  <a:lnTo>
                    <a:pt x="24" y="210"/>
                  </a:lnTo>
                  <a:lnTo>
                    <a:pt x="21" y="210"/>
                  </a:lnTo>
                  <a:lnTo>
                    <a:pt x="19" y="212"/>
                  </a:lnTo>
                  <a:lnTo>
                    <a:pt x="19" y="216"/>
                  </a:lnTo>
                  <a:lnTo>
                    <a:pt x="21" y="219"/>
                  </a:lnTo>
                  <a:lnTo>
                    <a:pt x="22" y="219"/>
                  </a:lnTo>
                  <a:lnTo>
                    <a:pt x="24" y="219"/>
                  </a:lnTo>
                  <a:lnTo>
                    <a:pt x="24" y="219"/>
                  </a:lnTo>
                  <a:lnTo>
                    <a:pt x="29" y="217"/>
                  </a:lnTo>
                  <a:lnTo>
                    <a:pt x="34" y="217"/>
                  </a:lnTo>
                  <a:lnTo>
                    <a:pt x="38" y="217"/>
                  </a:lnTo>
                  <a:lnTo>
                    <a:pt x="42" y="215"/>
                  </a:lnTo>
                  <a:lnTo>
                    <a:pt x="42" y="215"/>
                  </a:lnTo>
                  <a:lnTo>
                    <a:pt x="47" y="212"/>
                  </a:lnTo>
                  <a:lnTo>
                    <a:pt x="58" y="209"/>
                  </a:lnTo>
                  <a:lnTo>
                    <a:pt x="69" y="206"/>
                  </a:lnTo>
                  <a:lnTo>
                    <a:pt x="82" y="205"/>
                  </a:lnTo>
                  <a:lnTo>
                    <a:pt x="82" y="205"/>
                  </a:lnTo>
                  <a:lnTo>
                    <a:pt x="86" y="205"/>
                  </a:lnTo>
                  <a:lnTo>
                    <a:pt x="89" y="206"/>
                  </a:lnTo>
                  <a:lnTo>
                    <a:pt x="91" y="207"/>
                  </a:lnTo>
                  <a:lnTo>
                    <a:pt x="91" y="209"/>
                  </a:lnTo>
                  <a:lnTo>
                    <a:pt x="89" y="213"/>
                  </a:lnTo>
                  <a:lnTo>
                    <a:pt x="89" y="219"/>
                  </a:lnTo>
                  <a:lnTo>
                    <a:pt x="89" y="219"/>
                  </a:lnTo>
                  <a:lnTo>
                    <a:pt x="89" y="222"/>
                  </a:lnTo>
                  <a:lnTo>
                    <a:pt x="91" y="223"/>
                  </a:lnTo>
                  <a:lnTo>
                    <a:pt x="96" y="224"/>
                  </a:lnTo>
                  <a:lnTo>
                    <a:pt x="102" y="223"/>
                  </a:lnTo>
                  <a:lnTo>
                    <a:pt x="108" y="219"/>
                  </a:lnTo>
                  <a:lnTo>
                    <a:pt x="108" y="219"/>
                  </a:lnTo>
                  <a:lnTo>
                    <a:pt x="115" y="212"/>
                  </a:lnTo>
                  <a:lnTo>
                    <a:pt x="115" y="210"/>
                  </a:lnTo>
                  <a:lnTo>
                    <a:pt x="113" y="207"/>
                  </a:lnTo>
                  <a:lnTo>
                    <a:pt x="113" y="207"/>
                  </a:lnTo>
                  <a:lnTo>
                    <a:pt x="111" y="205"/>
                  </a:lnTo>
                  <a:lnTo>
                    <a:pt x="112" y="202"/>
                  </a:lnTo>
                  <a:lnTo>
                    <a:pt x="115" y="202"/>
                  </a:lnTo>
                  <a:lnTo>
                    <a:pt x="118" y="205"/>
                  </a:lnTo>
                  <a:lnTo>
                    <a:pt x="118" y="205"/>
                  </a:lnTo>
                  <a:lnTo>
                    <a:pt x="122" y="209"/>
                  </a:lnTo>
                  <a:lnTo>
                    <a:pt x="128" y="209"/>
                  </a:lnTo>
                  <a:lnTo>
                    <a:pt x="133" y="207"/>
                  </a:lnTo>
                  <a:lnTo>
                    <a:pt x="136" y="206"/>
                  </a:lnTo>
                  <a:lnTo>
                    <a:pt x="139" y="203"/>
                  </a:lnTo>
                  <a:lnTo>
                    <a:pt x="139" y="203"/>
                  </a:lnTo>
                  <a:lnTo>
                    <a:pt x="142" y="200"/>
                  </a:lnTo>
                  <a:lnTo>
                    <a:pt x="143" y="202"/>
                  </a:lnTo>
                  <a:lnTo>
                    <a:pt x="146" y="203"/>
                  </a:lnTo>
                  <a:lnTo>
                    <a:pt x="150" y="205"/>
                  </a:lnTo>
                  <a:lnTo>
                    <a:pt x="150" y="205"/>
                  </a:lnTo>
                  <a:lnTo>
                    <a:pt x="152" y="203"/>
                  </a:lnTo>
                  <a:lnTo>
                    <a:pt x="155" y="202"/>
                  </a:lnTo>
                  <a:lnTo>
                    <a:pt x="157" y="197"/>
                  </a:lnTo>
                  <a:lnTo>
                    <a:pt x="159" y="195"/>
                  </a:lnTo>
                  <a:lnTo>
                    <a:pt x="159" y="193"/>
                  </a:lnTo>
                  <a:lnTo>
                    <a:pt x="160" y="195"/>
                  </a:lnTo>
                  <a:lnTo>
                    <a:pt x="160" y="195"/>
                  </a:lnTo>
                  <a:lnTo>
                    <a:pt x="160" y="196"/>
                  </a:lnTo>
                  <a:lnTo>
                    <a:pt x="162" y="197"/>
                  </a:lnTo>
                  <a:lnTo>
                    <a:pt x="165" y="197"/>
                  </a:lnTo>
                  <a:lnTo>
                    <a:pt x="170" y="196"/>
                  </a:lnTo>
                  <a:lnTo>
                    <a:pt x="175" y="193"/>
                  </a:lnTo>
                  <a:lnTo>
                    <a:pt x="175" y="193"/>
                  </a:lnTo>
                  <a:lnTo>
                    <a:pt x="176" y="190"/>
                  </a:lnTo>
                  <a:lnTo>
                    <a:pt x="177" y="187"/>
                  </a:lnTo>
                  <a:lnTo>
                    <a:pt x="177" y="180"/>
                  </a:lnTo>
                  <a:lnTo>
                    <a:pt x="177" y="175"/>
                  </a:lnTo>
                  <a:lnTo>
                    <a:pt x="179" y="170"/>
                  </a:lnTo>
                  <a:lnTo>
                    <a:pt x="179" y="170"/>
                  </a:lnTo>
                  <a:lnTo>
                    <a:pt x="182" y="165"/>
                  </a:lnTo>
                  <a:lnTo>
                    <a:pt x="185" y="158"/>
                  </a:lnTo>
                  <a:lnTo>
                    <a:pt x="185" y="152"/>
                  </a:lnTo>
                  <a:lnTo>
                    <a:pt x="183" y="145"/>
                  </a:lnTo>
                  <a:lnTo>
                    <a:pt x="183" y="145"/>
                  </a:lnTo>
                  <a:lnTo>
                    <a:pt x="182" y="142"/>
                  </a:lnTo>
                  <a:lnTo>
                    <a:pt x="183" y="141"/>
                  </a:lnTo>
                  <a:lnTo>
                    <a:pt x="186" y="136"/>
                  </a:lnTo>
                  <a:lnTo>
                    <a:pt x="197" y="128"/>
                  </a:lnTo>
                  <a:lnTo>
                    <a:pt x="197" y="128"/>
                  </a:lnTo>
                  <a:lnTo>
                    <a:pt x="199" y="125"/>
                  </a:lnTo>
                  <a:lnTo>
                    <a:pt x="199" y="119"/>
                  </a:lnTo>
                  <a:lnTo>
                    <a:pt x="196" y="108"/>
                  </a:lnTo>
                  <a:lnTo>
                    <a:pt x="192" y="95"/>
                  </a:lnTo>
                  <a:lnTo>
                    <a:pt x="190" y="85"/>
                  </a:lnTo>
                  <a:lnTo>
                    <a:pt x="190" y="85"/>
                  </a:lnTo>
                  <a:lnTo>
                    <a:pt x="189" y="82"/>
                  </a:lnTo>
                  <a:lnTo>
                    <a:pt x="187" y="82"/>
                  </a:lnTo>
                  <a:lnTo>
                    <a:pt x="182" y="84"/>
                  </a:lnTo>
                  <a:lnTo>
                    <a:pt x="170" y="91"/>
                  </a:lnTo>
                  <a:lnTo>
                    <a:pt x="170" y="91"/>
                  </a:lnTo>
                  <a:close/>
                  <a:moveTo>
                    <a:pt x="65" y="215"/>
                  </a:moveTo>
                  <a:lnTo>
                    <a:pt x="65" y="215"/>
                  </a:lnTo>
                  <a:lnTo>
                    <a:pt x="64" y="216"/>
                  </a:lnTo>
                  <a:lnTo>
                    <a:pt x="59" y="217"/>
                  </a:lnTo>
                  <a:lnTo>
                    <a:pt x="51" y="219"/>
                  </a:lnTo>
                  <a:lnTo>
                    <a:pt x="51" y="219"/>
                  </a:lnTo>
                  <a:lnTo>
                    <a:pt x="48" y="219"/>
                  </a:lnTo>
                  <a:lnTo>
                    <a:pt x="45" y="222"/>
                  </a:lnTo>
                  <a:lnTo>
                    <a:pt x="44" y="229"/>
                  </a:lnTo>
                  <a:lnTo>
                    <a:pt x="45" y="236"/>
                  </a:lnTo>
                  <a:lnTo>
                    <a:pt x="47" y="239"/>
                  </a:lnTo>
                  <a:lnTo>
                    <a:pt x="48" y="240"/>
                  </a:lnTo>
                  <a:lnTo>
                    <a:pt x="48" y="240"/>
                  </a:lnTo>
                  <a:lnTo>
                    <a:pt x="51" y="240"/>
                  </a:lnTo>
                  <a:lnTo>
                    <a:pt x="54" y="240"/>
                  </a:lnTo>
                  <a:lnTo>
                    <a:pt x="55" y="239"/>
                  </a:lnTo>
                  <a:lnTo>
                    <a:pt x="56" y="236"/>
                  </a:lnTo>
                  <a:lnTo>
                    <a:pt x="56" y="236"/>
                  </a:lnTo>
                  <a:lnTo>
                    <a:pt x="59" y="232"/>
                  </a:lnTo>
                  <a:lnTo>
                    <a:pt x="62" y="230"/>
                  </a:lnTo>
                  <a:lnTo>
                    <a:pt x="66" y="229"/>
                  </a:lnTo>
                  <a:lnTo>
                    <a:pt x="71" y="230"/>
                  </a:lnTo>
                  <a:lnTo>
                    <a:pt x="71" y="230"/>
                  </a:lnTo>
                  <a:lnTo>
                    <a:pt x="72" y="230"/>
                  </a:lnTo>
                  <a:lnTo>
                    <a:pt x="74" y="230"/>
                  </a:lnTo>
                  <a:lnTo>
                    <a:pt x="78" y="226"/>
                  </a:lnTo>
                  <a:lnTo>
                    <a:pt x="81" y="222"/>
                  </a:lnTo>
                  <a:lnTo>
                    <a:pt x="82" y="216"/>
                  </a:lnTo>
                  <a:lnTo>
                    <a:pt x="82" y="216"/>
                  </a:lnTo>
                  <a:lnTo>
                    <a:pt x="81" y="213"/>
                  </a:lnTo>
                  <a:lnTo>
                    <a:pt x="79" y="212"/>
                  </a:lnTo>
                  <a:lnTo>
                    <a:pt x="74" y="210"/>
                  </a:lnTo>
                  <a:lnTo>
                    <a:pt x="69" y="212"/>
                  </a:lnTo>
                  <a:lnTo>
                    <a:pt x="66" y="212"/>
                  </a:lnTo>
                  <a:lnTo>
                    <a:pt x="65" y="215"/>
                  </a:lnTo>
                  <a:lnTo>
                    <a:pt x="65" y="215"/>
                  </a:lnTo>
                  <a:close/>
                  <a:moveTo>
                    <a:pt x="32" y="233"/>
                  </a:moveTo>
                  <a:lnTo>
                    <a:pt x="32" y="233"/>
                  </a:lnTo>
                  <a:lnTo>
                    <a:pt x="32" y="232"/>
                  </a:lnTo>
                  <a:lnTo>
                    <a:pt x="31" y="230"/>
                  </a:lnTo>
                  <a:lnTo>
                    <a:pt x="27" y="229"/>
                  </a:lnTo>
                  <a:lnTo>
                    <a:pt x="24" y="227"/>
                  </a:lnTo>
                  <a:lnTo>
                    <a:pt x="22" y="226"/>
                  </a:lnTo>
                  <a:lnTo>
                    <a:pt x="22" y="224"/>
                  </a:lnTo>
                  <a:lnTo>
                    <a:pt x="22" y="224"/>
                  </a:lnTo>
                  <a:lnTo>
                    <a:pt x="19" y="222"/>
                  </a:lnTo>
                  <a:lnTo>
                    <a:pt x="17" y="223"/>
                  </a:lnTo>
                  <a:lnTo>
                    <a:pt x="12" y="224"/>
                  </a:lnTo>
                  <a:lnTo>
                    <a:pt x="7" y="227"/>
                  </a:lnTo>
                  <a:lnTo>
                    <a:pt x="7" y="227"/>
                  </a:lnTo>
                  <a:lnTo>
                    <a:pt x="0" y="233"/>
                  </a:lnTo>
                  <a:lnTo>
                    <a:pt x="0" y="236"/>
                  </a:lnTo>
                  <a:lnTo>
                    <a:pt x="1" y="239"/>
                  </a:lnTo>
                  <a:lnTo>
                    <a:pt x="1" y="239"/>
                  </a:lnTo>
                  <a:lnTo>
                    <a:pt x="2" y="242"/>
                  </a:lnTo>
                  <a:lnTo>
                    <a:pt x="5" y="240"/>
                  </a:lnTo>
                  <a:lnTo>
                    <a:pt x="8" y="237"/>
                  </a:lnTo>
                  <a:lnTo>
                    <a:pt x="10" y="234"/>
                  </a:lnTo>
                  <a:lnTo>
                    <a:pt x="10" y="234"/>
                  </a:lnTo>
                  <a:lnTo>
                    <a:pt x="10" y="233"/>
                  </a:lnTo>
                  <a:lnTo>
                    <a:pt x="11" y="233"/>
                  </a:lnTo>
                  <a:lnTo>
                    <a:pt x="12" y="237"/>
                  </a:lnTo>
                  <a:lnTo>
                    <a:pt x="14" y="243"/>
                  </a:lnTo>
                  <a:lnTo>
                    <a:pt x="12" y="250"/>
                  </a:lnTo>
                  <a:lnTo>
                    <a:pt x="12" y="250"/>
                  </a:lnTo>
                  <a:lnTo>
                    <a:pt x="10" y="257"/>
                  </a:lnTo>
                  <a:lnTo>
                    <a:pt x="11" y="264"/>
                  </a:lnTo>
                  <a:lnTo>
                    <a:pt x="14" y="269"/>
                  </a:lnTo>
                  <a:lnTo>
                    <a:pt x="15" y="270"/>
                  </a:lnTo>
                  <a:lnTo>
                    <a:pt x="18" y="270"/>
                  </a:lnTo>
                  <a:lnTo>
                    <a:pt x="18" y="270"/>
                  </a:lnTo>
                  <a:lnTo>
                    <a:pt x="19" y="269"/>
                  </a:lnTo>
                  <a:lnTo>
                    <a:pt x="22" y="267"/>
                  </a:lnTo>
                  <a:lnTo>
                    <a:pt x="27" y="260"/>
                  </a:lnTo>
                  <a:lnTo>
                    <a:pt x="31" y="250"/>
                  </a:lnTo>
                  <a:lnTo>
                    <a:pt x="37" y="243"/>
                  </a:lnTo>
                  <a:lnTo>
                    <a:pt x="37" y="243"/>
                  </a:lnTo>
                  <a:lnTo>
                    <a:pt x="38" y="239"/>
                  </a:lnTo>
                  <a:lnTo>
                    <a:pt x="38" y="237"/>
                  </a:lnTo>
                  <a:lnTo>
                    <a:pt x="37" y="236"/>
                  </a:lnTo>
                  <a:lnTo>
                    <a:pt x="34" y="234"/>
                  </a:lnTo>
                  <a:lnTo>
                    <a:pt x="32" y="234"/>
                  </a:lnTo>
                  <a:lnTo>
                    <a:pt x="32" y="233"/>
                  </a:lnTo>
                  <a:lnTo>
                    <a:pt x="32" y="233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50">
                <a:solidFill>
                  <a:srgbClr val="3F3F3F"/>
                </a:solidFill>
              </a:endParaRPr>
            </a:p>
          </p:txBody>
        </p:sp>
        <p:sp>
          <p:nvSpPr>
            <p:cNvPr id="148" name="Freeform 329">
              <a:extLst>
                <a:ext uri="{FF2B5EF4-FFF2-40B4-BE49-F238E27FC236}">
                  <a16:creationId xmlns:a16="http://schemas.microsoft.com/office/drawing/2014/main" id="{2B78532E-09C7-7EDC-93C5-811F3FAA0C04}"/>
                </a:ext>
              </a:extLst>
            </p:cNvPr>
            <p:cNvSpPr>
              <a:spLocks/>
            </p:cNvSpPr>
            <p:nvPr/>
          </p:nvSpPr>
          <p:spPr bwMode="auto">
            <a:xfrm>
              <a:off x="7778740" y="2945025"/>
              <a:ext cx="1591649" cy="1063255"/>
            </a:xfrm>
            <a:custGeom>
              <a:avLst/>
              <a:gdLst/>
              <a:ahLst/>
              <a:cxnLst>
                <a:cxn ang="0">
                  <a:pos x="911" y="124"/>
                </a:cxn>
                <a:cxn ang="0">
                  <a:pos x="870" y="89"/>
                </a:cxn>
                <a:cxn ang="0">
                  <a:pos x="833" y="43"/>
                </a:cxn>
                <a:cxn ang="0">
                  <a:pos x="793" y="3"/>
                </a:cxn>
                <a:cxn ang="0">
                  <a:pos x="732" y="17"/>
                </a:cxn>
                <a:cxn ang="0">
                  <a:pos x="712" y="72"/>
                </a:cxn>
                <a:cxn ang="0">
                  <a:pos x="655" y="120"/>
                </a:cxn>
                <a:cxn ang="0">
                  <a:pos x="707" y="126"/>
                </a:cxn>
                <a:cxn ang="0">
                  <a:pos x="676" y="150"/>
                </a:cxn>
                <a:cxn ang="0">
                  <a:pos x="598" y="178"/>
                </a:cxn>
                <a:cxn ang="0">
                  <a:pos x="557" y="228"/>
                </a:cxn>
                <a:cxn ang="0">
                  <a:pos x="466" y="239"/>
                </a:cxn>
                <a:cxn ang="0">
                  <a:pos x="346" y="224"/>
                </a:cxn>
                <a:cxn ang="0">
                  <a:pos x="312" y="184"/>
                </a:cxn>
                <a:cxn ang="0">
                  <a:pos x="269" y="141"/>
                </a:cxn>
                <a:cxn ang="0">
                  <a:pos x="220" y="93"/>
                </a:cxn>
                <a:cxn ang="0">
                  <a:pos x="197" y="107"/>
                </a:cxn>
                <a:cxn ang="0">
                  <a:pos x="158" y="137"/>
                </a:cxn>
                <a:cxn ang="0">
                  <a:pos x="126" y="171"/>
                </a:cxn>
                <a:cxn ang="0">
                  <a:pos x="111" y="212"/>
                </a:cxn>
                <a:cxn ang="0">
                  <a:pos x="74" y="252"/>
                </a:cxn>
                <a:cxn ang="0">
                  <a:pos x="23" y="265"/>
                </a:cxn>
                <a:cxn ang="0">
                  <a:pos x="16" y="305"/>
                </a:cxn>
                <a:cxn ang="0">
                  <a:pos x="57" y="359"/>
                </a:cxn>
                <a:cxn ang="0">
                  <a:pos x="89" y="386"/>
                </a:cxn>
                <a:cxn ang="0">
                  <a:pos x="74" y="416"/>
                </a:cxn>
                <a:cxn ang="0">
                  <a:pos x="110" y="454"/>
                </a:cxn>
                <a:cxn ang="0">
                  <a:pos x="183" y="488"/>
                </a:cxn>
                <a:cxn ang="0">
                  <a:pos x="232" y="501"/>
                </a:cxn>
                <a:cxn ang="0">
                  <a:pos x="279" y="498"/>
                </a:cxn>
                <a:cxn ang="0">
                  <a:pos x="332" y="474"/>
                </a:cxn>
                <a:cxn ang="0">
                  <a:pos x="369" y="488"/>
                </a:cxn>
                <a:cxn ang="0">
                  <a:pos x="363" y="550"/>
                </a:cxn>
                <a:cxn ang="0">
                  <a:pos x="385" y="578"/>
                </a:cxn>
                <a:cxn ang="0">
                  <a:pos x="410" y="605"/>
                </a:cxn>
                <a:cxn ang="0">
                  <a:pos x="426" y="591"/>
                </a:cxn>
                <a:cxn ang="0">
                  <a:pos x="460" y="587"/>
                </a:cxn>
                <a:cxn ang="0">
                  <a:pos x="507" y="587"/>
                </a:cxn>
                <a:cxn ang="0">
                  <a:pos x="544" y="604"/>
                </a:cxn>
                <a:cxn ang="0">
                  <a:pos x="564" y="626"/>
                </a:cxn>
                <a:cxn ang="0">
                  <a:pos x="632" y="588"/>
                </a:cxn>
                <a:cxn ang="0">
                  <a:pos x="690" y="557"/>
                </a:cxn>
                <a:cxn ang="0">
                  <a:pos x="716" y="530"/>
                </a:cxn>
                <a:cxn ang="0">
                  <a:pos x="744" y="490"/>
                </a:cxn>
                <a:cxn ang="0">
                  <a:pos x="752" y="458"/>
                </a:cxn>
                <a:cxn ang="0">
                  <a:pos x="754" y="443"/>
                </a:cxn>
                <a:cxn ang="0">
                  <a:pos x="753" y="427"/>
                </a:cxn>
                <a:cxn ang="0">
                  <a:pos x="715" y="375"/>
                </a:cxn>
                <a:cxn ang="0">
                  <a:pos x="737" y="340"/>
                </a:cxn>
                <a:cxn ang="0">
                  <a:pos x="742" y="319"/>
                </a:cxn>
                <a:cxn ang="0">
                  <a:pos x="697" y="312"/>
                </a:cxn>
                <a:cxn ang="0">
                  <a:pos x="712" y="282"/>
                </a:cxn>
                <a:cxn ang="0">
                  <a:pos x="749" y="279"/>
                </a:cxn>
                <a:cxn ang="0">
                  <a:pos x="791" y="278"/>
                </a:cxn>
                <a:cxn ang="0">
                  <a:pos x="858" y="247"/>
                </a:cxn>
                <a:cxn ang="0">
                  <a:pos x="884" y="218"/>
                </a:cxn>
                <a:cxn ang="0">
                  <a:pos x="904" y="183"/>
                </a:cxn>
                <a:cxn ang="0">
                  <a:pos x="941" y="164"/>
                </a:cxn>
                <a:cxn ang="0">
                  <a:pos x="725" y="574"/>
                </a:cxn>
                <a:cxn ang="0">
                  <a:pos x="732" y="555"/>
                </a:cxn>
                <a:cxn ang="0">
                  <a:pos x="567" y="653"/>
                </a:cxn>
              </a:cxnLst>
              <a:rect l="0" t="0" r="r" b="b"/>
              <a:pathLst>
                <a:path w="961" h="660">
                  <a:moveTo>
                    <a:pt x="959" y="118"/>
                  </a:moveTo>
                  <a:lnTo>
                    <a:pt x="959" y="118"/>
                  </a:lnTo>
                  <a:lnTo>
                    <a:pt x="958" y="116"/>
                  </a:lnTo>
                  <a:lnTo>
                    <a:pt x="958" y="113"/>
                  </a:lnTo>
                  <a:lnTo>
                    <a:pt x="954" y="113"/>
                  </a:lnTo>
                  <a:lnTo>
                    <a:pt x="949" y="113"/>
                  </a:lnTo>
                  <a:lnTo>
                    <a:pt x="946" y="114"/>
                  </a:lnTo>
                  <a:lnTo>
                    <a:pt x="946" y="114"/>
                  </a:lnTo>
                  <a:lnTo>
                    <a:pt x="942" y="116"/>
                  </a:lnTo>
                  <a:lnTo>
                    <a:pt x="938" y="116"/>
                  </a:lnTo>
                  <a:lnTo>
                    <a:pt x="934" y="117"/>
                  </a:lnTo>
                  <a:lnTo>
                    <a:pt x="931" y="120"/>
                  </a:lnTo>
                  <a:lnTo>
                    <a:pt x="931" y="120"/>
                  </a:lnTo>
                  <a:lnTo>
                    <a:pt x="928" y="123"/>
                  </a:lnTo>
                  <a:lnTo>
                    <a:pt x="925" y="124"/>
                  </a:lnTo>
                  <a:lnTo>
                    <a:pt x="917" y="124"/>
                  </a:lnTo>
                  <a:lnTo>
                    <a:pt x="917" y="124"/>
                  </a:lnTo>
                  <a:lnTo>
                    <a:pt x="911" y="124"/>
                  </a:lnTo>
                  <a:lnTo>
                    <a:pt x="905" y="123"/>
                  </a:lnTo>
                  <a:lnTo>
                    <a:pt x="901" y="120"/>
                  </a:lnTo>
                  <a:lnTo>
                    <a:pt x="901" y="117"/>
                  </a:lnTo>
                  <a:lnTo>
                    <a:pt x="901" y="117"/>
                  </a:lnTo>
                  <a:lnTo>
                    <a:pt x="899" y="114"/>
                  </a:lnTo>
                  <a:lnTo>
                    <a:pt x="898" y="111"/>
                  </a:lnTo>
                  <a:lnTo>
                    <a:pt x="897" y="107"/>
                  </a:lnTo>
                  <a:lnTo>
                    <a:pt x="897" y="104"/>
                  </a:lnTo>
                  <a:lnTo>
                    <a:pt x="897" y="104"/>
                  </a:lnTo>
                  <a:lnTo>
                    <a:pt x="897" y="101"/>
                  </a:lnTo>
                  <a:lnTo>
                    <a:pt x="894" y="100"/>
                  </a:lnTo>
                  <a:lnTo>
                    <a:pt x="890" y="99"/>
                  </a:lnTo>
                  <a:lnTo>
                    <a:pt x="885" y="96"/>
                  </a:lnTo>
                  <a:lnTo>
                    <a:pt x="885" y="96"/>
                  </a:lnTo>
                  <a:lnTo>
                    <a:pt x="881" y="93"/>
                  </a:lnTo>
                  <a:lnTo>
                    <a:pt x="877" y="90"/>
                  </a:lnTo>
                  <a:lnTo>
                    <a:pt x="872" y="89"/>
                  </a:lnTo>
                  <a:lnTo>
                    <a:pt x="870" y="89"/>
                  </a:lnTo>
                  <a:lnTo>
                    <a:pt x="870" y="89"/>
                  </a:lnTo>
                  <a:lnTo>
                    <a:pt x="867" y="89"/>
                  </a:lnTo>
                  <a:lnTo>
                    <a:pt x="864" y="87"/>
                  </a:lnTo>
                  <a:lnTo>
                    <a:pt x="860" y="84"/>
                  </a:lnTo>
                  <a:lnTo>
                    <a:pt x="854" y="83"/>
                  </a:lnTo>
                  <a:lnTo>
                    <a:pt x="854" y="83"/>
                  </a:lnTo>
                  <a:lnTo>
                    <a:pt x="850" y="82"/>
                  </a:lnTo>
                  <a:lnTo>
                    <a:pt x="847" y="80"/>
                  </a:lnTo>
                  <a:lnTo>
                    <a:pt x="847" y="77"/>
                  </a:lnTo>
                  <a:lnTo>
                    <a:pt x="848" y="74"/>
                  </a:lnTo>
                  <a:lnTo>
                    <a:pt x="848" y="74"/>
                  </a:lnTo>
                  <a:lnTo>
                    <a:pt x="847" y="70"/>
                  </a:lnTo>
                  <a:lnTo>
                    <a:pt x="844" y="66"/>
                  </a:lnTo>
                  <a:lnTo>
                    <a:pt x="840" y="54"/>
                  </a:lnTo>
                  <a:lnTo>
                    <a:pt x="840" y="54"/>
                  </a:lnTo>
                  <a:lnTo>
                    <a:pt x="838" y="52"/>
                  </a:lnTo>
                  <a:lnTo>
                    <a:pt x="835" y="47"/>
                  </a:lnTo>
                  <a:lnTo>
                    <a:pt x="833" y="43"/>
                  </a:lnTo>
                  <a:lnTo>
                    <a:pt x="830" y="36"/>
                  </a:lnTo>
                  <a:lnTo>
                    <a:pt x="830" y="36"/>
                  </a:lnTo>
                  <a:lnTo>
                    <a:pt x="828" y="29"/>
                  </a:lnTo>
                  <a:lnTo>
                    <a:pt x="826" y="26"/>
                  </a:lnTo>
                  <a:lnTo>
                    <a:pt x="823" y="25"/>
                  </a:lnTo>
                  <a:lnTo>
                    <a:pt x="823" y="22"/>
                  </a:lnTo>
                  <a:lnTo>
                    <a:pt x="823" y="22"/>
                  </a:lnTo>
                  <a:lnTo>
                    <a:pt x="823" y="19"/>
                  </a:lnTo>
                  <a:lnTo>
                    <a:pt x="821" y="17"/>
                  </a:lnTo>
                  <a:lnTo>
                    <a:pt x="818" y="15"/>
                  </a:lnTo>
                  <a:lnTo>
                    <a:pt x="816" y="12"/>
                  </a:lnTo>
                  <a:lnTo>
                    <a:pt x="813" y="9"/>
                  </a:lnTo>
                  <a:lnTo>
                    <a:pt x="813" y="9"/>
                  </a:lnTo>
                  <a:lnTo>
                    <a:pt x="808" y="8"/>
                  </a:lnTo>
                  <a:lnTo>
                    <a:pt x="804" y="6"/>
                  </a:lnTo>
                  <a:lnTo>
                    <a:pt x="798" y="6"/>
                  </a:lnTo>
                  <a:lnTo>
                    <a:pt x="793" y="3"/>
                  </a:lnTo>
                  <a:lnTo>
                    <a:pt x="793" y="3"/>
                  </a:lnTo>
                  <a:lnTo>
                    <a:pt x="787" y="2"/>
                  </a:lnTo>
                  <a:lnTo>
                    <a:pt x="783" y="2"/>
                  </a:lnTo>
                  <a:lnTo>
                    <a:pt x="779" y="2"/>
                  </a:lnTo>
                  <a:lnTo>
                    <a:pt x="774" y="0"/>
                  </a:lnTo>
                  <a:lnTo>
                    <a:pt x="774" y="0"/>
                  </a:lnTo>
                  <a:lnTo>
                    <a:pt x="769" y="0"/>
                  </a:lnTo>
                  <a:lnTo>
                    <a:pt x="762" y="0"/>
                  </a:lnTo>
                  <a:lnTo>
                    <a:pt x="752" y="3"/>
                  </a:lnTo>
                  <a:lnTo>
                    <a:pt x="752" y="3"/>
                  </a:lnTo>
                  <a:lnTo>
                    <a:pt x="743" y="3"/>
                  </a:lnTo>
                  <a:lnTo>
                    <a:pt x="736" y="5"/>
                  </a:lnTo>
                  <a:lnTo>
                    <a:pt x="733" y="6"/>
                  </a:lnTo>
                  <a:lnTo>
                    <a:pt x="730" y="9"/>
                  </a:lnTo>
                  <a:lnTo>
                    <a:pt x="730" y="9"/>
                  </a:lnTo>
                  <a:lnTo>
                    <a:pt x="727" y="15"/>
                  </a:lnTo>
                  <a:lnTo>
                    <a:pt x="727" y="17"/>
                  </a:lnTo>
                  <a:lnTo>
                    <a:pt x="730" y="17"/>
                  </a:lnTo>
                  <a:lnTo>
                    <a:pt x="732" y="17"/>
                  </a:lnTo>
                  <a:lnTo>
                    <a:pt x="732" y="17"/>
                  </a:lnTo>
                  <a:lnTo>
                    <a:pt x="733" y="19"/>
                  </a:lnTo>
                  <a:lnTo>
                    <a:pt x="734" y="22"/>
                  </a:lnTo>
                  <a:lnTo>
                    <a:pt x="737" y="29"/>
                  </a:lnTo>
                  <a:lnTo>
                    <a:pt x="737" y="29"/>
                  </a:lnTo>
                  <a:lnTo>
                    <a:pt x="736" y="32"/>
                  </a:lnTo>
                  <a:lnTo>
                    <a:pt x="734" y="35"/>
                  </a:lnTo>
                  <a:lnTo>
                    <a:pt x="730" y="37"/>
                  </a:lnTo>
                  <a:lnTo>
                    <a:pt x="730" y="37"/>
                  </a:lnTo>
                  <a:lnTo>
                    <a:pt x="727" y="39"/>
                  </a:lnTo>
                  <a:lnTo>
                    <a:pt x="725" y="43"/>
                  </a:lnTo>
                  <a:lnTo>
                    <a:pt x="720" y="53"/>
                  </a:lnTo>
                  <a:lnTo>
                    <a:pt x="720" y="53"/>
                  </a:lnTo>
                  <a:lnTo>
                    <a:pt x="715" y="62"/>
                  </a:lnTo>
                  <a:lnTo>
                    <a:pt x="713" y="66"/>
                  </a:lnTo>
                  <a:lnTo>
                    <a:pt x="712" y="69"/>
                  </a:lnTo>
                  <a:lnTo>
                    <a:pt x="712" y="69"/>
                  </a:lnTo>
                  <a:lnTo>
                    <a:pt x="712" y="72"/>
                  </a:lnTo>
                  <a:lnTo>
                    <a:pt x="710" y="73"/>
                  </a:lnTo>
                  <a:lnTo>
                    <a:pt x="705" y="76"/>
                  </a:lnTo>
                  <a:lnTo>
                    <a:pt x="705" y="76"/>
                  </a:lnTo>
                  <a:lnTo>
                    <a:pt x="697" y="80"/>
                  </a:lnTo>
                  <a:lnTo>
                    <a:pt x="690" y="84"/>
                  </a:lnTo>
                  <a:lnTo>
                    <a:pt x="690" y="84"/>
                  </a:lnTo>
                  <a:lnTo>
                    <a:pt x="682" y="84"/>
                  </a:lnTo>
                  <a:lnTo>
                    <a:pt x="676" y="82"/>
                  </a:lnTo>
                  <a:lnTo>
                    <a:pt x="675" y="80"/>
                  </a:lnTo>
                  <a:lnTo>
                    <a:pt x="675" y="80"/>
                  </a:lnTo>
                  <a:lnTo>
                    <a:pt x="673" y="79"/>
                  </a:lnTo>
                  <a:lnTo>
                    <a:pt x="670" y="77"/>
                  </a:lnTo>
                  <a:lnTo>
                    <a:pt x="658" y="103"/>
                  </a:lnTo>
                  <a:lnTo>
                    <a:pt x="656" y="111"/>
                  </a:lnTo>
                  <a:lnTo>
                    <a:pt x="656" y="111"/>
                  </a:lnTo>
                  <a:lnTo>
                    <a:pt x="653" y="113"/>
                  </a:lnTo>
                  <a:lnTo>
                    <a:pt x="652" y="116"/>
                  </a:lnTo>
                  <a:lnTo>
                    <a:pt x="655" y="120"/>
                  </a:lnTo>
                  <a:lnTo>
                    <a:pt x="655" y="120"/>
                  </a:lnTo>
                  <a:lnTo>
                    <a:pt x="659" y="123"/>
                  </a:lnTo>
                  <a:lnTo>
                    <a:pt x="662" y="123"/>
                  </a:lnTo>
                  <a:lnTo>
                    <a:pt x="665" y="121"/>
                  </a:lnTo>
                  <a:lnTo>
                    <a:pt x="670" y="120"/>
                  </a:lnTo>
                  <a:lnTo>
                    <a:pt x="670" y="120"/>
                  </a:lnTo>
                  <a:lnTo>
                    <a:pt x="678" y="121"/>
                  </a:lnTo>
                  <a:lnTo>
                    <a:pt x="682" y="124"/>
                  </a:lnTo>
                  <a:lnTo>
                    <a:pt x="685" y="124"/>
                  </a:lnTo>
                  <a:lnTo>
                    <a:pt x="686" y="124"/>
                  </a:lnTo>
                  <a:lnTo>
                    <a:pt x="686" y="123"/>
                  </a:lnTo>
                  <a:lnTo>
                    <a:pt x="686" y="123"/>
                  </a:lnTo>
                  <a:lnTo>
                    <a:pt x="689" y="118"/>
                  </a:lnTo>
                  <a:lnTo>
                    <a:pt x="693" y="117"/>
                  </a:lnTo>
                  <a:lnTo>
                    <a:pt x="697" y="117"/>
                  </a:lnTo>
                  <a:lnTo>
                    <a:pt x="702" y="120"/>
                  </a:lnTo>
                  <a:lnTo>
                    <a:pt x="702" y="120"/>
                  </a:lnTo>
                  <a:lnTo>
                    <a:pt x="707" y="126"/>
                  </a:lnTo>
                  <a:lnTo>
                    <a:pt x="715" y="131"/>
                  </a:lnTo>
                  <a:lnTo>
                    <a:pt x="720" y="137"/>
                  </a:lnTo>
                  <a:lnTo>
                    <a:pt x="722" y="140"/>
                  </a:lnTo>
                  <a:lnTo>
                    <a:pt x="723" y="143"/>
                  </a:lnTo>
                  <a:lnTo>
                    <a:pt x="723" y="143"/>
                  </a:lnTo>
                  <a:lnTo>
                    <a:pt x="722" y="144"/>
                  </a:lnTo>
                  <a:lnTo>
                    <a:pt x="720" y="146"/>
                  </a:lnTo>
                  <a:lnTo>
                    <a:pt x="716" y="146"/>
                  </a:lnTo>
                  <a:lnTo>
                    <a:pt x="712" y="146"/>
                  </a:lnTo>
                  <a:lnTo>
                    <a:pt x="706" y="144"/>
                  </a:lnTo>
                  <a:lnTo>
                    <a:pt x="706" y="144"/>
                  </a:lnTo>
                  <a:lnTo>
                    <a:pt x="702" y="144"/>
                  </a:lnTo>
                  <a:lnTo>
                    <a:pt x="696" y="146"/>
                  </a:lnTo>
                  <a:lnTo>
                    <a:pt x="690" y="147"/>
                  </a:lnTo>
                  <a:lnTo>
                    <a:pt x="686" y="148"/>
                  </a:lnTo>
                  <a:lnTo>
                    <a:pt x="686" y="148"/>
                  </a:lnTo>
                  <a:lnTo>
                    <a:pt x="680" y="148"/>
                  </a:lnTo>
                  <a:lnTo>
                    <a:pt x="676" y="150"/>
                  </a:lnTo>
                  <a:lnTo>
                    <a:pt x="670" y="153"/>
                  </a:lnTo>
                  <a:lnTo>
                    <a:pt x="666" y="157"/>
                  </a:lnTo>
                  <a:lnTo>
                    <a:pt x="666" y="157"/>
                  </a:lnTo>
                  <a:lnTo>
                    <a:pt x="662" y="161"/>
                  </a:lnTo>
                  <a:lnTo>
                    <a:pt x="661" y="165"/>
                  </a:lnTo>
                  <a:lnTo>
                    <a:pt x="656" y="168"/>
                  </a:lnTo>
                  <a:lnTo>
                    <a:pt x="652" y="170"/>
                  </a:lnTo>
                  <a:lnTo>
                    <a:pt x="652" y="170"/>
                  </a:lnTo>
                  <a:lnTo>
                    <a:pt x="641" y="171"/>
                  </a:lnTo>
                  <a:lnTo>
                    <a:pt x="635" y="174"/>
                  </a:lnTo>
                  <a:lnTo>
                    <a:pt x="628" y="177"/>
                  </a:lnTo>
                  <a:lnTo>
                    <a:pt x="628" y="177"/>
                  </a:lnTo>
                  <a:lnTo>
                    <a:pt x="619" y="181"/>
                  </a:lnTo>
                  <a:lnTo>
                    <a:pt x="612" y="183"/>
                  </a:lnTo>
                  <a:lnTo>
                    <a:pt x="606" y="181"/>
                  </a:lnTo>
                  <a:lnTo>
                    <a:pt x="602" y="180"/>
                  </a:lnTo>
                  <a:lnTo>
                    <a:pt x="602" y="180"/>
                  </a:lnTo>
                  <a:lnTo>
                    <a:pt x="598" y="178"/>
                  </a:lnTo>
                  <a:lnTo>
                    <a:pt x="594" y="178"/>
                  </a:lnTo>
                  <a:lnTo>
                    <a:pt x="589" y="180"/>
                  </a:lnTo>
                  <a:lnTo>
                    <a:pt x="587" y="184"/>
                  </a:lnTo>
                  <a:lnTo>
                    <a:pt x="587" y="184"/>
                  </a:lnTo>
                  <a:lnTo>
                    <a:pt x="585" y="185"/>
                  </a:lnTo>
                  <a:lnTo>
                    <a:pt x="585" y="188"/>
                  </a:lnTo>
                  <a:lnTo>
                    <a:pt x="588" y="192"/>
                  </a:lnTo>
                  <a:lnTo>
                    <a:pt x="589" y="197"/>
                  </a:lnTo>
                  <a:lnTo>
                    <a:pt x="591" y="202"/>
                  </a:lnTo>
                  <a:lnTo>
                    <a:pt x="591" y="202"/>
                  </a:lnTo>
                  <a:lnTo>
                    <a:pt x="589" y="205"/>
                  </a:lnTo>
                  <a:lnTo>
                    <a:pt x="588" y="207"/>
                  </a:lnTo>
                  <a:lnTo>
                    <a:pt x="584" y="210"/>
                  </a:lnTo>
                  <a:lnTo>
                    <a:pt x="577" y="212"/>
                  </a:lnTo>
                  <a:lnTo>
                    <a:pt x="571" y="218"/>
                  </a:lnTo>
                  <a:lnTo>
                    <a:pt x="571" y="218"/>
                  </a:lnTo>
                  <a:lnTo>
                    <a:pt x="564" y="224"/>
                  </a:lnTo>
                  <a:lnTo>
                    <a:pt x="557" y="228"/>
                  </a:lnTo>
                  <a:lnTo>
                    <a:pt x="548" y="229"/>
                  </a:lnTo>
                  <a:lnTo>
                    <a:pt x="542" y="229"/>
                  </a:lnTo>
                  <a:lnTo>
                    <a:pt x="542" y="229"/>
                  </a:lnTo>
                  <a:lnTo>
                    <a:pt x="527" y="228"/>
                  </a:lnTo>
                  <a:lnTo>
                    <a:pt x="515" y="228"/>
                  </a:lnTo>
                  <a:lnTo>
                    <a:pt x="511" y="229"/>
                  </a:lnTo>
                  <a:lnTo>
                    <a:pt x="505" y="231"/>
                  </a:lnTo>
                  <a:lnTo>
                    <a:pt x="505" y="231"/>
                  </a:lnTo>
                  <a:lnTo>
                    <a:pt x="497" y="237"/>
                  </a:lnTo>
                  <a:lnTo>
                    <a:pt x="488" y="241"/>
                  </a:lnTo>
                  <a:lnTo>
                    <a:pt x="483" y="245"/>
                  </a:lnTo>
                  <a:lnTo>
                    <a:pt x="478" y="245"/>
                  </a:lnTo>
                  <a:lnTo>
                    <a:pt x="478" y="245"/>
                  </a:lnTo>
                  <a:lnTo>
                    <a:pt x="474" y="244"/>
                  </a:lnTo>
                  <a:lnTo>
                    <a:pt x="473" y="242"/>
                  </a:lnTo>
                  <a:lnTo>
                    <a:pt x="470" y="239"/>
                  </a:lnTo>
                  <a:lnTo>
                    <a:pt x="466" y="239"/>
                  </a:lnTo>
                  <a:lnTo>
                    <a:pt x="466" y="239"/>
                  </a:lnTo>
                  <a:lnTo>
                    <a:pt x="460" y="239"/>
                  </a:lnTo>
                  <a:lnTo>
                    <a:pt x="457" y="239"/>
                  </a:lnTo>
                  <a:lnTo>
                    <a:pt x="449" y="235"/>
                  </a:lnTo>
                  <a:lnTo>
                    <a:pt x="449" y="235"/>
                  </a:lnTo>
                  <a:lnTo>
                    <a:pt x="446" y="234"/>
                  </a:lnTo>
                  <a:lnTo>
                    <a:pt x="441" y="234"/>
                  </a:lnTo>
                  <a:lnTo>
                    <a:pt x="437" y="234"/>
                  </a:lnTo>
                  <a:lnTo>
                    <a:pt x="431" y="231"/>
                  </a:lnTo>
                  <a:lnTo>
                    <a:pt x="431" y="231"/>
                  </a:lnTo>
                  <a:lnTo>
                    <a:pt x="424" y="228"/>
                  </a:lnTo>
                  <a:lnTo>
                    <a:pt x="416" y="227"/>
                  </a:lnTo>
                  <a:lnTo>
                    <a:pt x="403" y="225"/>
                  </a:lnTo>
                  <a:lnTo>
                    <a:pt x="403" y="225"/>
                  </a:lnTo>
                  <a:lnTo>
                    <a:pt x="385" y="224"/>
                  </a:lnTo>
                  <a:lnTo>
                    <a:pt x="365" y="224"/>
                  </a:lnTo>
                  <a:lnTo>
                    <a:pt x="365" y="224"/>
                  </a:lnTo>
                  <a:lnTo>
                    <a:pt x="352" y="224"/>
                  </a:lnTo>
                  <a:lnTo>
                    <a:pt x="346" y="224"/>
                  </a:lnTo>
                  <a:lnTo>
                    <a:pt x="345" y="222"/>
                  </a:lnTo>
                  <a:lnTo>
                    <a:pt x="343" y="222"/>
                  </a:lnTo>
                  <a:lnTo>
                    <a:pt x="343" y="222"/>
                  </a:lnTo>
                  <a:lnTo>
                    <a:pt x="342" y="218"/>
                  </a:lnTo>
                  <a:lnTo>
                    <a:pt x="339" y="215"/>
                  </a:lnTo>
                  <a:lnTo>
                    <a:pt x="336" y="211"/>
                  </a:lnTo>
                  <a:lnTo>
                    <a:pt x="335" y="205"/>
                  </a:lnTo>
                  <a:lnTo>
                    <a:pt x="335" y="205"/>
                  </a:lnTo>
                  <a:lnTo>
                    <a:pt x="332" y="200"/>
                  </a:lnTo>
                  <a:lnTo>
                    <a:pt x="329" y="195"/>
                  </a:lnTo>
                  <a:lnTo>
                    <a:pt x="326" y="192"/>
                  </a:lnTo>
                  <a:lnTo>
                    <a:pt x="322" y="192"/>
                  </a:lnTo>
                  <a:lnTo>
                    <a:pt x="322" y="192"/>
                  </a:lnTo>
                  <a:lnTo>
                    <a:pt x="319" y="190"/>
                  </a:lnTo>
                  <a:lnTo>
                    <a:pt x="316" y="188"/>
                  </a:lnTo>
                  <a:lnTo>
                    <a:pt x="315" y="185"/>
                  </a:lnTo>
                  <a:lnTo>
                    <a:pt x="312" y="184"/>
                  </a:lnTo>
                  <a:lnTo>
                    <a:pt x="312" y="184"/>
                  </a:lnTo>
                  <a:lnTo>
                    <a:pt x="309" y="184"/>
                  </a:lnTo>
                  <a:lnTo>
                    <a:pt x="308" y="181"/>
                  </a:lnTo>
                  <a:lnTo>
                    <a:pt x="303" y="178"/>
                  </a:lnTo>
                  <a:lnTo>
                    <a:pt x="299" y="177"/>
                  </a:lnTo>
                  <a:lnTo>
                    <a:pt x="299" y="177"/>
                  </a:lnTo>
                  <a:lnTo>
                    <a:pt x="292" y="177"/>
                  </a:lnTo>
                  <a:lnTo>
                    <a:pt x="281" y="175"/>
                  </a:lnTo>
                  <a:lnTo>
                    <a:pt x="269" y="173"/>
                  </a:lnTo>
                  <a:lnTo>
                    <a:pt x="265" y="171"/>
                  </a:lnTo>
                  <a:lnTo>
                    <a:pt x="264" y="168"/>
                  </a:lnTo>
                  <a:lnTo>
                    <a:pt x="264" y="168"/>
                  </a:lnTo>
                  <a:lnTo>
                    <a:pt x="262" y="165"/>
                  </a:lnTo>
                  <a:lnTo>
                    <a:pt x="264" y="163"/>
                  </a:lnTo>
                  <a:lnTo>
                    <a:pt x="266" y="158"/>
                  </a:lnTo>
                  <a:lnTo>
                    <a:pt x="266" y="155"/>
                  </a:lnTo>
                  <a:lnTo>
                    <a:pt x="266" y="155"/>
                  </a:lnTo>
                  <a:lnTo>
                    <a:pt x="269" y="146"/>
                  </a:lnTo>
                  <a:lnTo>
                    <a:pt x="269" y="141"/>
                  </a:lnTo>
                  <a:lnTo>
                    <a:pt x="268" y="140"/>
                  </a:lnTo>
                  <a:lnTo>
                    <a:pt x="268" y="140"/>
                  </a:lnTo>
                  <a:lnTo>
                    <a:pt x="262" y="134"/>
                  </a:lnTo>
                  <a:lnTo>
                    <a:pt x="261" y="131"/>
                  </a:lnTo>
                  <a:lnTo>
                    <a:pt x="259" y="127"/>
                  </a:lnTo>
                  <a:lnTo>
                    <a:pt x="259" y="127"/>
                  </a:lnTo>
                  <a:lnTo>
                    <a:pt x="258" y="123"/>
                  </a:lnTo>
                  <a:lnTo>
                    <a:pt x="254" y="120"/>
                  </a:lnTo>
                  <a:lnTo>
                    <a:pt x="249" y="117"/>
                  </a:lnTo>
                  <a:lnTo>
                    <a:pt x="245" y="116"/>
                  </a:lnTo>
                  <a:lnTo>
                    <a:pt x="245" y="116"/>
                  </a:lnTo>
                  <a:lnTo>
                    <a:pt x="242" y="116"/>
                  </a:lnTo>
                  <a:lnTo>
                    <a:pt x="238" y="113"/>
                  </a:lnTo>
                  <a:lnTo>
                    <a:pt x="231" y="109"/>
                  </a:lnTo>
                  <a:lnTo>
                    <a:pt x="231" y="109"/>
                  </a:lnTo>
                  <a:lnTo>
                    <a:pt x="224" y="103"/>
                  </a:lnTo>
                  <a:lnTo>
                    <a:pt x="222" y="100"/>
                  </a:lnTo>
                  <a:lnTo>
                    <a:pt x="220" y="93"/>
                  </a:lnTo>
                  <a:lnTo>
                    <a:pt x="220" y="93"/>
                  </a:lnTo>
                  <a:lnTo>
                    <a:pt x="220" y="91"/>
                  </a:lnTo>
                  <a:lnTo>
                    <a:pt x="220" y="91"/>
                  </a:lnTo>
                  <a:lnTo>
                    <a:pt x="214" y="90"/>
                  </a:lnTo>
                  <a:lnTo>
                    <a:pt x="214" y="90"/>
                  </a:lnTo>
                  <a:lnTo>
                    <a:pt x="211" y="90"/>
                  </a:lnTo>
                  <a:lnTo>
                    <a:pt x="210" y="87"/>
                  </a:lnTo>
                  <a:lnTo>
                    <a:pt x="210" y="87"/>
                  </a:lnTo>
                  <a:lnTo>
                    <a:pt x="208" y="91"/>
                  </a:lnTo>
                  <a:lnTo>
                    <a:pt x="205" y="93"/>
                  </a:lnTo>
                  <a:lnTo>
                    <a:pt x="204" y="96"/>
                  </a:lnTo>
                  <a:lnTo>
                    <a:pt x="204" y="99"/>
                  </a:lnTo>
                  <a:lnTo>
                    <a:pt x="204" y="99"/>
                  </a:lnTo>
                  <a:lnTo>
                    <a:pt x="202" y="101"/>
                  </a:lnTo>
                  <a:lnTo>
                    <a:pt x="202" y="104"/>
                  </a:lnTo>
                  <a:lnTo>
                    <a:pt x="200" y="106"/>
                  </a:lnTo>
                  <a:lnTo>
                    <a:pt x="197" y="107"/>
                  </a:lnTo>
                  <a:lnTo>
                    <a:pt x="197" y="107"/>
                  </a:lnTo>
                  <a:lnTo>
                    <a:pt x="192" y="107"/>
                  </a:lnTo>
                  <a:lnTo>
                    <a:pt x="190" y="110"/>
                  </a:lnTo>
                  <a:lnTo>
                    <a:pt x="187" y="114"/>
                  </a:lnTo>
                  <a:lnTo>
                    <a:pt x="185" y="120"/>
                  </a:lnTo>
                  <a:lnTo>
                    <a:pt x="185" y="120"/>
                  </a:lnTo>
                  <a:lnTo>
                    <a:pt x="187" y="124"/>
                  </a:lnTo>
                  <a:lnTo>
                    <a:pt x="188" y="127"/>
                  </a:lnTo>
                  <a:lnTo>
                    <a:pt x="188" y="130"/>
                  </a:lnTo>
                  <a:lnTo>
                    <a:pt x="188" y="133"/>
                  </a:lnTo>
                  <a:lnTo>
                    <a:pt x="188" y="133"/>
                  </a:lnTo>
                  <a:lnTo>
                    <a:pt x="185" y="134"/>
                  </a:lnTo>
                  <a:lnTo>
                    <a:pt x="181" y="137"/>
                  </a:lnTo>
                  <a:lnTo>
                    <a:pt x="177" y="138"/>
                  </a:lnTo>
                  <a:lnTo>
                    <a:pt x="173" y="137"/>
                  </a:lnTo>
                  <a:lnTo>
                    <a:pt x="173" y="137"/>
                  </a:lnTo>
                  <a:lnTo>
                    <a:pt x="167" y="137"/>
                  </a:lnTo>
                  <a:lnTo>
                    <a:pt x="158" y="137"/>
                  </a:lnTo>
                  <a:lnTo>
                    <a:pt x="158" y="137"/>
                  </a:lnTo>
                  <a:lnTo>
                    <a:pt x="154" y="136"/>
                  </a:lnTo>
                  <a:lnTo>
                    <a:pt x="151" y="133"/>
                  </a:lnTo>
                  <a:lnTo>
                    <a:pt x="150" y="133"/>
                  </a:lnTo>
                  <a:lnTo>
                    <a:pt x="147" y="137"/>
                  </a:lnTo>
                  <a:lnTo>
                    <a:pt x="147" y="137"/>
                  </a:lnTo>
                  <a:lnTo>
                    <a:pt x="141" y="154"/>
                  </a:lnTo>
                  <a:lnTo>
                    <a:pt x="138" y="163"/>
                  </a:lnTo>
                  <a:lnTo>
                    <a:pt x="137" y="165"/>
                  </a:lnTo>
                  <a:lnTo>
                    <a:pt x="138" y="167"/>
                  </a:lnTo>
                  <a:lnTo>
                    <a:pt x="138" y="167"/>
                  </a:lnTo>
                  <a:lnTo>
                    <a:pt x="140" y="170"/>
                  </a:lnTo>
                  <a:lnTo>
                    <a:pt x="140" y="171"/>
                  </a:lnTo>
                  <a:lnTo>
                    <a:pt x="140" y="174"/>
                  </a:lnTo>
                  <a:lnTo>
                    <a:pt x="138" y="174"/>
                  </a:lnTo>
                  <a:lnTo>
                    <a:pt x="138" y="174"/>
                  </a:lnTo>
                  <a:lnTo>
                    <a:pt x="131" y="174"/>
                  </a:lnTo>
                  <a:lnTo>
                    <a:pt x="126" y="171"/>
                  </a:lnTo>
                  <a:lnTo>
                    <a:pt x="126" y="171"/>
                  </a:lnTo>
                  <a:lnTo>
                    <a:pt x="124" y="171"/>
                  </a:lnTo>
                  <a:lnTo>
                    <a:pt x="120" y="173"/>
                  </a:lnTo>
                  <a:lnTo>
                    <a:pt x="116" y="174"/>
                  </a:lnTo>
                  <a:lnTo>
                    <a:pt x="111" y="174"/>
                  </a:lnTo>
                  <a:lnTo>
                    <a:pt x="111" y="174"/>
                  </a:lnTo>
                  <a:lnTo>
                    <a:pt x="104" y="177"/>
                  </a:lnTo>
                  <a:lnTo>
                    <a:pt x="101" y="180"/>
                  </a:lnTo>
                  <a:lnTo>
                    <a:pt x="101" y="180"/>
                  </a:lnTo>
                  <a:lnTo>
                    <a:pt x="101" y="181"/>
                  </a:lnTo>
                  <a:lnTo>
                    <a:pt x="101" y="181"/>
                  </a:lnTo>
                  <a:lnTo>
                    <a:pt x="104" y="184"/>
                  </a:lnTo>
                  <a:lnTo>
                    <a:pt x="106" y="187"/>
                  </a:lnTo>
                  <a:lnTo>
                    <a:pt x="106" y="195"/>
                  </a:lnTo>
                  <a:lnTo>
                    <a:pt x="106" y="195"/>
                  </a:lnTo>
                  <a:lnTo>
                    <a:pt x="107" y="198"/>
                  </a:lnTo>
                  <a:lnTo>
                    <a:pt x="109" y="204"/>
                  </a:lnTo>
                  <a:lnTo>
                    <a:pt x="111" y="210"/>
                  </a:lnTo>
                  <a:lnTo>
                    <a:pt x="111" y="212"/>
                  </a:lnTo>
                  <a:lnTo>
                    <a:pt x="111" y="212"/>
                  </a:lnTo>
                  <a:lnTo>
                    <a:pt x="110" y="215"/>
                  </a:lnTo>
                  <a:lnTo>
                    <a:pt x="107" y="218"/>
                  </a:lnTo>
                  <a:lnTo>
                    <a:pt x="104" y="221"/>
                  </a:lnTo>
                  <a:lnTo>
                    <a:pt x="103" y="225"/>
                  </a:lnTo>
                  <a:lnTo>
                    <a:pt x="103" y="225"/>
                  </a:lnTo>
                  <a:lnTo>
                    <a:pt x="104" y="231"/>
                  </a:lnTo>
                  <a:lnTo>
                    <a:pt x="103" y="234"/>
                  </a:lnTo>
                  <a:lnTo>
                    <a:pt x="103" y="235"/>
                  </a:lnTo>
                  <a:lnTo>
                    <a:pt x="103" y="235"/>
                  </a:lnTo>
                  <a:lnTo>
                    <a:pt x="96" y="238"/>
                  </a:lnTo>
                  <a:lnTo>
                    <a:pt x="89" y="242"/>
                  </a:lnTo>
                  <a:lnTo>
                    <a:pt x="89" y="242"/>
                  </a:lnTo>
                  <a:lnTo>
                    <a:pt x="82" y="245"/>
                  </a:lnTo>
                  <a:lnTo>
                    <a:pt x="77" y="247"/>
                  </a:lnTo>
                  <a:lnTo>
                    <a:pt x="76" y="249"/>
                  </a:lnTo>
                  <a:lnTo>
                    <a:pt x="76" y="249"/>
                  </a:lnTo>
                  <a:lnTo>
                    <a:pt x="74" y="252"/>
                  </a:lnTo>
                  <a:lnTo>
                    <a:pt x="72" y="255"/>
                  </a:lnTo>
                  <a:lnTo>
                    <a:pt x="67" y="256"/>
                  </a:lnTo>
                  <a:lnTo>
                    <a:pt x="63" y="256"/>
                  </a:lnTo>
                  <a:lnTo>
                    <a:pt x="63" y="256"/>
                  </a:lnTo>
                  <a:lnTo>
                    <a:pt x="54" y="255"/>
                  </a:lnTo>
                  <a:lnTo>
                    <a:pt x="52" y="256"/>
                  </a:lnTo>
                  <a:lnTo>
                    <a:pt x="49" y="261"/>
                  </a:lnTo>
                  <a:lnTo>
                    <a:pt x="49" y="261"/>
                  </a:lnTo>
                  <a:lnTo>
                    <a:pt x="45" y="264"/>
                  </a:lnTo>
                  <a:lnTo>
                    <a:pt x="43" y="265"/>
                  </a:lnTo>
                  <a:lnTo>
                    <a:pt x="39" y="266"/>
                  </a:lnTo>
                  <a:lnTo>
                    <a:pt x="39" y="266"/>
                  </a:lnTo>
                  <a:lnTo>
                    <a:pt x="36" y="268"/>
                  </a:lnTo>
                  <a:lnTo>
                    <a:pt x="33" y="266"/>
                  </a:lnTo>
                  <a:lnTo>
                    <a:pt x="29" y="264"/>
                  </a:lnTo>
                  <a:lnTo>
                    <a:pt x="29" y="264"/>
                  </a:lnTo>
                  <a:lnTo>
                    <a:pt x="26" y="264"/>
                  </a:lnTo>
                  <a:lnTo>
                    <a:pt x="23" y="265"/>
                  </a:lnTo>
                  <a:lnTo>
                    <a:pt x="19" y="266"/>
                  </a:lnTo>
                  <a:lnTo>
                    <a:pt x="19" y="266"/>
                  </a:lnTo>
                  <a:lnTo>
                    <a:pt x="17" y="268"/>
                  </a:lnTo>
                  <a:lnTo>
                    <a:pt x="15" y="269"/>
                  </a:lnTo>
                  <a:lnTo>
                    <a:pt x="13" y="271"/>
                  </a:lnTo>
                  <a:lnTo>
                    <a:pt x="10" y="272"/>
                  </a:lnTo>
                  <a:lnTo>
                    <a:pt x="10" y="272"/>
                  </a:lnTo>
                  <a:lnTo>
                    <a:pt x="5" y="274"/>
                  </a:lnTo>
                  <a:lnTo>
                    <a:pt x="3" y="275"/>
                  </a:lnTo>
                  <a:lnTo>
                    <a:pt x="3" y="276"/>
                  </a:lnTo>
                  <a:lnTo>
                    <a:pt x="3" y="276"/>
                  </a:lnTo>
                  <a:lnTo>
                    <a:pt x="2" y="281"/>
                  </a:lnTo>
                  <a:lnTo>
                    <a:pt x="0" y="285"/>
                  </a:lnTo>
                  <a:lnTo>
                    <a:pt x="0" y="285"/>
                  </a:lnTo>
                  <a:lnTo>
                    <a:pt x="3" y="299"/>
                  </a:lnTo>
                  <a:lnTo>
                    <a:pt x="3" y="299"/>
                  </a:lnTo>
                  <a:lnTo>
                    <a:pt x="10" y="302"/>
                  </a:lnTo>
                  <a:lnTo>
                    <a:pt x="16" y="305"/>
                  </a:lnTo>
                  <a:lnTo>
                    <a:pt x="17" y="306"/>
                  </a:lnTo>
                  <a:lnTo>
                    <a:pt x="19" y="309"/>
                  </a:lnTo>
                  <a:lnTo>
                    <a:pt x="19" y="309"/>
                  </a:lnTo>
                  <a:lnTo>
                    <a:pt x="22" y="330"/>
                  </a:lnTo>
                  <a:lnTo>
                    <a:pt x="22" y="330"/>
                  </a:lnTo>
                  <a:lnTo>
                    <a:pt x="22" y="330"/>
                  </a:lnTo>
                  <a:lnTo>
                    <a:pt x="22" y="330"/>
                  </a:lnTo>
                  <a:lnTo>
                    <a:pt x="32" y="338"/>
                  </a:lnTo>
                  <a:lnTo>
                    <a:pt x="35" y="340"/>
                  </a:lnTo>
                  <a:lnTo>
                    <a:pt x="36" y="342"/>
                  </a:lnTo>
                  <a:lnTo>
                    <a:pt x="36" y="342"/>
                  </a:lnTo>
                  <a:lnTo>
                    <a:pt x="37" y="348"/>
                  </a:lnTo>
                  <a:lnTo>
                    <a:pt x="40" y="350"/>
                  </a:lnTo>
                  <a:lnTo>
                    <a:pt x="45" y="355"/>
                  </a:lnTo>
                  <a:lnTo>
                    <a:pt x="45" y="355"/>
                  </a:lnTo>
                  <a:lnTo>
                    <a:pt x="57" y="360"/>
                  </a:lnTo>
                  <a:lnTo>
                    <a:pt x="57" y="360"/>
                  </a:lnTo>
                  <a:lnTo>
                    <a:pt x="57" y="359"/>
                  </a:lnTo>
                  <a:lnTo>
                    <a:pt x="64" y="359"/>
                  </a:lnTo>
                  <a:lnTo>
                    <a:pt x="64" y="359"/>
                  </a:lnTo>
                  <a:lnTo>
                    <a:pt x="67" y="362"/>
                  </a:lnTo>
                  <a:lnTo>
                    <a:pt x="67" y="362"/>
                  </a:lnTo>
                  <a:lnTo>
                    <a:pt x="70" y="357"/>
                  </a:lnTo>
                  <a:lnTo>
                    <a:pt x="74" y="355"/>
                  </a:lnTo>
                  <a:lnTo>
                    <a:pt x="80" y="352"/>
                  </a:lnTo>
                  <a:lnTo>
                    <a:pt x="86" y="352"/>
                  </a:lnTo>
                  <a:lnTo>
                    <a:pt x="86" y="352"/>
                  </a:lnTo>
                  <a:lnTo>
                    <a:pt x="91" y="353"/>
                  </a:lnTo>
                  <a:lnTo>
                    <a:pt x="97" y="357"/>
                  </a:lnTo>
                  <a:lnTo>
                    <a:pt x="103" y="363"/>
                  </a:lnTo>
                  <a:lnTo>
                    <a:pt x="104" y="365"/>
                  </a:lnTo>
                  <a:lnTo>
                    <a:pt x="104" y="366"/>
                  </a:lnTo>
                  <a:lnTo>
                    <a:pt x="104" y="366"/>
                  </a:lnTo>
                  <a:lnTo>
                    <a:pt x="97" y="377"/>
                  </a:lnTo>
                  <a:lnTo>
                    <a:pt x="93" y="383"/>
                  </a:lnTo>
                  <a:lnTo>
                    <a:pt x="89" y="386"/>
                  </a:lnTo>
                  <a:lnTo>
                    <a:pt x="89" y="386"/>
                  </a:lnTo>
                  <a:lnTo>
                    <a:pt x="82" y="386"/>
                  </a:lnTo>
                  <a:lnTo>
                    <a:pt x="82" y="386"/>
                  </a:lnTo>
                  <a:lnTo>
                    <a:pt x="80" y="392"/>
                  </a:lnTo>
                  <a:lnTo>
                    <a:pt x="80" y="392"/>
                  </a:lnTo>
                  <a:lnTo>
                    <a:pt x="82" y="394"/>
                  </a:lnTo>
                  <a:lnTo>
                    <a:pt x="83" y="399"/>
                  </a:lnTo>
                  <a:lnTo>
                    <a:pt x="89" y="406"/>
                  </a:lnTo>
                  <a:lnTo>
                    <a:pt x="89" y="406"/>
                  </a:lnTo>
                  <a:lnTo>
                    <a:pt x="90" y="409"/>
                  </a:lnTo>
                  <a:lnTo>
                    <a:pt x="90" y="410"/>
                  </a:lnTo>
                  <a:lnTo>
                    <a:pt x="87" y="413"/>
                  </a:lnTo>
                  <a:lnTo>
                    <a:pt x="83" y="413"/>
                  </a:lnTo>
                  <a:lnTo>
                    <a:pt x="80" y="412"/>
                  </a:lnTo>
                  <a:lnTo>
                    <a:pt x="80" y="412"/>
                  </a:lnTo>
                  <a:lnTo>
                    <a:pt x="77" y="412"/>
                  </a:lnTo>
                  <a:lnTo>
                    <a:pt x="74" y="413"/>
                  </a:lnTo>
                  <a:lnTo>
                    <a:pt x="74" y="416"/>
                  </a:lnTo>
                  <a:lnTo>
                    <a:pt x="76" y="419"/>
                  </a:lnTo>
                  <a:lnTo>
                    <a:pt x="76" y="419"/>
                  </a:lnTo>
                  <a:lnTo>
                    <a:pt x="77" y="422"/>
                  </a:lnTo>
                  <a:lnTo>
                    <a:pt x="77" y="426"/>
                  </a:lnTo>
                  <a:lnTo>
                    <a:pt x="79" y="430"/>
                  </a:lnTo>
                  <a:lnTo>
                    <a:pt x="82" y="431"/>
                  </a:lnTo>
                  <a:lnTo>
                    <a:pt x="82" y="431"/>
                  </a:lnTo>
                  <a:lnTo>
                    <a:pt x="84" y="433"/>
                  </a:lnTo>
                  <a:lnTo>
                    <a:pt x="87" y="437"/>
                  </a:lnTo>
                  <a:lnTo>
                    <a:pt x="91" y="440"/>
                  </a:lnTo>
                  <a:lnTo>
                    <a:pt x="94" y="441"/>
                  </a:lnTo>
                  <a:lnTo>
                    <a:pt x="94" y="441"/>
                  </a:lnTo>
                  <a:lnTo>
                    <a:pt x="99" y="443"/>
                  </a:lnTo>
                  <a:lnTo>
                    <a:pt x="101" y="446"/>
                  </a:lnTo>
                  <a:lnTo>
                    <a:pt x="104" y="449"/>
                  </a:lnTo>
                  <a:lnTo>
                    <a:pt x="104" y="449"/>
                  </a:lnTo>
                  <a:lnTo>
                    <a:pt x="107" y="451"/>
                  </a:lnTo>
                  <a:lnTo>
                    <a:pt x="110" y="454"/>
                  </a:lnTo>
                  <a:lnTo>
                    <a:pt x="111" y="456"/>
                  </a:lnTo>
                  <a:lnTo>
                    <a:pt x="111" y="456"/>
                  </a:lnTo>
                  <a:lnTo>
                    <a:pt x="111" y="457"/>
                  </a:lnTo>
                  <a:lnTo>
                    <a:pt x="111" y="457"/>
                  </a:lnTo>
                  <a:lnTo>
                    <a:pt x="117" y="456"/>
                  </a:lnTo>
                  <a:lnTo>
                    <a:pt x="120" y="456"/>
                  </a:lnTo>
                  <a:lnTo>
                    <a:pt x="121" y="454"/>
                  </a:lnTo>
                  <a:lnTo>
                    <a:pt x="121" y="454"/>
                  </a:lnTo>
                  <a:lnTo>
                    <a:pt x="123" y="453"/>
                  </a:lnTo>
                  <a:lnTo>
                    <a:pt x="126" y="453"/>
                  </a:lnTo>
                  <a:lnTo>
                    <a:pt x="130" y="454"/>
                  </a:lnTo>
                  <a:lnTo>
                    <a:pt x="134" y="457"/>
                  </a:lnTo>
                  <a:lnTo>
                    <a:pt x="134" y="457"/>
                  </a:lnTo>
                  <a:lnTo>
                    <a:pt x="148" y="468"/>
                  </a:lnTo>
                  <a:lnTo>
                    <a:pt x="167" y="480"/>
                  </a:lnTo>
                  <a:lnTo>
                    <a:pt x="167" y="480"/>
                  </a:lnTo>
                  <a:lnTo>
                    <a:pt x="174" y="486"/>
                  </a:lnTo>
                  <a:lnTo>
                    <a:pt x="183" y="488"/>
                  </a:lnTo>
                  <a:lnTo>
                    <a:pt x="191" y="491"/>
                  </a:lnTo>
                  <a:lnTo>
                    <a:pt x="197" y="493"/>
                  </a:lnTo>
                  <a:lnTo>
                    <a:pt x="197" y="493"/>
                  </a:lnTo>
                  <a:lnTo>
                    <a:pt x="202" y="494"/>
                  </a:lnTo>
                  <a:lnTo>
                    <a:pt x="207" y="495"/>
                  </a:lnTo>
                  <a:lnTo>
                    <a:pt x="212" y="497"/>
                  </a:lnTo>
                  <a:lnTo>
                    <a:pt x="218" y="497"/>
                  </a:lnTo>
                  <a:lnTo>
                    <a:pt x="218" y="497"/>
                  </a:lnTo>
                  <a:lnTo>
                    <a:pt x="222" y="497"/>
                  </a:lnTo>
                  <a:lnTo>
                    <a:pt x="222" y="497"/>
                  </a:lnTo>
                  <a:lnTo>
                    <a:pt x="224" y="495"/>
                  </a:lnTo>
                  <a:lnTo>
                    <a:pt x="227" y="493"/>
                  </a:lnTo>
                  <a:lnTo>
                    <a:pt x="227" y="493"/>
                  </a:lnTo>
                  <a:lnTo>
                    <a:pt x="229" y="491"/>
                  </a:lnTo>
                  <a:lnTo>
                    <a:pt x="231" y="494"/>
                  </a:lnTo>
                  <a:lnTo>
                    <a:pt x="232" y="497"/>
                  </a:lnTo>
                  <a:lnTo>
                    <a:pt x="232" y="501"/>
                  </a:lnTo>
                  <a:lnTo>
                    <a:pt x="232" y="501"/>
                  </a:lnTo>
                  <a:lnTo>
                    <a:pt x="232" y="505"/>
                  </a:lnTo>
                  <a:lnTo>
                    <a:pt x="234" y="508"/>
                  </a:lnTo>
                  <a:lnTo>
                    <a:pt x="234" y="508"/>
                  </a:lnTo>
                  <a:lnTo>
                    <a:pt x="237" y="501"/>
                  </a:lnTo>
                  <a:lnTo>
                    <a:pt x="237" y="501"/>
                  </a:lnTo>
                  <a:lnTo>
                    <a:pt x="239" y="497"/>
                  </a:lnTo>
                  <a:lnTo>
                    <a:pt x="242" y="494"/>
                  </a:lnTo>
                  <a:lnTo>
                    <a:pt x="248" y="491"/>
                  </a:lnTo>
                  <a:lnTo>
                    <a:pt x="248" y="491"/>
                  </a:lnTo>
                  <a:lnTo>
                    <a:pt x="251" y="490"/>
                  </a:lnTo>
                  <a:lnTo>
                    <a:pt x="254" y="490"/>
                  </a:lnTo>
                  <a:lnTo>
                    <a:pt x="261" y="494"/>
                  </a:lnTo>
                  <a:lnTo>
                    <a:pt x="261" y="494"/>
                  </a:lnTo>
                  <a:lnTo>
                    <a:pt x="265" y="494"/>
                  </a:lnTo>
                  <a:lnTo>
                    <a:pt x="269" y="494"/>
                  </a:lnTo>
                  <a:lnTo>
                    <a:pt x="274" y="494"/>
                  </a:lnTo>
                  <a:lnTo>
                    <a:pt x="279" y="498"/>
                  </a:lnTo>
                  <a:lnTo>
                    <a:pt x="279" y="498"/>
                  </a:lnTo>
                  <a:lnTo>
                    <a:pt x="285" y="497"/>
                  </a:lnTo>
                  <a:lnTo>
                    <a:pt x="285" y="497"/>
                  </a:lnTo>
                  <a:lnTo>
                    <a:pt x="289" y="494"/>
                  </a:lnTo>
                  <a:lnTo>
                    <a:pt x="293" y="490"/>
                  </a:lnTo>
                  <a:lnTo>
                    <a:pt x="293" y="490"/>
                  </a:lnTo>
                  <a:lnTo>
                    <a:pt x="296" y="486"/>
                  </a:lnTo>
                  <a:lnTo>
                    <a:pt x="298" y="484"/>
                  </a:lnTo>
                  <a:lnTo>
                    <a:pt x="299" y="484"/>
                  </a:lnTo>
                  <a:lnTo>
                    <a:pt x="299" y="484"/>
                  </a:lnTo>
                  <a:lnTo>
                    <a:pt x="302" y="483"/>
                  </a:lnTo>
                  <a:lnTo>
                    <a:pt x="305" y="481"/>
                  </a:lnTo>
                  <a:lnTo>
                    <a:pt x="308" y="478"/>
                  </a:lnTo>
                  <a:lnTo>
                    <a:pt x="313" y="474"/>
                  </a:lnTo>
                  <a:lnTo>
                    <a:pt x="313" y="474"/>
                  </a:lnTo>
                  <a:lnTo>
                    <a:pt x="319" y="473"/>
                  </a:lnTo>
                  <a:lnTo>
                    <a:pt x="325" y="474"/>
                  </a:lnTo>
                  <a:lnTo>
                    <a:pt x="329" y="474"/>
                  </a:lnTo>
                  <a:lnTo>
                    <a:pt x="332" y="474"/>
                  </a:lnTo>
                  <a:lnTo>
                    <a:pt x="332" y="474"/>
                  </a:lnTo>
                  <a:lnTo>
                    <a:pt x="338" y="471"/>
                  </a:lnTo>
                  <a:lnTo>
                    <a:pt x="339" y="471"/>
                  </a:lnTo>
                  <a:lnTo>
                    <a:pt x="340" y="473"/>
                  </a:lnTo>
                  <a:lnTo>
                    <a:pt x="340" y="473"/>
                  </a:lnTo>
                  <a:lnTo>
                    <a:pt x="342" y="476"/>
                  </a:lnTo>
                  <a:lnTo>
                    <a:pt x="343" y="478"/>
                  </a:lnTo>
                  <a:lnTo>
                    <a:pt x="346" y="484"/>
                  </a:lnTo>
                  <a:lnTo>
                    <a:pt x="346" y="484"/>
                  </a:lnTo>
                  <a:lnTo>
                    <a:pt x="349" y="486"/>
                  </a:lnTo>
                  <a:lnTo>
                    <a:pt x="352" y="487"/>
                  </a:lnTo>
                  <a:lnTo>
                    <a:pt x="356" y="488"/>
                  </a:lnTo>
                  <a:lnTo>
                    <a:pt x="356" y="488"/>
                  </a:lnTo>
                  <a:lnTo>
                    <a:pt x="359" y="487"/>
                  </a:lnTo>
                  <a:lnTo>
                    <a:pt x="359" y="487"/>
                  </a:lnTo>
                  <a:lnTo>
                    <a:pt x="362" y="486"/>
                  </a:lnTo>
                  <a:lnTo>
                    <a:pt x="366" y="487"/>
                  </a:lnTo>
                  <a:lnTo>
                    <a:pt x="369" y="488"/>
                  </a:lnTo>
                  <a:lnTo>
                    <a:pt x="369" y="491"/>
                  </a:lnTo>
                  <a:lnTo>
                    <a:pt x="369" y="491"/>
                  </a:lnTo>
                  <a:lnTo>
                    <a:pt x="370" y="497"/>
                  </a:lnTo>
                  <a:lnTo>
                    <a:pt x="372" y="500"/>
                  </a:lnTo>
                  <a:lnTo>
                    <a:pt x="373" y="500"/>
                  </a:lnTo>
                  <a:lnTo>
                    <a:pt x="373" y="500"/>
                  </a:lnTo>
                  <a:lnTo>
                    <a:pt x="375" y="500"/>
                  </a:lnTo>
                  <a:lnTo>
                    <a:pt x="377" y="501"/>
                  </a:lnTo>
                  <a:lnTo>
                    <a:pt x="379" y="504"/>
                  </a:lnTo>
                  <a:lnTo>
                    <a:pt x="379" y="508"/>
                  </a:lnTo>
                  <a:lnTo>
                    <a:pt x="379" y="508"/>
                  </a:lnTo>
                  <a:lnTo>
                    <a:pt x="380" y="520"/>
                  </a:lnTo>
                  <a:lnTo>
                    <a:pt x="379" y="527"/>
                  </a:lnTo>
                  <a:lnTo>
                    <a:pt x="376" y="531"/>
                  </a:lnTo>
                  <a:lnTo>
                    <a:pt x="376" y="531"/>
                  </a:lnTo>
                  <a:lnTo>
                    <a:pt x="370" y="538"/>
                  </a:lnTo>
                  <a:lnTo>
                    <a:pt x="366" y="544"/>
                  </a:lnTo>
                  <a:lnTo>
                    <a:pt x="363" y="550"/>
                  </a:lnTo>
                  <a:lnTo>
                    <a:pt x="362" y="554"/>
                  </a:lnTo>
                  <a:lnTo>
                    <a:pt x="362" y="554"/>
                  </a:lnTo>
                  <a:lnTo>
                    <a:pt x="363" y="557"/>
                  </a:lnTo>
                  <a:lnTo>
                    <a:pt x="362" y="561"/>
                  </a:lnTo>
                  <a:lnTo>
                    <a:pt x="363" y="562"/>
                  </a:lnTo>
                  <a:lnTo>
                    <a:pt x="365" y="562"/>
                  </a:lnTo>
                  <a:lnTo>
                    <a:pt x="365" y="562"/>
                  </a:lnTo>
                  <a:lnTo>
                    <a:pt x="370" y="561"/>
                  </a:lnTo>
                  <a:lnTo>
                    <a:pt x="375" y="561"/>
                  </a:lnTo>
                  <a:lnTo>
                    <a:pt x="379" y="562"/>
                  </a:lnTo>
                  <a:lnTo>
                    <a:pt x="380" y="564"/>
                  </a:lnTo>
                  <a:lnTo>
                    <a:pt x="380" y="565"/>
                  </a:lnTo>
                  <a:lnTo>
                    <a:pt x="380" y="565"/>
                  </a:lnTo>
                  <a:lnTo>
                    <a:pt x="379" y="568"/>
                  </a:lnTo>
                  <a:lnTo>
                    <a:pt x="380" y="572"/>
                  </a:lnTo>
                  <a:lnTo>
                    <a:pt x="382" y="577"/>
                  </a:lnTo>
                  <a:lnTo>
                    <a:pt x="385" y="578"/>
                  </a:lnTo>
                  <a:lnTo>
                    <a:pt x="385" y="578"/>
                  </a:lnTo>
                  <a:lnTo>
                    <a:pt x="387" y="578"/>
                  </a:lnTo>
                  <a:lnTo>
                    <a:pt x="390" y="579"/>
                  </a:lnTo>
                  <a:lnTo>
                    <a:pt x="392" y="582"/>
                  </a:lnTo>
                  <a:lnTo>
                    <a:pt x="390" y="585"/>
                  </a:lnTo>
                  <a:lnTo>
                    <a:pt x="390" y="585"/>
                  </a:lnTo>
                  <a:lnTo>
                    <a:pt x="389" y="592"/>
                  </a:lnTo>
                  <a:lnTo>
                    <a:pt x="389" y="595"/>
                  </a:lnTo>
                  <a:lnTo>
                    <a:pt x="390" y="595"/>
                  </a:lnTo>
                  <a:lnTo>
                    <a:pt x="390" y="595"/>
                  </a:lnTo>
                  <a:lnTo>
                    <a:pt x="397" y="596"/>
                  </a:lnTo>
                  <a:lnTo>
                    <a:pt x="399" y="598"/>
                  </a:lnTo>
                  <a:lnTo>
                    <a:pt x="400" y="599"/>
                  </a:lnTo>
                  <a:lnTo>
                    <a:pt x="400" y="599"/>
                  </a:lnTo>
                  <a:lnTo>
                    <a:pt x="400" y="604"/>
                  </a:lnTo>
                  <a:lnTo>
                    <a:pt x="402" y="605"/>
                  </a:lnTo>
                  <a:lnTo>
                    <a:pt x="404" y="606"/>
                  </a:lnTo>
                  <a:lnTo>
                    <a:pt x="410" y="605"/>
                  </a:lnTo>
                  <a:lnTo>
                    <a:pt x="410" y="605"/>
                  </a:lnTo>
                  <a:lnTo>
                    <a:pt x="414" y="604"/>
                  </a:lnTo>
                  <a:lnTo>
                    <a:pt x="416" y="604"/>
                  </a:lnTo>
                  <a:lnTo>
                    <a:pt x="417" y="604"/>
                  </a:lnTo>
                  <a:lnTo>
                    <a:pt x="417" y="604"/>
                  </a:lnTo>
                  <a:lnTo>
                    <a:pt x="419" y="605"/>
                  </a:lnTo>
                  <a:lnTo>
                    <a:pt x="420" y="606"/>
                  </a:lnTo>
                  <a:lnTo>
                    <a:pt x="422" y="609"/>
                  </a:lnTo>
                  <a:lnTo>
                    <a:pt x="424" y="611"/>
                  </a:lnTo>
                  <a:lnTo>
                    <a:pt x="424" y="611"/>
                  </a:lnTo>
                  <a:lnTo>
                    <a:pt x="426" y="611"/>
                  </a:lnTo>
                  <a:lnTo>
                    <a:pt x="427" y="611"/>
                  </a:lnTo>
                  <a:lnTo>
                    <a:pt x="427" y="606"/>
                  </a:lnTo>
                  <a:lnTo>
                    <a:pt x="427" y="602"/>
                  </a:lnTo>
                  <a:lnTo>
                    <a:pt x="426" y="599"/>
                  </a:lnTo>
                  <a:lnTo>
                    <a:pt x="426" y="599"/>
                  </a:lnTo>
                  <a:lnTo>
                    <a:pt x="424" y="596"/>
                  </a:lnTo>
                  <a:lnTo>
                    <a:pt x="426" y="594"/>
                  </a:lnTo>
                  <a:lnTo>
                    <a:pt x="426" y="591"/>
                  </a:lnTo>
                  <a:lnTo>
                    <a:pt x="427" y="591"/>
                  </a:lnTo>
                  <a:lnTo>
                    <a:pt x="427" y="591"/>
                  </a:lnTo>
                  <a:lnTo>
                    <a:pt x="430" y="591"/>
                  </a:lnTo>
                  <a:lnTo>
                    <a:pt x="433" y="591"/>
                  </a:lnTo>
                  <a:lnTo>
                    <a:pt x="436" y="589"/>
                  </a:lnTo>
                  <a:lnTo>
                    <a:pt x="439" y="587"/>
                  </a:lnTo>
                  <a:lnTo>
                    <a:pt x="439" y="587"/>
                  </a:lnTo>
                  <a:lnTo>
                    <a:pt x="440" y="585"/>
                  </a:lnTo>
                  <a:lnTo>
                    <a:pt x="441" y="585"/>
                  </a:lnTo>
                  <a:lnTo>
                    <a:pt x="444" y="587"/>
                  </a:lnTo>
                  <a:lnTo>
                    <a:pt x="449" y="587"/>
                  </a:lnTo>
                  <a:lnTo>
                    <a:pt x="450" y="587"/>
                  </a:lnTo>
                  <a:lnTo>
                    <a:pt x="450" y="585"/>
                  </a:lnTo>
                  <a:lnTo>
                    <a:pt x="450" y="585"/>
                  </a:lnTo>
                  <a:lnTo>
                    <a:pt x="451" y="584"/>
                  </a:lnTo>
                  <a:lnTo>
                    <a:pt x="453" y="584"/>
                  </a:lnTo>
                  <a:lnTo>
                    <a:pt x="457" y="585"/>
                  </a:lnTo>
                  <a:lnTo>
                    <a:pt x="460" y="587"/>
                  </a:lnTo>
                  <a:lnTo>
                    <a:pt x="464" y="585"/>
                  </a:lnTo>
                  <a:lnTo>
                    <a:pt x="464" y="585"/>
                  </a:lnTo>
                  <a:lnTo>
                    <a:pt x="468" y="584"/>
                  </a:lnTo>
                  <a:lnTo>
                    <a:pt x="471" y="585"/>
                  </a:lnTo>
                  <a:lnTo>
                    <a:pt x="473" y="585"/>
                  </a:lnTo>
                  <a:lnTo>
                    <a:pt x="476" y="584"/>
                  </a:lnTo>
                  <a:lnTo>
                    <a:pt x="476" y="584"/>
                  </a:lnTo>
                  <a:lnTo>
                    <a:pt x="478" y="579"/>
                  </a:lnTo>
                  <a:lnTo>
                    <a:pt x="481" y="577"/>
                  </a:lnTo>
                  <a:lnTo>
                    <a:pt x="486" y="575"/>
                  </a:lnTo>
                  <a:lnTo>
                    <a:pt x="488" y="575"/>
                  </a:lnTo>
                  <a:lnTo>
                    <a:pt x="488" y="575"/>
                  </a:lnTo>
                  <a:lnTo>
                    <a:pt x="491" y="579"/>
                  </a:lnTo>
                  <a:lnTo>
                    <a:pt x="495" y="581"/>
                  </a:lnTo>
                  <a:lnTo>
                    <a:pt x="501" y="582"/>
                  </a:lnTo>
                  <a:lnTo>
                    <a:pt x="501" y="582"/>
                  </a:lnTo>
                  <a:lnTo>
                    <a:pt x="507" y="584"/>
                  </a:lnTo>
                  <a:lnTo>
                    <a:pt x="507" y="587"/>
                  </a:lnTo>
                  <a:lnTo>
                    <a:pt x="505" y="592"/>
                  </a:lnTo>
                  <a:lnTo>
                    <a:pt x="505" y="592"/>
                  </a:lnTo>
                  <a:lnTo>
                    <a:pt x="507" y="595"/>
                  </a:lnTo>
                  <a:lnTo>
                    <a:pt x="513" y="599"/>
                  </a:lnTo>
                  <a:lnTo>
                    <a:pt x="517" y="602"/>
                  </a:lnTo>
                  <a:lnTo>
                    <a:pt x="521" y="604"/>
                  </a:lnTo>
                  <a:lnTo>
                    <a:pt x="521" y="604"/>
                  </a:lnTo>
                  <a:lnTo>
                    <a:pt x="525" y="606"/>
                  </a:lnTo>
                  <a:lnTo>
                    <a:pt x="525" y="606"/>
                  </a:lnTo>
                  <a:lnTo>
                    <a:pt x="528" y="606"/>
                  </a:lnTo>
                  <a:lnTo>
                    <a:pt x="531" y="606"/>
                  </a:lnTo>
                  <a:lnTo>
                    <a:pt x="532" y="605"/>
                  </a:lnTo>
                  <a:lnTo>
                    <a:pt x="535" y="604"/>
                  </a:lnTo>
                  <a:lnTo>
                    <a:pt x="535" y="604"/>
                  </a:lnTo>
                  <a:lnTo>
                    <a:pt x="537" y="602"/>
                  </a:lnTo>
                  <a:lnTo>
                    <a:pt x="538" y="601"/>
                  </a:lnTo>
                  <a:lnTo>
                    <a:pt x="541" y="602"/>
                  </a:lnTo>
                  <a:lnTo>
                    <a:pt x="544" y="604"/>
                  </a:lnTo>
                  <a:lnTo>
                    <a:pt x="544" y="604"/>
                  </a:lnTo>
                  <a:lnTo>
                    <a:pt x="545" y="606"/>
                  </a:lnTo>
                  <a:lnTo>
                    <a:pt x="547" y="606"/>
                  </a:lnTo>
                  <a:lnTo>
                    <a:pt x="550" y="606"/>
                  </a:lnTo>
                  <a:lnTo>
                    <a:pt x="552" y="604"/>
                  </a:lnTo>
                  <a:lnTo>
                    <a:pt x="552" y="604"/>
                  </a:lnTo>
                  <a:lnTo>
                    <a:pt x="554" y="604"/>
                  </a:lnTo>
                  <a:lnTo>
                    <a:pt x="555" y="604"/>
                  </a:lnTo>
                  <a:lnTo>
                    <a:pt x="558" y="605"/>
                  </a:lnTo>
                  <a:lnTo>
                    <a:pt x="558" y="608"/>
                  </a:lnTo>
                  <a:lnTo>
                    <a:pt x="557" y="611"/>
                  </a:lnTo>
                  <a:lnTo>
                    <a:pt x="557" y="611"/>
                  </a:lnTo>
                  <a:lnTo>
                    <a:pt x="555" y="614"/>
                  </a:lnTo>
                  <a:lnTo>
                    <a:pt x="555" y="616"/>
                  </a:lnTo>
                  <a:lnTo>
                    <a:pt x="558" y="621"/>
                  </a:lnTo>
                  <a:lnTo>
                    <a:pt x="561" y="625"/>
                  </a:lnTo>
                  <a:lnTo>
                    <a:pt x="561" y="625"/>
                  </a:lnTo>
                  <a:lnTo>
                    <a:pt x="564" y="626"/>
                  </a:lnTo>
                  <a:lnTo>
                    <a:pt x="565" y="625"/>
                  </a:lnTo>
                  <a:lnTo>
                    <a:pt x="565" y="622"/>
                  </a:lnTo>
                  <a:lnTo>
                    <a:pt x="565" y="618"/>
                  </a:lnTo>
                  <a:lnTo>
                    <a:pt x="565" y="618"/>
                  </a:lnTo>
                  <a:lnTo>
                    <a:pt x="565" y="615"/>
                  </a:lnTo>
                  <a:lnTo>
                    <a:pt x="569" y="612"/>
                  </a:lnTo>
                  <a:lnTo>
                    <a:pt x="578" y="608"/>
                  </a:lnTo>
                  <a:lnTo>
                    <a:pt x="588" y="605"/>
                  </a:lnTo>
                  <a:lnTo>
                    <a:pt x="588" y="605"/>
                  </a:lnTo>
                  <a:lnTo>
                    <a:pt x="598" y="599"/>
                  </a:lnTo>
                  <a:lnTo>
                    <a:pt x="608" y="594"/>
                  </a:lnTo>
                  <a:lnTo>
                    <a:pt x="615" y="589"/>
                  </a:lnTo>
                  <a:lnTo>
                    <a:pt x="619" y="587"/>
                  </a:lnTo>
                  <a:lnTo>
                    <a:pt x="619" y="587"/>
                  </a:lnTo>
                  <a:lnTo>
                    <a:pt x="621" y="585"/>
                  </a:lnTo>
                  <a:lnTo>
                    <a:pt x="625" y="587"/>
                  </a:lnTo>
                  <a:lnTo>
                    <a:pt x="629" y="588"/>
                  </a:lnTo>
                  <a:lnTo>
                    <a:pt x="632" y="588"/>
                  </a:lnTo>
                  <a:lnTo>
                    <a:pt x="635" y="587"/>
                  </a:lnTo>
                  <a:lnTo>
                    <a:pt x="635" y="587"/>
                  </a:lnTo>
                  <a:lnTo>
                    <a:pt x="641" y="584"/>
                  </a:lnTo>
                  <a:lnTo>
                    <a:pt x="648" y="584"/>
                  </a:lnTo>
                  <a:lnTo>
                    <a:pt x="662" y="582"/>
                  </a:lnTo>
                  <a:lnTo>
                    <a:pt x="662" y="582"/>
                  </a:lnTo>
                  <a:lnTo>
                    <a:pt x="665" y="581"/>
                  </a:lnTo>
                  <a:lnTo>
                    <a:pt x="666" y="579"/>
                  </a:lnTo>
                  <a:lnTo>
                    <a:pt x="672" y="574"/>
                  </a:lnTo>
                  <a:lnTo>
                    <a:pt x="672" y="574"/>
                  </a:lnTo>
                  <a:lnTo>
                    <a:pt x="676" y="569"/>
                  </a:lnTo>
                  <a:lnTo>
                    <a:pt x="678" y="568"/>
                  </a:lnTo>
                  <a:lnTo>
                    <a:pt x="680" y="567"/>
                  </a:lnTo>
                  <a:lnTo>
                    <a:pt x="680" y="567"/>
                  </a:lnTo>
                  <a:lnTo>
                    <a:pt x="685" y="564"/>
                  </a:lnTo>
                  <a:lnTo>
                    <a:pt x="688" y="562"/>
                  </a:lnTo>
                  <a:lnTo>
                    <a:pt x="689" y="559"/>
                  </a:lnTo>
                  <a:lnTo>
                    <a:pt x="690" y="557"/>
                  </a:lnTo>
                  <a:lnTo>
                    <a:pt x="690" y="557"/>
                  </a:lnTo>
                  <a:lnTo>
                    <a:pt x="692" y="555"/>
                  </a:lnTo>
                  <a:lnTo>
                    <a:pt x="696" y="554"/>
                  </a:lnTo>
                  <a:lnTo>
                    <a:pt x="699" y="551"/>
                  </a:lnTo>
                  <a:lnTo>
                    <a:pt x="702" y="550"/>
                  </a:lnTo>
                  <a:lnTo>
                    <a:pt x="702" y="550"/>
                  </a:lnTo>
                  <a:lnTo>
                    <a:pt x="702" y="548"/>
                  </a:lnTo>
                  <a:lnTo>
                    <a:pt x="705" y="547"/>
                  </a:lnTo>
                  <a:lnTo>
                    <a:pt x="707" y="544"/>
                  </a:lnTo>
                  <a:lnTo>
                    <a:pt x="709" y="542"/>
                  </a:lnTo>
                  <a:lnTo>
                    <a:pt x="709" y="542"/>
                  </a:lnTo>
                  <a:lnTo>
                    <a:pt x="710" y="540"/>
                  </a:lnTo>
                  <a:lnTo>
                    <a:pt x="712" y="538"/>
                  </a:lnTo>
                  <a:lnTo>
                    <a:pt x="715" y="538"/>
                  </a:lnTo>
                  <a:lnTo>
                    <a:pt x="716" y="535"/>
                  </a:lnTo>
                  <a:lnTo>
                    <a:pt x="716" y="535"/>
                  </a:lnTo>
                  <a:lnTo>
                    <a:pt x="717" y="532"/>
                  </a:lnTo>
                  <a:lnTo>
                    <a:pt x="716" y="530"/>
                  </a:lnTo>
                  <a:lnTo>
                    <a:pt x="716" y="525"/>
                  </a:lnTo>
                  <a:lnTo>
                    <a:pt x="719" y="524"/>
                  </a:lnTo>
                  <a:lnTo>
                    <a:pt x="719" y="524"/>
                  </a:lnTo>
                  <a:lnTo>
                    <a:pt x="719" y="523"/>
                  </a:lnTo>
                  <a:lnTo>
                    <a:pt x="719" y="520"/>
                  </a:lnTo>
                  <a:lnTo>
                    <a:pt x="716" y="515"/>
                  </a:lnTo>
                  <a:lnTo>
                    <a:pt x="716" y="515"/>
                  </a:lnTo>
                  <a:lnTo>
                    <a:pt x="717" y="514"/>
                  </a:lnTo>
                  <a:lnTo>
                    <a:pt x="720" y="514"/>
                  </a:lnTo>
                  <a:lnTo>
                    <a:pt x="727" y="511"/>
                  </a:lnTo>
                  <a:lnTo>
                    <a:pt x="727" y="511"/>
                  </a:lnTo>
                  <a:lnTo>
                    <a:pt x="732" y="505"/>
                  </a:lnTo>
                  <a:lnTo>
                    <a:pt x="734" y="500"/>
                  </a:lnTo>
                  <a:lnTo>
                    <a:pt x="734" y="500"/>
                  </a:lnTo>
                  <a:lnTo>
                    <a:pt x="736" y="495"/>
                  </a:lnTo>
                  <a:lnTo>
                    <a:pt x="739" y="493"/>
                  </a:lnTo>
                  <a:lnTo>
                    <a:pt x="744" y="490"/>
                  </a:lnTo>
                  <a:lnTo>
                    <a:pt x="744" y="490"/>
                  </a:lnTo>
                  <a:lnTo>
                    <a:pt x="747" y="488"/>
                  </a:lnTo>
                  <a:lnTo>
                    <a:pt x="749" y="484"/>
                  </a:lnTo>
                  <a:lnTo>
                    <a:pt x="749" y="477"/>
                  </a:lnTo>
                  <a:lnTo>
                    <a:pt x="749" y="477"/>
                  </a:lnTo>
                  <a:lnTo>
                    <a:pt x="749" y="474"/>
                  </a:lnTo>
                  <a:lnTo>
                    <a:pt x="750" y="473"/>
                  </a:lnTo>
                  <a:lnTo>
                    <a:pt x="752" y="471"/>
                  </a:lnTo>
                  <a:lnTo>
                    <a:pt x="752" y="470"/>
                  </a:lnTo>
                  <a:lnTo>
                    <a:pt x="752" y="470"/>
                  </a:lnTo>
                  <a:lnTo>
                    <a:pt x="750" y="468"/>
                  </a:lnTo>
                  <a:lnTo>
                    <a:pt x="752" y="466"/>
                  </a:lnTo>
                  <a:lnTo>
                    <a:pt x="754" y="463"/>
                  </a:lnTo>
                  <a:lnTo>
                    <a:pt x="757" y="461"/>
                  </a:lnTo>
                  <a:lnTo>
                    <a:pt x="757" y="461"/>
                  </a:lnTo>
                  <a:lnTo>
                    <a:pt x="760" y="460"/>
                  </a:lnTo>
                  <a:lnTo>
                    <a:pt x="757" y="458"/>
                  </a:lnTo>
                  <a:lnTo>
                    <a:pt x="754" y="458"/>
                  </a:lnTo>
                  <a:lnTo>
                    <a:pt x="752" y="458"/>
                  </a:lnTo>
                  <a:lnTo>
                    <a:pt x="752" y="458"/>
                  </a:lnTo>
                  <a:lnTo>
                    <a:pt x="750" y="460"/>
                  </a:lnTo>
                  <a:lnTo>
                    <a:pt x="749" y="458"/>
                  </a:lnTo>
                  <a:lnTo>
                    <a:pt x="746" y="457"/>
                  </a:lnTo>
                  <a:lnTo>
                    <a:pt x="744" y="454"/>
                  </a:lnTo>
                  <a:lnTo>
                    <a:pt x="743" y="454"/>
                  </a:lnTo>
                  <a:lnTo>
                    <a:pt x="742" y="456"/>
                  </a:lnTo>
                  <a:lnTo>
                    <a:pt x="742" y="456"/>
                  </a:lnTo>
                  <a:lnTo>
                    <a:pt x="739" y="457"/>
                  </a:lnTo>
                  <a:lnTo>
                    <a:pt x="736" y="456"/>
                  </a:lnTo>
                  <a:lnTo>
                    <a:pt x="734" y="454"/>
                  </a:lnTo>
                  <a:lnTo>
                    <a:pt x="734" y="453"/>
                  </a:lnTo>
                  <a:lnTo>
                    <a:pt x="736" y="453"/>
                  </a:lnTo>
                  <a:lnTo>
                    <a:pt x="736" y="453"/>
                  </a:lnTo>
                  <a:lnTo>
                    <a:pt x="746" y="449"/>
                  </a:lnTo>
                  <a:lnTo>
                    <a:pt x="753" y="444"/>
                  </a:lnTo>
                  <a:lnTo>
                    <a:pt x="753" y="444"/>
                  </a:lnTo>
                  <a:lnTo>
                    <a:pt x="754" y="443"/>
                  </a:lnTo>
                  <a:lnTo>
                    <a:pt x="753" y="441"/>
                  </a:lnTo>
                  <a:lnTo>
                    <a:pt x="752" y="439"/>
                  </a:lnTo>
                  <a:lnTo>
                    <a:pt x="747" y="436"/>
                  </a:lnTo>
                  <a:lnTo>
                    <a:pt x="743" y="436"/>
                  </a:lnTo>
                  <a:lnTo>
                    <a:pt x="743" y="436"/>
                  </a:lnTo>
                  <a:lnTo>
                    <a:pt x="740" y="434"/>
                  </a:lnTo>
                  <a:lnTo>
                    <a:pt x="736" y="430"/>
                  </a:lnTo>
                  <a:lnTo>
                    <a:pt x="733" y="426"/>
                  </a:lnTo>
                  <a:lnTo>
                    <a:pt x="729" y="424"/>
                  </a:lnTo>
                  <a:lnTo>
                    <a:pt x="729" y="424"/>
                  </a:lnTo>
                  <a:lnTo>
                    <a:pt x="727" y="424"/>
                  </a:lnTo>
                  <a:lnTo>
                    <a:pt x="730" y="423"/>
                  </a:lnTo>
                  <a:lnTo>
                    <a:pt x="733" y="423"/>
                  </a:lnTo>
                  <a:lnTo>
                    <a:pt x="739" y="424"/>
                  </a:lnTo>
                  <a:lnTo>
                    <a:pt x="739" y="424"/>
                  </a:lnTo>
                  <a:lnTo>
                    <a:pt x="746" y="427"/>
                  </a:lnTo>
                  <a:lnTo>
                    <a:pt x="750" y="429"/>
                  </a:lnTo>
                  <a:lnTo>
                    <a:pt x="753" y="427"/>
                  </a:lnTo>
                  <a:lnTo>
                    <a:pt x="753" y="427"/>
                  </a:lnTo>
                  <a:lnTo>
                    <a:pt x="753" y="426"/>
                  </a:lnTo>
                  <a:lnTo>
                    <a:pt x="752" y="424"/>
                  </a:lnTo>
                  <a:lnTo>
                    <a:pt x="749" y="420"/>
                  </a:lnTo>
                  <a:lnTo>
                    <a:pt x="739" y="412"/>
                  </a:lnTo>
                  <a:lnTo>
                    <a:pt x="739" y="412"/>
                  </a:lnTo>
                  <a:lnTo>
                    <a:pt x="737" y="409"/>
                  </a:lnTo>
                  <a:lnTo>
                    <a:pt x="737" y="406"/>
                  </a:lnTo>
                  <a:lnTo>
                    <a:pt x="737" y="404"/>
                  </a:lnTo>
                  <a:lnTo>
                    <a:pt x="736" y="402"/>
                  </a:lnTo>
                  <a:lnTo>
                    <a:pt x="736" y="402"/>
                  </a:lnTo>
                  <a:lnTo>
                    <a:pt x="733" y="399"/>
                  </a:lnTo>
                  <a:lnTo>
                    <a:pt x="730" y="394"/>
                  </a:lnTo>
                  <a:lnTo>
                    <a:pt x="726" y="383"/>
                  </a:lnTo>
                  <a:lnTo>
                    <a:pt x="726" y="383"/>
                  </a:lnTo>
                  <a:lnTo>
                    <a:pt x="723" y="379"/>
                  </a:lnTo>
                  <a:lnTo>
                    <a:pt x="719" y="377"/>
                  </a:lnTo>
                  <a:lnTo>
                    <a:pt x="715" y="375"/>
                  </a:lnTo>
                  <a:lnTo>
                    <a:pt x="712" y="373"/>
                  </a:lnTo>
                  <a:lnTo>
                    <a:pt x="712" y="373"/>
                  </a:lnTo>
                  <a:lnTo>
                    <a:pt x="710" y="369"/>
                  </a:lnTo>
                  <a:lnTo>
                    <a:pt x="712" y="365"/>
                  </a:lnTo>
                  <a:lnTo>
                    <a:pt x="715" y="360"/>
                  </a:lnTo>
                  <a:lnTo>
                    <a:pt x="719" y="357"/>
                  </a:lnTo>
                  <a:lnTo>
                    <a:pt x="719" y="357"/>
                  </a:lnTo>
                  <a:lnTo>
                    <a:pt x="723" y="355"/>
                  </a:lnTo>
                  <a:lnTo>
                    <a:pt x="725" y="352"/>
                  </a:lnTo>
                  <a:lnTo>
                    <a:pt x="725" y="350"/>
                  </a:lnTo>
                  <a:lnTo>
                    <a:pt x="727" y="349"/>
                  </a:lnTo>
                  <a:lnTo>
                    <a:pt x="727" y="349"/>
                  </a:lnTo>
                  <a:lnTo>
                    <a:pt x="729" y="349"/>
                  </a:lnTo>
                  <a:lnTo>
                    <a:pt x="732" y="349"/>
                  </a:lnTo>
                  <a:lnTo>
                    <a:pt x="733" y="346"/>
                  </a:lnTo>
                  <a:lnTo>
                    <a:pt x="736" y="343"/>
                  </a:lnTo>
                  <a:lnTo>
                    <a:pt x="736" y="343"/>
                  </a:lnTo>
                  <a:lnTo>
                    <a:pt x="737" y="340"/>
                  </a:lnTo>
                  <a:lnTo>
                    <a:pt x="740" y="339"/>
                  </a:lnTo>
                  <a:lnTo>
                    <a:pt x="743" y="339"/>
                  </a:lnTo>
                  <a:lnTo>
                    <a:pt x="746" y="338"/>
                  </a:lnTo>
                  <a:lnTo>
                    <a:pt x="746" y="338"/>
                  </a:lnTo>
                  <a:lnTo>
                    <a:pt x="749" y="336"/>
                  </a:lnTo>
                  <a:lnTo>
                    <a:pt x="754" y="335"/>
                  </a:lnTo>
                  <a:lnTo>
                    <a:pt x="759" y="335"/>
                  </a:lnTo>
                  <a:lnTo>
                    <a:pt x="763" y="333"/>
                  </a:lnTo>
                  <a:lnTo>
                    <a:pt x="763" y="333"/>
                  </a:lnTo>
                  <a:lnTo>
                    <a:pt x="764" y="332"/>
                  </a:lnTo>
                  <a:lnTo>
                    <a:pt x="764" y="329"/>
                  </a:lnTo>
                  <a:lnTo>
                    <a:pt x="763" y="326"/>
                  </a:lnTo>
                  <a:lnTo>
                    <a:pt x="759" y="323"/>
                  </a:lnTo>
                  <a:lnTo>
                    <a:pt x="754" y="322"/>
                  </a:lnTo>
                  <a:lnTo>
                    <a:pt x="754" y="322"/>
                  </a:lnTo>
                  <a:lnTo>
                    <a:pt x="750" y="323"/>
                  </a:lnTo>
                  <a:lnTo>
                    <a:pt x="746" y="322"/>
                  </a:lnTo>
                  <a:lnTo>
                    <a:pt x="742" y="319"/>
                  </a:lnTo>
                  <a:lnTo>
                    <a:pt x="739" y="316"/>
                  </a:lnTo>
                  <a:lnTo>
                    <a:pt x="739" y="316"/>
                  </a:lnTo>
                  <a:lnTo>
                    <a:pt x="737" y="315"/>
                  </a:lnTo>
                  <a:lnTo>
                    <a:pt x="734" y="315"/>
                  </a:lnTo>
                  <a:lnTo>
                    <a:pt x="729" y="319"/>
                  </a:lnTo>
                  <a:lnTo>
                    <a:pt x="723" y="326"/>
                  </a:lnTo>
                  <a:lnTo>
                    <a:pt x="717" y="330"/>
                  </a:lnTo>
                  <a:lnTo>
                    <a:pt x="717" y="330"/>
                  </a:lnTo>
                  <a:lnTo>
                    <a:pt x="715" y="330"/>
                  </a:lnTo>
                  <a:lnTo>
                    <a:pt x="712" y="330"/>
                  </a:lnTo>
                  <a:lnTo>
                    <a:pt x="709" y="328"/>
                  </a:lnTo>
                  <a:lnTo>
                    <a:pt x="706" y="322"/>
                  </a:lnTo>
                  <a:lnTo>
                    <a:pt x="707" y="318"/>
                  </a:lnTo>
                  <a:lnTo>
                    <a:pt x="707" y="318"/>
                  </a:lnTo>
                  <a:lnTo>
                    <a:pt x="707" y="315"/>
                  </a:lnTo>
                  <a:lnTo>
                    <a:pt x="707" y="313"/>
                  </a:lnTo>
                  <a:lnTo>
                    <a:pt x="705" y="312"/>
                  </a:lnTo>
                  <a:lnTo>
                    <a:pt x="697" y="312"/>
                  </a:lnTo>
                  <a:lnTo>
                    <a:pt x="690" y="312"/>
                  </a:lnTo>
                  <a:lnTo>
                    <a:pt x="690" y="312"/>
                  </a:lnTo>
                  <a:lnTo>
                    <a:pt x="688" y="311"/>
                  </a:lnTo>
                  <a:lnTo>
                    <a:pt x="685" y="309"/>
                  </a:lnTo>
                  <a:lnTo>
                    <a:pt x="685" y="306"/>
                  </a:lnTo>
                  <a:lnTo>
                    <a:pt x="685" y="302"/>
                  </a:lnTo>
                  <a:lnTo>
                    <a:pt x="686" y="295"/>
                  </a:lnTo>
                  <a:lnTo>
                    <a:pt x="688" y="293"/>
                  </a:lnTo>
                  <a:lnTo>
                    <a:pt x="690" y="292"/>
                  </a:lnTo>
                  <a:lnTo>
                    <a:pt x="690" y="292"/>
                  </a:lnTo>
                  <a:lnTo>
                    <a:pt x="696" y="292"/>
                  </a:lnTo>
                  <a:lnTo>
                    <a:pt x="702" y="293"/>
                  </a:lnTo>
                  <a:lnTo>
                    <a:pt x="705" y="292"/>
                  </a:lnTo>
                  <a:lnTo>
                    <a:pt x="706" y="292"/>
                  </a:lnTo>
                  <a:lnTo>
                    <a:pt x="709" y="289"/>
                  </a:lnTo>
                  <a:lnTo>
                    <a:pt x="710" y="286"/>
                  </a:lnTo>
                  <a:lnTo>
                    <a:pt x="710" y="286"/>
                  </a:lnTo>
                  <a:lnTo>
                    <a:pt x="712" y="282"/>
                  </a:lnTo>
                  <a:lnTo>
                    <a:pt x="713" y="281"/>
                  </a:lnTo>
                  <a:lnTo>
                    <a:pt x="717" y="279"/>
                  </a:lnTo>
                  <a:lnTo>
                    <a:pt x="723" y="278"/>
                  </a:lnTo>
                  <a:lnTo>
                    <a:pt x="726" y="276"/>
                  </a:lnTo>
                  <a:lnTo>
                    <a:pt x="729" y="272"/>
                  </a:lnTo>
                  <a:lnTo>
                    <a:pt x="729" y="272"/>
                  </a:lnTo>
                  <a:lnTo>
                    <a:pt x="736" y="266"/>
                  </a:lnTo>
                  <a:lnTo>
                    <a:pt x="743" y="261"/>
                  </a:lnTo>
                  <a:lnTo>
                    <a:pt x="747" y="259"/>
                  </a:lnTo>
                  <a:lnTo>
                    <a:pt x="750" y="259"/>
                  </a:lnTo>
                  <a:lnTo>
                    <a:pt x="753" y="261"/>
                  </a:lnTo>
                  <a:lnTo>
                    <a:pt x="756" y="262"/>
                  </a:lnTo>
                  <a:lnTo>
                    <a:pt x="756" y="262"/>
                  </a:lnTo>
                  <a:lnTo>
                    <a:pt x="759" y="265"/>
                  </a:lnTo>
                  <a:lnTo>
                    <a:pt x="759" y="268"/>
                  </a:lnTo>
                  <a:lnTo>
                    <a:pt x="757" y="271"/>
                  </a:lnTo>
                  <a:lnTo>
                    <a:pt x="754" y="274"/>
                  </a:lnTo>
                  <a:lnTo>
                    <a:pt x="749" y="279"/>
                  </a:lnTo>
                  <a:lnTo>
                    <a:pt x="746" y="284"/>
                  </a:lnTo>
                  <a:lnTo>
                    <a:pt x="746" y="284"/>
                  </a:lnTo>
                  <a:lnTo>
                    <a:pt x="744" y="288"/>
                  </a:lnTo>
                  <a:lnTo>
                    <a:pt x="744" y="291"/>
                  </a:lnTo>
                  <a:lnTo>
                    <a:pt x="744" y="293"/>
                  </a:lnTo>
                  <a:lnTo>
                    <a:pt x="743" y="296"/>
                  </a:lnTo>
                  <a:lnTo>
                    <a:pt x="743" y="296"/>
                  </a:lnTo>
                  <a:lnTo>
                    <a:pt x="742" y="299"/>
                  </a:lnTo>
                  <a:lnTo>
                    <a:pt x="743" y="301"/>
                  </a:lnTo>
                  <a:lnTo>
                    <a:pt x="747" y="299"/>
                  </a:lnTo>
                  <a:lnTo>
                    <a:pt x="754" y="296"/>
                  </a:lnTo>
                  <a:lnTo>
                    <a:pt x="754" y="296"/>
                  </a:lnTo>
                  <a:lnTo>
                    <a:pt x="769" y="286"/>
                  </a:lnTo>
                  <a:lnTo>
                    <a:pt x="784" y="279"/>
                  </a:lnTo>
                  <a:lnTo>
                    <a:pt x="784" y="279"/>
                  </a:lnTo>
                  <a:lnTo>
                    <a:pt x="787" y="278"/>
                  </a:lnTo>
                  <a:lnTo>
                    <a:pt x="791" y="278"/>
                  </a:lnTo>
                  <a:lnTo>
                    <a:pt x="791" y="278"/>
                  </a:lnTo>
                  <a:lnTo>
                    <a:pt x="794" y="274"/>
                  </a:lnTo>
                  <a:lnTo>
                    <a:pt x="796" y="271"/>
                  </a:lnTo>
                  <a:lnTo>
                    <a:pt x="796" y="271"/>
                  </a:lnTo>
                  <a:lnTo>
                    <a:pt x="813" y="264"/>
                  </a:lnTo>
                  <a:lnTo>
                    <a:pt x="821" y="259"/>
                  </a:lnTo>
                  <a:lnTo>
                    <a:pt x="826" y="255"/>
                  </a:lnTo>
                  <a:lnTo>
                    <a:pt x="826" y="255"/>
                  </a:lnTo>
                  <a:lnTo>
                    <a:pt x="831" y="248"/>
                  </a:lnTo>
                  <a:lnTo>
                    <a:pt x="834" y="245"/>
                  </a:lnTo>
                  <a:lnTo>
                    <a:pt x="837" y="244"/>
                  </a:lnTo>
                  <a:lnTo>
                    <a:pt x="837" y="244"/>
                  </a:lnTo>
                  <a:lnTo>
                    <a:pt x="838" y="244"/>
                  </a:lnTo>
                  <a:lnTo>
                    <a:pt x="841" y="245"/>
                  </a:lnTo>
                  <a:lnTo>
                    <a:pt x="843" y="247"/>
                  </a:lnTo>
                  <a:lnTo>
                    <a:pt x="847" y="248"/>
                  </a:lnTo>
                  <a:lnTo>
                    <a:pt x="847" y="248"/>
                  </a:lnTo>
                  <a:lnTo>
                    <a:pt x="855" y="248"/>
                  </a:lnTo>
                  <a:lnTo>
                    <a:pt x="858" y="247"/>
                  </a:lnTo>
                  <a:lnTo>
                    <a:pt x="857" y="245"/>
                  </a:lnTo>
                  <a:lnTo>
                    <a:pt x="857" y="245"/>
                  </a:lnTo>
                  <a:lnTo>
                    <a:pt x="855" y="241"/>
                  </a:lnTo>
                  <a:lnTo>
                    <a:pt x="857" y="239"/>
                  </a:lnTo>
                  <a:lnTo>
                    <a:pt x="864" y="238"/>
                  </a:lnTo>
                  <a:lnTo>
                    <a:pt x="864" y="238"/>
                  </a:lnTo>
                  <a:lnTo>
                    <a:pt x="867" y="237"/>
                  </a:lnTo>
                  <a:lnTo>
                    <a:pt x="870" y="234"/>
                  </a:lnTo>
                  <a:lnTo>
                    <a:pt x="871" y="231"/>
                  </a:lnTo>
                  <a:lnTo>
                    <a:pt x="874" y="229"/>
                  </a:lnTo>
                  <a:lnTo>
                    <a:pt x="874" y="229"/>
                  </a:lnTo>
                  <a:lnTo>
                    <a:pt x="877" y="229"/>
                  </a:lnTo>
                  <a:lnTo>
                    <a:pt x="878" y="228"/>
                  </a:lnTo>
                  <a:lnTo>
                    <a:pt x="880" y="224"/>
                  </a:lnTo>
                  <a:lnTo>
                    <a:pt x="881" y="219"/>
                  </a:lnTo>
                  <a:lnTo>
                    <a:pt x="882" y="218"/>
                  </a:lnTo>
                  <a:lnTo>
                    <a:pt x="884" y="218"/>
                  </a:lnTo>
                  <a:lnTo>
                    <a:pt x="884" y="218"/>
                  </a:lnTo>
                  <a:lnTo>
                    <a:pt x="887" y="218"/>
                  </a:lnTo>
                  <a:lnTo>
                    <a:pt x="890" y="221"/>
                  </a:lnTo>
                  <a:lnTo>
                    <a:pt x="894" y="222"/>
                  </a:lnTo>
                  <a:lnTo>
                    <a:pt x="897" y="222"/>
                  </a:lnTo>
                  <a:lnTo>
                    <a:pt x="897" y="222"/>
                  </a:lnTo>
                  <a:lnTo>
                    <a:pt x="902" y="224"/>
                  </a:lnTo>
                  <a:lnTo>
                    <a:pt x="902" y="224"/>
                  </a:lnTo>
                  <a:lnTo>
                    <a:pt x="905" y="221"/>
                  </a:lnTo>
                  <a:lnTo>
                    <a:pt x="905" y="221"/>
                  </a:lnTo>
                  <a:lnTo>
                    <a:pt x="905" y="211"/>
                  </a:lnTo>
                  <a:lnTo>
                    <a:pt x="905" y="205"/>
                  </a:lnTo>
                  <a:lnTo>
                    <a:pt x="905" y="205"/>
                  </a:lnTo>
                  <a:lnTo>
                    <a:pt x="904" y="201"/>
                  </a:lnTo>
                  <a:lnTo>
                    <a:pt x="904" y="198"/>
                  </a:lnTo>
                  <a:lnTo>
                    <a:pt x="904" y="192"/>
                  </a:lnTo>
                  <a:lnTo>
                    <a:pt x="904" y="192"/>
                  </a:lnTo>
                  <a:lnTo>
                    <a:pt x="902" y="185"/>
                  </a:lnTo>
                  <a:lnTo>
                    <a:pt x="904" y="183"/>
                  </a:lnTo>
                  <a:lnTo>
                    <a:pt x="907" y="181"/>
                  </a:lnTo>
                  <a:lnTo>
                    <a:pt x="907" y="181"/>
                  </a:lnTo>
                  <a:lnTo>
                    <a:pt x="909" y="180"/>
                  </a:lnTo>
                  <a:lnTo>
                    <a:pt x="912" y="177"/>
                  </a:lnTo>
                  <a:lnTo>
                    <a:pt x="915" y="174"/>
                  </a:lnTo>
                  <a:lnTo>
                    <a:pt x="918" y="174"/>
                  </a:lnTo>
                  <a:lnTo>
                    <a:pt x="919" y="174"/>
                  </a:lnTo>
                  <a:lnTo>
                    <a:pt x="919" y="174"/>
                  </a:lnTo>
                  <a:lnTo>
                    <a:pt x="924" y="177"/>
                  </a:lnTo>
                  <a:lnTo>
                    <a:pt x="928" y="177"/>
                  </a:lnTo>
                  <a:lnTo>
                    <a:pt x="932" y="177"/>
                  </a:lnTo>
                  <a:lnTo>
                    <a:pt x="934" y="175"/>
                  </a:lnTo>
                  <a:lnTo>
                    <a:pt x="934" y="174"/>
                  </a:lnTo>
                  <a:lnTo>
                    <a:pt x="934" y="174"/>
                  </a:lnTo>
                  <a:lnTo>
                    <a:pt x="935" y="171"/>
                  </a:lnTo>
                  <a:lnTo>
                    <a:pt x="936" y="170"/>
                  </a:lnTo>
                  <a:lnTo>
                    <a:pt x="939" y="167"/>
                  </a:lnTo>
                  <a:lnTo>
                    <a:pt x="941" y="164"/>
                  </a:lnTo>
                  <a:lnTo>
                    <a:pt x="941" y="164"/>
                  </a:lnTo>
                  <a:lnTo>
                    <a:pt x="942" y="160"/>
                  </a:lnTo>
                  <a:lnTo>
                    <a:pt x="945" y="157"/>
                  </a:lnTo>
                  <a:lnTo>
                    <a:pt x="948" y="155"/>
                  </a:lnTo>
                  <a:lnTo>
                    <a:pt x="951" y="151"/>
                  </a:lnTo>
                  <a:lnTo>
                    <a:pt x="951" y="151"/>
                  </a:lnTo>
                  <a:lnTo>
                    <a:pt x="954" y="140"/>
                  </a:lnTo>
                  <a:lnTo>
                    <a:pt x="956" y="134"/>
                  </a:lnTo>
                  <a:lnTo>
                    <a:pt x="959" y="131"/>
                  </a:lnTo>
                  <a:lnTo>
                    <a:pt x="959" y="131"/>
                  </a:lnTo>
                  <a:lnTo>
                    <a:pt x="961" y="128"/>
                  </a:lnTo>
                  <a:lnTo>
                    <a:pt x="961" y="127"/>
                  </a:lnTo>
                  <a:lnTo>
                    <a:pt x="959" y="123"/>
                  </a:lnTo>
                  <a:lnTo>
                    <a:pt x="959" y="118"/>
                  </a:lnTo>
                  <a:lnTo>
                    <a:pt x="959" y="118"/>
                  </a:lnTo>
                  <a:close/>
                  <a:moveTo>
                    <a:pt x="726" y="567"/>
                  </a:moveTo>
                  <a:lnTo>
                    <a:pt x="726" y="567"/>
                  </a:lnTo>
                  <a:lnTo>
                    <a:pt x="725" y="574"/>
                  </a:lnTo>
                  <a:lnTo>
                    <a:pt x="725" y="579"/>
                  </a:lnTo>
                  <a:lnTo>
                    <a:pt x="726" y="584"/>
                  </a:lnTo>
                  <a:lnTo>
                    <a:pt x="727" y="588"/>
                  </a:lnTo>
                  <a:lnTo>
                    <a:pt x="732" y="594"/>
                  </a:lnTo>
                  <a:lnTo>
                    <a:pt x="734" y="595"/>
                  </a:lnTo>
                  <a:lnTo>
                    <a:pt x="734" y="595"/>
                  </a:lnTo>
                  <a:lnTo>
                    <a:pt x="740" y="587"/>
                  </a:lnTo>
                  <a:lnTo>
                    <a:pt x="749" y="571"/>
                  </a:lnTo>
                  <a:lnTo>
                    <a:pt x="754" y="554"/>
                  </a:lnTo>
                  <a:lnTo>
                    <a:pt x="756" y="548"/>
                  </a:lnTo>
                  <a:lnTo>
                    <a:pt x="754" y="545"/>
                  </a:lnTo>
                  <a:lnTo>
                    <a:pt x="754" y="545"/>
                  </a:lnTo>
                  <a:lnTo>
                    <a:pt x="753" y="544"/>
                  </a:lnTo>
                  <a:lnTo>
                    <a:pt x="749" y="542"/>
                  </a:lnTo>
                  <a:lnTo>
                    <a:pt x="744" y="544"/>
                  </a:lnTo>
                  <a:lnTo>
                    <a:pt x="740" y="547"/>
                  </a:lnTo>
                  <a:lnTo>
                    <a:pt x="736" y="550"/>
                  </a:lnTo>
                  <a:lnTo>
                    <a:pt x="732" y="555"/>
                  </a:lnTo>
                  <a:lnTo>
                    <a:pt x="729" y="561"/>
                  </a:lnTo>
                  <a:lnTo>
                    <a:pt x="726" y="567"/>
                  </a:lnTo>
                  <a:lnTo>
                    <a:pt x="726" y="567"/>
                  </a:lnTo>
                  <a:close/>
                  <a:moveTo>
                    <a:pt x="557" y="632"/>
                  </a:moveTo>
                  <a:lnTo>
                    <a:pt x="557" y="632"/>
                  </a:lnTo>
                  <a:lnTo>
                    <a:pt x="551" y="633"/>
                  </a:lnTo>
                  <a:lnTo>
                    <a:pt x="544" y="638"/>
                  </a:lnTo>
                  <a:lnTo>
                    <a:pt x="542" y="641"/>
                  </a:lnTo>
                  <a:lnTo>
                    <a:pt x="540" y="645"/>
                  </a:lnTo>
                  <a:lnTo>
                    <a:pt x="540" y="649"/>
                  </a:lnTo>
                  <a:lnTo>
                    <a:pt x="541" y="653"/>
                  </a:lnTo>
                  <a:lnTo>
                    <a:pt x="541" y="653"/>
                  </a:lnTo>
                  <a:lnTo>
                    <a:pt x="544" y="658"/>
                  </a:lnTo>
                  <a:lnTo>
                    <a:pt x="548" y="659"/>
                  </a:lnTo>
                  <a:lnTo>
                    <a:pt x="552" y="660"/>
                  </a:lnTo>
                  <a:lnTo>
                    <a:pt x="557" y="659"/>
                  </a:lnTo>
                  <a:lnTo>
                    <a:pt x="565" y="656"/>
                  </a:lnTo>
                  <a:lnTo>
                    <a:pt x="567" y="653"/>
                  </a:lnTo>
                  <a:lnTo>
                    <a:pt x="568" y="652"/>
                  </a:lnTo>
                  <a:lnTo>
                    <a:pt x="568" y="652"/>
                  </a:lnTo>
                  <a:lnTo>
                    <a:pt x="569" y="648"/>
                  </a:lnTo>
                  <a:lnTo>
                    <a:pt x="574" y="642"/>
                  </a:lnTo>
                  <a:lnTo>
                    <a:pt x="577" y="636"/>
                  </a:lnTo>
                  <a:lnTo>
                    <a:pt x="577" y="633"/>
                  </a:lnTo>
                  <a:lnTo>
                    <a:pt x="577" y="633"/>
                  </a:lnTo>
                  <a:lnTo>
                    <a:pt x="577" y="632"/>
                  </a:lnTo>
                  <a:lnTo>
                    <a:pt x="574" y="631"/>
                  </a:lnTo>
                  <a:lnTo>
                    <a:pt x="569" y="631"/>
                  </a:lnTo>
                  <a:lnTo>
                    <a:pt x="557" y="632"/>
                  </a:lnTo>
                  <a:lnTo>
                    <a:pt x="557" y="632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50">
                <a:solidFill>
                  <a:srgbClr val="3F3F3F"/>
                </a:solidFill>
              </a:endParaRPr>
            </a:p>
          </p:txBody>
        </p:sp>
        <p:sp>
          <p:nvSpPr>
            <p:cNvPr id="174" name="Freeform 356">
              <a:extLst>
                <a:ext uri="{FF2B5EF4-FFF2-40B4-BE49-F238E27FC236}">
                  <a16:creationId xmlns:a16="http://schemas.microsoft.com/office/drawing/2014/main" id="{0E7D4B15-79D9-02C8-1789-84D660A75ADC}"/>
                </a:ext>
              </a:extLst>
            </p:cNvPr>
            <p:cNvSpPr>
              <a:spLocks/>
            </p:cNvSpPr>
            <p:nvPr/>
          </p:nvSpPr>
          <p:spPr bwMode="auto">
            <a:xfrm>
              <a:off x="8318675" y="4343367"/>
              <a:ext cx="1215681" cy="417248"/>
            </a:xfrm>
            <a:custGeom>
              <a:avLst/>
              <a:gdLst/>
              <a:ahLst/>
              <a:cxnLst>
                <a:cxn ang="0">
                  <a:pos x="397" y="182"/>
                </a:cxn>
                <a:cxn ang="0">
                  <a:pos x="406" y="138"/>
                </a:cxn>
                <a:cxn ang="0">
                  <a:pos x="418" y="167"/>
                </a:cxn>
                <a:cxn ang="0">
                  <a:pos x="431" y="135"/>
                </a:cxn>
                <a:cxn ang="0">
                  <a:pos x="448" y="103"/>
                </a:cxn>
                <a:cxn ang="0">
                  <a:pos x="396" y="103"/>
                </a:cxn>
                <a:cxn ang="0">
                  <a:pos x="461" y="84"/>
                </a:cxn>
                <a:cxn ang="0">
                  <a:pos x="420" y="71"/>
                </a:cxn>
                <a:cxn ang="0">
                  <a:pos x="389" y="103"/>
                </a:cxn>
                <a:cxn ang="0">
                  <a:pos x="169" y="162"/>
                </a:cxn>
                <a:cxn ang="0">
                  <a:pos x="181" y="134"/>
                </a:cxn>
                <a:cxn ang="0">
                  <a:pos x="167" y="127"/>
                </a:cxn>
                <a:cxn ang="0">
                  <a:pos x="151" y="123"/>
                </a:cxn>
                <a:cxn ang="0">
                  <a:pos x="132" y="97"/>
                </a:cxn>
                <a:cxn ang="0">
                  <a:pos x="115" y="74"/>
                </a:cxn>
                <a:cxn ang="0">
                  <a:pos x="86" y="57"/>
                </a:cxn>
                <a:cxn ang="0">
                  <a:pos x="41" y="13"/>
                </a:cxn>
                <a:cxn ang="0">
                  <a:pos x="6" y="19"/>
                </a:cxn>
                <a:cxn ang="0">
                  <a:pos x="57" y="81"/>
                </a:cxn>
                <a:cxn ang="0">
                  <a:pos x="110" y="152"/>
                </a:cxn>
                <a:cxn ang="0">
                  <a:pos x="154" y="184"/>
                </a:cxn>
                <a:cxn ang="0">
                  <a:pos x="537" y="74"/>
                </a:cxn>
                <a:cxn ang="0">
                  <a:pos x="517" y="64"/>
                </a:cxn>
                <a:cxn ang="0">
                  <a:pos x="528" y="86"/>
                </a:cxn>
                <a:cxn ang="0">
                  <a:pos x="502" y="142"/>
                </a:cxn>
                <a:cxn ang="0">
                  <a:pos x="421" y="228"/>
                </a:cxn>
                <a:cxn ang="0">
                  <a:pos x="443" y="232"/>
                </a:cxn>
                <a:cxn ang="0">
                  <a:pos x="525" y="144"/>
                </a:cxn>
                <a:cxn ang="0">
                  <a:pos x="568" y="148"/>
                </a:cxn>
                <a:cxn ang="0">
                  <a:pos x="276" y="214"/>
                </a:cxn>
                <a:cxn ang="0">
                  <a:pos x="245" y="199"/>
                </a:cxn>
                <a:cxn ang="0">
                  <a:pos x="174" y="188"/>
                </a:cxn>
                <a:cxn ang="0">
                  <a:pos x="181" y="211"/>
                </a:cxn>
                <a:cxn ang="0">
                  <a:pos x="246" y="225"/>
                </a:cxn>
                <a:cxn ang="0">
                  <a:pos x="310" y="231"/>
                </a:cxn>
                <a:cxn ang="0">
                  <a:pos x="677" y="117"/>
                </a:cxn>
                <a:cxn ang="0">
                  <a:pos x="636" y="145"/>
                </a:cxn>
                <a:cxn ang="0">
                  <a:pos x="586" y="101"/>
                </a:cxn>
                <a:cxn ang="0">
                  <a:pos x="586" y="120"/>
                </a:cxn>
                <a:cxn ang="0">
                  <a:pos x="606" y="134"/>
                </a:cxn>
                <a:cxn ang="0">
                  <a:pos x="606" y="158"/>
                </a:cxn>
                <a:cxn ang="0">
                  <a:pos x="642" y="165"/>
                </a:cxn>
                <a:cxn ang="0">
                  <a:pos x="702" y="211"/>
                </a:cxn>
                <a:cxn ang="0">
                  <a:pos x="717" y="224"/>
                </a:cxn>
                <a:cxn ang="0">
                  <a:pos x="470" y="239"/>
                </a:cxn>
                <a:cxn ang="0">
                  <a:pos x="454" y="259"/>
                </a:cxn>
                <a:cxn ang="0">
                  <a:pos x="474" y="236"/>
                </a:cxn>
                <a:cxn ang="0">
                  <a:pos x="377" y="76"/>
                </a:cxn>
                <a:cxn ang="0">
                  <a:pos x="353" y="37"/>
                </a:cxn>
                <a:cxn ang="0">
                  <a:pos x="343" y="22"/>
                </a:cxn>
                <a:cxn ang="0">
                  <a:pos x="316" y="50"/>
                </a:cxn>
                <a:cxn ang="0">
                  <a:pos x="282" y="67"/>
                </a:cxn>
                <a:cxn ang="0">
                  <a:pos x="235" y="71"/>
                </a:cxn>
                <a:cxn ang="0">
                  <a:pos x="215" y="81"/>
                </a:cxn>
                <a:cxn ang="0">
                  <a:pos x="242" y="135"/>
                </a:cxn>
                <a:cxn ang="0">
                  <a:pos x="286" y="145"/>
                </a:cxn>
                <a:cxn ang="0">
                  <a:pos x="336" y="134"/>
                </a:cxn>
                <a:cxn ang="0">
                  <a:pos x="406" y="259"/>
                </a:cxn>
                <a:cxn ang="0">
                  <a:pos x="347" y="228"/>
                </a:cxn>
                <a:cxn ang="0">
                  <a:pos x="356" y="239"/>
                </a:cxn>
                <a:cxn ang="0">
                  <a:pos x="354" y="225"/>
                </a:cxn>
              </a:cxnLst>
              <a:rect l="0" t="0" r="r" b="b"/>
              <a:pathLst>
                <a:path w="734" h="259">
                  <a:moveTo>
                    <a:pt x="386" y="150"/>
                  </a:moveTo>
                  <a:lnTo>
                    <a:pt x="386" y="150"/>
                  </a:lnTo>
                  <a:lnTo>
                    <a:pt x="387" y="150"/>
                  </a:lnTo>
                  <a:lnTo>
                    <a:pt x="390" y="151"/>
                  </a:lnTo>
                  <a:lnTo>
                    <a:pt x="391" y="155"/>
                  </a:lnTo>
                  <a:lnTo>
                    <a:pt x="391" y="161"/>
                  </a:lnTo>
                  <a:lnTo>
                    <a:pt x="390" y="167"/>
                  </a:lnTo>
                  <a:lnTo>
                    <a:pt x="390" y="167"/>
                  </a:lnTo>
                  <a:lnTo>
                    <a:pt x="389" y="179"/>
                  </a:lnTo>
                  <a:lnTo>
                    <a:pt x="389" y="184"/>
                  </a:lnTo>
                  <a:lnTo>
                    <a:pt x="390" y="185"/>
                  </a:lnTo>
                  <a:lnTo>
                    <a:pt x="393" y="185"/>
                  </a:lnTo>
                  <a:lnTo>
                    <a:pt x="393" y="185"/>
                  </a:lnTo>
                  <a:lnTo>
                    <a:pt x="397" y="182"/>
                  </a:lnTo>
                  <a:lnTo>
                    <a:pt x="400" y="178"/>
                  </a:lnTo>
                  <a:lnTo>
                    <a:pt x="401" y="172"/>
                  </a:lnTo>
                  <a:lnTo>
                    <a:pt x="401" y="171"/>
                  </a:lnTo>
                  <a:lnTo>
                    <a:pt x="400" y="169"/>
                  </a:lnTo>
                  <a:lnTo>
                    <a:pt x="400" y="169"/>
                  </a:lnTo>
                  <a:lnTo>
                    <a:pt x="399" y="168"/>
                  </a:lnTo>
                  <a:lnTo>
                    <a:pt x="399" y="164"/>
                  </a:lnTo>
                  <a:lnTo>
                    <a:pt x="397" y="155"/>
                  </a:lnTo>
                  <a:lnTo>
                    <a:pt x="397" y="147"/>
                  </a:lnTo>
                  <a:lnTo>
                    <a:pt x="399" y="140"/>
                  </a:lnTo>
                  <a:lnTo>
                    <a:pt x="399" y="140"/>
                  </a:lnTo>
                  <a:lnTo>
                    <a:pt x="400" y="138"/>
                  </a:lnTo>
                  <a:lnTo>
                    <a:pt x="401" y="138"/>
                  </a:lnTo>
                  <a:lnTo>
                    <a:pt x="406" y="138"/>
                  </a:lnTo>
                  <a:lnTo>
                    <a:pt x="408" y="140"/>
                  </a:lnTo>
                  <a:lnTo>
                    <a:pt x="408" y="141"/>
                  </a:lnTo>
                  <a:lnTo>
                    <a:pt x="410" y="144"/>
                  </a:lnTo>
                  <a:lnTo>
                    <a:pt x="408" y="147"/>
                  </a:lnTo>
                  <a:lnTo>
                    <a:pt x="408" y="147"/>
                  </a:lnTo>
                  <a:lnTo>
                    <a:pt x="408" y="150"/>
                  </a:lnTo>
                  <a:lnTo>
                    <a:pt x="408" y="151"/>
                  </a:lnTo>
                  <a:lnTo>
                    <a:pt x="411" y="154"/>
                  </a:lnTo>
                  <a:lnTo>
                    <a:pt x="416" y="158"/>
                  </a:lnTo>
                  <a:lnTo>
                    <a:pt x="416" y="160"/>
                  </a:lnTo>
                  <a:lnTo>
                    <a:pt x="417" y="162"/>
                  </a:lnTo>
                  <a:lnTo>
                    <a:pt x="417" y="162"/>
                  </a:lnTo>
                  <a:lnTo>
                    <a:pt x="417" y="165"/>
                  </a:lnTo>
                  <a:lnTo>
                    <a:pt x="418" y="167"/>
                  </a:lnTo>
                  <a:lnTo>
                    <a:pt x="420" y="168"/>
                  </a:lnTo>
                  <a:lnTo>
                    <a:pt x="421" y="168"/>
                  </a:lnTo>
                  <a:lnTo>
                    <a:pt x="431" y="165"/>
                  </a:lnTo>
                  <a:lnTo>
                    <a:pt x="431" y="165"/>
                  </a:lnTo>
                  <a:lnTo>
                    <a:pt x="436" y="162"/>
                  </a:lnTo>
                  <a:lnTo>
                    <a:pt x="437" y="160"/>
                  </a:lnTo>
                  <a:lnTo>
                    <a:pt x="436" y="157"/>
                  </a:lnTo>
                  <a:lnTo>
                    <a:pt x="433" y="152"/>
                  </a:lnTo>
                  <a:lnTo>
                    <a:pt x="433" y="152"/>
                  </a:lnTo>
                  <a:lnTo>
                    <a:pt x="431" y="150"/>
                  </a:lnTo>
                  <a:lnTo>
                    <a:pt x="431" y="148"/>
                  </a:lnTo>
                  <a:lnTo>
                    <a:pt x="431" y="142"/>
                  </a:lnTo>
                  <a:lnTo>
                    <a:pt x="431" y="138"/>
                  </a:lnTo>
                  <a:lnTo>
                    <a:pt x="431" y="135"/>
                  </a:lnTo>
                  <a:lnTo>
                    <a:pt x="430" y="134"/>
                  </a:lnTo>
                  <a:lnTo>
                    <a:pt x="430" y="134"/>
                  </a:lnTo>
                  <a:lnTo>
                    <a:pt x="424" y="130"/>
                  </a:lnTo>
                  <a:lnTo>
                    <a:pt x="421" y="125"/>
                  </a:lnTo>
                  <a:lnTo>
                    <a:pt x="421" y="123"/>
                  </a:lnTo>
                  <a:lnTo>
                    <a:pt x="421" y="121"/>
                  </a:lnTo>
                  <a:lnTo>
                    <a:pt x="424" y="121"/>
                  </a:lnTo>
                  <a:lnTo>
                    <a:pt x="424" y="121"/>
                  </a:lnTo>
                  <a:lnTo>
                    <a:pt x="431" y="118"/>
                  </a:lnTo>
                  <a:lnTo>
                    <a:pt x="440" y="113"/>
                  </a:lnTo>
                  <a:lnTo>
                    <a:pt x="447" y="107"/>
                  </a:lnTo>
                  <a:lnTo>
                    <a:pt x="448" y="105"/>
                  </a:lnTo>
                  <a:lnTo>
                    <a:pt x="448" y="103"/>
                  </a:lnTo>
                  <a:lnTo>
                    <a:pt x="448" y="103"/>
                  </a:lnTo>
                  <a:lnTo>
                    <a:pt x="445" y="101"/>
                  </a:lnTo>
                  <a:lnTo>
                    <a:pt x="443" y="101"/>
                  </a:lnTo>
                  <a:lnTo>
                    <a:pt x="431" y="103"/>
                  </a:lnTo>
                  <a:lnTo>
                    <a:pt x="421" y="107"/>
                  </a:lnTo>
                  <a:lnTo>
                    <a:pt x="417" y="110"/>
                  </a:lnTo>
                  <a:lnTo>
                    <a:pt x="416" y="113"/>
                  </a:lnTo>
                  <a:lnTo>
                    <a:pt x="416" y="113"/>
                  </a:lnTo>
                  <a:lnTo>
                    <a:pt x="414" y="115"/>
                  </a:lnTo>
                  <a:lnTo>
                    <a:pt x="411" y="115"/>
                  </a:lnTo>
                  <a:lnTo>
                    <a:pt x="407" y="115"/>
                  </a:lnTo>
                  <a:lnTo>
                    <a:pt x="404" y="114"/>
                  </a:lnTo>
                  <a:lnTo>
                    <a:pt x="400" y="111"/>
                  </a:lnTo>
                  <a:lnTo>
                    <a:pt x="397" y="107"/>
                  </a:lnTo>
                  <a:lnTo>
                    <a:pt x="396" y="103"/>
                  </a:lnTo>
                  <a:lnTo>
                    <a:pt x="396" y="97"/>
                  </a:lnTo>
                  <a:lnTo>
                    <a:pt x="396" y="97"/>
                  </a:lnTo>
                  <a:lnTo>
                    <a:pt x="399" y="91"/>
                  </a:lnTo>
                  <a:lnTo>
                    <a:pt x="403" y="88"/>
                  </a:lnTo>
                  <a:lnTo>
                    <a:pt x="410" y="86"/>
                  </a:lnTo>
                  <a:lnTo>
                    <a:pt x="418" y="83"/>
                  </a:lnTo>
                  <a:lnTo>
                    <a:pt x="427" y="83"/>
                  </a:lnTo>
                  <a:lnTo>
                    <a:pt x="436" y="83"/>
                  </a:lnTo>
                  <a:lnTo>
                    <a:pt x="443" y="83"/>
                  </a:lnTo>
                  <a:lnTo>
                    <a:pt x="448" y="86"/>
                  </a:lnTo>
                  <a:lnTo>
                    <a:pt x="448" y="86"/>
                  </a:lnTo>
                  <a:lnTo>
                    <a:pt x="453" y="86"/>
                  </a:lnTo>
                  <a:lnTo>
                    <a:pt x="457" y="86"/>
                  </a:lnTo>
                  <a:lnTo>
                    <a:pt x="461" y="84"/>
                  </a:lnTo>
                  <a:lnTo>
                    <a:pt x="465" y="81"/>
                  </a:lnTo>
                  <a:lnTo>
                    <a:pt x="472" y="76"/>
                  </a:lnTo>
                  <a:lnTo>
                    <a:pt x="477" y="68"/>
                  </a:lnTo>
                  <a:lnTo>
                    <a:pt x="477" y="68"/>
                  </a:lnTo>
                  <a:lnTo>
                    <a:pt x="477" y="66"/>
                  </a:lnTo>
                  <a:lnTo>
                    <a:pt x="477" y="66"/>
                  </a:lnTo>
                  <a:lnTo>
                    <a:pt x="472" y="67"/>
                  </a:lnTo>
                  <a:lnTo>
                    <a:pt x="460" y="76"/>
                  </a:lnTo>
                  <a:lnTo>
                    <a:pt x="460" y="76"/>
                  </a:lnTo>
                  <a:lnTo>
                    <a:pt x="455" y="77"/>
                  </a:lnTo>
                  <a:lnTo>
                    <a:pt x="451" y="77"/>
                  </a:lnTo>
                  <a:lnTo>
                    <a:pt x="440" y="76"/>
                  </a:lnTo>
                  <a:lnTo>
                    <a:pt x="428" y="74"/>
                  </a:lnTo>
                  <a:lnTo>
                    <a:pt x="420" y="71"/>
                  </a:lnTo>
                  <a:lnTo>
                    <a:pt x="420" y="71"/>
                  </a:lnTo>
                  <a:lnTo>
                    <a:pt x="416" y="70"/>
                  </a:lnTo>
                  <a:lnTo>
                    <a:pt x="413" y="70"/>
                  </a:lnTo>
                  <a:lnTo>
                    <a:pt x="408" y="73"/>
                  </a:lnTo>
                  <a:lnTo>
                    <a:pt x="406" y="77"/>
                  </a:lnTo>
                  <a:lnTo>
                    <a:pt x="403" y="78"/>
                  </a:lnTo>
                  <a:lnTo>
                    <a:pt x="400" y="78"/>
                  </a:lnTo>
                  <a:lnTo>
                    <a:pt x="400" y="78"/>
                  </a:lnTo>
                  <a:lnTo>
                    <a:pt x="397" y="80"/>
                  </a:lnTo>
                  <a:lnTo>
                    <a:pt x="394" y="83"/>
                  </a:lnTo>
                  <a:lnTo>
                    <a:pt x="393" y="90"/>
                  </a:lnTo>
                  <a:lnTo>
                    <a:pt x="390" y="98"/>
                  </a:lnTo>
                  <a:lnTo>
                    <a:pt x="390" y="101"/>
                  </a:lnTo>
                  <a:lnTo>
                    <a:pt x="389" y="103"/>
                  </a:lnTo>
                  <a:lnTo>
                    <a:pt x="389" y="103"/>
                  </a:lnTo>
                  <a:lnTo>
                    <a:pt x="386" y="107"/>
                  </a:lnTo>
                  <a:lnTo>
                    <a:pt x="383" y="114"/>
                  </a:lnTo>
                  <a:lnTo>
                    <a:pt x="380" y="123"/>
                  </a:lnTo>
                  <a:lnTo>
                    <a:pt x="376" y="134"/>
                  </a:lnTo>
                  <a:lnTo>
                    <a:pt x="376" y="134"/>
                  </a:lnTo>
                  <a:lnTo>
                    <a:pt x="373" y="138"/>
                  </a:lnTo>
                  <a:lnTo>
                    <a:pt x="373" y="141"/>
                  </a:lnTo>
                  <a:lnTo>
                    <a:pt x="373" y="144"/>
                  </a:lnTo>
                  <a:lnTo>
                    <a:pt x="374" y="147"/>
                  </a:lnTo>
                  <a:lnTo>
                    <a:pt x="380" y="148"/>
                  </a:lnTo>
                  <a:lnTo>
                    <a:pt x="386" y="150"/>
                  </a:lnTo>
                  <a:lnTo>
                    <a:pt x="386" y="150"/>
                  </a:lnTo>
                  <a:close/>
                  <a:moveTo>
                    <a:pt x="169" y="162"/>
                  </a:moveTo>
                  <a:lnTo>
                    <a:pt x="169" y="162"/>
                  </a:lnTo>
                  <a:lnTo>
                    <a:pt x="169" y="157"/>
                  </a:lnTo>
                  <a:lnTo>
                    <a:pt x="169" y="152"/>
                  </a:lnTo>
                  <a:lnTo>
                    <a:pt x="171" y="145"/>
                  </a:lnTo>
                  <a:lnTo>
                    <a:pt x="171" y="145"/>
                  </a:lnTo>
                  <a:lnTo>
                    <a:pt x="171" y="142"/>
                  </a:lnTo>
                  <a:lnTo>
                    <a:pt x="172" y="141"/>
                  </a:lnTo>
                  <a:lnTo>
                    <a:pt x="175" y="141"/>
                  </a:lnTo>
                  <a:lnTo>
                    <a:pt x="178" y="141"/>
                  </a:lnTo>
                  <a:lnTo>
                    <a:pt x="178" y="141"/>
                  </a:lnTo>
                  <a:lnTo>
                    <a:pt x="179" y="141"/>
                  </a:lnTo>
                  <a:lnTo>
                    <a:pt x="179" y="141"/>
                  </a:lnTo>
                  <a:lnTo>
                    <a:pt x="181" y="137"/>
                  </a:lnTo>
                  <a:lnTo>
                    <a:pt x="181" y="134"/>
                  </a:lnTo>
                  <a:lnTo>
                    <a:pt x="178" y="131"/>
                  </a:lnTo>
                  <a:lnTo>
                    <a:pt x="178" y="131"/>
                  </a:lnTo>
                  <a:lnTo>
                    <a:pt x="177" y="130"/>
                  </a:lnTo>
                  <a:lnTo>
                    <a:pt x="174" y="125"/>
                  </a:lnTo>
                  <a:lnTo>
                    <a:pt x="169" y="121"/>
                  </a:lnTo>
                  <a:lnTo>
                    <a:pt x="168" y="120"/>
                  </a:lnTo>
                  <a:lnTo>
                    <a:pt x="165" y="118"/>
                  </a:lnTo>
                  <a:lnTo>
                    <a:pt x="165" y="118"/>
                  </a:lnTo>
                  <a:lnTo>
                    <a:pt x="161" y="120"/>
                  </a:lnTo>
                  <a:lnTo>
                    <a:pt x="160" y="123"/>
                  </a:lnTo>
                  <a:lnTo>
                    <a:pt x="161" y="124"/>
                  </a:lnTo>
                  <a:lnTo>
                    <a:pt x="164" y="125"/>
                  </a:lnTo>
                  <a:lnTo>
                    <a:pt x="164" y="125"/>
                  </a:lnTo>
                  <a:lnTo>
                    <a:pt x="167" y="127"/>
                  </a:lnTo>
                  <a:lnTo>
                    <a:pt x="168" y="128"/>
                  </a:lnTo>
                  <a:lnTo>
                    <a:pt x="169" y="131"/>
                  </a:lnTo>
                  <a:lnTo>
                    <a:pt x="169" y="134"/>
                  </a:lnTo>
                  <a:lnTo>
                    <a:pt x="169" y="134"/>
                  </a:lnTo>
                  <a:lnTo>
                    <a:pt x="168" y="134"/>
                  </a:lnTo>
                  <a:lnTo>
                    <a:pt x="167" y="132"/>
                  </a:lnTo>
                  <a:lnTo>
                    <a:pt x="164" y="131"/>
                  </a:lnTo>
                  <a:lnTo>
                    <a:pt x="160" y="131"/>
                  </a:lnTo>
                  <a:lnTo>
                    <a:pt x="160" y="131"/>
                  </a:lnTo>
                  <a:lnTo>
                    <a:pt x="157" y="130"/>
                  </a:lnTo>
                  <a:lnTo>
                    <a:pt x="157" y="130"/>
                  </a:lnTo>
                  <a:lnTo>
                    <a:pt x="155" y="127"/>
                  </a:lnTo>
                  <a:lnTo>
                    <a:pt x="154" y="124"/>
                  </a:lnTo>
                  <a:lnTo>
                    <a:pt x="151" y="123"/>
                  </a:lnTo>
                  <a:lnTo>
                    <a:pt x="150" y="123"/>
                  </a:lnTo>
                  <a:lnTo>
                    <a:pt x="150" y="123"/>
                  </a:lnTo>
                  <a:lnTo>
                    <a:pt x="147" y="121"/>
                  </a:lnTo>
                  <a:lnTo>
                    <a:pt x="145" y="120"/>
                  </a:lnTo>
                  <a:lnTo>
                    <a:pt x="142" y="114"/>
                  </a:lnTo>
                  <a:lnTo>
                    <a:pt x="140" y="110"/>
                  </a:lnTo>
                  <a:lnTo>
                    <a:pt x="138" y="108"/>
                  </a:lnTo>
                  <a:lnTo>
                    <a:pt x="135" y="108"/>
                  </a:lnTo>
                  <a:lnTo>
                    <a:pt x="135" y="108"/>
                  </a:lnTo>
                  <a:lnTo>
                    <a:pt x="131" y="107"/>
                  </a:lnTo>
                  <a:lnTo>
                    <a:pt x="128" y="104"/>
                  </a:lnTo>
                  <a:lnTo>
                    <a:pt x="130" y="100"/>
                  </a:lnTo>
                  <a:lnTo>
                    <a:pt x="132" y="97"/>
                  </a:lnTo>
                  <a:lnTo>
                    <a:pt x="132" y="97"/>
                  </a:lnTo>
                  <a:lnTo>
                    <a:pt x="132" y="94"/>
                  </a:lnTo>
                  <a:lnTo>
                    <a:pt x="132" y="93"/>
                  </a:lnTo>
                  <a:lnTo>
                    <a:pt x="130" y="90"/>
                  </a:lnTo>
                  <a:lnTo>
                    <a:pt x="125" y="86"/>
                  </a:lnTo>
                  <a:lnTo>
                    <a:pt x="124" y="84"/>
                  </a:lnTo>
                  <a:lnTo>
                    <a:pt x="124" y="81"/>
                  </a:lnTo>
                  <a:lnTo>
                    <a:pt x="124" y="81"/>
                  </a:lnTo>
                  <a:lnTo>
                    <a:pt x="124" y="80"/>
                  </a:lnTo>
                  <a:lnTo>
                    <a:pt x="123" y="78"/>
                  </a:lnTo>
                  <a:lnTo>
                    <a:pt x="120" y="78"/>
                  </a:lnTo>
                  <a:lnTo>
                    <a:pt x="117" y="77"/>
                  </a:lnTo>
                  <a:lnTo>
                    <a:pt x="115" y="76"/>
                  </a:lnTo>
                  <a:lnTo>
                    <a:pt x="115" y="74"/>
                  </a:lnTo>
                  <a:lnTo>
                    <a:pt x="115" y="74"/>
                  </a:lnTo>
                  <a:lnTo>
                    <a:pt x="114" y="73"/>
                  </a:lnTo>
                  <a:lnTo>
                    <a:pt x="113" y="71"/>
                  </a:lnTo>
                  <a:lnTo>
                    <a:pt x="110" y="70"/>
                  </a:lnTo>
                  <a:lnTo>
                    <a:pt x="107" y="67"/>
                  </a:lnTo>
                  <a:lnTo>
                    <a:pt x="107" y="67"/>
                  </a:lnTo>
                  <a:lnTo>
                    <a:pt x="104" y="64"/>
                  </a:lnTo>
                  <a:lnTo>
                    <a:pt x="103" y="64"/>
                  </a:lnTo>
                  <a:lnTo>
                    <a:pt x="100" y="63"/>
                  </a:lnTo>
                  <a:lnTo>
                    <a:pt x="97" y="61"/>
                  </a:lnTo>
                  <a:lnTo>
                    <a:pt x="97" y="61"/>
                  </a:lnTo>
                  <a:lnTo>
                    <a:pt x="94" y="59"/>
                  </a:lnTo>
                  <a:lnTo>
                    <a:pt x="91" y="57"/>
                  </a:lnTo>
                  <a:lnTo>
                    <a:pt x="87" y="56"/>
                  </a:lnTo>
                  <a:lnTo>
                    <a:pt x="86" y="57"/>
                  </a:lnTo>
                  <a:lnTo>
                    <a:pt x="86" y="57"/>
                  </a:lnTo>
                  <a:lnTo>
                    <a:pt x="81" y="56"/>
                  </a:lnTo>
                  <a:lnTo>
                    <a:pt x="78" y="53"/>
                  </a:lnTo>
                  <a:lnTo>
                    <a:pt x="74" y="49"/>
                  </a:lnTo>
                  <a:lnTo>
                    <a:pt x="71" y="43"/>
                  </a:lnTo>
                  <a:lnTo>
                    <a:pt x="71" y="43"/>
                  </a:lnTo>
                  <a:lnTo>
                    <a:pt x="70" y="40"/>
                  </a:lnTo>
                  <a:lnTo>
                    <a:pt x="66" y="37"/>
                  </a:lnTo>
                  <a:lnTo>
                    <a:pt x="57" y="31"/>
                  </a:lnTo>
                  <a:lnTo>
                    <a:pt x="49" y="24"/>
                  </a:lnTo>
                  <a:lnTo>
                    <a:pt x="46" y="22"/>
                  </a:lnTo>
                  <a:lnTo>
                    <a:pt x="44" y="19"/>
                  </a:lnTo>
                  <a:lnTo>
                    <a:pt x="44" y="19"/>
                  </a:lnTo>
                  <a:lnTo>
                    <a:pt x="41" y="13"/>
                  </a:lnTo>
                  <a:lnTo>
                    <a:pt x="36" y="10"/>
                  </a:lnTo>
                  <a:lnTo>
                    <a:pt x="30" y="9"/>
                  </a:lnTo>
                  <a:lnTo>
                    <a:pt x="22" y="7"/>
                  </a:lnTo>
                  <a:lnTo>
                    <a:pt x="22" y="7"/>
                  </a:lnTo>
                  <a:lnTo>
                    <a:pt x="16" y="7"/>
                  </a:lnTo>
                  <a:lnTo>
                    <a:pt x="13" y="6"/>
                  </a:lnTo>
                  <a:lnTo>
                    <a:pt x="7" y="3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9"/>
                  </a:lnTo>
                  <a:lnTo>
                    <a:pt x="6" y="19"/>
                  </a:lnTo>
                  <a:lnTo>
                    <a:pt x="14" y="27"/>
                  </a:lnTo>
                  <a:lnTo>
                    <a:pt x="22" y="33"/>
                  </a:lnTo>
                  <a:lnTo>
                    <a:pt x="22" y="33"/>
                  </a:lnTo>
                  <a:lnTo>
                    <a:pt x="24" y="34"/>
                  </a:lnTo>
                  <a:lnTo>
                    <a:pt x="27" y="37"/>
                  </a:lnTo>
                  <a:lnTo>
                    <a:pt x="31" y="46"/>
                  </a:lnTo>
                  <a:lnTo>
                    <a:pt x="37" y="51"/>
                  </a:lnTo>
                  <a:lnTo>
                    <a:pt x="40" y="54"/>
                  </a:lnTo>
                  <a:lnTo>
                    <a:pt x="44" y="56"/>
                  </a:lnTo>
                  <a:lnTo>
                    <a:pt x="44" y="56"/>
                  </a:lnTo>
                  <a:lnTo>
                    <a:pt x="47" y="57"/>
                  </a:lnTo>
                  <a:lnTo>
                    <a:pt x="50" y="60"/>
                  </a:lnTo>
                  <a:lnTo>
                    <a:pt x="53" y="71"/>
                  </a:lnTo>
                  <a:lnTo>
                    <a:pt x="57" y="81"/>
                  </a:lnTo>
                  <a:lnTo>
                    <a:pt x="59" y="86"/>
                  </a:lnTo>
                  <a:lnTo>
                    <a:pt x="61" y="87"/>
                  </a:lnTo>
                  <a:lnTo>
                    <a:pt x="61" y="87"/>
                  </a:lnTo>
                  <a:lnTo>
                    <a:pt x="64" y="88"/>
                  </a:lnTo>
                  <a:lnTo>
                    <a:pt x="67" y="93"/>
                  </a:lnTo>
                  <a:lnTo>
                    <a:pt x="76" y="101"/>
                  </a:lnTo>
                  <a:lnTo>
                    <a:pt x="81" y="114"/>
                  </a:lnTo>
                  <a:lnTo>
                    <a:pt x="86" y="124"/>
                  </a:lnTo>
                  <a:lnTo>
                    <a:pt x="86" y="124"/>
                  </a:lnTo>
                  <a:lnTo>
                    <a:pt x="87" y="128"/>
                  </a:lnTo>
                  <a:lnTo>
                    <a:pt x="90" y="132"/>
                  </a:lnTo>
                  <a:lnTo>
                    <a:pt x="97" y="140"/>
                  </a:lnTo>
                  <a:lnTo>
                    <a:pt x="104" y="145"/>
                  </a:lnTo>
                  <a:lnTo>
                    <a:pt x="110" y="152"/>
                  </a:lnTo>
                  <a:lnTo>
                    <a:pt x="110" y="152"/>
                  </a:lnTo>
                  <a:lnTo>
                    <a:pt x="115" y="160"/>
                  </a:lnTo>
                  <a:lnTo>
                    <a:pt x="124" y="167"/>
                  </a:lnTo>
                  <a:lnTo>
                    <a:pt x="132" y="172"/>
                  </a:lnTo>
                  <a:lnTo>
                    <a:pt x="138" y="177"/>
                  </a:lnTo>
                  <a:lnTo>
                    <a:pt x="138" y="177"/>
                  </a:lnTo>
                  <a:lnTo>
                    <a:pt x="142" y="184"/>
                  </a:lnTo>
                  <a:lnTo>
                    <a:pt x="144" y="187"/>
                  </a:lnTo>
                  <a:lnTo>
                    <a:pt x="145" y="187"/>
                  </a:lnTo>
                  <a:lnTo>
                    <a:pt x="147" y="185"/>
                  </a:lnTo>
                  <a:lnTo>
                    <a:pt x="147" y="185"/>
                  </a:lnTo>
                  <a:lnTo>
                    <a:pt x="147" y="184"/>
                  </a:lnTo>
                  <a:lnTo>
                    <a:pt x="150" y="184"/>
                  </a:lnTo>
                  <a:lnTo>
                    <a:pt x="154" y="184"/>
                  </a:lnTo>
                  <a:lnTo>
                    <a:pt x="164" y="185"/>
                  </a:lnTo>
                  <a:lnTo>
                    <a:pt x="164" y="185"/>
                  </a:lnTo>
                  <a:lnTo>
                    <a:pt x="165" y="185"/>
                  </a:lnTo>
                  <a:lnTo>
                    <a:pt x="167" y="182"/>
                  </a:lnTo>
                  <a:lnTo>
                    <a:pt x="168" y="177"/>
                  </a:lnTo>
                  <a:lnTo>
                    <a:pt x="168" y="168"/>
                  </a:lnTo>
                  <a:lnTo>
                    <a:pt x="169" y="162"/>
                  </a:lnTo>
                  <a:lnTo>
                    <a:pt x="169" y="162"/>
                  </a:lnTo>
                  <a:close/>
                  <a:moveTo>
                    <a:pt x="531" y="86"/>
                  </a:moveTo>
                  <a:lnTo>
                    <a:pt x="531" y="86"/>
                  </a:lnTo>
                  <a:lnTo>
                    <a:pt x="537" y="86"/>
                  </a:lnTo>
                  <a:lnTo>
                    <a:pt x="538" y="84"/>
                  </a:lnTo>
                  <a:lnTo>
                    <a:pt x="538" y="83"/>
                  </a:lnTo>
                  <a:lnTo>
                    <a:pt x="537" y="74"/>
                  </a:lnTo>
                  <a:lnTo>
                    <a:pt x="537" y="74"/>
                  </a:lnTo>
                  <a:lnTo>
                    <a:pt x="537" y="73"/>
                  </a:lnTo>
                  <a:lnTo>
                    <a:pt x="535" y="71"/>
                  </a:lnTo>
                  <a:lnTo>
                    <a:pt x="532" y="71"/>
                  </a:lnTo>
                  <a:lnTo>
                    <a:pt x="529" y="71"/>
                  </a:lnTo>
                  <a:lnTo>
                    <a:pt x="528" y="71"/>
                  </a:lnTo>
                  <a:lnTo>
                    <a:pt x="528" y="70"/>
                  </a:lnTo>
                  <a:lnTo>
                    <a:pt x="528" y="70"/>
                  </a:lnTo>
                  <a:lnTo>
                    <a:pt x="527" y="66"/>
                  </a:lnTo>
                  <a:lnTo>
                    <a:pt x="525" y="61"/>
                  </a:lnTo>
                  <a:lnTo>
                    <a:pt x="524" y="60"/>
                  </a:lnTo>
                  <a:lnTo>
                    <a:pt x="521" y="60"/>
                  </a:lnTo>
                  <a:lnTo>
                    <a:pt x="519" y="61"/>
                  </a:lnTo>
                  <a:lnTo>
                    <a:pt x="517" y="64"/>
                  </a:lnTo>
                  <a:lnTo>
                    <a:pt x="517" y="64"/>
                  </a:lnTo>
                  <a:lnTo>
                    <a:pt x="514" y="68"/>
                  </a:lnTo>
                  <a:lnTo>
                    <a:pt x="514" y="74"/>
                  </a:lnTo>
                  <a:lnTo>
                    <a:pt x="514" y="80"/>
                  </a:lnTo>
                  <a:lnTo>
                    <a:pt x="515" y="86"/>
                  </a:lnTo>
                  <a:lnTo>
                    <a:pt x="519" y="96"/>
                  </a:lnTo>
                  <a:lnTo>
                    <a:pt x="522" y="98"/>
                  </a:lnTo>
                  <a:lnTo>
                    <a:pt x="525" y="98"/>
                  </a:lnTo>
                  <a:lnTo>
                    <a:pt x="525" y="98"/>
                  </a:lnTo>
                  <a:lnTo>
                    <a:pt x="527" y="98"/>
                  </a:lnTo>
                  <a:lnTo>
                    <a:pt x="527" y="96"/>
                  </a:lnTo>
                  <a:lnTo>
                    <a:pt x="527" y="91"/>
                  </a:lnTo>
                  <a:lnTo>
                    <a:pt x="527" y="87"/>
                  </a:lnTo>
                  <a:lnTo>
                    <a:pt x="528" y="86"/>
                  </a:lnTo>
                  <a:lnTo>
                    <a:pt x="531" y="86"/>
                  </a:lnTo>
                  <a:lnTo>
                    <a:pt x="531" y="86"/>
                  </a:lnTo>
                  <a:close/>
                  <a:moveTo>
                    <a:pt x="492" y="145"/>
                  </a:moveTo>
                  <a:lnTo>
                    <a:pt x="492" y="145"/>
                  </a:lnTo>
                  <a:lnTo>
                    <a:pt x="494" y="148"/>
                  </a:lnTo>
                  <a:lnTo>
                    <a:pt x="495" y="150"/>
                  </a:lnTo>
                  <a:lnTo>
                    <a:pt x="501" y="152"/>
                  </a:lnTo>
                  <a:lnTo>
                    <a:pt x="507" y="154"/>
                  </a:lnTo>
                  <a:lnTo>
                    <a:pt x="509" y="152"/>
                  </a:lnTo>
                  <a:lnTo>
                    <a:pt x="512" y="151"/>
                  </a:lnTo>
                  <a:lnTo>
                    <a:pt x="512" y="151"/>
                  </a:lnTo>
                  <a:lnTo>
                    <a:pt x="512" y="148"/>
                  </a:lnTo>
                  <a:lnTo>
                    <a:pt x="509" y="145"/>
                  </a:lnTo>
                  <a:lnTo>
                    <a:pt x="502" y="142"/>
                  </a:lnTo>
                  <a:lnTo>
                    <a:pt x="498" y="141"/>
                  </a:lnTo>
                  <a:lnTo>
                    <a:pt x="495" y="141"/>
                  </a:lnTo>
                  <a:lnTo>
                    <a:pt x="492" y="142"/>
                  </a:lnTo>
                  <a:lnTo>
                    <a:pt x="492" y="145"/>
                  </a:lnTo>
                  <a:lnTo>
                    <a:pt x="492" y="145"/>
                  </a:lnTo>
                  <a:close/>
                  <a:moveTo>
                    <a:pt x="455" y="225"/>
                  </a:moveTo>
                  <a:lnTo>
                    <a:pt x="455" y="225"/>
                  </a:lnTo>
                  <a:lnTo>
                    <a:pt x="450" y="225"/>
                  </a:lnTo>
                  <a:lnTo>
                    <a:pt x="445" y="225"/>
                  </a:lnTo>
                  <a:lnTo>
                    <a:pt x="438" y="228"/>
                  </a:lnTo>
                  <a:lnTo>
                    <a:pt x="430" y="229"/>
                  </a:lnTo>
                  <a:lnTo>
                    <a:pt x="426" y="229"/>
                  </a:lnTo>
                  <a:lnTo>
                    <a:pt x="421" y="228"/>
                  </a:lnTo>
                  <a:lnTo>
                    <a:pt x="421" y="228"/>
                  </a:lnTo>
                  <a:lnTo>
                    <a:pt x="416" y="226"/>
                  </a:lnTo>
                  <a:lnTo>
                    <a:pt x="410" y="226"/>
                  </a:lnTo>
                  <a:lnTo>
                    <a:pt x="400" y="226"/>
                  </a:lnTo>
                  <a:lnTo>
                    <a:pt x="393" y="229"/>
                  </a:lnTo>
                  <a:lnTo>
                    <a:pt x="391" y="231"/>
                  </a:lnTo>
                  <a:lnTo>
                    <a:pt x="391" y="232"/>
                  </a:lnTo>
                  <a:lnTo>
                    <a:pt x="391" y="232"/>
                  </a:lnTo>
                  <a:lnTo>
                    <a:pt x="394" y="235"/>
                  </a:lnTo>
                  <a:lnTo>
                    <a:pt x="400" y="236"/>
                  </a:lnTo>
                  <a:lnTo>
                    <a:pt x="417" y="238"/>
                  </a:lnTo>
                  <a:lnTo>
                    <a:pt x="417" y="238"/>
                  </a:lnTo>
                  <a:lnTo>
                    <a:pt x="426" y="236"/>
                  </a:lnTo>
                  <a:lnTo>
                    <a:pt x="434" y="233"/>
                  </a:lnTo>
                  <a:lnTo>
                    <a:pt x="443" y="232"/>
                  </a:lnTo>
                  <a:lnTo>
                    <a:pt x="450" y="231"/>
                  </a:lnTo>
                  <a:lnTo>
                    <a:pt x="450" y="231"/>
                  </a:lnTo>
                  <a:lnTo>
                    <a:pt x="460" y="228"/>
                  </a:lnTo>
                  <a:lnTo>
                    <a:pt x="461" y="228"/>
                  </a:lnTo>
                  <a:lnTo>
                    <a:pt x="461" y="226"/>
                  </a:lnTo>
                  <a:lnTo>
                    <a:pt x="455" y="225"/>
                  </a:lnTo>
                  <a:lnTo>
                    <a:pt x="455" y="225"/>
                  </a:lnTo>
                  <a:close/>
                  <a:moveTo>
                    <a:pt x="556" y="138"/>
                  </a:moveTo>
                  <a:lnTo>
                    <a:pt x="556" y="138"/>
                  </a:lnTo>
                  <a:lnTo>
                    <a:pt x="546" y="137"/>
                  </a:lnTo>
                  <a:lnTo>
                    <a:pt x="535" y="138"/>
                  </a:lnTo>
                  <a:lnTo>
                    <a:pt x="527" y="140"/>
                  </a:lnTo>
                  <a:lnTo>
                    <a:pt x="525" y="142"/>
                  </a:lnTo>
                  <a:lnTo>
                    <a:pt x="525" y="144"/>
                  </a:lnTo>
                  <a:lnTo>
                    <a:pt x="525" y="144"/>
                  </a:lnTo>
                  <a:lnTo>
                    <a:pt x="527" y="145"/>
                  </a:lnTo>
                  <a:lnTo>
                    <a:pt x="528" y="147"/>
                  </a:lnTo>
                  <a:lnTo>
                    <a:pt x="532" y="148"/>
                  </a:lnTo>
                  <a:lnTo>
                    <a:pt x="546" y="148"/>
                  </a:lnTo>
                  <a:lnTo>
                    <a:pt x="546" y="148"/>
                  </a:lnTo>
                  <a:lnTo>
                    <a:pt x="554" y="148"/>
                  </a:lnTo>
                  <a:lnTo>
                    <a:pt x="559" y="151"/>
                  </a:lnTo>
                  <a:lnTo>
                    <a:pt x="564" y="154"/>
                  </a:lnTo>
                  <a:lnTo>
                    <a:pt x="568" y="155"/>
                  </a:lnTo>
                  <a:lnTo>
                    <a:pt x="568" y="155"/>
                  </a:lnTo>
                  <a:lnTo>
                    <a:pt x="569" y="154"/>
                  </a:lnTo>
                  <a:lnTo>
                    <a:pt x="569" y="152"/>
                  </a:lnTo>
                  <a:lnTo>
                    <a:pt x="568" y="148"/>
                  </a:lnTo>
                  <a:lnTo>
                    <a:pt x="564" y="142"/>
                  </a:lnTo>
                  <a:lnTo>
                    <a:pt x="561" y="141"/>
                  </a:lnTo>
                  <a:lnTo>
                    <a:pt x="556" y="138"/>
                  </a:lnTo>
                  <a:lnTo>
                    <a:pt x="556" y="138"/>
                  </a:lnTo>
                  <a:close/>
                  <a:moveTo>
                    <a:pt x="306" y="221"/>
                  </a:moveTo>
                  <a:lnTo>
                    <a:pt x="306" y="221"/>
                  </a:lnTo>
                  <a:lnTo>
                    <a:pt x="306" y="218"/>
                  </a:lnTo>
                  <a:lnTo>
                    <a:pt x="303" y="218"/>
                  </a:lnTo>
                  <a:lnTo>
                    <a:pt x="296" y="218"/>
                  </a:lnTo>
                  <a:lnTo>
                    <a:pt x="286" y="218"/>
                  </a:lnTo>
                  <a:lnTo>
                    <a:pt x="279" y="216"/>
                  </a:lnTo>
                  <a:lnTo>
                    <a:pt x="279" y="216"/>
                  </a:lnTo>
                  <a:lnTo>
                    <a:pt x="276" y="215"/>
                  </a:lnTo>
                  <a:lnTo>
                    <a:pt x="276" y="214"/>
                  </a:lnTo>
                  <a:lnTo>
                    <a:pt x="280" y="211"/>
                  </a:lnTo>
                  <a:lnTo>
                    <a:pt x="288" y="208"/>
                  </a:lnTo>
                  <a:lnTo>
                    <a:pt x="295" y="205"/>
                  </a:lnTo>
                  <a:lnTo>
                    <a:pt x="295" y="205"/>
                  </a:lnTo>
                  <a:lnTo>
                    <a:pt x="296" y="204"/>
                  </a:lnTo>
                  <a:lnTo>
                    <a:pt x="296" y="202"/>
                  </a:lnTo>
                  <a:lnTo>
                    <a:pt x="293" y="201"/>
                  </a:lnTo>
                  <a:lnTo>
                    <a:pt x="286" y="202"/>
                  </a:lnTo>
                  <a:lnTo>
                    <a:pt x="276" y="205"/>
                  </a:lnTo>
                  <a:lnTo>
                    <a:pt x="276" y="205"/>
                  </a:lnTo>
                  <a:lnTo>
                    <a:pt x="269" y="205"/>
                  </a:lnTo>
                  <a:lnTo>
                    <a:pt x="263" y="205"/>
                  </a:lnTo>
                  <a:lnTo>
                    <a:pt x="253" y="202"/>
                  </a:lnTo>
                  <a:lnTo>
                    <a:pt x="245" y="199"/>
                  </a:lnTo>
                  <a:lnTo>
                    <a:pt x="243" y="199"/>
                  </a:lnTo>
                  <a:lnTo>
                    <a:pt x="242" y="201"/>
                  </a:lnTo>
                  <a:lnTo>
                    <a:pt x="242" y="201"/>
                  </a:lnTo>
                  <a:lnTo>
                    <a:pt x="241" y="202"/>
                  </a:lnTo>
                  <a:lnTo>
                    <a:pt x="238" y="204"/>
                  </a:lnTo>
                  <a:lnTo>
                    <a:pt x="228" y="201"/>
                  </a:lnTo>
                  <a:lnTo>
                    <a:pt x="216" y="197"/>
                  </a:lnTo>
                  <a:lnTo>
                    <a:pt x="208" y="194"/>
                  </a:lnTo>
                  <a:lnTo>
                    <a:pt x="208" y="194"/>
                  </a:lnTo>
                  <a:lnTo>
                    <a:pt x="201" y="189"/>
                  </a:lnTo>
                  <a:lnTo>
                    <a:pt x="189" y="187"/>
                  </a:lnTo>
                  <a:lnTo>
                    <a:pt x="184" y="187"/>
                  </a:lnTo>
                  <a:lnTo>
                    <a:pt x="178" y="187"/>
                  </a:lnTo>
                  <a:lnTo>
                    <a:pt x="174" y="188"/>
                  </a:lnTo>
                  <a:lnTo>
                    <a:pt x="171" y="191"/>
                  </a:lnTo>
                  <a:lnTo>
                    <a:pt x="171" y="191"/>
                  </a:lnTo>
                  <a:lnTo>
                    <a:pt x="167" y="195"/>
                  </a:lnTo>
                  <a:lnTo>
                    <a:pt x="164" y="197"/>
                  </a:lnTo>
                  <a:lnTo>
                    <a:pt x="162" y="197"/>
                  </a:lnTo>
                  <a:lnTo>
                    <a:pt x="164" y="201"/>
                  </a:lnTo>
                  <a:lnTo>
                    <a:pt x="164" y="201"/>
                  </a:lnTo>
                  <a:lnTo>
                    <a:pt x="165" y="204"/>
                  </a:lnTo>
                  <a:lnTo>
                    <a:pt x="168" y="204"/>
                  </a:lnTo>
                  <a:lnTo>
                    <a:pt x="175" y="204"/>
                  </a:lnTo>
                  <a:lnTo>
                    <a:pt x="175" y="204"/>
                  </a:lnTo>
                  <a:lnTo>
                    <a:pt x="177" y="204"/>
                  </a:lnTo>
                  <a:lnTo>
                    <a:pt x="178" y="208"/>
                  </a:lnTo>
                  <a:lnTo>
                    <a:pt x="181" y="211"/>
                  </a:lnTo>
                  <a:lnTo>
                    <a:pt x="184" y="212"/>
                  </a:lnTo>
                  <a:lnTo>
                    <a:pt x="184" y="212"/>
                  </a:lnTo>
                  <a:lnTo>
                    <a:pt x="199" y="215"/>
                  </a:lnTo>
                  <a:lnTo>
                    <a:pt x="208" y="216"/>
                  </a:lnTo>
                  <a:lnTo>
                    <a:pt x="211" y="215"/>
                  </a:lnTo>
                  <a:lnTo>
                    <a:pt x="212" y="215"/>
                  </a:lnTo>
                  <a:lnTo>
                    <a:pt x="212" y="215"/>
                  </a:lnTo>
                  <a:lnTo>
                    <a:pt x="214" y="214"/>
                  </a:lnTo>
                  <a:lnTo>
                    <a:pt x="216" y="212"/>
                  </a:lnTo>
                  <a:lnTo>
                    <a:pt x="225" y="214"/>
                  </a:lnTo>
                  <a:lnTo>
                    <a:pt x="234" y="216"/>
                  </a:lnTo>
                  <a:lnTo>
                    <a:pt x="242" y="222"/>
                  </a:lnTo>
                  <a:lnTo>
                    <a:pt x="242" y="222"/>
                  </a:lnTo>
                  <a:lnTo>
                    <a:pt x="246" y="225"/>
                  </a:lnTo>
                  <a:lnTo>
                    <a:pt x="252" y="226"/>
                  </a:lnTo>
                  <a:lnTo>
                    <a:pt x="262" y="229"/>
                  </a:lnTo>
                  <a:lnTo>
                    <a:pt x="273" y="229"/>
                  </a:lnTo>
                  <a:lnTo>
                    <a:pt x="282" y="229"/>
                  </a:lnTo>
                  <a:lnTo>
                    <a:pt x="282" y="229"/>
                  </a:lnTo>
                  <a:lnTo>
                    <a:pt x="289" y="229"/>
                  </a:lnTo>
                  <a:lnTo>
                    <a:pt x="295" y="231"/>
                  </a:lnTo>
                  <a:lnTo>
                    <a:pt x="300" y="231"/>
                  </a:lnTo>
                  <a:lnTo>
                    <a:pt x="302" y="231"/>
                  </a:lnTo>
                  <a:lnTo>
                    <a:pt x="303" y="229"/>
                  </a:lnTo>
                  <a:lnTo>
                    <a:pt x="303" y="229"/>
                  </a:lnTo>
                  <a:lnTo>
                    <a:pt x="305" y="229"/>
                  </a:lnTo>
                  <a:lnTo>
                    <a:pt x="306" y="229"/>
                  </a:lnTo>
                  <a:lnTo>
                    <a:pt x="310" y="231"/>
                  </a:lnTo>
                  <a:lnTo>
                    <a:pt x="316" y="232"/>
                  </a:lnTo>
                  <a:lnTo>
                    <a:pt x="319" y="232"/>
                  </a:lnTo>
                  <a:lnTo>
                    <a:pt x="323" y="231"/>
                  </a:lnTo>
                  <a:lnTo>
                    <a:pt x="323" y="231"/>
                  </a:lnTo>
                  <a:lnTo>
                    <a:pt x="325" y="228"/>
                  </a:lnTo>
                  <a:lnTo>
                    <a:pt x="325" y="226"/>
                  </a:lnTo>
                  <a:lnTo>
                    <a:pt x="317" y="225"/>
                  </a:lnTo>
                  <a:lnTo>
                    <a:pt x="310" y="224"/>
                  </a:lnTo>
                  <a:lnTo>
                    <a:pt x="307" y="222"/>
                  </a:lnTo>
                  <a:lnTo>
                    <a:pt x="306" y="221"/>
                  </a:lnTo>
                  <a:lnTo>
                    <a:pt x="306" y="221"/>
                  </a:lnTo>
                  <a:close/>
                  <a:moveTo>
                    <a:pt x="680" y="117"/>
                  </a:moveTo>
                  <a:lnTo>
                    <a:pt x="680" y="117"/>
                  </a:lnTo>
                  <a:lnTo>
                    <a:pt x="677" y="117"/>
                  </a:lnTo>
                  <a:lnTo>
                    <a:pt x="674" y="118"/>
                  </a:lnTo>
                  <a:lnTo>
                    <a:pt x="672" y="124"/>
                  </a:lnTo>
                  <a:lnTo>
                    <a:pt x="669" y="128"/>
                  </a:lnTo>
                  <a:lnTo>
                    <a:pt x="667" y="130"/>
                  </a:lnTo>
                  <a:lnTo>
                    <a:pt x="666" y="130"/>
                  </a:lnTo>
                  <a:lnTo>
                    <a:pt x="666" y="130"/>
                  </a:lnTo>
                  <a:lnTo>
                    <a:pt x="663" y="130"/>
                  </a:lnTo>
                  <a:lnTo>
                    <a:pt x="660" y="131"/>
                  </a:lnTo>
                  <a:lnTo>
                    <a:pt x="655" y="137"/>
                  </a:lnTo>
                  <a:lnTo>
                    <a:pt x="647" y="142"/>
                  </a:lnTo>
                  <a:lnTo>
                    <a:pt x="639" y="147"/>
                  </a:lnTo>
                  <a:lnTo>
                    <a:pt x="639" y="147"/>
                  </a:lnTo>
                  <a:lnTo>
                    <a:pt x="638" y="147"/>
                  </a:lnTo>
                  <a:lnTo>
                    <a:pt x="636" y="145"/>
                  </a:lnTo>
                  <a:lnTo>
                    <a:pt x="632" y="142"/>
                  </a:lnTo>
                  <a:lnTo>
                    <a:pt x="630" y="137"/>
                  </a:lnTo>
                  <a:lnTo>
                    <a:pt x="629" y="130"/>
                  </a:lnTo>
                  <a:lnTo>
                    <a:pt x="625" y="115"/>
                  </a:lnTo>
                  <a:lnTo>
                    <a:pt x="623" y="110"/>
                  </a:lnTo>
                  <a:lnTo>
                    <a:pt x="622" y="107"/>
                  </a:lnTo>
                  <a:lnTo>
                    <a:pt x="622" y="107"/>
                  </a:lnTo>
                  <a:lnTo>
                    <a:pt x="619" y="104"/>
                  </a:lnTo>
                  <a:lnTo>
                    <a:pt x="615" y="101"/>
                  </a:lnTo>
                  <a:lnTo>
                    <a:pt x="603" y="98"/>
                  </a:lnTo>
                  <a:lnTo>
                    <a:pt x="598" y="97"/>
                  </a:lnTo>
                  <a:lnTo>
                    <a:pt x="592" y="98"/>
                  </a:lnTo>
                  <a:lnTo>
                    <a:pt x="588" y="100"/>
                  </a:lnTo>
                  <a:lnTo>
                    <a:pt x="586" y="101"/>
                  </a:lnTo>
                  <a:lnTo>
                    <a:pt x="586" y="101"/>
                  </a:lnTo>
                  <a:lnTo>
                    <a:pt x="585" y="104"/>
                  </a:lnTo>
                  <a:lnTo>
                    <a:pt x="582" y="105"/>
                  </a:lnTo>
                  <a:lnTo>
                    <a:pt x="578" y="107"/>
                  </a:lnTo>
                  <a:lnTo>
                    <a:pt x="573" y="108"/>
                  </a:lnTo>
                  <a:lnTo>
                    <a:pt x="572" y="110"/>
                  </a:lnTo>
                  <a:lnTo>
                    <a:pt x="572" y="113"/>
                  </a:lnTo>
                  <a:lnTo>
                    <a:pt x="572" y="113"/>
                  </a:lnTo>
                  <a:lnTo>
                    <a:pt x="572" y="115"/>
                  </a:lnTo>
                  <a:lnTo>
                    <a:pt x="573" y="117"/>
                  </a:lnTo>
                  <a:lnTo>
                    <a:pt x="581" y="117"/>
                  </a:lnTo>
                  <a:lnTo>
                    <a:pt x="581" y="117"/>
                  </a:lnTo>
                  <a:lnTo>
                    <a:pt x="583" y="117"/>
                  </a:lnTo>
                  <a:lnTo>
                    <a:pt x="586" y="120"/>
                  </a:lnTo>
                  <a:lnTo>
                    <a:pt x="589" y="127"/>
                  </a:lnTo>
                  <a:lnTo>
                    <a:pt x="589" y="127"/>
                  </a:lnTo>
                  <a:lnTo>
                    <a:pt x="591" y="130"/>
                  </a:lnTo>
                  <a:lnTo>
                    <a:pt x="593" y="130"/>
                  </a:lnTo>
                  <a:lnTo>
                    <a:pt x="601" y="131"/>
                  </a:lnTo>
                  <a:lnTo>
                    <a:pt x="615" y="128"/>
                  </a:lnTo>
                  <a:lnTo>
                    <a:pt x="615" y="128"/>
                  </a:lnTo>
                  <a:lnTo>
                    <a:pt x="619" y="130"/>
                  </a:lnTo>
                  <a:lnTo>
                    <a:pt x="619" y="132"/>
                  </a:lnTo>
                  <a:lnTo>
                    <a:pt x="618" y="134"/>
                  </a:lnTo>
                  <a:lnTo>
                    <a:pt x="613" y="134"/>
                  </a:lnTo>
                  <a:lnTo>
                    <a:pt x="613" y="134"/>
                  </a:lnTo>
                  <a:lnTo>
                    <a:pt x="609" y="132"/>
                  </a:lnTo>
                  <a:lnTo>
                    <a:pt x="606" y="134"/>
                  </a:lnTo>
                  <a:lnTo>
                    <a:pt x="603" y="135"/>
                  </a:lnTo>
                  <a:lnTo>
                    <a:pt x="601" y="135"/>
                  </a:lnTo>
                  <a:lnTo>
                    <a:pt x="601" y="135"/>
                  </a:lnTo>
                  <a:lnTo>
                    <a:pt x="592" y="135"/>
                  </a:lnTo>
                  <a:lnTo>
                    <a:pt x="589" y="137"/>
                  </a:lnTo>
                  <a:lnTo>
                    <a:pt x="591" y="138"/>
                  </a:lnTo>
                  <a:lnTo>
                    <a:pt x="591" y="138"/>
                  </a:lnTo>
                  <a:lnTo>
                    <a:pt x="596" y="144"/>
                  </a:lnTo>
                  <a:lnTo>
                    <a:pt x="599" y="147"/>
                  </a:lnTo>
                  <a:lnTo>
                    <a:pt x="601" y="152"/>
                  </a:lnTo>
                  <a:lnTo>
                    <a:pt x="601" y="152"/>
                  </a:lnTo>
                  <a:lnTo>
                    <a:pt x="601" y="155"/>
                  </a:lnTo>
                  <a:lnTo>
                    <a:pt x="602" y="157"/>
                  </a:lnTo>
                  <a:lnTo>
                    <a:pt x="606" y="158"/>
                  </a:lnTo>
                  <a:lnTo>
                    <a:pt x="609" y="155"/>
                  </a:lnTo>
                  <a:lnTo>
                    <a:pt x="610" y="154"/>
                  </a:lnTo>
                  <a:lnTo>
                    <a:pt x="612" y="152"/>
                  </a:lnTo>
                  <a:lnTo>
                    <a:pt x="612" y="152"/>
                  </a:lnTo>
                  <a:lnTo>
                    <a:pt x="612" y="151"/>
                  </a:lnTo>
                  <a:lnTo>
                    <a:pt x="612" y="150"/>
                  </a:lnTo>
                  <a:lnTo>
                    <a:pt x="615" y="151"/>
                  </a:lnTo>
                  <a:lnTo>
                    <a:pt x="620" y="154"/>
                  </a:lnTo>
                  <a:lnTo>
                    <a:pt x="628" y="157"/>
                  </a:lnTo>
                  <a:lnTo>
                    <a:pt x="628" y="157"/>
                  </a:lnTo>
                  <a:lnTo>
                    <a:pt x="633" y="160"/>
                  </a:lnTo>
                  <a:lnTo>
                    <a:pt x="635" y="162"/>
                  </a:lnTo>
                  <a:lnTo>
                    <a:pt x="636" y="164"/>
                  </a:lnTo>
                  <a:lnTo>
                    <a:pt x="642" y="165"/>
                  </a:lnTo>
                  <a:lnTo>
                    <a:pt x="642" y="165"/>
                  </a:lnTo>
                  <a:lnTo>
                    <a:pt x="652" y="167"/>
                  </a:lnTo>
                  <a:lnTo>
                    <a:pt x="665" y="169"/>
                  </a:lnTo>
                  <a:lnTo>
                    <a:pt x="677" y="175"/>
                  </a:lnTo>
                  <a:lnTo>
                    <a:pt x="687" y="181"/>
                  </a:lnTo>
                  <a:lnTo>
                    <a:pt x="687" y="181"/>
                  </a:lnTo>
                  <a:lnTo>
                    <a:pt x="692" y="185"/>
                  </a:lnTo>
                  <a:lnTo>
                    <a:pt x="693" y="189"/>
                  </a:lnTo>
                  <a:lnTo>
                    <a:pt x="693" y="194"/>
                  </a:lnTo>
                  <a:lnTo>
                    <a:pt x="696" y="199"/>
                  </a:lnTo>
                  <a:lnTo>
                    <a:pt x="696" y="199"/>
                  </a:lnTo>
                  <a:lnTo>
                    <a:pt x="700" y="204"/>
                  </a:lnTo>
                  <a:lnTo>
                    <a:pt x="702" y="208"/>
                  </a:lnTo>
                  <a:lnTo>
                    <a:pt x="702" y="211"/>
                  </a:lnTo>
                  <a:lnTo>
                    <a:pt x="700" y="212"/>
                  </a:lnTo>
                  <a:lnTo>
                    <a:pt x="699" y="212"/>
                  </a:lnTo>
                  <a:lnTo>
                    <a:pt x="696" y="214"/>
                  </a:lnTo>
                  <a:lnTo>
                    <a:pt x="696" y="214"/>
                  </a:lnTo>
                  <a:lnTo>
                    <a:pt x="689" y="215"/>
                  </a:lnTo>
                  <a:lnTo>
                    <a:pt x="684" y="218"/>
                  </a:lnTo>
                  <a:lnTo>
                    <a:pt x="680" y="222"/>
                  </a:lnTo>
                  <a:lnTo>
                    <a:pt x="680" y="224"/>
                  </a:lnTo>
                  <a:lnTo>
                    <a:pt x="680" y="226"/>
                  </a:lnTo>
                  <a:lnTo>
                    <a:pt x="680" y="226"/>
                  </a:lnTo>
                  <a:lnTo>
                    <a:pt x="683" y="226"/>
                  </a:lnTo>
                  <a:lnTo>
                    <a:pt x="686" y="228"/>
                  </a:lnTo>
                  <a:lnTo>
                    <a:pt x="697" y="226"/>
                  </a:lnTo>
                  <a:lnTo>
                    <a:pt x="717" y="224"/>
                  </a:lnTo>
                  <a:lnTo>
                    <a:pt x="717" y="224"/>
                  </a:lnTo>
                  <a:lnTo>
                    <a:pt x="721" y="225"/>
                  </a:lnTo>
                  <a:lnTo>
                    <a:pt x="724" y="228"/>
                  </a:lnTo>
                  <a:lnTo>
                    <a:pt x="729" y="232"/>
                  </a:lnTo>
                  <a:lnTo>
                    <a:pt x="734" y="238"/>
                  </a:lnTo>
                  <a:lnTo>
                    <a:pt x="734" y="135"/>
                  </a:lnTo>
                  <a:lnTo>
                    <a:pt x="734" y="135"/>
                  </a:lnTo>
                  <a:lnTo>
                    <a:pt x="702" y="124"/>
                  </a:lnTo>
                  <a:lnTo>
                    <a:pt x="687" y="118"/>
                  </a:lnTo>
                  <a:lnTo>
                    <a:pt x="680" y="117"/>
                  </a:lnTo>
                  <a:lnTo>
                    <a:pt x="680" y="117"/>
                  </a:lnTo>
                  <a:close/>
                  <a:moveTo>
                    <a:pt x="474" y="236"/>
                  </a:moveTo>
                  <a:lnTo>
                    <a:pt x="474" y="236"/>
                  </a:lnTo>
                  <a:lnTo>
                    <a:pt x="470" y="239"/>
                  </a:lnTo>
                  <a:lnTo>
                    <a:pt x="470" y="239"/>
                  </a:lnTo>
                  <a:lnTo>
                    <a:pt x="468" y="242"/>
                  </a:lnTo>
                  <a:lnTo>
                    <a:pt x="467" y="243"/>
                  </a:lnTo>
                  <a:lnTo>
                    <a:pt x="467" y="243"/>
                  </a:lnTo>
                  <a:lnTo>
                    <a:pt x="465" y="243"/>
                  </a:lnTo>
                  <a:lnTo>
                    <a:pt x="464" y="243"/>
                  </a:lnTo>
                  <a:lnTo>
                    <a:pt x="461" y="241"/>
                  </a:lnTo>
                  <a:lnTo>
                    <a:pt x="461" y="241"/>
                  </a:lnTo>
                  <a:lnTo>
                    <a:pt x="455" y="245"/>
                  </a:lnTo>
                  <a:lnTo>
                    <a:pt x="451" y="251"/>
                  </a:lnTo>
                  <a:lnTo>
                    <a:pt x="451" y="255"/>
                  </a:lnTo>
                  <a:lnTo>
                    <a:pt x="453" y="258"/>
                  </a:lnTo>
                  <a:lnTo>
                    <a:pt x="454" y="259"/>
                  </a:lnTo>
                  <a:lnTo>
                    <a:pt x="454" y="259"/>
                  </a:lnTo>
                  <a:lnTo>
                    <a:pt x="457" y="259"/>
                  </a:lnTo>
                  <a:lnTo>
                    <a:pt x="458" y="259"/>
                  </a:lnTo>
                  <a:lnTo>
                    <a:pt x="464" y="256"/>
                  </a:lnTo>
                  <a:lnTo>
                    <a:pt x="470" y="252"/>
                  </a:lnTo>
                  <a:lnTo>
                    <a:pt x="474" y="248"/>
                  </a:lnTo>
                  <a:lnTo>
                    <a:pt x="474" y="248"/>
                  </a:lnTo>
                  <a:lnTo>
                    <a:pt x="477" y="245"/>
                  </a:lnTo>
                  <a:lnTo>
                    <a:pt x="477" y="245"/>
                  </a:lnTo>
                  <a:lnTo>
                    <a:pt x="478" y="243"/>
                  </a:lnTo>
                  <a:lnTo>
                    <a:pt x="478" y="243"/>
                  </a:lnTo>
                  <a:lnTo>
                    <a:pt x="480" y="242"/>
                  </a:lnTo>
                  <a:lnTo>
                    <a:pt x="480" y="242"/>
                  </a:lnTo>
                  <a:lnTo>
                    <a:pt x="474" y="236"/>
                  </a:lnTo>
                  <a:lnTo>
                    <a:pt x="474" y="236"/>
                  </a:lnTo>
                  <a:close/>
                  <a:moveTo>
                    <a:pt x="343" y="115"/>
                  </a:moveTo>
                  <a:lnTo>
                    <a:pt x="343" y="115"/>
                  </a:lnTo>
                  <a:lnTo>
                    <a:pt x="347" y="110"/>
                  </a:lnTo>
                  <a:lnTo>
                    <a:pt x="350" y="104"/>
                  </a:lnTo>
                  <a:lnTo>
                    <a:pt x="352" y="97"/>
                  </a:lnTo>
                  <a:lnTo>
                    <a:pt x="352" y="90"/>
                  </a:lnTo>
                  <a:lnTo>
                    <a:pt x="352" y="90"/>
                  </a:lnTo>
                  <a:lnTo>
                    <a:pt x="353" y="87"/>
                  </a:lnTo>
                  <a:lnTo>
                    <a:pt x="354" y="84"/>
                  </a:lnTo>
                  <a:lnTo>
                    <a:pt x="363" y="81"/>
                  </a:lnTo>
                  <a:lnTo>
                    <a:pt x="370" y="78"/>
                  </a:lnTo>
                  <a:lnTo>
                    <a:pt x="376" y="77"/>
                  </a:lnTo>
                  <a:lnTo>
                    <a:pt x="376" y="77"/>
                  </a:lnTo>
                  <a:lnTo>
                    <a:pt x="377" y="76"/>
                  </a:lnTo>
                  <a:lnTo>
                    <a:pt x="377" y="73"/>
                  </a:lnTo>
                  <a:lnTo>
                    <a:pt x="374" y="70"/>
                  </a:lnTo>
                  <a:lnTo>
                    <a:pt x="370" y="66"/>
                  </a:lnTo>
                  <a:lnTo>
                    <a:pt x="366" y="64"/>
                  </a:lnTo>
                  <a:lnTo>
                    <a:pt x="366" y="64"/>
                  </a:lnTo>
                  <a:lnTo>
                    <a:pt x="363" y="61"/>
                  </a:lnTo>
                  <a:lnTo>
                    <a:pt x="362" y="57"/>
                  </a:lnTo>
                  <a:lnTo>
                    <a:pt x="362" y="54"/>
                  </a:lnTo>
                  <a:lnTo>
                    <a:pt x="360" y="51"/>
                  </a:lnTo>
                  <a:lnTo>
                    <a:pt x="360" y="51"/>
                  </a:lnTo>
                  <a:lnTo>
                    <a:pt x="356" y="47"/>
                  </a:lnTo>
                  <a:lnTo>
                    <a:pt x="353" y="43"/>
                  </a:lnTo>
                  <a:lnTo>
                    <a:pt x="353" y="39"/>
                  </a:lnTo>
                  <a:lnTo>
                    <a:pt x="353" y="37"/>
                  </a:lnTo>
                  <a:lnTo>
                    <a:pt x="354" y="37"/>
                  </a:lnTo>
                  <a:lnTo>
                    <a:pt x="354" y="37"/>
                  </a:lnTo>
                  <a:lnTo>
                    <a:pt x="356" y="36"/>
                  </a:lnTo>
                  <a:lnTo>
                    <a:pt x="357" y="34"/>
                  </a:lnTo>
                  <a:lnTo>
                    <a:pt x="356" y="31"/>
                  </a:lnTo>
                  <a:lnTo>
                    <a:pt x="354" y="27"/>
                  </a:lnTo>
                  <a:lnTo>
                    <a:pt x="354" y="26"/>
                  </a:lnTo>
                  <a:lnTo>
                    <a:pt x="356" y="24"/>
                  </a:lnTo>
                  <a:lnTo>
                    <a:pt x="356" y="24"/>
                  </a:lnTo>
                  <a:lnTo>
                    <a:pt x="359" y="23"/>
                  </a:lnTo>
                  <a:lnTo>
                    <a:pt x="359" y="23"/>
                  </a:lnTo>
                  <a:lnTo>
                    <a:pt x="350" y="22"/>
                  </a:lnTo>
                  <a:lnTo>
                    <a:pt x="350" y="22"/>
                  </a:lnTo>
                  <a:lnTo>
                    <a:pt x="343" y="22"/>
                  </a:lnTo>
                  <a:lnTo>
                    <a:pt x="335" y="22"/>
                  </a:lnTo>
                  <a:lnTo>
                    <a:pt x="332" y="23"/>
                  </a:lnTo>
                  <a:lnTo>
                    <a:pt x="329" y="24"/>
                  </a:lnTo>
                  <a:lnTo>
                    <a:pt x="326" y="27"/>
                  </a:lnTo>
                  <a:lnTo>
                    <a:pt x="326" y="31"/>
                  </a:lnTo>
                  <a:lnTo>
                    <a:pt x="326" y="31"/>
                  </a:lnTo>
                  <a:lnTo>
                    <a:pt x="326" y="36"/>
                  </a:lnTo>
                  <a:lnTo>
                    <a:pt x="325" y="37"/>
                  </a:lnTo>
                  <a:lnTo>
                    <a:pt x="322" y="40"/>
                  </a:lnTo>
                  <a:lnTo>
                    <a:pt x="317" y="43"/>
                  </a:lnTo>
                  <a:lnTo>
                    <a:pt x="316" y="44"/>
                  </a:lnTo>
                  <a:lnTo>
                    <a:pt x="316" y="46"/>
                  </a:lnTo>
                  <a:lnTo>
                    <a:pt x="316" y="46"/>
                  </a:lnTo>
                  <a:lnTo>
                    <a:pt x="316" y="50"/>
                  </a:lnTo>
                  <a:lnTo>
                    <a:pt x="315" y="53"/>
                  </a:lnTo>
                  <a:lnTo>
                    <a:pt x="312" y="56"/>
                  </a:lnTo>
                  <a:lnTo>
                    <a:pt x="312" y="61"/>
                  </a:lnTo>
                  <a:lnTo>
                    <a:pt x="312" y="61"/>
                  </a:lnTo>
                  <a:lnTo>
                    <a:pt x="312" y="66"/>
                  </a:lnTo>
                  <a:lnTo>
                    <a:pt x="309" y="67"/>
                  </a:lnTo>
                  <a:lnTo>
                    <a:pt x="303" y="68"/>
                  </a:lnTo>
                  <a:lnTo>
                    <a:pt x="298" y="70"/>
                  </a:lnTo>
                  <a:lnTo>
                    <a:pt x="298" y="70"/>
                  </a:lnTo>
                  <a:lnTo>
                    <a:pt x="292" y="71"/>
                  </a:lnTo>
                  <a:lnTo>
                    <a:pt x="290" y="71"/>
                  </a:lnTo>
                  <a:lnTo>
                    <a:pt x="288" y="68"/>
                  </a:lnTo>
                  <a:lnTo>
                    <a:pt x="282" y="67"/>
                  </a:lnTo>
                  <a:lnTo>
                    <a:pt x="282" y="67"/>
                  </a:lnTo>
                  <a:lnTo>
                    <a:pt x="276" y="68"/>
                  </a:lnTo>
                  <a:lnTo>
                    <a:pt x="273" y="70"/>
                  </a:lnTo>
                  <a:lnTo>
                    <a:pt x="269" y="73"/>
                  </a:lnTo>
                  <a:lnTo>
                    <a:pt x="266" y="74"/>
                  </a:lnTo>
                  <a:lnTo>
                    <a:pt x="266" y="74"/>
                  </a:lnTo>
                  <a:lnTo>
                    <a:pt x="261" y="74"/>
                  </a:lnTo>
                  <a:lnTo>
                    <a:pt x="255" y="74"/>
                  </a:lnTo>
                  <a:lnTo>
                    <a:pt x="249" y="74"/>
                  </a:lnTo>
                  <a:lnTo>
                    <a:pt x="245" y="76"/>
                  </a:lnTo>
                  <a:lnTo>
                    <a:pt x="245" y="76"/>
                  </a:lnTo>
                  <a:lnTo>
                    <a:pt x="243" y="77"/>
                  </a:lnTo>
                  <a:lnTo>
                    <a:pt x="242" y="76"/>
                  </a:lnTo>
                  <a:lnTo>
                    <a:pt x="239" y="74"/>
                  </a:lnTo>
                  <a:lnTo>
                    <a:pt x="235" y="71"/>
                  </a:lnTo>
                  <a:lnTo>
                    <a:pt x="232" y="70"/>
                  </a:lnTo>
                  <a:lnTo>
                    <a:pt x="232" y="70"/>
                  </a:lnTo>
                  <a:lnTo>
                    <a:pt x="231" y="68"/>
                  </a:lnTo>
                  <a:lnTo>
                    <a:pt x="229" y="66"/>
                  </a:lnTo>
                  <a:lnTo>
                    <a:pt x="226" y="59"/>
                  </a:lnTo>
                  <a:lnTo>
                    <a:pt x="226" y="59"/>
                  </a:lnTo>
                  <a:lnTo>
                    <a:pt x="225" y="59"/>
                  </a:lnTo>
                  <a:lnTo>
                    <a:pt x="225" y="59"/>
                  </a:lnTo>
                  <a:lnTo>
                    <a:pt x="222" y="60"/>
                  </a:lnTo>
                  <a:lnTo>
                    <a:pt x="221" y="61"/>
                  </a:lnTo>
                  <a:lnTo>
                    <a:pt x="215" y="68"/>
                  </a:lnTo>
                  <a:lnTo>
                    <a:pt x="214" y="76"/>
                  </a:lnTo>
                  <a:lnTo>
                    <a:pt x="214" y="78"/>
                  </a:lnTo>
                  <a:lnTo>
                    <a:pt x="215" y="81"/>
                  </a:lnTo>
                  <a:lnTo>
                    <a:pt x="215" y="81"/>
                  </a:lnTo>
                  <a:lnTo>
                    <a:pt x="219" y="87"/>
                  </a:lnTo>
                  <a:lnTo>
                    <a:pt x="221" y="93"/>
                  </a:lnTo>
                  <a:lnTo>
                    <a:pt x="222" y="98"/>
                  </a:lnTo>
                  <a:lnTo>
                    <a:pt x="224" y="104"/>
                  </a:lnTo>
                  <a:lnTo>
                    <a:pt x="224" y="104"/>
                  </a:lnTo>
                  <a:lnTo>
                    <a:pt x="226" y="107"/>
                  </a:lnTo>
                  <a:lnTo>
                    <a:pt x="232" y="110"/>
                  </a:lnTo>
                  <a:lnTo>
                    <a:pt x="235" y="114"/>
                  </a:lnTo>
                  <a:lnTo>
                    <a:pt x="236" y="117"/>
                  </a:lnTo>
                  <a:lnTo>
                    <a:pt x="238" y="120"/>
                  </a:lnTo>
                  <a:lnTo>
                    <a:pt x="238" y="120"/>
                  </a:lnTo>
                  <a:lnTo>
                    <a:pt x="239" y="128"/>
                  </a:lnTo>
                  <a:lnTo>
                    <a:pt x="242" y="135"/>
                  </a:lnTo>
                  <a:lnTo>
                    <a:pt x="248" y="141"/>
                  </a:lnTo>
                  <a:lnTo>
                    <a:pt x="249" y="141"/>
                  </a:lnTo>
                  <a:lnTo>
                    <a:pt x="252" y="141"/>
                  </a:lnTo>
                  <a:lnTo>
                    <a:pt x="252" y="141"/>
                  </a:lnTo>
                  <a:lnTo>
                    <a:pt x="256" y="140"/>
                  </a:lnTo>
                  <a:lnTo>
                    <a:pt x="261" y="141"/>
                  </a:lnTo>
                  <a:lnTo>
                    <a:pt x="263" y="144"/>
                  </a:lnTo>
                  <a:lnTo>
                    <a:pt x="265" y="147"/>
                  </a:lnTo>
                  <a:lnTo>
                    <a:pt x="265" y="147"/>
                  </a:lnTo>
                  <a:lnTo>
                    <a:pt x="266" y="148"/>
                  </a:lnTo>
                  <a:lnTo>
                    <a:pt x="269" y="148"/>
                  </a:lnTo>
                  <a:lnTo>
                    <a:pt x="275" y="147"/>
                  </a:lnTo>
                  <a:lnTo>
                    <a:pt x="282" y="145"/>
                  </a:lnTo>
                  <a:lnTo>
                    <a:pt x="286" y="145"/>
                  </a:lnTo>
                  <a:lnTo>
                    <a:pt x="286" y="145"/>
                  </a:lnTo>
                  <a:lnTo>
                    <a:pt x="298" y="148"/>
                  </a:lnTo>
                  <a:lnTo>
                    <a:pt x="303" y="151"/>
                  </a:lnTo>
                  <a:lnTo>
                    <a:pt x="306" y="152"/>
                  </a:lnTo>
                  <a:lnTo>
                    <a:pt x="307" y="154"/>
                  </a:lnTo>
                  <a:lnTo>
                    <a:pt x="307" y="154"/>
                  </a:lnTo>
                  <a:lnTo>
                    <a:pt x="307" y="155"/>
                  </a:lnTo>
                  <a:lnTo>
                    <a:pt x="309" y="157"/>
                  </a:lnTo>
                  <a:lnTo>
                    <a:pt x="316" y="155"/>
                  </a:lnTo>
                  <a:lnTo>
                    <a:pt x="330" y="151"/>
                  </a:lnTo>
                  <a:lnTo>
                    <a:pt x="330" y="151"/>
                  </a:lnTo>
                  <a:lnTo>
                    <a:pt x="333" y="148"/>
                  </a:lnTo>
                  <a:lnTo>
                    <a:pt x="335" y="144"/>
                  </a:lnTo>
                  <a:lnTo>
                    <a:pt x="336" y="134"/>
                  </a:lnTo>
                  <a:lnTo>
                    <a:pt x="339" y="123"/>
                  </a:lnTo>
                  <a:lnTo>
                    <a:pt x="340" y="118"/>
                  </a:lnTo>
                  <a:lnTo>
                    <a:pt x="343" y="115"/>
                  </a:lnTo>
                  <a:lnTo>
                    <a:pt x="343" y="115"/>
                  </a:lnTo>
                  <a:close/>
                  <a:moveTo>
                    <a:pt x="379" y="248"/>
                  </a:moveTo>
                  <a:lnTo>
                    <a:pt x="379" y="248"/>
                  </a:lnTo>
                  <a:lnTo>
                    <a:pt x="381" y="251"/>
                  </a:lnTo>
                  <a:lnTo>
                    <a:pt x="384" y="252"/>
                  </a:lnTo>
                  <a:lnTo>
                    <a:pt x="389" y="253"/>
                  </a:lnTo>
                  <a:lnTo>
                    <a:pt x="393" y="255"/>
                  </a:lnTo>
                  <a:lnTo>
                    <a:pt x="393" y="255"/>
                  </a:lnTo>
                  <a:lnTo>
                    <a:pt x="396" y="258"/>
                  </a:lnTo>
                  <a:lnTo>
                    <a:pt x="401" y="259"/>
                  </a:lnTo>
                  <a:lnTo>
                    <a:pt x="406" y="259"/>
                  </a:lnTo>
                  <a:lnTo>
                    <a:pt x="407" y="258"/>
                  </a:lnTo>
                  <a:lnTo>
                    <a:pt x="407" y="256"/>
                  </a:lnTo>
                  <a:lnTo>
                    <a:pt x="407" y="256"/>
                  </a:lnTo>
                  <a:lnTo>
                    <a:pt x="406" y="253"/>
                  </a:lnTo>
                  <a:lnTo>
                    <a:pt x="403" y="251"/>
                  </a:lnTo>
                  <a:lnTo>
                    <a:pt x="391" y="246"/>
                  </a:lnTo>
                  <a:lnTo>
                    <a:pt x="381" y="246"/>
                  </a:lnTo>
                  <a:lnTo>
                    <a:pt x="379" y="246"/>
                  </a:lnTo>
                  <a:lnTo>
                    <a:pt x="379" y="248"/>
                  </a:lnTo>
                  <a:lnTo>
                    <a:pt x="379" y="248"/>
                  </a:lnTo>
                  <a:close/>
                  <a:moveTo>
                    <a:pt x="354" y="225"/>
                  </a:moveTo>
                  <a:lnTo>
                    <a:pt x="354" y="225"/>
                  </a:lnTo>
                  <a:lnTo>
                    <a:pt x="352" y="226"/>
                  </a:lnTo>
                  <a:lnTo>
                    <a:pt x="347" y="228"/>
                  </a:lnTo>
                  <a:lnTo>
                    <a:pt x="343" y="228"/>
                  </a:lnTo>
                  <a:lnTo>
                    <a:pt x="340" y="226"/>
                  </a:lnTo>
                  <a:lnTo>
                    <a:pt x="340" y="226"/>
                  </a:lnTo>
                  <a:lnTo>
                    <a:pt x="337" y="225"/>
                  </a:lnTo>
                  <a:lnTo>
                    <a:pt x="336" y="225"/>
                  </a:lnTo>
                  <a:lnTo>
                    <a:pt x="333" y="228"/>
                  </a:lnTo>
                  <a:lnTo>
                    <a:pt x="332" y="231"/>
                  </a:lnTo>
                  <a:lnTo>
                    <a:pt x="332" y="235"/>
                  </a:lnTo>
                  <a:lnTo>
                    <a:pt x="332" y="235"/>
                  </a:lnTo>
                  <a:lnTo>
                    <a:pt x="335" y="236"/>
                  </a:lnTo>
                  <a:lnTo>
                    <a:pt x="340" y="239"/>
                  </a:lnTo>
                  <a:lnTo>
                    <a:pt x="347" y="241"/>
                  </a:lnTo>
                  <a:lnTo>
                    <a:pt x="350" y="241"/>
                  </a:lnTo>
                  <a:lnTo>
                    <a:pt x="356" y="239"/>
                  </a:lnTo>
                  <a:lnTo>
                    <a:pt x="356" y="239"/>
                  </a:lnTo>
                  <a:lnTo>
                    <a:pt x="363" y="236"/>
                  </a:lnTo>
                  <a:lnTo>
                    <a:pt x="370" y="235"/>
                  </a:lnTo>
                  <a:lnTo>
                    <a:pt x="374" y="235"/>
                  </a:lnTo>
                  <a:lnTo>
                    <a:pt x="377" y="233"/>
                  </a:lnTo>
                  <a:lnTo>
                    <a:pt x="379" y="232"/>
                  </a:lnTo>
                  <a:lnTo>
                    <a:pt x="379" y="232"/>
                  </a:lnTo>
                  <a:lnTo>
                    <a:pt x="377" y="229"/>
                  </a:lnTo>
                  <a:lnTo>
                    <a:pt x="376" y="228"/>
                  </a:lnTo>
                  <a:lnTo>
                    <a:pt x="367" y="225"/>
                  </a:lnTo>
                  <a:lnTo>
                    <a:pt x="359" y="224"/>
                  </a:lnTo>
                  <a:lnTo>
                    <a:pt x="356" y="224"/>
                  </a:lnTo>
                  <a:lnTo>
                    <a:pt x="354" y="225"/>
                  </a:lnTo>
                  <a:lnTo>
                    <a:pt x="354" y="225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50">
                <a:solidFill>
                  <a:srgbClr val="3F3F3F"/>
                </a:solidFill>
              </a:endParaRPr>
            </a:p>
          </p:txBody>
        </p:sp>
        <p:grpSp>
          <p:nvGrpSpPr>
            <p:cNvPr id="32771" name="Group 32770">
              <a:extLst>
                <a:ext uri="{FF2B5EF4-FFF2-40B4-BE49-F238E27FC236}">
                  <a16:creationId xmlns:a16="http://schemas.microsoft.com/office/drawing/2014/main" id="{60B7154B-ECDE-593A-043B-0843B988B82A}"/>
                </a:ext>
              </a:extLst>
            </p:cNvPr>
            <p:cNvGrpSpPr>
              <a:grpSpLocks/>
            </p:cNvGrpSpPr>
            <p:nvPr/>
          </p:nvGrpSpPr>
          <p:grpSpPr>
            <a:xfrm>
              <a:off x="2044832" y="1522518"/>
              <a:ext cx="8821143" cy="4588109"/>
              <a:chOff x="2044832" y="1522518"/>
              <a:chExt cx="8821143" cy="4588109"/>
            </a:xfrm>
          </p:grpSpPr>
          <p:sp>
            <p:nvSpPr>
              <p:cNvPr id="9" name="Freeform 190">
                <a:extLst>
                  <a:ext uri="{FF2B5EF4-FFF2-40B4-BE49-F238E27FC236}">
                    <a16:creationId xmlns:a16="http://schemas.microsoft.com/office/drawing/2014/main" id="{2350C6BB-2F99-D8B3-DE00-496721B3E5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30780" y="4932991"/>
                <a:ext cx="336218" cy="325421"/>
              </a:xfrm>
              <a:custGeom>
                <a:avLst/>
                <a:gdLst/>
                <a:ahLst/>
                <a:cxnLst>
                  <a:cxn ang="0">
                    <a:pos x="75" y="195"/>
                  </a:cxn>
                  <a:cxn ang="0">
                    <a:pos x="78" y="189"/>
                  </a:cxn>
                  <a:cxn ang="0">
                    <a:pos x="82" y="189"/>
                  </a:cxn>
                  <a:cxn ang="0">
                    <a:pos x="84" y="190"/>
                  </a:cxn>
                  <a:cxn ang="0">
                    <a:pos x="86" y="198"/>
                  </a:cxn>
                  <a:cxn ang="0">
                    <a:pos x="92" y="202"/>
                  </a:cxn>
                  <a:cxn ang="0">
                    <a:pos x="105" y="202"/>
                  </a:cxn>
                  <a:cxn ang="0">
                    <a:pos x="113" y="200"/>
                  </a:cxn>
                  <a:cxn ang="0">
                    <a:pos x="115" y="199"/>
                  </a:cxn>
                  <a:cxn ang="0">
                    <a:pos x="122" y="193"/>
                  </a:cxn>
                  <a:cxn ang="0">
                    <a:pos x="123" y="190"/>
                  </a:cxn>
                  <a:cxn ang="0">
                    <a:pos x="123" y="85"/>
                  </a:cxn>
                  <a:cxn ang="0">
                    <a:pos x="126" y="82"/>
                  </a:cxn>
                  <a:cxn ang="0">
                    <a:pos x="136" y="81"/>
                  </a:cxn>
                  <a:cxn ang="0">
                    <a:pos x="139" y="78"/>
                  </a:cxn>
                  <a:cxn ang="0">
                    <a:pos x="139" y="24"/>
                  </a:cxn>
                  <a:cxn ang="0">
                    <a:pos x="155" y="21"/>
                  </a:cxn>
                  <a:cxn ang="0">
                    <a:pos x="163" y="18"/>
                  </a:cxn>
                  <a:cxn ang="0">
                    <a:pos x="173" y="17"/>
                  </a:cxn>
                  <a:cxn ang="0">
                    <a:pos x="177" y="21"/>
                  </a:cxn>
                  <a:cxn ang="0">
                    <a:pos x="182" y="23"/>
                  </a:cxn>
                  <a:cxn ang="0">
                    <a:pos x="186" y="18"/>
                  </a:cxn>
                  <a:cxn ang="0">
                    <a:pos x="193" y="15"/>
                  </a:cxn>
                  <a:cxn ang="0">
                    <a:pos x="203" y="13"/>
                  </a:cxn>
                  <a:cxn ang="0">
                    <a:pos x="202" y="10"/>
                  </a:cxn>
                  <a:cxn ang="0">
                    <a:pos x="200" y="8"/>
                  </a:cxn>
                  <a:cxn ang="0">
                    <a:pos x="187" y="8"/>
                  </a:cxn>
                  <a:cxn ang="0">
                    <a:pos x="169" y="13"/>
                  </a:cxn>
                  <a:cxn ang="0">
                    <a:pos x="149" y="14"/>
                  </a:cxn>
                  <a:cxn ang="0">
                    <a:pos x="143" y="14"/>
                  </a:cxn>
                  <a:cxn ang="0">
                    <a:pos x="123" y="13"/>
                  </a:cxn>
                  <a:cxn ang="0">
                    <a:pos x="102" y="8"/>
                  </a:cxn>
                  <a:cxn ang="0">
                    <a:pos x="47" y="8"/>
                  </a:cxn>
                  <a:cxn ang="0">
                    <a:pos x="39" y="7"/>
                  </a:cxn>
                  <a:cxn ang="0">
                    <a:pos x="32" y="4"/>
                  </a:cxn>
                  <a:cxn ang="0">
                    <a:pos x="25" y="1"/>
                  </a:cxn>
                  <a:cxn ang="0">
                    <a:pos x="18" y="3"/>
                  </a:cxn>
                  <a:cxn ang="0">
                    <a:pos x="14" y="4"/>
                  </a:cxn>
                  <a:cxn ang="0">
                    <a:pos x="12" y="1"/>
                  </a:cxn>
                  <a:cxn ang="0">
                    <a:pos x="10" y="0"/>
                  </a:cxn>
                  <a:cxn ang="0">
                    <a:pos x="5" y="3"/>
                  </a:cxn>
                  <a:cxn ang="0">
                    <a:pos x="0" y="5"/>
                  </a:cxn>
                  <a:cxn ang="0">
                    <a:pos x="0" y="10"/>
                  </a:cxn>
                  <a:cxn ang="0">
                    <a:pos x="8" y="27"/>
                  </a:cxn>
                  <a:cxn ang="0">
                    <a:pos x="17" y="41"/>
                  </a:cxn>
                  <a:cxn ang="0">
                    <a:pos x="24" y="60"/>
                  </a:cxn>
                  <a:cxn ang="0">
                    <a:pos x="32" y="77"/>
                  </a:cxn>
                  <a:cxn ang="0">
                    <a:pos x="41" y="92"/>
                  </a:cxn>
                  <a:cxn ang="0">
                    <a:pos x="41" y="99"/>
                  </a:cxn>
                  <a:cxn ang="0">
                    <a:pos x="41" y="114"/>
                  </a:cxn>
                  <a:cxn ang="0">
                    <a:pos x="41" y="119"/>
                  </a:cxn>
                  <a:cxn ang="0">
                    <a:pos x="47" y="145"/>
                  </a:cxn>
                  <a:cxn ang="0">
                    <a:pos x="49" y="165"/>
                  </a:cxn>
                  <a:cxn ang="0">
                    <a:pos x="55" y="179"/>
                  </a:cxn>
                  <a:cxn ang="0">
                    <a:pos x="58" y="183"/>
                  </a:cxn>
                  <a:cxn ang="0">
                    <a:pos x="68" y="196"/>
                  </a:cxn>
                  <a:cxn ang="0">
                    <a:pos x="72" y="196"/>
                  </a:cxn>
                  <a:cxn ang="0">
                    <a:pos x="75" y="195"/>
                  </a:cxn>
                </a:cxnLst>
                <a:rect l="0" t="0" r="r" b="b"/>
                <a:pathLst>
                  <a:path w="203" h="202">
                    <a:moveTo>
                      <a:pt x="75" y="195"/>
                    </a:moveTo>
                    <a:lnTo>
                      <a:pt x="75" y="195"/>
                    </a:lnTo>
                    <a:lnTo>
                      <a:pt x="76" y="192"/>
                    </a:lnTo>
                    <a:lnTo>
                      <a:pt x="78" y="189"/>
                    </a:lnTo>
                    <a:lnTo>
                      <a:pt x="81" y="188"/>
                    </a:lnTo>
                    <a:lnTo>
                      <a:pt x="82" y="189"/>
                    </a:lnTo>
                    <a:lnTo>
                      <a:pt x="84" y="190"/>
                    </a:lnTo>
                    <a:lnTo>
                      <a:pt x="84" y="190"/>
                    </a:lnTo>
                    <a:lnTo>
                      <a:pt x="85" y="193"/>
                    </a:lnTo>
                    <a:lnTo>
                      <a:pt x="86" y="198"/>
                    </a:lnTo>
                    <a:lnTo>
                      <a:pt x="89" y="200"/>
                    </a:lnTo>
                    <a:lnTo>
                      <a:pt x="92" y="202"/>
                    </a:lnTo>
                    <a:lnTo>
                      <a:pt x="92" y="202"/>
                    </a:lnTo>
                    <a:lnTo>
                      <a:pt x="105" y="202"/>
                    </a:lnTo>
                    <a:lnTo>
                      <a:pt x="109" y="202"/>
                    </a:lnTo>
                    <a:lnTo>
                      <a:pt x="113" y="200"/>
                    </a:lnTo>
                    <a:lnTo>
                      <a:pt x="113" y="200"/>
                    </a:lnTo>
                    <a:lnTo>
                      <a:pt x="115" y="199"/>
                    </a:lnTo>
                    <a:lnTo>
                      <a:pt x="119" y="196"/>
                    </a:lnTo>
                    <a:lnTo>
                      <a:pt x="122" y="193"/>
                    </a:lnTo>
                    <a:lnTo>
                      <a:pt x="123" y="190"/>
                    </a:lnTo>
                    <a:lnTo>
                      <a:pt x="123" y="190"/>
                    </a:lnTo>
                    <a:lnTo>
                      <a:pt x="123" y="85"/>
                    </a:lnTo>
                    <a:lnTo>
                      <a:pt x="123" y="85"/>
                    </a:lnTo>
                    <a:lnTo>
                      <a:pt x="123" y="84"/>
                    </a:lnTo>
                    <a:lnTo>
                      <a:pt x="126" y="82"/>
                    </a:lnTo>
                    <a:lnTo>
                      <a:pt x="132" y="82"/>
                    </a:lnTo>
                    <a:lnTo>
                      <a:pt x="136" y="81"/>
                    </a:lnTo>
                    <a:lnTo>
                      <a:pt x="139" y="81"/>
                    </a:lnTo>
                    <a:lnTo>
                      <a:pt x="139" y="78"/>
                    </a:lnTo>
                    <a:lnTo>
                      <a:pt x="139" y="78"/>
                    </a:lnTo>
                    <a:lnTo>
                      <a:pt x="139" y="24"/>
                    </a:lnTo>
                    <a:lnTo>
                      <a:pt x="139" y="24"/>
                    </a:lnTo>
                    <a:lnTo>
                      <a:pt x="155" y="21"/>
                    </a:lnTo>
                    <a:lnTo>
                      <a:pt x="155" y="21"/>
                    </a:lnTo>
                    <a:lnTo>
                      <a:pt x="163" y="18"/>
                    </a:lnTo>
                    <a:lnTo>
                      <a:pt x="169" y="17"/>
                    </a:lnTo>
                    <a:lnTo>
                      <a:pt x="173" y="17"/>
                    </a:lnTo>
                    <a:lnTo>
                      <a:pt x="173" y="17"/>
                    </a:lnTo>
                    <a:lnTo>
                      <a:pt x="177" y="21"/>
                    </a:lnTo>
                    <a:lnTo>
                      <a:pt x="179" y="23"/>
                    </a:lnTo>
                    <a:lnTo>
                      <a:pt x="182" y="23"/>
                    </a:lnTo>
                    <a:lnTo>
                      <a:pt x="182" y="23"/>
                    </a:lnTo>
                    <a:lnTo>
                      <a:pt x="186" y="18"/>
                    </a:lnTo>
                    <a:lnTo>
                      <a:pt x="189" y="15"/>
                    </a:lnTo>
                    <a:lnTo>
                      <a:pt x="193" y="15"/>
                    </a:lnTo>
                    <a:lnTo>
                      <a:pt x="193" y="15"/>
                    </a:lnTo>
                    <a:lnTo>
                      <a:pt x="203" y="13"/>
                    </a:lnTo>
                    <a:lnTo>
                      <a:pt x="203" y="13"/>
                    </a:lnTo>
                    <a:lnTo>
                      <a:pt x="202" y="10"/>
                    </a:lnTo>
                    <a:lnTo>
                      <a:pt x="202" y="10"/>
                    </a:lnTo>
                    <a:lnTo>
                      <a:pt x="200" y="8"/>
                    </a:lnTo>
                    <a:lnTo>
                      <a:pt x="197" y="8"/>
                    </a:lnTo>
                    <a:lnTo>
                      <a:pt x="187" y="8"/>
                    </a:lnTo>
                    <a:lnTo>
                      <a:pt x="169" y="13"/>
                    </a:lnTo>
                    <a:lnTo>
                      <a:pt x="169" y="13"/>
                    </a:lnTo>
                    <a:lnTo>
                      <a:pt x="156" y="14"/>
                    </a:lnTo>
                    <a:lnTo>
                      <a:pt x="149" y="14"/>
                    </a:lnTo>
                    <a:lnTo>
                      <a:pt x="143" y="14"/>
                    </a:lnTo>
                    <a:lnTo>
                      <a:pt x="143" y="14"/>
                    </a:lnTo>
                    <a:lnTo>
                      <a:pt x="136" y="13"/>
                    </a:lnTo>
                    <a:lnTo>
                      <a:pt x="123" y="13"/>
                    </a:lnTo>
                    <a:lnTo>
                      <a:pt x="108" y="14"/>
                    </a:lnTo>
                    <a:lnTo>
                      <a:pt x="102" y="8"/>
                    </a:lnTo>
                    <a:lnTo>
                      <a:pt x="102" y="8"/>
                    </a:lnTo>
                    <a:lnTo>
                      <a:pt x="47" y="8"/>
                    </a:lnTo>
                    <a:lnTo>
                      <a:pt x="47" y="8"/>
                    </a:lnTo>
                    <a:lnTo>
                      <a:pt x="39" y="7"/>
                    </a:lnTo>
                    <a:lnTo>
                      <a:pt x="32" y="4"/>
                    </a:lnTo>
                    <a:lnTo>
                      <a:pt x="32" y="4"/>
                    </a:lnTo>
                    <a:lnTo>
                      <a:pt x="30" y="3"/>
                    </a:lnTo>
                    <a:lnTo>
                      <a:pt x="25" y="1"/>
                    </a:lnTo>
                    <a:lnTo>
                      <a:pt x="21" y="1"/>
                    </a:lnTo>
                    <a:lnTo>
                      <a:pt x="18" y="3"/>
                    </a:lnTo>
                    <a:lnTo>
                      <a:pt x="18" y="3"/>
                    </a:lnTo>
                    <a:lnTo>
                      <a:pt x="14" y="4"/>
                    </a:lnTo>
                    <a:lnTo>
                      <a:pt x="14" y="3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8" y="1"/>
                    </a:lnTo>
                    <a:lnTo>
                      <a:pt x="5" y="3"/>
                    </a:lnTo>
                    <a:lnTo>
                      <a:pt x="5" y="4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10"/>
                    </a:lnTo>
                    <a:lnTo>
                      <a:pt x="2" y="15"/>
                    </a:lnTo>
                    <a:lnTo>
                      <a:pt x="8" y="27"/>
                    </a:lnTo>
                    <a:lnTo>
                      <a:pt x="8" y="27"/>
                    </a:lnTo>
                    <a:lnTo>
                      <a:pt x="17" y="41"/>
                    </a:lnTo>
                    <a:lnTo>
                      <a:pt x="24" y="60"/>
                    </a:lnTo>
                    <a:lnTo>
                      <a:pt x="24" y="60"/>
                    </a:lnTo>
                    <a:lnTo>
                      <a:pt x="28" y="68"/>
                    </a:lnTo>
                    <a:lnTo>
                      <a:pt x="32" y="77"/>
                    </a:lnTo>
                    <a:lnTo>
                      <a:pt x="38" y="85"/>
                    </a:lnTo>
                    <a:lnTo>
                      <a:pt x="41" y="92"/>
                    </a:lnTo>
                    <a:lnTo>
                      <a:pt x="41" y="92"/>
                    </a:lnTo>
                    <a:lnTo>
                      <a:pt x="41" y="99"/>
                    </a:lnTo>
                    <a:lnTo>
                      <a:pt x="41" y="106"/>
                    </a:lnTo>
                    <a:lnTo>
                      <a:pt x="41" y="114"/>
                    </a:lnTo>
                    <a:lnTo>
                      <a:pt x="41" y="119"/>
                    </a:lnTo>
                    <a:lnTo>
                      <a:pt x="41" y="119"/>
                    </a:lnTo>
                    <a:lnTo>
                      <a:pt x="45" y="131"/>
                    </a:lnTo>
                    <a:lnTo>
                      <a:pt x="47" y="145"/>
                    </a:lnTo>
                    <a:lnTo>
                      <a:pt x="47" y="145"/>
                    </a:lnTo>
                    <a:lnTo>
                      <a:pt x="49" y="165"/>
                    </a:lnTo>
                    <a:lnTo>
                      <a:pt x="52" y="175"/>
                    </a:lnTo>
                    <a:lnTo>
                      <a:pt x="55" y="179"/>
                    </a:lnTo>
                    <a:lnTo>
                      <a:pt x="58" y="183"/>
                    </a:lnTo>
                    <a:lnTo>
                      <a:pt x="58" y="183"/>
                    </a:lnTo>
                    <a:lnTo>
                      <a:pt x="64" y="189"/>
                    </a:lnTo>
                    <a:lnTo>
                      <a:pt x="68" y="196"/>
                    </a:lnTo>
                    <a:lnTo>
                      <a:pt x="68" y="196"/>
                    </a:lnTo>
                    <a:lnTo>
                      <a:pt x="72" y="196"/>
                    </a:lnTo>
                    <a:lnTo>
                      <a:pt x="74" y="196"/>
                    </a:lnTo>
                    <a:lnTo>
                      <a:pt x="75" y="195"/>
                    </a:lnTo>
                    <a:lnTo>
                      <a:pt x="75" y="19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0" name="Freeform 191">
                <a:extLst>
                  <a:ext uri="{FF2B5EF4-FFF2-40B4-BE49-F238E27FC236}">
                    <a16:creationId xmlns:a16="http://schemas.microsoft.com/office/drawing/2014/main" id="{25B8A8A9-E542-26ED-E2DE-416B7BAE07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66997" y="4895937"/>
                <a:ext cx="210343" cy="180431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70" y="1"/>
                  </a:cxn>
                  <a:cxn ang="0">
                    <a:pos x="61" y="4"/>
                  </a:cxn>
                  <a:cxn ang="0">
                    <a:pos x="60" y="9"/>
                  </a:cxn>
                  <a:cxn ang="0">
                    <a:pos x="58" y="11"/>
                  </a:cxn>
                  <a:cxn ang="0">
                    <a:pos x="50" y="19"/>
                  </a:cxn>
                  <a:cxn ang="0">
                    <a:pos x="46" y="20"/>
                  </a:cxn>
                  <a:cxn ang="0">
                    <a:pos x="36" y="30"/>
                  </a:cxn>
                  <a:cxn ang="0">
                    <a:pos x="29" y="38"/>
                  </a:cxn>
                  <a:cxn ang="0">
                    <a:pos x="24" y="38"/>
                  </a:cxn>
                  <a:cxn ang="0">
                    <a:pos x="9" y="36"/>
                  </a:cxn>
                  <a:cxn ang="0">
                    <a:pos x="0" y="36"/>
                  </a:cxn>
                  <a:cxn ang="0">
                    <a:pos x="4" y="43"/>
                  </a:cxn>
                  <a:cxn ang="0">
                    <a:pos x="10" y="46"/>
                  </a:cxn>
                  <a:cxn ang="0">
                    <a:pos x="13" y="54"/>
                  </a:cxn>
                  <a:cxn ang="0">
                    <a:pos x="16" y="63"/>
                  </a:cxn>
                  <a:cxn ang="0">
                    <a:pos x="19" y="64"/>
                  </a:cxn>
                  <a:cxn ang="0">
                    <a:pos x="33" y="73"/>
                  </a:cxn>
                  <a:cxn ang="0">
                    <a:pos x="34" y="75"/>
                  </a:cxn>
                  <a:cxn ang="0">
                    <a:pos x="37" y="81"/>
                  </a:cxn>
                  <a:cxn ang="0">
                    <a:pos x="41" y="88"/>
                  </a:cxn>
                  <a:cxn ang="0">
                    <a:pos x="41" y="91"/>
                  </a:cxn>
                  <a:cxn ang="0">
                    <a:pos x="48" y="98"/>
                  </a:cxn>
                  <a:cxn ang="0">
                    <a:pos x="51" y="100"/>
                  </a:cxn>
                  <a:cxn ang="0">
                    <a:pos x="61" y="101"/>
                  </a:cxn>
                  <a:cxn ang="0">
                    <a:pos x="63" y="105"/>
                  </a:cxn>
                  <a:cxn ang="0">
                    <a:pos x="64" y="107"/>
                  </a:cxn>
                  <a:cxn ang="0">
                    <a:pos x="70" y="107"/>
                  </a:cxn>
                  <a:cxn ang="0">
                    <a:pos x="78" y="108"/>
                  </a:cxn>
                  <a:cxn ang="0">
                    <a:pos x="81" y="110"/>
                  </a:cxn>
                  <a:cxn ang="0">
                    <a:pos x="93" y="111"/>
                  </a:cxn>
                  <a:cxn ang="0">
                    <a:pos x="97" y="112"/>
                  </a:cxn>
                  <a:cxn ang="0">
                    <a:pos x="112" y="95"/>
                  </a:cxn>
                  <a:cxn ang="0">
                    <a:pos x="115" y="91"/>
                  </a:cxn>
                  <a:cxn ang="0">
                    <a:pos x="115" y="83"/>
                  </a:cxn>
                  <a:cxn ang="0">
                    <a:pos x="117" y="80"/>
                  </a:cxn>
                  <a:cxn ang="0">
                    <a:pos x="127" y="70"/>
                  </a:cxn>
                  <a:cxn ang="0">
                    <a:pos x="125" y="68"/>
                  </a:cxn>
                  <a:cxn ang="0">
                    <a:pos x="124" y="67"/>
                  </a:cxn>
                  <a:cxn ang="0">
                    <a:pos x="122" y="60"/>
                  </a:cxn>
                  <a:cxn ang="0">
                    <a:pos x="121" y="56"/>
                  </a:cxn>
                  <a:cxn ang="0">
                    <a:pos x="120" y="53"/>
                  </a:cxn>
                  <a:cxn ang="0">
                    <a:pos x="124" y="47"/>
                  </a:cxn>
                  <a:cxn ang="0">
                    <a:pos x="125" y="41"/>
                  </a:cxn>
                  <a:cxn ang="0">
                    <a:pos x="125" y="20"/>
                  </a:cxn>
                  <a:cxn ang="0">
                    <a:pos x="124" y="17"/>
                  </a:cxn>
                  <a:cxn ang="0">
                    <a:pos x="111" y="13"/>
                  </a:cxn>
                  <a:cxn ang="0">
                    <a:pos x="105" y="10"/>
                  </a:cxn>
                  <a:cxn ang="0">
                    <a:pos x="93" y="7"/>
                  </a:cxn>
                  <a:cxn ang="0">
                    <a:pos x="85" y="6"/>
                  </a:cxn>
                </a:cxnLst>
                <a:rect l="0" t="0" r="r" b="b"/>
                <a:pathLst>
                  <a:path w="127" h="112">
                    <a:moveTo>
                      <a:pt x="85" y="6"/>
                    </a:moveTo>
                    <a:lnTo>
                      <a:pt x="83" y="0"/>
                    </a:lnTo>
                    <a:lnTo>
                      <a:pt x="70" y="1"/>
                    </a:lnTo>
                    <a:lnTo>
                      <a:pt x="70" y="1"/>
                    </a:lnTo>
                    <a:lnTo>
                      <a:pt x="64" y="3"/>
                    </a:lnTo>
                    <a:lnTo>
                      <a:pt x="61" y="4"/>
                    </a:lnTo>
                    <a:lnTo>
                      <a:pt x="60" y="7"/>
                    </a:lnTo>
                    <a:lnTo>
                      <a:pt x="60" y="9"/>
                    </a:lnTo>
                    <a:lnTo>
                      <a:pt x="60" y="9"/>
                    </a:lnTo>
                    <a:lnTo>
                      <a:pt x="58" y="11"/>
                    </a:lnTo>
                    <a:lnTo>
                      <a:pt x="56" y="14"/>
                    </a:lnTo>
                    <a:lnTo>
                      <a:pt x="50" y="19"/>
                    </a:lnTo>
                    <a:lnTo>
                      <a:pt x="46" y="20"/>
                    </a:lnTo>
                    <a:lnTo>
                      <a:pt x="46" y="20"/>
                    </a:lnTo>
                    <a:lnTo>
                      <a:pt x="41" y="24"/>
                    </a:lnTo>
                    <a:lnTo>
                      <a:pt x="36" y="30"/>
                    </a:lnTo>
                    <a:lnTo>
                      <a:pt x="33" y="36"/>
                    </a:lnTo>
                    <a:lnTo>
                      <a:pt x="29" y="38"/>
                    </a:lnTo>
                    <a:lnTo>
                      <a:pt x="29" y="38"/>
                    </a:lnTo>
                    <a:lnTo>
                      <a:pt x="24" y="38"/>
                    </a:lnTo>
                    <a:lnTo>
                      <a:pt x="19" y="37"/>
                    </a:lnTo>
                    <a:lnTo>
                      <a:pt x="9" y="36"/>
                    </a:lnTo>
                    <a:lnTo>
                      <a:pt x="9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4" y="43"/>
                    </a:lnTo>
                    <a:lnTo>
                      <a:pt x="10" y="46"/>
                    </a:lnTo>
                    <a:lnTo>
                      <a:pt x="10" y="46"/>
                    </a:lnTo>
                    <a:lnTo>
                      <a:pt x="11" y="48"/>
                    </a:lnTo>
                    <a:lnTo>
                      <a:pt x="13" y="54"/>
                    </a:lnTo>
                    <a:lnTo>
                      <a:pt x="14" y="61"/>
                    </a:lnTo>
                    <a:lnTo>
                      <a:pt x="16" y="63"/>
                    </a:lnTo>
                    <a:lnTo>
                      <a:pt x="19" y="64"/>
                    </a:lnTo>
                    <a:lnTo>
                      <a:pt x="19" y="64"/>
                    </a:lnTo>
                    <a:lnTo>
                      <a:pt x="29" y="70"/>
                    </a:lnTo>
                    <a:lnTo>
                      <a:pt x="33" y="73"/>
                    </a:lnTo>
                    <a:lnTo>
                      <a:pt x="34" y="75"/>
                    </a:lnTo>
                    <a:lnTo>
                      <a:pt x="34" y="75"/>
                    </a:lnTo>
                    <a:lnTo>
                      <a:pt x="36" y="78"/>
                    </a:lnTo>
                    <a:lnTo>
                      <a:pt x="37" y="81"/>
                    </a:lnTo>
                    <a:lnTo>
                      <a:pt x="40" y="84"/>
                    </a:lnTo>
                    <a:lnTo>
                      <a:pt x="41" y="88"/>
                    </a:lnTo>
                    <a:lnTo>
                      <a:pt x="41" y="88"/>
                    </a:lnTo>
                    <a:lnTo>
                      <a:pt x="41" y="91"/>
                    </a:lnTo>
                    <a:lnTo>
                      <a:pt x="44" y="95"/>
                    </a:lnTo>
                    <a:lnTo>
                      <a:pt x="48" y="98"/>
                    </a:lnTo>
                    <a:lnTo>
                      <a:pt x="51" y="100"/>
                    </a:lnTo>
                    <a:lnTo>
                      <a:pt x="51" y="100"/>
                    </a:lnTo>
                    <a:lnTo>
                      <a:pt x="58" y="100"/>
                    </a:lnTo>
                    <a:lnTo>
                      <a:pt x="61" y="101"/>
                    </a:lnTo>
                    <a:lnTo>
                      <a:pt x="63" y="104"/>
                    </a:lnTo>
                    <a:lnTo>
                      <a:pt x="63" y="105"/>
                    </a:lnTo>
                    <a:lnTo>
                      <a:pt x="63" y="105"/>
                    </a:lnTo>
                    <a:lnTo>
                      <a:pt x="64" y="107"/>
                    </a:lnTo>
                    <a:lnTo>
                      <a:pt x="65" y="107"/>
                    </a:lnTo>
                    <a:lnTo>
                      <a:pt x="70" y="107"/>
                    </a:lnTo>
                    <a:lnTo>
                      <a:pt x="75" y="108"/>
                    </a:lnTo>
                    <a:lnTo>
                      <a:pt x="78" y="108"/>
                    </a:lnTo>
                    <a:lnTo>
                      <a:pt x="78" y="108"/>
                    </a:lnTo>
                    <a:lnTo>
                      <a:pt x="81" y="110"/>
                    </a:lnTo>
                    <a:lnTo>
                      <a:pt x="87" y="111"/>
                    </a:lnTo>
                    <a:lnTo>
                      <a:pt x="93" y="111"/>
                    </a:lnTo>
                    <a:lnTo>
                      <a:pt x="97" y="112"/>
                    </a:lnTo>
                    <a:lnTo>
                      <a:pt x="97" y="112"/>
                    </a:lnTo>
                    <a:lnTo>
                      <a:pt x="105" y="104"/>
                    </a:lnTo>
                    <a:lnTo>
                      <a:pt x="112" y="95"/>
                    </a:lnTo>
                    <a:lnTo>
                      <a:pt x="112" y="95"/>
                    </a:lnTo>
                    <a:lnTo>
                      <a:pt x="115" y="91"/>
                    </a:lnTo>
                    <a:lnTo>
                      <a:pt x="115" y="87"/>
                    </a:lnTo>
                    <a:lnTo>
                      <a:pt x="115" y="83"/>
                    </a:lnTo>
                    <a:lnTo>
                      <a:pt x="117" y="80"/>
                    </a:lnTo>
                    <a:lnTo>
                      <a:pt x="117" y="80"/>
                    </a:lnTo>
                    <a:lnTo>
                      <a:pt x="124" y="74"/>
                    </a:lnTo>
                    <a:lnTo>
                      <a:pt x="127" y="70"/>
                    </a:lnTo>
                    <a:lnTo>
                      <a:pt x="127" y="68"/>
                    </a:lnTo>
                    <a:lnTo>
                      <a:pt x="125" y="68"/>
                    </a:lnTo>
                    <a:lnTo>
                      <a:pt x="125" y="68"/>
                    </a:lnTo>
                    <a:lnTo>
                      <a:pt x="124" y="67"/>
                    </a:lnTo>
                    <a:lnTo>
                      <a:pt x="124" y="64"/>
                    </a:lnTo>
                    <a:lnTo>
                      <a:pt x="122" y="60"/>
                    </a:lnTo>
                    <a:lnTo>
                      <a:pt x="121" y="56"/>
                    </a:lnTo>
                    <a:lnTo>
                      <a:pt x="121" y="56"/>
                    </a:lnTo>
                    <a:lnTo>
                      <a:pt x="120" y="54"/>
                    </a:lnTo>
                    <a:lnTo>
                      <a:pt x="120" y="53"/>
                    </a:lnTo>
                    <a:lnTo>
                      <a:pt x="121" y="50"/>
                    </a:lnTo>
                    <a:lnTo>
                      <a:pt x="124" y="47"/>
                    </a:lnTo>
                    <a:lnTo>
                      <a:pt x="125" y="41"/>
                    </a:lnTo>
                    <a:lnTo>
                      <a:pt x="125" y="41"/>
                    </a:lnTo>
                    <a:lnTo>
                      <a:pt x="125" y="27"/>
                    </a:lnTo>
                    <a:lnTo>
                      <a:pt x="125" y="20"/>
                    </a:lnTo>
                    <a:lnTo>
                      <a:pt x="124" y="17"/>
                    </a:lnTo>
                    <a:lnTo>
                      <a:pt x="124" y="17"/>
                    </a:lnTo>
                    <a:lnTo>
                      <a:pt x="117" y="14"/>
                    </a:lnTo>
                    <a:lnTo>
                      <a:pt x="111" y="13"/>
                    </a:lnTo>
                    <a:lnTo>
                      <a:pt x="105" y="10"/>
                    </a:lnTo>
                    <a:lnTo>
                      <a:pt x="105" y="10"/>
                    </a:lnTo>
                    <a:lnTo>
                      <a:pt x="100" y="9"/>
                    </a:lnTo>
                    <a:lnTo>
                      <a:pt x="93" y="7"/>
                    </a:lnTo>
                    <a:lnTo>
                      <a:pt x="85" y="6"/>
                    </a:lnTo>
                    <a:lnTo>
                      <a:pt x="85" y="6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1" name="Freeform 192">
                <a:extLst>
                  <a:ext uri="{FF2B5EF4-FFF2-40B4-BE49-F238E27FC236}">
                    <a16:creationId xmlns:a16="http://schemas.microsoft.com/office/drawing/2014/main" id="{A5F23A95-B9C1-962F-31DB-9710E9F030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34497" y="4953933"/>
                <a:ext cx="236843" cy="246482"/>
              </a:xfrm>
              <a:custGeom>
                <a:avLst/>
                <a:gdLst/>
                <a:ahLst/>
                <a:cxnLst>
                  <a:cxn ang="0">
                    <a:pos x="131" y="64"/>
                  </a:cxn>
                  <a:cxn ang="0">
                    <a:pos x="124" y="59"/>
                  </a:cxn>
                  <a:cxn ang="0">
                    <a:pos x="121" y="52"/>
                  </a:cxn>
                  <a:cxn ang="0">
                    <a:pos x="120" y="48"/>
                  </a:cxn>
                  <a:cxn ang="0">
                    <a:pos x="116" y="42"/>
                  </a:cxn>
                  <a:cxn ang="0">
                    <a:pos x="114" y="39"/>
                  </a:cxn>
                  <a:cxn ang="0">
                    <a:pos x="109" y="34"/>
                  </a:cxn>
                  <a:cxn ang="0">
                    <a:pos x="99" y="28"/>
                  </a:cxn>
                  <a:cxn ang="0">
                    <a:pos x="94" y="25"/>
                  </a:cxn>
                  <a:cxn ang="0">
                    <a:pos x="91" y="12"/>
                  </a:cxn>
                  <a:cxn ang="0">
                    <a:pos x="90" y="10"/>
                  </a:cxn>
                  <a:cxn ang="0">
                    <a:pos x="80" y="0"/>
                  </a:cxn>
                  <a:cxn ang="0">
                    <a:pos x="70" y="2"/>
                  </a:cxn>
                  <a:cxn ang="0">
                    <a:pos x="66" y="2"/>
                  </a:cxn>
                  <a:cxn ang="0">
                    <a:pos x="59" y="10"/>
                  </a:cxn>
                  <a:cxn ang="0">
                    <a:pos x="56" y="10"/>
                  </a:cxn>
                  <a:cxn ang="0">
                    <a:pos x="50" y="4"/>
                  </a:cxn>
                  <a:cxn ang="0">
                    <a:pos x="46" y="4"/>
                  </a:cxn>
                  <a:cxn ang="0">
                    <a:pos x="32" y="8"/>
                  </a:cxn>
                  <a:cxn ang="0">
                    <a:pos x="16" y="11"/>
                  </a:cxn>
                  <a:cxn ang="0">
                    <a:pos x="16" y="65"/>
                  </a:cxn>
                  <a:cxn ang="0">
                    <a:pos x="16" y="68"/>
                  </a:cxn>
                  <a:cxn ang="0">
                    <a:pos x="9" y="69"/>
                  </a:cxn>
                  <a:cxn ang="0">
                    <a:pos x="0" y="71"/>
                  </a:cxn>
                  <a:cxn ang="0">
                    <a:pos x="0" y="72"/>
                  </a:cxn>
                  <a:cxn ang="0">
                    <a:pos x="0" y="119"/>
                  </a:cxn>
                  <a:cxn ang="0">
                    <a:pos x="8" y="123"/>
                  </a:cxn>
                  <a:cxn ang="0">
                    <a:pos x="12" y="133"/>
                  </a:cxn>
                  <a:cxn ang="0">
                    <a:pos x="13" y="142"/>
                  </a:cxn>
                  <a:cxn ang="0">
                    <a:pos x="12" y="143"/>
                  </a:cxn>
                  <a:cxn ang="0">
                    <a:pos x="10" y="145"/>
                  </a:cxn>
                  <a:cxn ang="0">
                    <a:pos x="10" y="146"/>
                  </a:cxn>
                  <a:cxn ang="0">
                    <a:pos x="10" y="152"/>
                  </a:cxn>
                  <a:cxn ang="0">
                    <a:pos x="13" y="153"/>
                  </a:cxn>
                  <a:cxn ang="0">
                    <a:pos x="26" y="153"/>
                  </a:cxn>
                  <a:cxn ang="0">
                    <a:pos x="29" y="152"/>
                  </a:cxn>
                  <a:cxn ang="0">
                    <a:pos x="42" y="139"/>
                  </a:cxn>
                  <a:cxn ang="0">
                    <a:pos x="43" y="135"/>
                  </a:cxn>
                  <a:cxn ang="0">
                    <a:pos x="46" y="128"/>
                  </a:cxn>
                  <a:cxn ang="0">
                    <a:pos x="49" y="125"/>
                  </a:cxn>
                  <a:cxn ang="0">
                    <a:pos x="54" y="126"/>
                  </a:cxn>
                  <a:cxn ang="0">
                    <a:pos x="63" y="132"/>
                  </a:cxn>
                  <a:cxn ang="0">
                    <a:pos x="73" y="133"/>
                  </a:cxn>
                  <a:cxn ang="0">
                    <a:pos x="80" y="132"/>
                  </a:cxn>
                  <a:cxn ang="0">
                    <a:pos x="87" y="129"/>
                  </a:cxn>
                  <a:cxn ang="0">
                    <a:pos x="89" y="126"/>
                  </a:cxn>
                  <a:cxn ang="0">
                    <a:pos x="91" y="115"/>
                  </a:cxn>
                  <a:cxn ang="0">
                    <a:pos x="94" y="113"/>
                  </a:cxn>
                  <a:cxn ang="0">
                    <a:pos x="104" y="111"/>
                  </a:cxn>
                  <a:cxn ang="0">
                    <a:pos x="109" y="103"/>
                  </a:cxn>
                  <a:cxn ang="0">
                    <a:pos x="109" y="101"/>
                  </a:cxn>
                  <a:cxn ang="0">
                    <a:pos x="113" y="93"/>
                  </a:cxn>
                  <a:cxn ang="0">
                    <a:pos x="116" y="93"/>
                  </a:cxn>
                  <a:cxn ang="0">
                    <a:pos x="123" y="91"/>
                  </a:cxn>
                  <a:cxn ang="0">
                    <a:pos x="128" y="84"/>
                  </a:cxn>
                  <a:cxn ang="0">
                    <a:pos x="130" y="81"/>
                  </a:cxn>
                  <a:cxn ang="0">
                    <a:pos x="136" y="79"/>
                  </a:cxn>
                  <a:cxn ang="0">
                    <a:pos x="138" y="78"/>
                  </a:cxn>
                  <a:cxn ang="0">
                    <a:pos x="143" y="69"/>
                  </a:cxn>
                  <a:cxn ang="0">
                    <a:pos x="143" y="69"/>
                  </a:cxn>
                  <a:cxn ang="0">
                    <a:pos x="141" y="65"/>
                  </a:cxn>
                  <a:cxn ang="0">
                    <a:pos x="131" y="64"/>
                  </a:cxn>
                </a:cxnLst>
                <a:rect l="0" t="0" r="r" b="b"/>
                <a:pathLst>
                  <a:path w="143" h="153">
                    <a:moveTo>
                      <a:pt x="131" y="64"/>
                    </a:moveTo>
                    <a:lnTo>
                      <a:pt x="131" y="64"/>
                    </a:lnTo>
                    <a:lnTo>
                      <a:pt x="128" y="62"/>
                    </a:lnTo>
                    <a:lnTo>
                      <a:pt x="124" y="59"/>
                    </a:lnTo>
                    <a:lnTo>
                      <a:pt x="121" y="55"/>
                    </a:lnTo>
                    <a:lnTo>
                      <a:pt x="121" y="52"/>
                    </a:lnTo>
                    <a:lnTo>
                      <a:pt x="121" y="52"/>
                    </a:lnTo>
                    <a:lnTo>
                      <a:pt x="120" y="48"/>
                    </a:lnTo>
                    <a:lnTo>
                      <a:pt x="117" y="45"/>
                    </a:lnTo>
                    <a:lnTo>
                      <a:pt x="116" y="42"/>
                    </a:lnTo>
                    <a:lnTo>
                      <a:pt x="114" y="39"/>
                    </a:lnTo>
                    <a:lnTo>
                      <a:pt x="114" y="39"/>
                    </a:lnTo>
                    <a:lnTo>
                      <a:pt x="113" y="37"/>
                    </a:lnTo>
                    <a:lnTo>
                      <a:pt x="109" y="34"/>
                    </a:lnTo>
                    <a:lnTo>
                      <a:pt x="99" y="28"/>
                    </a:lnTo>
                    <a:lnTo>
                      <a:pt x="99" y="28"/>
                    </a:lnTo>
                    <a:lnTo>
                      <a:pt x="96" y="27"/>
                    </a:lnTo>
                    <a:lnTo>
                      <a:pt x="94" y="25"/>
                    </a:lnTo>
                    <a:lnTo>
                      <a:pt x="93" y="18"/>
                    </a:lnTo>
                    <a:lnTo>
                      <a:pt x="91" y="12"/>
                    </a:lnTo>
                    <a:lnTo>
                      <a:pt x="90" y="10"/>
                    </a:lnTo>
                    <a:lnTo>
                      <a:pt x="90" y="10"/>
                    </a:lnTo>
                    <a:lnTo>
                      <a:pt x="84" y="7"/>
                    </a:lnTo>
                    <a:lnTo>
                      <a:pt x="80" y="0"/>
                    </a:lnTo>
                    <a:lnTo>
                      <a:pt x="80" y="0"/>
                    </a:lnTo>
                    <a:lnTo>
                      <a:pt x="70" y="2"/>
                    </a:lnTo>
                    <a:lnTo>
                      <a:pt x="70" y="2"/>
                    </a:lnTo>
                    <a:lnTo>
                      <a:pt x="66" y="2"/>
                    </a:lnTo>
                    <a:lnTo>
                      <a:pt x="63" y="5"/>
                    </a:lnTo>
                    <a:lnTo>
                      <a:pt x="59" y="10"/>
                    </a:lnTo>
                    <a:lnTo>
                      <a:pt x="59" y="10"/>
                    </a:lnTo>
                    <a:lnTo>
                      <a:pt x="56" y="10"/>
                    </a:lnTo>
                    <a:lnTo>
                      <a:pt x="54" y="8"/>
                    </a:lnTo>
                    <a:lnTo>
                      <a:pt x="50" y="4"/>
                    </a:lnTo>
                    <a:lnTo>
                      <a:pt x="50" y="4"/>
                    </a:lnTo>
                    <a:lnTo>
                      <a:pt x="46" y="4"/>
                    </a:lnTo>
                    <a:lnTo>
                      <a:pt x="40" y="5"/>
                    </a:lnTo>
                    <a:lnTo>
                      <a:pt x="32" y="8"/>
                    </a:lnTo>
                    <a:lnTo>
                      <a:pt x="32" y="8"/>
                    </a:lnTo>
                    <a:lnTo>
                      <a:pt x="16" y="11"/>
                    </a:lnTo>
                    <a:lnTo>
                      <a:pt x="16" y="11"/>
                    </a:lnTo>
                    <a:lnTo>
                      <a:pt x="16" y="65"/>
                    </a:lnTo>
                    <a:lnTo>
                      <a:pt x="16" y="65"/>
                    </a:lnTo>
                    <a:lnTo>
                      <a:pt x="16" y="68"/>
                    </a:lnTo>
                    <a:lnTo>
                      <a:pt x="13" y="68"/>
                    </a:lnTo>
                    <a:lnTo>
                      <a:pt x="9" y="69"/>
                    </a:lnTo>
                    <a:lnTo>
                      <a:pt x="3" y="69"/>
                    </a:lnTo>
                    <a:lnTo>
                      <a:pt x="0" y="71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119"/>
                    </a:lnTo>
                    <a:lnTo>
                      <a:pt x="0" y="119"/>
                    </a:lnTo>
                    <a:lnTo>
                      <a:pt x="5" y="121"/>
                    </a:lnTo>
                    <a:lnTo>
                      <a:pt x="8" y="123"/>
                    </a:lnTo>
                    <a:lnTo>
                      <a:pt x="8" y="123"/>
                    </a:lnTo>
                    <a:lnTo>
                      <a:pt x="12" y="133"/>
                    </a:lnTo>
                    <a:lnTo>
                      <a:pt x="13" y="139"/>
                    </a:lnTo>
                    <a:lnTo>
                      <a:pt x="13" y="142"/>
                    </a:lnTo>
                    <a:lnTo>
                      <a:pt x="13" y="142"/>
                    </a:lnTo>
                    <a:lnTo>
                      <a:pt x="12" y="143"/>
                    </a:lnTo>
                    <a:lnTo>
                      <a:pt x="10" y="143"/>
                    </a:lnTo>
                    <a:lnTo>
                      <a:pt x="10" y="145"/>
                    </a:lnTo>
                    <a:lnTo>
                      <a:pt x="10" y="146"/>
                    </a:lnTo>
                    <a:lnTo>
                      <a:pt x="10" y="146"/>
                    </a:lnTo>
                    <a:lnTo>
                      <a:pt x="9" y="150"/>
                    </a:lnTo>
                    <a:lnTo>
                      <a:pt x="10" y="152"/>
                    </a:lnTo>
                    <a:lnTo>
                      <a:pt x="13" y="153"/>
                    </a:lnTo>
                    <a:lnTo>
                      <a:pt x="13" y="153"/>
                    </a:lnTo>
                    <a:lnTo>
                      <a:pt x="22" y="153"/>
                    </a:lnTo>
                    <a:lnTo>
                      <a:pt x="26" y="153"/>
                    </a:lnTo>
                    <a:lnTo>
                      <a:pt x="29" y="152"/>
                    </a:lnTo>
                    <a:lnTo>
                      <a:pt x="29" y="152"/>
                    </a:lnTo>
                    <a:lnTo>
                      <a:pt x="37" y="143"/>
                    </a:lnTo>
                    <a:lnTo>
                      <a:pt x="42" y="139"/>
                    </a:lnTo>
                    <a:lnTo>
                      <a:pt x="43" y="135"/>
                    </a:lnTo>
                    <a:lnTo>
                      <a:pt x="43" y="135"/>
                    </a:lnTo>
                    <a:lnTo>
                      <a:pt x="44" y="132"/>
                    </a:lnTo>
                    <a:lnTo>
                      <a:pt x="46" y="128"/>
                    </a:lnTo>
                    <a:lnTo>
                      <a:pt x="47" y="126"/>
                    </a:lnTo>
                    <a:lnTo>
                      <a:pt x="49" y="125"/>
                    </a:lnTo>
                    <a:lnTo>
                      <a:pt x="52" y="125"/>
                    </a:lnTo>
                    <a:lnTo>
                      <a:pt x="54" y="126"/>
                    </a:lnTo>
                    <a:lnTo>
                      <a:pt x="54" y="126"/>
                    </a:lnTo>
                    <a:lnTo>
                      <a:pt x="63" y="132"/>
                    </a:lnTo>
                    <a:lnTo>
                      <a:pt x="67" y="132"/>
                    </a:lnTo>
                    <a:lnTo>
                      <a:pt x="73" y="133"/>
                    </a:lnTo>
                    <a:lnTo>
                      <a:pt x="73" y="133"/>
                    </a:lnTo>
                    <a:lnTo>
                      <a:pt x="80" y="132"/>
                    </a:lnTo>
                    <a:lnTo>
                      <a:pt x="84" y="132"/>
                    </a:lnTo>
                    <a:lnTo>
                      <a:pt x="87" y="129"/>
                    </a:lnTo>
                    <a:lnTo>
                      <a:pt x="89" y="126"/>
                    </a:lnTo>
                    <a:lnTo>
                      <a:pt x="89" y="126"/>
                    </a:lnTo>
                    <a:lnTo>
                      <a:pt x="90" y="118"/>
                    </a:lnTo>
                    <a:lnTo>
                      <a:pt x="91" y="115"/>
                    </a:lnTo>
                    <a:lnTo>
                      <a:pt x="94" y="113"/>
                    </a:lnTo>
                    <a:lnTo>
                      <a:pt x="94" y="113"/>
                    </a:lnTo>
                    <a:lnTo>
                      <a:pt x="100" y="113"/>
                    </a:lnTo>
                    <a:lnTo>
                      <a:pt x="104" y="111"/>
                    </a:lnTo>
                    <a:lnTo>
                      <a:pt x="107" y="108"/>
                    </a:lnTo>
                    <a:lnTo>
                      <a:pt x="109" y="103"/>
                    </a:lnTo>
                    <a:lnTo>
                      <a:pt x="109" y="103"/>
                    </a:lnTo>
                    <a:lnTo>
                      <a:pt x="109" y="101"/>
                    </a:lnTo>
                    <a:lnTo>
                      <a:pt x="110" y="96"/>
                    </a:lnTo>
                    <a:lnTo>
                      <a:pt x="113" y="93"/>
                    </a:lnTo>
                    <a:lnTo>
                      <a:pt x="116" y="93"/>
                    </a:lnTo>
                    <a:lnTo>
                      <a:pt x="116" y="93"/>
                    </a:lnTo>
                    <a:lnTo>
                      <a:pt x="118" y="92"/>
                    </a:lnTo>
                    <a:lnTo>
                      <a:pt x="123" y="91"/>
                    </a:lnTo>
                    <a:lnTo>
                      <a:pt x="126" y="86"/>
                    </a:lnTo>
                    <a:lnTo>
                      <a:pt x="128" y="84"/>
                    </a:lnTo>
                    <a:lnTo>
                      <a:pt x="128" y="84"/>
                    </a:lnTo>
                    <a:lnTo>
                      <a:pt x="130" y="81"/>
                    </a:lnTo>
                    <a:lnTo>
                      <a:pt x="133" y="79"/>
                    </a:lnTo>
                    <a:lnTo>
                      <a:pt x="136" y="79"/>
                    </a:lnTo>
                    <a:lnTo>
                      <a:pt x="138" y="78"/>
                    </a:lnTo>
                    <a:lnTo>
                      <a:pt x="138" y="78"/>
                    </a:lnTo>
                    <a:lnTo>
                      <a:pt x="143" y="69"/>
                    </a:lnTo>
                    <a:lnTo>
                      <a:pt x="143" y="69"/>
                    </a:lnTo>
                    <a:lnTo>
                      <a:pt x="143" y="69"/>
                    </a:lnTo>
                    <a:lnTo>
                      <a:pt x="143" y="69"/>
                    </a:lnTo>
                    <a:lnTo>
                      <a:pt x="143" y="68"/>
                    </a:lnTo>
                    <a:lnTo>
                      <a:pt x="141" y="65"/>
                    </a:lnTo>
                    <a:lnTo>
                      <a:pt x="138" y="64"/>
                    </a:lnTo>
                    <a:lnTo>
                      <a:pt x="131" y="64"/>
                    </a:lnTo>
                    <a:lnTo>
                      <a:pt x="131" y="6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2" name="Freeform 193">
                <a:extLst>
                  <a:ext uri="{FF2B5EF4-FFF2-40B4-BE49-F238E27FC236}">
                    <a16:creationId xmlns:a16="http://schemas.microsoft.com/office/drawing/2014/main" id="{33203A6B-DA6F-CFB1-A8DE-B838541524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12746" y="5168196"/>
                <a:ext cx="36437" cy="43497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12" y="0"/>
                  </a:cxn>
                  <a:cxn ang="0">
                    <a:pos x="9" y="3"/>
                  </a:cxn>
                  <a:cxn ang="0">
                    <a:pos x="5" y="6"/>
                  </a:cxn>
                  <a:cxn ang="0">
                    <a:pos x="0" y="13"/>
                  </a:cxn>
                  <a:cxn ang="0">
                    <a:pos x="0" y="13"/>
                  </a:cxn>
                  <a:cxn ang="0">
                    <a:pos x="3" y="20"/>
                  </a:cxn>
                  <a:cxn ang="0">
                    <a:pos x="7" y="26"/>
                  </a:cxn>
                  <a:cxn ang="0">
                    <a:pos x="10" y="27"/>
                  </a:cxn>
                  <a:cxn ang="0">
                    <a:pos x="10" y="27"/>
                  </a:cxn>
                  <a:cxn ang="0">
                    <a:pos x="17" y="27"/>
                  </a:cxn>
                  <a:cxn ang="0">
                    <a:pos x="19" y="26"/>
                  </a:cxn>
                  <a:cxn ang="0">
                    <a:pos x="20" y="23"/>
                  </a:cxn>
                  <a:cxn ang="0">
                    <a:pos x="20" y="23"/>
                  </a:cxn>
                  <a:cxn ang="0">
                    <a:pos x="20" y="22"/>
                  </a:cxn>
                  <a:cxn ang="0">
                    <a:pos x="22" y="19"/>
                  </a:cxn>
                  <a:cxn ang="0">
                    <a:pos x="22" y="19"/>
                  </a:cxn>
                  <a:cxn ang="0">
                    <a:pos x="20" y="6"/>
                  </a:cxn>
                  <a:cxn ang="0">
                    <a:pos x="20" y="6"/>
                  </a:cxn>
                  <a:cxn ang="0">
                    <a:pos x="16" y="3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22" h="27">
                    <a:moveTo>
                      <a:pt x="12" y="0"/>
                    </a:moveTo>
                    <a:lnTo>
                      <a:pt x="12" y="0"/>
                    </a:lnTo>
                    <a:lnTo>
                      <a:pt x="9" y="3"/>
                    </a:lnTo>
                    <a:lnTo>
                      <a:pt x="5" y="6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3" y="20"/>
                    </a:lnTo>
                    <a:lnTo>
                      <a:pt x="7" y="26"/>
                    </a:lnTo>
                    <a:lnTo>
                      <a:pt x="10" y="27"/>
                    </a:lnTo>
                    <a:lnTo>
                      <a:pt x="10" y="27"/>
                    </a:lnTo>
                    <a:lnTo>
                      <a:pt x="17" y="27"/>
                    </a:lnTo>
                    <a:lnTo>
                      <a:pt x="19" y="26"/>
                    </a:lnTo>
                    <a:lnTo>
                      <a:pt x="20" y="23"/>
                    </a:lnTo>
                    <a:lnTo>
                      <a:pt x="20" y="23"/>
                    </a:lnTo>
                    <a:lnTo>
                      <a:pt x="20" y="22"/>
                    </a:lnTo>
                    <a:lnTo>
                      <a:pt x="22" y="19"/>
                    </a:lnTo>
                    <a:lnTo>
                      <a:pt x="22" y="19"/>
                    </a:lnTo>
                    <a:lnTo>
                      <a:pt x="20" y="6"/>
                    </a:lnTo>
                    <a:lnTo>
                      <a:pt x="20" y="6"/>
                    </a:lnTo>
                    <a:lnTo>
                      <a:pt x="16" y="3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3" name="Freeform 194">
                <a:extLst>
                  <a:ext uri="{FF2B5EF4-FFF2-40B4-BE49-F238E27FC236}">
                    <a16:creationId xmlns:a16="http://schemas.microsoft.com/office/drawing/2014/main" id="{45884EA9-FC0B-7B18-2503-3813B038EF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18341" y="5247134"/>
                <a:ext cx="59625" cy="59607"/>
              </a:xfrm>
              <a:custGeom>
                <a:avLst/>
                <a:gdLst/>
                <a:ahLst/>
                <a:cxnLst>
                  <a:cxn ang="0">
                    <a:pos x="26" y="1"/>
                  </a:cxn>
                  <a:cxn ang="0">
                    <a:pos x="26" y="1"/>
                  </a:cxn>
                  <a:cxn ang="0">
                    <a:pos x="25" y="1"/>
                  </a:cxn>
                  <a:cxn ang="0">
                    <a:pos x="22" y="0"/>
                  </a:cxn>
                  <a:cxn ang="0">
                    <a:pos x="17" y="3"/>
                  </a:cxn>
                  <a:cxn ang="0">
                    <a:pos x="12" y="5"/>
                  </a:cxn>
                  <a:cxn ang="0">
                    <a:pos x="9" y="8"/>
                  </a:cxn>
                  <a:cxn ang="0">
                    <a:pos x="9" y="8"/>
                  </a:cxn>
                  <a:cxn ang="0">
                    <a:pos x="0" y="22"/>
                  </a:cxn>
                  <a:cxn ang="0">
                    <a:pos x="9" y="35"/>
                  </a:cxn>
                  <a:cxn ang="0">
                    <a:pos x="16" y="37"/>
                  </a:cxn>
                  <a:cxn ang="0">
                    <a:pos x="16" y="37"/>
                  </a:cxn>
                  <a:cxn ang="0">
                    <a:pos x="20" y="28"/>
                  </a:cxn>
                  <a:cxn ang="0">
                    <a:pos x="20" y="28"/>
                  </a:cxn>
                  <a:cxn ang="0">
                    <a:pos x="22" y="27"/>
                  </a:cxn>
                  <a:cxn ang="0">
                    <a:pos x="26" y="27"/>
                  </a:cxn>
                  <a:cxn ang="0">
                    <a:pos x="29" y="27"/>
                  </a:cxn>
                  <a:cxn ang="0">
                    <a:pos x="30" y="27"/>
                  </a:cxn>
                  <a:cxn ang="0">
                    <a:pos x="30" y="25"/>
                  </a:cxn>
                  <a:cxn ang="0">
                    <a:pos x="30" y="25"/>
                  </a:cxn>
                  <a:cxn ang="0">
                    <a:pos x="30" y="22"/>
                  </a:cxn>
                  <a:cxn ang="0">
                    <a:pos x="33" y="20"/>
                  </a:cxn>
                  <a:cxn ang="0">
                    <a:pos x="34" y="17"/>
                  </a:cxn>
                  <a:cxn ang="0">
                    <a:pos x="36" y="14"/>
                  </a:cxn>
                  <a:cxn ang="0">
                    <a:pos x="36" y="14"/>
                  </a:cxn>
                  <a:cxn ang="0">
                    <a:pos x="34" y="11"/>
                  </a:cxn>
                  <a:cxn ang="0">
                    <a:pos x="32" y="8"/>
                  </a:cxn>
                  <a:cxn ang="0">
                    <a:pos x="27" y="4"/>
                  </a:cxn>
                  <a:cxn ang="0">
                    <a:pos x="26" y="1"/>
                  </a:cxn>
                  <a:cxn ang="0">
                    <a:pos x="26" y="1"/>
                  </a:cxn>
                </a:cxnLst>
                <a:rect l="0" t="0" r="r" b="b"/>
                <a:pathLst>
                  <a:path w="36" h="37">
                    <a:moveTo>
                      <a:pt x="26" y="1"/>
                    </a:moveTo>
                    <a:lnTo>
                      <a:pt x="26" y="1"/>
                    </a:lnTo>
                    <a:lnTo>
                      <a:pt x="25" y="1"/>
                    </a:lnTo>
                    <a:lnTo>
                      <a:pt x="22" y="0"/>
                    </a:lnTo>
                    <a:lnTo>
                      <a:pt x="17" y="3"/>
                    </a:lnTo>
                    <a:lnTo>
                      <a:pt x="12" y="5"/>
                    </a:lnTo>
                    <a:lnTo>
                      <a:pt x="9" y="8"/>
                    </a:lnTo>
                    <a:lnTo>
                      <a:pt x="9" y="8"/>
                    </a:lnTo>
                    <a:lnTo>
                      <a:pt x="0" y="22"/>
                    </a:lnTo>
                    <a:lnTo>
                      <a:pt x="9" y="35"/>
                    </a:lnTo>
                    <a:lnTo>
                      <a:pt x="16" y="37"/>
                    </a:lnTo>
                    <a:lnTo>
                      <a:pt x="16" y="37"/>
                    </a:lnTo>
                    <a:lnTo>
                      <a:pt x="20" y="28"/>
                    </a:lnTo>
                    <a:lnTo>
                      <a:pt x="20" y="28"/>
                    </a:lnTo>
                    <a:lnTo>
                      <a:pt x="22" y="27"/>
                    </a:lnTo>
                    <a:lnTo>
                      <a:pt x="26" y="27"/>
                    </a:lnTo>
                    <a:lnTo>
                      <a:pt x="29" y="27"/>
                    </a:lnTo>
                    <a:lnTo>
                      <a:pt x="30" y="27"/>
                    </a:lnTo>
                    <a:lnTo>
                      <a:pt x="30" y="25"/>
                    </a:lnTo>
                    <a:lnTo>
                      <a:pt x="30" y="25"/>
                    </a:lnTo>
                    <a:lnTo>
                      <a:pt x="30" y="22"/>
                    </a:lnTo>
                    <a:lnTo>
                      <a:pt x="33" y="20"/>
                    </a:lnTo>
                    <a:lnTo>
                      <a:pt x="34" y="17"/>
                    </a:lnTo>
                    <a:lnTo>
                      <a:pt x="36" y="14"/>
                    </a:lnTo>
                    <a:lnTo>
                      <a:pt x="36" y="14"/>
                    </a:lnTo>
                    <a:lnTo>
                      <a:pt x="34" y="11"/>
                    </a:lnTo>
                    <a:lnTo>
                      <a:pt x="32" y="8"/>
                    </a:lnTo>
                    <a:lnTo>
                      <a:pt x="27" y="4"/>
                    </a:lnTo>
                    <a:lnTo>
                      <a:pt x="26" y="1"/>
                    </a:lnTo>
                    <a:lnTo>
                      <a:pt x="26" y="1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4" name="Freeform 195">
                <a:extLst>
                  <a:ext uri="{FF2B5EF4-FFF2-40B4-BE49-F238E27FC236}">
                    <a16:creationId xmlns:a16="http://schemas.microsoft.com/office/drawing/2014/main" id="{17372D45-8907-6CC8-E8EF-0A33754F90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3404" y="5065092"/>
                <a:ext cx="425655" cy="364084"/>
              </a:xfrm>
              <a:custGeom>
                <a:avLst/>
                <a:gdLst/>
                <a:ahLst/>
                <a:cxnLst>
                  <a:cxn ang="0">
                    <a:pos x="245" y="83"/>
                  </a:cxn>
                  <a:cxn ang="0">
                    <a:pos x="242" y="90"/>
                  </a:cxn>
                  <a:cxn ang="0">
                    <a:pos x="230" y="90"/>
                  </a:cxn>
                  <a:cxn ang="0">
                    <a:pos x="228" y="70"/>
                  </a:cxn>
                  <a:cxn ang="0">
                    <a:pos x="239" y="67"/>
                  </a:cxn>
                  <a:cxn ang="0">
                    <a:pos x="243" y="67"/>
                  </a:cxn>
                  <a:cxn ang="0">
                    <a:pos x="242" y="37"/>
                  </a:cxn>
                  <a:cxn ang="0">
                    <a:pos x="236" y="23"/>
                  </a:cxn>
                  <a:cxn ang="0">
                    <a:pos x="223" y="6"/>
                  </a:cxn>
                  <a:cxn ang="0">
                    <a:pos x="210" y="3"/>
                  </a:cxn>
                  <a:cxn ang="0">
                    <a:pos x="198" y="0"/>
                  </a:cxn>
                  <a:cxn ang="0">
                    <a:pos x="188" y="10"/>
                  </a:cxn>
                  <a:cxn ang="0">
                    <a:pos x="181" y="17"/>
                  </a:cxn>
                  <a:cxn ang="0">
                    <a:pos x="171" y="24"/>
                  </a:cxn>
                  <a:cxn ang="0">
                    <a:pos x="164" y="34"/>
                  </a:cxn>
                  <a:cxn ang="0">
                    <a:pos x="155" y="44"/>
                  </a:cxn>
                  <a:cxn ang="0">
                    <a:pos x="145" y="49"/>
                  </a:cxn>
                  <a:cxn ang="0">
                    <a:pos x="139" y="63"/>
                  </a:cxn>
                  <a:cxn ang="0">
                    <a:pos x="122" y="63"/>
                  </a:cxn>
                  <a:cxn ang="0">
                    <a:pos x="107" y="56"/>
                  </a:cxn>
                  <a:cxn ang="0">
                    <a:pos x="99" y="63"/>
                  </a:cxn>
                  <a:cxn ang="0">
                    <a:pos x="92" y="74"/>
                  </a:cxn>
                  <a:cxn ang="0">
                    <a:pos x="77" y="84"/>
                  </a:cxn>
                  <a:cxn ang="0">
                    <a:pos x="64" y="81"/>
                  </a:cxn>
                  <a:cxn ang="0">
                    <a:pos x="65" y="74"/>
                  </a:cxn>
                  <a:cxn ang="0">
                    <a:pos x="68" y="70"/>
                  </a:cxn>
                  <a:cxn ang="0">
                    <a:pos x="60" y="52"/>
                  </a:cxn>
                  <a:cxn ang="0">
                    <a:pos x="55" y="108"/>
                  </a:cxn>
                  <a:cxn ang="0">
                    <a:pos x="45" y="118"/>
                  </a:cxn>
                  <a:cxn ang="0">
                    <a:pos x="24" y="120"/>
                  </a:cxn>
                  <a:cxn ang="0">
                    <a:pos x="17" y="111"/>
                  </a:cxn>
                  <a:cxn ang="0">
                    <a:pos x="13" y="106"/>
                  </a:cxn>
                  <a:cxn ang="0">
                    <a:pos x="7" y="113"/>
                  </a:cxn>
                  <a:cxn ang="0">
                    <a:pos x="0" y="114"/>
                  </a:cxn>
                  <a:cxn ang="0">
                    <a:pos x="16" y="150"/>
                  </a:cxn>
                  <a:cxn ang="0">
                    <a:pos x="27" y="171"/>
                  </a:cxn>
                  <a:cxn ang="0">
                    <a:pos x="27" y="187"/>
                  </a:cxn>
                  <a:cxn ang="0">
                    <a:pos x="28" y="199"/>
                  </a:cxn>
                  <a:cxn ang="0">
                    <a:pos x="31" y="212"/>
                  </a:cxn>
                  <a:cxn ang="0">
                    <a:pos x="37" y="215"/>
                  </a:cxn>
                  <a:cxn ang="0">
                    <a:pos x="43" y="218"/>
                  </a:cxn>
                  <a:cxn ang="0">
                    <a:pos x="50" y="226"/>
                  </a:cxn>
                  <a:cxn ang="0">
                    <a:pos x="58" y="224"/>
                  </a:cxn>
                  <a:cxn ang="0">
                    <a:pos x="78" y="218"/>
                  </a:cxn>
                  <a:cxn ang="0">
                    <a:pos x="92" y="212"/>
                  </a:cxn>
                  <a:cxn ang="0">
                    <a:pos x="111" y="211"/>
                  </a:cxn>
                  <a:cxn ang="0">
                    <a:pos x="127" y="214"/>
                  </a:cxn>
                  <a:cxn ang="0">
                    <a:pos x="138" y="211"/>
                  </a:cxn>
                  <a:cxn ang="0">
                    <a:pos x="142" y="208"/>
                  </a:cxn>
                  <a:cxn ang="0">
                    <a:pos x="156" y="204"/>
                  </a:cxn>
                  <a:cxn ang="0">
                    <a:pos x="189" y="182"/>
                  </a:cxn>
                  <a:cxn ang="0">
                    <a:pos x="220" y="147"/>
                  </a:cxn>
                  <a:cxn ang="0">
                    <a:pos x="239" y="121"/>
                  </a:cxn>
                  <a:cxn ang="0">
                    <a:pos x="255" y="100"/>
                  </a:cxn>
                  <a:cxn ang="0">
                    <a:pos x="246" y="86"/>
                  </a:cxn>
                  <a:cxn ang="0">
                    <a:pos x="195" y="140"/>
                  </a:cxn>
                  <a:cxn ang="0">
                    <a:pos x="186" y="141"/>
                  </a:cxn>
                  <a:cxn ang="0">
                    <a:pos x="166" y="135"/>
                  </a:cxn>
                  <a:cxn ang="0">
                    <a:pos x="183" y="116"/>
                  </a:cxn>
                  <a:cxn ang="0">
                    <a:pos x="192" y="114"/>
                  </a:cxn>
                  <a:cxn ang="0">
                    <a:pos x="202" y="127"/>
                  </a:cxn>
                  <a:cxn ang="0">
                    <a:pos x="196" y="135"/>
                  </a:cxn>
                </a:cxnLst>
                <a:rect l="0" t="0" r="r" b="b"/>
                <a:pathLst>
                  <a:path w="257" h="226">
                    <a:moveTo>
                      <a:pt x="246" y="86"/>
                    </a:moveTo>
                    <a:lnTo>
                      <a:pt x="246" y="86"/>
                    </a:lnTo>
                    <a:lnTo>
                      <a:pt x="245" y="83"/>
                    </a:lnTo>
                    <a:lnTo>
                      <a:pt x="245" y="83"/>
                    </a:lnTo>
                    <a:lnTo>
                      <a:pt x="243" y="86"/>
                    </a:lnTo>
                    <a:lnTo>
                      <a:pt x="243" y="87"/>
                    </a:lnTo>
                    <a:lnTo>
                      <a:pt x="243" y="87"/>
                    </a:lnTo>
                    <a:lnTo>
                      <a:pt x="242" y="90"/>
                    </a:lnTo>
                    <a:lnTo>
                      <a:pt x="240" y="91"/>
                    </a:lnTo>
                    <a:lnTo>
                      <a:pt x="233" y="91"/>
                    </a:lnTo>
                    <a:lnTo>
                      <a:pt x="233" y="91"/>
                    </a:lnTo>
                    <a:lnTo>
                      <a:pt x="230" y="90"/>
                    </a:lnTo>
                    <a:lnTo>
                      <a:pt x="226" y="84"/>
                    </a:lnTo>
                    <a:lnTo>
                      <a:pt x="223" y="77"/>
                    </a:lnTo>
                    <a:lnTo>
                      <a:pt x="223" y="77"/>
                    </a:lnTo>
                    <a:lnTo>
                      <a:pt x="228" y="70"/>
                    </a:lnTo>
                    <a:lnTo>
                      <a:pt x="232" y="67"/>
                    </a:lnTo>
                    <a:lnTo>
                      <a:pt x="235" y="64"/>
                    </a:lnTo>
                    <a:lnTo>
                      <a:pt x="235" y="64"/>
                    </a:lnTo>
                    <a:lnTo>
                      <a:pt x="239" y="67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67"/>
                    </a:lnTo>
                    <a:lnTo>
                      <a:pt x="243" y="67"/>
                    </a:lnTo>
                    <a:lnTo>
                      <a:pt x="245" y="53"/>
                    </a:lnTo>
                    <a:lnTo>
                      <a:pt x="245" y="43"/>
                    </a:lnTo>
                    <a:lnTo>
                      <a:pt x="243" y="39"/>
                    </a:lnTo>
                    <a:lnTo>
                      <a:pt x="242" y="37"/>
                    </a:lnTo>
                    <a:lnTo>
                      <a:pt x="242" y="37"/>
                    </a:lnTo>
                    <a:lnTo>
                      <a:pt x="240" y="36"/>
                    </a:lnTo>
                    <a:lnTo>
                      <a:pt x="239" y="32"/>
                    </a:lnTo>
                    <a:lnTo>
                      <a:pt x="236" y="23"/>
                    </a:lnTo>
                    <a:lnTo>
                      <a:pt x="232" y="7"/>
                    </a:lnTo>
                    <a:lnTo>
                      <a:pt x="232" y="7"/>
                    </a:lnTo>
                    <a:lnTo>
                      <a:pt x="229" y="6"/>
                    </a:lnTo>
                    <a:lnTo>
                      <a:pt x="223" y="6"/>
                    </a:lnTo>
                    <a:lnTo>
                      <a:pt x="218" y="5"/>
                    </a:lnTo>
                    <a:lnTo>
                      <a:pt x="213" y="3"/>
                    </a:lnTo>
                    <a:lnTo>
                      <a:pt x="213" y="3"/>
                    </a:lnTo>
                    <a:lnTo>
                      <a:pt x="210" y="3"/>
                    </a:lnTo>
                    <a:lnTo>
                      <a:pt x="205" y="2"/>
                    </a:lnTo>
                    <a:lnTo>
                      <a:pt x="200" y="2"/>
                    </a:lnTo>
                    <a:lnTo>
                      <a:pt x="198" y="0"/>
                    </a:lnTo>
                    <a:lnTo>
                      <a:pt x="198" y="0"/>
                    </a:lnTo>
                    <a:lnTo>
                      <a:pt x="193" y="9"/>
                    </a:lnTo>
                    <a:lnTo>
                      <a:pt x="193" y="9"/>
                    </a:lnTo>
                    <a:lnTo>
                      <a:pt x="191" y="10"/>
                    </a:lnTo>
                    <a:lnTo>
                      <a:pt x="188" y="10"/>
                    </a:lnTo>
                    <a:lnTo>
                      <a:pt x="185" y="12"/>
                    </a:lnTo>
                    <a:lnTo>
                      <a:pt x="183" y="15"/>
                    </a:lnTo>
                    <a:lnTo>
                      <a:pt x="183" y="15"/>
                    </a:lnTo>
                    <a:lnTo>
                      <a:pt x="181" y="17"/>
                    </a:lnTo>
                    <a:lnTo>
                      <a:pt x="178" y="22"/>
                    </a:lnTo>
                    <a:lnTo>
                      <a:pt x="173" y="23"/>
                    </a:lnTo>
                    <a:lnTo>
                      <a:pt x="171" y="24"/>
                    </a:lnTo>
                    <a:lnTo>
                      <a:pt x="171" y="24"/>
                    </a:lnTo>
                    <a:lnTo>
                      <a:pt x="168" y="24"/>
                    </a:lnTo>
                    <a:lnTo>
                      <a:pt x="165" y="27"/>
                    </a:lnTo>
                    <a:lnTo>
                      <a:pt x="164" y="32"/>
                    </a:lnTo>
                    <a:lnTo>
                      <a:pt x="164" y="34"/>
                    </a:lnTo>
                    <a:lnTo>
                      <a:pt x="164" y="34"/>
                    </a:lnTo>
                    <a:lnTo>
                      <a:pt x="162" y="39"/>
                    </a:lnTo>
                    <a:lnTo>
                      <a:pt x="159" y="42"/>
                    </a:lnTo>
                    <a:lnTo>
                      <a:pt x="155" y="44"/>
                    </a:lnTo>
                    <a:lnTo>
                      <a:pt x="149" y="44"/>
                    </a:lnTo>
                    <a:lnTo>
                      <a:pt x="149" y="44"/>
                    </a:lnTo>
                    <a:lnTo>
                      <a:pt x="146" y="46"/>
                    </a:lnTo>
                    <a:lnTo>
                      <a:pt x="145" y="49"/>
                    </a:lnTo>
                    <a:lnTo>
                      <a:pt x="144" y="57"/>
                    </a:lnTo>
                    <a:lnTo>
                      <a:pt x="144" y="57"/>
                    </a:lnTo>
                    <a:lnTo>
                      <a:pt x="142" y="60"/>
                    </a:lnTo>
                    <a:lnTo>
                      <a:pt x="139" y="63"/>
                    </a:lnTo>
                    <a:lnTo>
                      <a:pt x="135" y="63"/>
                    </a:lnTo>
                    <a:lnTo>
                      <a:pt x="128" y="64"/>
                    </a:lnTo>
                    <a:lnTo>
                      <a:pt x="128" y="64"/>
                    </a:lnTo>
                    <a:lnTo>
                      <a:pt x="122" y="63"/>
                    </a:lnTo>
                    <a:lnTo>
                      <a:pt x="118" y="63"/>
                    </a:lnTo>
                    <a:lnTo>
                      <a:pt x="109" y="57"/>
                    </a:lnTo>
                    <a:lnTo>
                      <a:pt x="109" y="57"/>
                    </a:lnTo>
                    <a:lnTo>
                      <a:pt x="107" y="56"/>
                    </a:lnTo>
                    <a:lnTo>
                      <a:pt x="104" y="56"/>
                    </a:lnTo>
                    <a:lnTo>
                      <a:pt x="102" y="57"/>
                    </a:lnTo>
                    <a:lnTo>
                      <a:pt x="101" y="59"/>
                    </a:lnTo>
                    <a:lnTo>
                      <a:pt x="99" y="63"/>
                    </a:lnTo>
                    <a:lnTo>
                      <a:pt x="98" y="66"/>
                    </a:lnTo>
                    <a:lnTo>
                      <a:pt x="98" y="66"/>
                    </a:lnTo>
                    <a:lnTo>
                      <a:pt x="97" y="70"/>
                    </a:lnTo>
                    <a:lnTo>
                      <a:pt x="92" y="74"/>
                    </a:lnTo>
                    <a:lnTo>
                      <a:pt x="84" y="83"/>
                    </a:lnTo>
                    <a:lnTo>
                      <a:pt x="84" y="83"/>
                    </a:lnTo>
                    <a:lnTo>
                      <a:pt x="81" y="84"/>
                    </a:lnTo>
                    <a:lnTo>
                      <a:pt x="77" y="84"/>
                    </a:lnTo>
                    <a:lnTo>
                      <a:pt x="68" y="84"/>
                    </a:lnTo>
                    <a:lnTo>
                      <a:pt x="68" y="84"/>
                    </a:lnTo>
                    <a:lnTo>
                      <a:pt x="65" y="83"/>
                    </a:lnTo>
                    <a:lnTo>
                      <a:pt x="64" y="81"/>
                    </a:lnTo>
                    <a:lnTo>
                      <a:pt x="65" y="77"/>
                    </a:lnTo>
                    <a:lnTo>
                      <a:pt x="65" y="77"/>
                    </a:lnTo>
                    <a:lnTo>
                      <a:pt x="65" y="76"/>
                    </a:lnTo>
                    <a:lnTo>
                      <a:pt x="65" y="74"/>
                    </a:lnTo>
                    <a:lnTo>
                      <a:pt x="67" y="74"/>
                    </a:lnTo>
                    <a:lnTo>
                      <a:pt x="68" y="73"/>
                    </a:lnTo>
                    <a:lnTo>
                      <a:pt x="68" y="73"/>
                    </a:lnTo>
                    <a:lnTo>
                      <a:pt x="68" y="70"/>
                    </a:lnTo>
                    <a:lnTo>
                      <a:pt x="67" y="64"/>
                    </a:lnTo>
                    <a:lnTo>
                      <a:pt x="63" y="54"/>
                    </a:lnTo>
                    <a:lnTo>
                      <a:pt x="63" y="54"/>
                    </a:lnTo>
                    <a:lnTo>
                      <a:pt x="60" y="52"/>
                    </a:lnTo>
                    <a:lnTo>
                      <a:pt x="55" y="50"/>
                    </a:lnTo>
                    <a:lnTo>
                      <a:pt x="55" y="50"/>
                    </a:lnTo>
                    <a:lnTo>
                      <a:pt x="55" y="108"/>
                    </a:lnTo>
                    <a:lnTo>
                      <a:pt x="55" y="108"/>
                    </a:lnTo>
                    <a:lnTo>
                      <a:pt x="54" y="111"/>
                    </a:lnTo>
                    <a:lnTo>
                      <a:pt x="51" y="114"/>
                    </a:lnTo>
                    <a:lnTo>
                      <a:pt x="47" y="117"/>
                    </a:lnTo>
                    <a:lnTo>
                      <a:pt x="45" y="118"/>
                    </a:lnTo>
                    <a:lnTo>
                      <a:pt x="45" y="118"/>
                    </a:lnTo>
                    <a:lnTo>
                      <a:pt x="41" y="120"/>
                    </a:lnTo>
                    <a:lnTo>
                      <a:pt x="37" y="120"/>
                    </a:lnTo>
                    <a:lnTo>
                      <a:pt x="24" y="120"/>
                    </a:lnTo>
                    <a:lnTo>
                      <a:pt x="24" y="120"/>
                    </a:lnTo>
                    <a:lnTo>
                      <a:pt x="21" y="118"/>
                    </a:lnTo>
                    <a:lnTo>
                      <a:pt x="18" y="116"/>
                    </a:lnTo>
                    <a:lnTo>
                      <a:pt x="17" y="111"/>
                    </a:lnTo>
                    <a:lnTo>
                      <a:pt x="16" y="108"/>
                    </a:lnTo>
                    <a:lnTo>
                      <a:pt x="16" y="108"/>
                    </a:lnTo>
                    <a:lnTo>
                      <a:pt x="14" y="107"/>
                    </a:lnTo>
                    <a:lnTo>
                      <a:pt x="13" y="106"/>
                    </a:lnTo>
                    <a:lnTo>
                      <a:pt x="10" y="107"/>
                    </a:lnTo>
                    <a:lnTo>
                      <a:pt x="8" y="110"/>
                    </a:lnTo>
                    <a:lnTo>
                      <a:pt x="7" y="113"/>
                    </a:lnTo>
                    <a:lnTo>
                      <a:pt x="7" y="113"/>
                    </a:lnTo>
                    <a:lnTo>
                      <a:pt x="6" y="114"/>
                    </a:lnTo>
                    <a:lnTo>
                      <a:pt x="4" y="114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7" y="127"/>
                    </a:lnTo>
                    <a:lnTo>
                      <a:pt x="13" y="140"/>
                    </a:lnTo>
                    <a:lnTo>
                      <a:pt x="13" y="140"/>
                    </a:lnTo>
                    <a:lnTo>
                      <a:pt x="16" y="150"/>
                    </a:lnTo>
                    <a:lnTo>
                      <a:pt x="20" y="158"/>
                    </a:lnTo>
                    <a:lnTo>
                      <a:pt x="24" y="165"/>
                    </a:lnTo>
                    <a:lnTo>
                      <a:pt x="27" y="171"/>
                    </a:lnTo>
                    <a:lnTo>
                      <a:pt x="27" y="171"/>
                    </a:lnTo>
                    <a:lnTo>
                      <a:pt x="30" y="181"/>
                    </a:lnTo>
                    <a:lnTo>
                      <a:pt x="30" y="185"/>
                    </a:lnTo>
                    <a:lnTo>
                      <a:pt x="27" y="187"/>
                    </a:lnTo>
                    <a:lnTo>
                      <a:pt x="27" y="187"/>
                    </a:lnTo>
                    <a:lnTo>
                      <a:pt x="24" y="188"/>
                    </a:lnTo>
                    <a:lnTo>
                      <a:pt x="24" y="191"/>
                    </a:lnTo>
                    <a:lnTo>
                      <a:pt x="24" y="194"/>
                    </a:lnTo>
                    <a:lnTo>
                      <a:pt x="28" y="199"/>
                    </a:lnTo>
                    <a:lnTo>
                      <a:pt x="28" y="199"/>
                    </a:lnTo>
                    <a:lnTo>
                      <a:pt x="30" y="205"/>
                    </a:lnTo>
                    <a:lnTo>
                      <a:pt x="31" y="209"/>
                    </a:lnTo>
                    <a:lnTo>
                      <a:pt x="31" y="212"/>
                    </a:lnTo>
                    <a:lnTo>
                      <a:pt x="33" y="214"/>
                    </a:lnTo>
                    <a:lnTo>
                      <a:pt x="33" y="214"/>
                    </a:lnTo>
                    <a:lnTo>
                      <a:pt x="35" y="214"/>
                    </a:lnTo>
                    <a:lnTo>
                      <a:pt x="37" y="215"/>
                    </a:lnTo>
                    <a:lnTo>
                      <a:pt x="38" y="217"/>
                    </a:lnTo>
                    <a:lnTo>
                      <a:pt x="40" y="218"/>
                    </a:lnTo>
                    <a:lnTo>
                      <a:pt x="40" y="218"/>
                    </a:lnTo>
                    <a:lnTo>
                      <a:pt x="43" y="218"/>
                    </a:lnTo>
                    <a:lnTo>
                      <a:pt x="44" y="219"/>
                    </a:lnTo>
                    <a:lnTo>
                      <a:pt x="48" y="224"/>
                    </a:lnTo>
                    <a:lnTo>
                      <a:pt x="48" y="224"/>
                    </a:lnTo>
                    <a:lnTo>
                      <a:pt x="50" y="226"/>
                    </a:lnTo>
                    <a:lnTo>
                      <a:pt x="53" y="226"/>
                    </a:lnTo>
                    <a:lnTo>
                      <a:pt x="55" y="225"/>
                    </a:lnTo>
                    <a:lnTo>
                      <a:pt x="58" y="224"/>
                    </a:lnTo>
                    <a:lnTo>
                      <a:pt x="58" y="224"/>
                    </a:lnTo>
                    <a:lnTo>
                      <a:pt x="61" y="221"/>
                    </a:lnTo>
                    <a:lnTo>
                      <a:pt x="65" y="219"/>
                    </a:lnTo>
                    <a:lnTo>
                      <a:pt x="78" y="218"/>
                    </a:lnTo>
                    <a:lnTo>
                      <a:pt x="78" y="218"/>
                    </a:lnTo>
                    <a:lnTo>
                      <a:pt x="82" y="218"/>
                    </a:lnTo>
                    <a:lnTo>
                      <a:pt x="85" y="217"/>
                    </a:lnTo>
                    <a:lnTo>
                      <a:pt x="88" y="215"/>
                    </a:lnTo>
                    <a:lnTo>
                      <a:pt x="92" y="212"/>
                    </a:lnTo>
                    <a:lnTo>
                      <a:pt x="92" y="212"/>
                    </a:lnTo>
                    <a:lnTo>
                      <a:pt x="98" y="211"/>
                    </a:lnTo>
                    <a:lnTo>
                      <a:pt x="105" y="211"/>
                    </a:lnTo>
                    <a:lnTo>
                      <a:pt x="111" y="211"/>
                    </a:lnTo>
                    <a:lnTo>
                      <a:pt x="117" y="212"/>
                    </a:lnTo>
                    <a:lnTo>
                      <a:pt x="117" y="212"/>
                    </a:lnTo>
                    <a:lnTo>
                      <a:pt x="122" y="214"/>
                    </a:lnTo>
                    <a:lnTo>
                      <a:pt x="127" y="214"/>
                    </a:lnTo>
                    <a:lnTo>
                      <a:pt x="132" y="211"/>
                    </a:lnTo>
                    <a:lnTo>
                      <a:pt x="132" y="211"/>
                    </a:lnTo>
                    <a:lnTo>
                      <a:pt x="135" y="209"/>
                    </a:lnTo>
                    <a:lnTo>
                      <a:pt x="138" y="211"/>
                    </a:lnTo>
                    <a:lnTo>
                      <a:pt x="141" y="211"/>
                    </a:lnTo>
                    <a:lnTo>
                      <a:pt x="142" y="209"/>
                    </a:lnTo>
                    <a:lnTo>
                      <a:pt x="142" y="208"/>
                    </a:lnTo>
                    <a:lnTo>
                      <a:pt x="142" y="208"/>
                    </a:lnTo>
                    <a:lnTo>
                      <a:pt x="144" y="205"/>
                    </a:lnTo>
                    <a:lnTo>
                      <a:pt x="146" y="204"/>
                    </a:lnTo>
                    <a:lnTo>
                      <a:pt x="156" y="204"/>
                    </a:lnTo>
                    <a:lnTo>
                      <a:pt x="156" y="204"/>
                    </a:lnTo>
                    <a:lnTo>
                      <a:pt x="162" y="202"/>
                    </a:lnTo>
                    <a:lnTo>
                      <a:pt x="171" y="198"/>
                    </a:lnTo>
                    <a:lnTo>
                      <a:pt x="179" y="191"/>
                    </a:lnTo>
                    <a:lnTo>
                      <a:pt x="189" y="182"/>
                    </a:lnTo>
                    <a:lnTo>
                      <a:pt x="189" y="182"/>
                    </a:lnTo>
                    <a:lnTo>
                      <a:pt x="199" y="172"/>
                    </a:lnTo>
                    <a:lnTo>
                      <a:pt x="209" y="160"/>
                    </a:lnTo>
                    <a:lnTo>
                      <a:pt x="220" y="147"/>
                    </a:lnTo>
                    <a:lnTo>
                      <a:pt x="228" y="137"/>
                    </a:lnTo>
                    <a:lnTo>
                      <a:pt x="228" y="137"/>
                    </a:lnTo>
                    <a:lnTo>
                      <a:pt x="232" y="128"/>
                    </a:lnTo>
                    <a:lnTo>
                      <a:pt x="239" y="121"/>
                    </a:lnTo>
                    <a:lnTo>
                      <a:pt x="250" y="111"/>
                    </a:lnTo>
                    <a:lnTo>
                      <a:pt x="250" y="111"/>
                    </a:lnTo>
                    <a:lnTo>
                      <a:pt x="253" y="107"/>
                    </a:lnTo>
                    <a:lnTo>
                      <a:pt x="255" y="100"/>
                    </a:lnTo>
                    <a:lnTo>
                      <a:pt x="257" y="84"/>
                    </a:lnTo>
                    <a:lnTo>
                      <a:pt x="257" y="84"/>
                    </a:lnTo>
                    <a:lnTo>
                      <a:pt x="246" y="86"/>
                    </a:lnTo>
                    <a:lnTo>
                      <a:pt x="246" y="86"/>
                    </a:lnTo>
                    <a:close/>
                    <a:moveTo>
                      <a:pt x="196" y="138"/>
                    </a:moveTo>
                    <a:lnTo>
                      <a:pt x="196" y="138"/>
                    </a:lnTo>
                    <a:lnTo>
                      <a:pt x="196" y="140"/>
                    </a:lnTo>
                    <a:lnTo>
                      <a:pt x="195" y="140"/>
                    </a:lnTo>
                    <a:lnTo>
                      <a:pt x="192" y="140"/>
                    </a:lnTo>
                    <a:lnTo>
                      <a:pt x="188" y="140"/>
                    </a:lnTo>
                    <a:lnTo>
                      <a:pt x="186" y="141"/>
                    </a:lnTo>
                    <a:lnTo>
                      <a:pt x="186" y="141"/>
                    </a:lnTo>
                    <a:lnTo>
                      <a:pt x="182" y="150"/>
                    </a:lnTo>
                    <a:lnTo>
                      <a:pt x="175" y="148"/>
                    </a:lnTo>
                    <a:lnTo>
                      <a:pt x="166" y="135"/>
                    </a:lnTo>
                    <a:lnTo>
                      <a:pt x="166" y="135"/>
                    </a:lnTo>
                    <a:lnTo>
                      <a:pt x="175" y="121"/>
                    </a:lnTo>
                    <a:lnTo>
                      <a:pt x="175" y="121"/>
                    </a:lnTo>
                    <a:lnTo>
                      <a:pt x="178" y="118"/>
                    </a:lnTo>
                    <a:lnTo>
                      <a:pt x="183" y="116"/>
                    </a:lnTo>
                    <a:lnTo>
                      <a:pt x="188" y="113"/>
                    </a:lnTo>
                    <a:lnTo>
                      <a:pt x="191" y="114"/>
                    </a:lnTo>
                    <a:lnTo>
                      <a:pt x="192" y="114"/>
                    </a:lnTo>
                    <a:lnTo>
                      <a:pt x="192" y="114"/>
                    </a:lnTo>
                    <a:lnTo>
                      <a:pt x="193" y="117"/>
                    </a:lnTo>
                    <a:lnTo>
                      <a:pt x="198" y="121"/>
                    </a:lnTo>
                    <a:lnTo>
                      <a:pt x="200" y="124"/>
                    </a:lnTo>
                    <a:lnTo>
                      <a:pt x="202" y="127"/>
                    </a:lnTo>
                    <a:lnTo>
                      <a:pt x="202" y="127"/>
                    </a:lnTo>
                    <a:lnTo>
                      <a:pt x="200" y="130"/>
                    </a:lnTo>
                    <a:lnTo>
                      <a:pt x="199" y="133"/>
                    </a:lnTo>
                    <a:lnTo>
                      <a:pt x="196" y="135"/>
                    </a:lnTo>
                    <a:lnTo>
                      <a:pt x="196" y="138"/>
                    </a:lnTo>
                    <a:lnTo>
                      <a:pt x="196" y="138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5" name="Freeform 196">
                <a:extLst>
                  <a:ext uri="{FF2B5EF4-FFF2-40B4-BE49-F238E27FC236}">
                    <a16:creationId xmlns:a16="http://schemas.microsoft.com/office/drawing/2014/main" id="{603C7EE0-BE6A-4AFE-D18F-5F27F0E2B6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30780" y="4639790"/>
                <a:ext cx="309718" cy="315755"/>
              </a:xfrm>
              <a:custGeom>
                <a:avLst/>
                <a:gdLst/>
                <a:ahLst/>
                <a:cxnLst>
                  <a:cxn ang="0">
                    <a:pos x="12" y="183"/>
                  </a:cxn>
                  <a:cxn ang="0">
                    <a:pos x="18" y="185"/>
                  </a:cxn>
                  <a:cxn ang="0">
                    <a:pos x="25" y="183"/>
                  </a:cxn>
                  <a:cxn ang="0">
                    <a:pos x="32" y="186"/>
                  </a:cxn>
                  <a:cxn ang="0">
                    <a:pos x="47" y="190"/>
                  </a:cxn>
                  <a:cxn ang="0">
                    <a:pos x="108" y="196"/>
                  </a:cxn>
                  <a:cxn ang="0">
                    <a:pos x="143" y="196"/>
                  </a:cxn>
                  <a:cxn ang="0">
                    <a:pos x="156" y="196"/>
                  </a:cxn>
                  <a:cxn ang="0">
                    <a:pos x="173" y="193"/>
                  </a:cxn>
                  <a:cxn ang="0">
                    <a:pos x="180" y="115"/>
                  </a:cxn>
                  <a:cxn ang="0">
                    <a:pos x="187" y="79"/>
                  </a:cxn>
                  <a:cxn ang="0">
                    <a:pos x="183" y="79"/>
                  </a:cxn>
                  <a:cxn ang="0">
                    <a:pos x="169" y="81"/>
                  </a:cxn>
                  <a:cxn ang="0">
                    <a:pos x="162" y="85"/>
                  </a:cxn>
                  <a:cxn ang="0">
                    <a:pos x="159" y="84"/>
                  </a:cxn>
                  <a:cxn ang="0">
                    <a:pos x="160" y="72"/>
                  </a:cxn>
                  <a:cxn ang="0">
                    <a:pos x="152" y="59"/>
                  </a:cxn>
                  <a:cxn ang="0">
                    <a:pos x="152" y="55"/>
                  </a:cxn>
                  <a:cxn ang="0">
                    <a:pos x="155" y="37"/>
                  </a:cxn>
                  <a:cxn ang="0">
                    <a:pos x="152" y="31"/>
                  </a:cxn>
                  <a:cxn ang="0">
                    <a:pos x="150" y="21"/>
                  </a:cxn>
                  <a:cxn ang="0">
                    <a:pos x="140" y="21"/>
                  </a:cxn>
                  <a:cxn ang="0">
                    <a:pos x="133" y="18"/>
                  </a:cxn>
                  <a:cxn ang="0">
                    <a:pos x="125" y="17"/>
                  </a:cxn>
                  <a:cxn ang="0">
                    <a:pos x="118" y="21"/>
                  </a:cxn>
                  <a:cxn ang="0">
                    <a:pos x="115" y="32"/>
                  </a:cxn>
                  <a:cxn ang="0">
                    <a:pos x="106" y="32"/>
                  </a:cxn>
                  <a:cxn ang="0">
                    <a:pos x="91" y="35"/>
                  </a:cxn>
                  <a:cxn ang="0">
                    <a:pos x="82" y="25"/>
                  </a:cxn>
                  <a:cxn ang="0">
                    <a:pos x="76" y="18"/>
                  </a:cxn>
                  <a:cxn ang="0">
                    <a:pos x="75" y="13"/>
                  </a:cxn>
                  <a:cxn ang="0">
                    <a:pos x="72" y="0"/>
                  </a:cxn>
                  <a:cxn ang="0">
                    <a:pos x="21" y="0"/>
                  </a:cxn>
                  <a:cxn ang="0">
                    <a:pos x="11" y="4"/>
                  </a:cxn>
                  <a:cxn ang="0">
                    <a:pos x="20" y="24"/>
                  </a:cxn>
                  <a:cxn ang="0">
                    <a:pos x="27" y="41"/>
                  </a:cxn>
                  <a:cxn ang="0">
                    <a:pos x="24" y="55"/>
                  </a:cxn>
                  <a:cxn ang="0">
                    <a:pos x="28" y="71"/>
                  </a:cxn>
                  <a:cxn ang="0">
                    <a:pos x="34" y="88"/>
                  </a:cxn>
                  <a:cxn ang="0">
                    <a:pos x="22" y="112"/>
                  </a:cxn>
                  <a:cxn ang="0">
                    <a:pos x="14" y="126"/>
                  </a:cxn>
                  <a:cxn ang="0">
                    <a:pos x="10" y="142"/>
                  </a:cxn>
                  <a:cxn ang="0">
                    <a:pos x="2" y="160"/>
                  </a:cxn>
                  <a:cxn ang="0">
                    <a:pos x="1" y="176"/>
                  </a:cxn>
                  <a:cxn ang="0">
                    <a:pos x="0" y="187"/>
                  </a:cxn>
                  <a:cxn ang="0">
                    <a:pos x="5" y="185"/>
                  </a:cxn>
                  <a:cxn ang="0">
                    <a:pos x="10" y="182"/>
                  </a:cxn>
                </a:cxnLst>
                <a:rect l="0" t="0" r="r" b="b"/>
                <a:pathLst>
                  <a:path w="187" h="196">
                    <a:moveTo>
                      <a:pt x="10" y="182"/>
                    </a:moveTo>
                    <a:lnTo>
                      <a:pt x="10" y="182"/>
                    </a:lnTo>
                    <a:lnTo>
                      <a:pt x="12" y="183"/>
                    </a:lnTo>
                    <a:lnTo>
                      <a:pt x="14" y="185"/>
                    </a:lnTo>
                    <a:lnTo>
                      <a:pt x="14" y="186"/>
                    </a:lnTo>
                    <a:lnTo>
                      <a:pt x="18" y="185"/>
                    </a:lnTo>
                    <a:lnTo>
                      <a:pt x="18" y="185"/>
                    </a:lnTo>
                    <a:lnTo>
                      <a:pt x="21" y="183"/>
                    </a:lnTo>
                    <a:lnTo>
                      <a:pt x="25" y="183"/>
                    </a:lnTo>
                    <a:lnTo>
                      <a:pt x="30" y="185"/>
                    </a:lnTo>
                    <a:lnTo>
                      <a:pt x="32" y="186"/>
                    </a:lnTo>
                    <a:lnTo>
                      <a:pt x="32" y="186"/>
                    </a:lnTo>
                    <a:lnTo>
                      <a:pt x="39" y="189"/>
                    </a:lnTo>
                    <a:lnTo>
                      <a:pt x="47" y="190"/>
                    </a:lnTo>
                    <a:lnTo>
                      <a:pt x="47" y="190"/>
                    </a:lnTo>
                    <a:lnTo>
                      <a:pt x="102" y="190"/>
                    </a:lnTo>
                    <a:lnTo>
                      <a:pt x="108" y="196"/>
                    </a:lnTo>
                    <a:lnTo>
                      <a:pt x="108" y="196"/>
                    </a:lnTo>
                    <a:lnTo>
                      <a:pt x="123" y="195"/>
                    </a:lnTo>
                    <a:lnTo>
                      <a:pt x="136" y="195"/>
                    </a:lnTo>
                    <a:lnTo>
                      <a:pt x="143" y="196"/>
                    </a:lnTo>
                    <a:lnTo>
                      <a:pt x="143" y="196"/>
                    </a:lnTo>
                    <a:lnTo>
                      <a:pt x="149" y="196"/>
                    </a:lnTo>
                    <a:lnTo>
                      <a:pt x="156" y="196"/>
                    </a:lnTo>
                    <a:lnTo>
                      <a:pt x="169" y="195"/>
                    </a:lnTo>
                    <a:lnTo>
                      <a:pt x="169" y="195"/>
                    </a:lnTo>
                    <a:lnTo>
                      <a:pt x="173" y="193"/>
                    </a:lnTo>
                    <a:lnTo>
                      <a:pt x="155" y="168"/>
                    </a:lnTo>
                    <a:lnTo>
                      <a:pt x="156" y="115"/>
                    </a:lnTo>
                    <a:lnTo>
                      <a:pt x="180" y="115"/>
                    </a:lnTo>
                    <a:lnTo>
                      <a:pt x="185" y="111"/>
                    </a:lnTo>
                    <a:lnTo>
                      <a:pt x="187" y="79"/>
                    </a:lnTo>
                    <a:lnTo>
                      <a:pt x="187" y="79"/>
                    </a:lnTo>
                    <a:lnTo>
                      <a:pt x="185" y="79"/>
                    </a:lnTo>
                    <a:lnTo>
                      <a:pt x="183" y="79"/>
                    </a:lnTo>
                    <a:lnTo>
                      <a:pt x="183" y="79"/>
                    </a:lnTo>
                    <a:lnTo>
                      <a:pt x="176" y="81"/>
                    </a:lnTo>
                    <a:lnTo>
                      <a:pt x="169" y="81"/>
                    </a:lnTo>
                    <a:lnTo>
                      <a:pt x="169" y="81"/>
                    </a:lnTo>
                    <a:lnTo>
                      <a:pt x="166" y="81"/>
                    </a:lnTo>
                    <a:lnTo>
                      <a:pt x="163" y="84"/>
                    </a:lnTo>
                    <a:lnTo>
                      <a:pt x="162" y="85"/>
                    </a:lnTo>
                    <a:lnTo>
                      <a:pt x="160" y="85"/>
                    </a:lnTo>
                    <a:lnTo>
                      <a:pt x="160" y="85"/>
                    </a:lnTo>
                    <a:lnTo>
                      <a:pt x="159" y="84"/>
                    </a:lnTo>
                    <a:lnTo>
                      <a:pt x="159" y="79"/>
                    </a:lnTo>
                    <a:lnTo>
                      <a:pt x="160" y="72"/>
                    </a:lnTo>
                    <a:lnTo>
                      <a:pt x="160" y="72"/>
                    </a:lnTo>
                    <a:lnTo>
                      <a:pt x="160" y="69"/>
                    </a:lnTo>
                    <a:lnTo>
                      <a:pt x="158" y="65"/>
                    </a:lnTo>
                    <a:lnTo>
                      <a:pt x="152" y="59"/>
                    </a:lnTo>
                    <a:lnTo>
                      <a:pt x="152" y="59"/>
                    </a:lnTo>
                    <a:lnTo>
                      <a:pt x="152" y="58"/>
                    </a:lnTo>
                    <a:lnTo>
                      <a:pt x="152" y="55"/>
                    </a:lnTo>
                    <a:lnTo>
                      <a:pt x="153" y="48"/>
                    </a:lnTo>
                    <a:lnTo>
                      <a:pt x="155" y="41"/>
                    </a:lnTo>
                    <a:lnTo>
                      <a:pt x="155" y="37"/>
                    </a:lnTo>
                    <a:lnTo>
                      <a:pt x="155" y="37"/>
                    </a:lnTo>
                    <a:lnTo>
                      <a:pt x="153" y="34"/>
                    </a:lnTo>
                    <a:lnTo>
                      <a:pt x="152" y="31"/>
                    </a:lnTo>
                    <a:lnTo>
                      <a:pt x="152" y="24"/>
                    </a:lnTo>
                    <a:lnTo>
                      <a:pt x="152" y="24"/>
                    </a:lnTo>
                    <a:lnTo>
                      <a:pt x="150" y="21"/>
                    </a:lnTo>
                    <a:lnTo>
                      <a:pt x="149" y="21"/>
                    </a:lnTo>
                    <a:lnTo>
                      <a:pt x="140" y="21"/>
                    </a:lnTo>
                    <a:lnTo>
                      <a:pt x="140" y="21"/>
                    </a:lnTo>
                    <a:lnTo>
                      <a:pt x="136" y="21"/>
                    </a:lnTo>
                    <a:lnTo>
                      <a:pt x="135" y="20"/>
                    </a:lnTo>
                    <a:lnTo>
                      <a:pt x="133" y="18"/>
                    </a:lnTo>
                    <a:lnTo>
                      <a:pt x="133" y="18"/>
                    </a:lnTo>
                    <a:lnTo>
                      <a:pt x="128" y="17"/>
                    </a:lnTo>
                    <a:lnTo>
                      <a:pt x="125" y="17"/>
                    </a:lnTo>
                    <a:lnTo>
                      <a:pt x="121" y="18"/>
                    </a:lnTo>
                    <a:lnTo>
                      <a:pt x="121" y="18"/>
                    </a:lnTo>
                    <a:lnTo>
                      <a:pt x="118" y="21"/>
                    </a:lnTo>
                    <a:lnTo>
                      <a:pt x="116" y="27"/>
                    </a:lnTo>
                    <a:lnTo>
                      <a:pt x="115" y="31"/>
                    </a:lnTo>
                    <a:lnTo>
                      <a:pt x="115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06" y="32"/>
                    </a:lnTo>
                    <a:lnTo>
                      <a:pt x="95" y="35"/>
                    </a:lnTo>
                    <a:lnTo>
                      <a:pt x="95" y="35"/>
                    </a:lnTo>
                    <a:lnTo>
                      <a:pt x="91" y="35"/>
                    </a:lnTo>
                    <a:lnTo>
                      <a:pt x="88" y="34"/>
                    </a:lnTo>
                    <a:lnTo>
                      <a:pt x="85" y="31"/>
                    </a:lnTo>
                    <a:lnTo>
                      <a:pt x="82" y="25"/>
                    </a:lnTo>
                    <a:lnTo>
                      <a:pt x="82" y="25"/>
                    </a:lnTo>
                    <a:lnTo>
                      <a:pt x="79" y="21"/>
                    </a:lnTo>
                    <a:lnTo>
                      <a:pt x="76" y="18"/>
                    </a:lnTo>
                    <a:lnTo>
                      <a:pt x="75" y="17"/>
                    </a:lnTo>
                    <a:lnTo>
                      <a:pt x="75" y="13"/>
                    </a:lnTo>
                    <a:lnTo>
                      <a:pt x="75" y="13"/>
                    </a:lnTo>
                    <a:lnTo>
                      <a:pt x="75" y="8"/>
                    </a:lnTo>
                    <a:lnTo>
                      <a:pt x="75" y="4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48" y="0"/>
                    </a:lnTo>
                    <a:lnTo>
                      <a:pt x="21" y="0"/>
                    </a:lnTo>
                    <a:lnTo>
                      <a:pt x="21" y="0"/>
                    </a:lnTo>
                    <a:lnTo>
                      <a:pt x="17" y="1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5" y="14"/>
                    </a:lnTo>
                    <a:lnTo>
                      <a:pt x="20" y="24"/>
                    </a:lnTo>
                    <a:lnTo>
                      <a:pt x="25" y="38"/>
                    </a:lnTo>
                    <a:lnTo>
                      <a:pt x="25" y="38"/>
                    </a:lnTo>
                    <a:lnTo>
                      <a:pt x="27" y="41"/>
                    </a:lnTo>
                    <a:lnTo>
                      <a:pt x="25" y="45"/>
                    </a:lnTo>
                    <a:lnTo>
                      <a:pt x="24" y="49"/>
                    </a:lnTo>
                    <a:lnTo>
                      <a:pt x="24" y="55"/>
                    </a:lnTo>
                    <a:lnTo>
                      <a:pt x="24" y="55"/>
                    </a:lnTo>
                    <a:lnTo>
                      <a:pt x="25" y="62"/>
                    </a:lnTo>
                    <a:lnTo>
                      <a:pt x="28" y="71"/>
                    </a:lnTo>
                    <a:lnTo>
                      <a:pt x="31" y="81"/>
                    </a:lnTo>
                    <a:lnTo>
                      <a:pt x="34" y="88"/>
                    </a:lnTo>
                    <a:lnTo>
                      <a:pt x="34" y="88"/>
                    </a:lnTo>
                    <a:lnTo>
                      <a:pt x="32" y="95"/>
                    </a:lnTo>
                    <a:lnTo>
                      <a:pt x="30" y="102"/>
                    </a:lnTo>
                    <a:lnTo>
                      <a:pt x="22" y="112"/>
                    </a:lnTo>
                    <a:lnTo>
                      <a:pt x="22" y="112"/>
                    </a:lnTo>
                    <a:lnTo>
                      <a:pt x="18" y="118"/>
                    </a:lnTo>
                    <a:lnTo>
                      <a:pt x="14" y="126"/>
                    </a:lnTo>
                    <a:lnTo>
                      <a:pt x="11" y="135"/>
                    </a:lnTo>
                    <a:lnTo>
                      <a:pt x="10" y="142"/>
                    </a:lnTo>
                    <a:lnTo>
                      <a:pt x="10" y="142"/>
                    </a:lnTo>
                    <a:lnTo>
                      <a:pt x="8" y="149"/>
                    </a:lnTo>
                    <a:lnTo>
                      <a:pt x="5" y="156"/>
                    </a:lnTo>
                    <a:lnTo>
                      <a:pt x="2" y="160"/>
                    </a:lnTo>
                    <a:lnTo>
                      <a:pt x="2" y="165"/>
                    </a:lnTo>
                    <a:lnTo>
                      <a:pt x="2" y="165"/>
                    </a:lnTo>
                    <a:lnTo>
                      <a:pt x="1" y="176"/>
                    </a:lnTo>
                    <a:lnTo>
                      <a:pt x="0" y="186"/>
                    </a:lnTo>
                    <a:lnTo>
                      <a:pt x="0" y="186"/>
                    </a:lnTo>
                    <a:lnTo>
                      <a:pt x="0" y="187"/>
                    </a:lnTo>
                    <a:lnTo>
                      <a:pt x="5" y="186"/>
                    </a:lnTo>
                    <a:lnTo>
                      <a:pt x="5" y="186"/>
                    </a:lnTo>
                    <a:lnTo>
                      <a:pt x="5" y="185"/>
                    </a:lnTo>
                    <a:lnTo>
                      <a:pt x="8" y="183"/>
                    </a:lnTo>
                    <a:lnTo>
                      <a:pt x="10" y="182"/>
                    </a:lnTo>
                    <a:lnTo>
                      <a:pt x="10" y="182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6" name="Freeform 197">
                <a:extLst>
                  <a:ext uri="{FF2B5EF4-FFF2-40B4-BE49-F238E27FC236}">
                    <a16:creationId xmlns:a16="http://schemas.microsoft.com/office/drawing/2014/main" id="{D855FB64-0995-9A4D-4E8B-C488BF0882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87497" y="4699396"/>
                <a:ext cx="306405" cy="257759"/>
              </a:xfrm>
              <a:custGeom>
                <a:avLst/>
                <a:gdLst/>
                <a:ahLst/>
                <a:cxnLst>
                  <a:cxn ang="0">
                    <a:pos x="136" y="4"/>
                  </a:cxn>
                  <a:cxn ang="0">
                    <a:pos x="126" y="1"/>
                  </a:cxn>
                  <a:cxn ang="0">
                    <a:pos x="111" y="3"/>
                  </a:cxn>
                  <a:cxn ang="0">
                    <a:pos x="108" y="7"/>
                  </a:cxn>
                  <a:cxn ang="0">
                    <a:pos x="106" y="12"/>
                  </a:cxn>
                  <a:cxn ang="0">
                    <a:pos x="102" y="20"/>
                  </a:cxn>
                  <a:cxn ang="0">
                    <a:pos x="105" y="24"/>
                  </a:cxn>
                  <a:cxn ang="0">
                    <a:pos x="104" y="40"/>
                  </a:cxn>
                  <a:cxn ang="0">
                    <a:pos x="99" y="52"/>
                  </a:cxn>
                  <a:cxn ang="0">
                    <a:pos x="104" y="61"/>
                  </a:cxn>
                  <a:cxn ang="0">
                    <a:pos x="111" y="67"/>
                  </a:cxn>
                  <a:cxn ang="0">
                    <a:pos x="121" y="64"/>
                  </a:cxn>
                  <a:cxn ang="0">
                    <a:pos x="123" y="68"/>
                  </a:cxn>
                  <a:cxn ang="0">
                    <a:pos x="123" y="78"/>
                  </a:cxn>
                  <a:cxn ang="0">
                    <a:pos x="121" y="82"/>
                  </a:cxn>
                  <a:cxn ang="0">
                    <a:pos x="109" y="82"/>
                  </a:cxn>
                  <a:cxn ang="0">
                    <a:pos x="105" y="75"/>
                  </a:cxn>
                  <a:cxn ang="0">
                    <a:pos x="101" y="67"/>
                  </a:cxn>
                  <a:cxn ang="0">
                    <a:pos x="91" y="65"/>
                  </a:cxn>
                  <a:cxn ang="0">
                    <a:pos x="82" y="57"/>
                  </a:cxn>
                  <a:cxn ang="0">
                    <a:pos x="78" y="57"/>
                  </a:cxn>
                  <a:cxn ang="0">
                    <a:pos x="77" y="59"/>
                  </a:cxn>
                  <a:cxn ang="0">
                    <a:pos x="69" y="61"/>
                  </a:cxn>
                  <a:cxn ang="0">
                    <a:pos x="62" y="59"/>
                  </a:cxn>
                  <a:cxn ang="0">
                    <a:pos x="55" y="57"/>
                  </a:cxn>
                  <a:cxn ang="0">
                    <a:pos x="51" y="52"/>
                  </a:cxn>
                  <a:cxn ang="0">
                    <a:pos x="49" y="48"/>
                  </a:cxn>
                  <a:cxn ang="0">
                    <a:pos x="41" y="49"/>
                  </a:cxn>
                  <a:cxn ang="0">
                    <a:pos x="37" y="47"/>
                  </a:cxn>
                  <a:cxn ang="0">
                    <a:pos x="32" y="42"/>
                  </a:cxn>
                  <a:cxn ang="0">
                    <a:pos x="1" y="78"/>
                  </a:cxn>
                  <a:cxn ang="0">
                    <a:pos x="18" y="156"/>
                  </a:cxn>
                  <a:cxn ang="0">
                    <a:pos x="47" y="153"/>
                  </a:cxn>
                  <a:cxn ang="0">
                    <a:pos x="48" y="158"/>
                  </a:cxn>
                  <a:cxn ang="0">
                    <a:pos x="57" y="158"/>
                  </a:cxn>
                  <a:cxn ang="0">
                    <a:pos x="77" y="160"/>
                  </a:cxn>
                  <a:cxn ang="0">
                    <a:pos x="84" y="152"/>
                  </a:cxn>
                  <a:cxn ang="0">
                    <a:pos x="94" y="142"/>
                  </a:cxn>
                  <a:cxn ang="0">
                    <a:pos x="106" y="133"/>
                  </a:cxn>
                  <a:cxn ang="0">
                    <a:pos x="108" y="129"/>
                  </a:cxn>
                  <a:cxn ang="0">
                    <a:pos x="118" y="123"/>
                  </a:cxn>
                  <a:cxn ang="0">
                    <a:pos x="129" y="111"/>
                  </a:cxn>
                  <a:cxn ang="0">
                    <a:pos x="173" y="95"/>
                  </a:cxn>
                  <a:cxn ang="0">
                    <a:pos x="170" y="88"/>
                  </a:cxn>
                  <a:cxn ang="0">
                    <a:pos x="172" y="72"/>
                  </a:cxn>
                  <a:cxn ang="0">
                    <a:pos x="178" y="69"/>
                  </a:cxn>
                  <a:cxn ang="0">
                    <a:pos x="179" y="68"/>
                  </a:cxn>
                  <a:cxn ang="0">
                    <a:pos x="178" y="55"/>
                  </a:cxn>
                  <a:cxn ang="0">
                    <a:pos x="179" y="41"/>
                  </a:cxn>
                  <a:cxn ang="0">
                    <a:pos x="183" y="40"/>
                  </a:cxn>
                  <a:cxn ang="0">
                    <a:pos x="182" y="30"/>
                  </a:cxn>
                  <a:cxn ang="0">
                    <a:pos x="173" y="18"/>
                  </a:cxn>
                  <a:cxn ang="0">
                    <a:pos x="156" y="12"/>
                  </a:cxn>
                  <a:cxn ang="0">
                    <a:pos x="142" y="7"/>
                  </a:cxn>
                </a:cxnLst>
                <a:rect l="0" t="0" r="r" b="b"/>
                <a:pathLst>
                  <a:path w="185" h="160">
                    <a:moveTo>
                      <a:pt x="142" y="7"/>
                    </a:moveTo>
                    <a:lnTo>
                      <a:pt x="142" y="7"/>
                    </a:lnTo>
                    <a:lnTo>
                      <a:pt x="136" y="4"/>
                    </a:lnTo>
                    <a:lnTo>
                      <a:pt x="129" y="0"/>
                    </a:lnTo>
                    <a:lnTo>
                      <a:pt x="129" y="0"/>
                    </a:lnTo>
                    <a:lnTo>
                      <a:pt x="126" y="1"/>
                    </a:lnTo>
                    <a:lnTo>
                      <a:pt x="121" y="3"/>
                    </a:lnTo>
                    <a:lnTo>
                      <a:pt x="111" y="3"/>
                    </a:lnTo>
                    <a:lnTo>
                      <a:pt x="111" y="3"/>
                    </a:lnTo>
                    <a:lnTo>
                      <a:pt x="109" y="3"/>
                    </a:lnTo>
                    <a:lnTo>
                      <a:pt x="108" y="4"/>
                    </a:lnTo>
                    <a:lnTo>
                      <a:pt x="108" y="7"/>
                    </a:lnTo>
                    <a:lnTo>
                      <a:pt x="108" y="10"/>
                    </a:lnTo>
                    <a:lnTo>
                      <a:pt x="106" y="12"/>
                    </a:lnTo>
                    <a:lnTo>
                      <a:pt x="106" y="12"/>
                    </a:lnTo>
                    <a:lnTo>
                      <a:pt x="104" y="15"/>
                    </a:lnTo>
                    <a:lnTo>
                      <a:pt x="102" y="18"/>
                    </a:lnTo>
                    <a:lnTo>
                      <a:pt x="102" y="20"/>
                    </a:lnTo>
                    <a:lnTo>
                      <a:pt x="104" y="21"/>
                    </a:lnTo>
                    <a:lnTo>
                      <a:pt x="104" y="21"/>
                    </a:lnTo>
                    <a:lnTo>
                      <a:pt x="105" y="24"/>
                    </a:lnTo>
                    <a:lnTo>
                      <a:pt x="105" y="30"/>
                    </a:lnTo>
                    <a:lnTo>
                      <a:pt x="104" y="40"/>
                    </a:lnTo>
                    <a:lnTo>
                      <a:pt x="104" y="40"/>
                    </a:lnTo>
                    <a:lnTo>
                      <a:pt x="102" y="44"/>
                    </a:lnTo>
                    <a:lnTo>
                      <a:pt x="101" y="48"/>
                    </a:lnTo>
                    <a:lnTo>
                      <a:pt x="99" y="52"/>
                    </a:lnTo>
                    <a:lnTo>
                      <a:pt x="99" y="54"/>
                    </a:lnTo>
                    <a:lnTo>
                      <a:pt x="99" y="54"/>
                    </a:lnTo>
                    <a:lnTo>
                      <a:pt x="104" y="61"/>
                    </a:lnTo>
                    <a:lnTo>
                      <a:pt x="106" y="65"/>
                    </a:lnTo>
                    <a:lnTo>
                      <a:pt x="111" y="67"/>
                    </a:lnTo>
                    <a:lnTo>
                      <a:pt x="111" y="67"/>
                    </a:lnTo>
                    <a:lnTo>
                      <a:pt x="113" y="67"/>
                    </a:lnTo>
                    <a:lnTo>
                      <a:pt x="116" y="67"/>
                    </a:lnTo>
                    <a:lnTo>
                      <a:pt x="121" y="64"/>
                    </a:lnTo>
                    <a:lnTo>
                      <a:pt x="121" y="64"/>
                    </a:lnTo>
                    <a:lnTo>
                      <a:pt x="122" y="65"/>
                    </a:lnTo>
                    <a:lnTo>
                      <a:pt x="123" y="68"/>
                    </a:lnTo>
                    <a:lnTo>
                      <a:pt x="123" y="75"/>
                    </a:lnTo>
                    <a:lnTo>
                      <a:pt x="123" y="75"/>
                    </a:lnTo>
                    <a:lnTo>
                      <a:pt x="123" y="78"/>
                    </a:lnTo>
                    <a:lnTo>
                      <a:pt x="122" y="81"/>
                    </a:lnTo>
                    <a:lnTo>
                      <a:pt x="121" y="82"/>
                    </a:lnTo>
                    <a:lnTo>
                      <a:pt x="121" y="82"/>
                    </a:lnTo>
                    <a:lnTo>
                      <a:pt x="116" y="84"/>
                    </a:lnTo>
                    <a:lnTo>
                      <a:pt x="112" y="84"/>
                    </a:lnTo>
                    <a:lnTo>
                      <a:pt x="109" y="82"/>
                    </a:lnTo>
                    <a:lnTo>
                      <a:pt x="109" y="82"/>
                    </a:lnTo>
                    <a:lnTo>
                      <a:pt x="106" y="79"/>
                    </a:lnTo>
                    <a:lnTo>
                      <a:pt x="105" y="75"/>
                    </a:lnTo>
                    <a:lnTo>
                      <a:pt x="102" y="68"/>
                    </a:lnTo>
                    <a:lnTo>
                      <a:pt x="102" y="68"/>
                    </a:lnTo>
                    <a:lnTo>
                      <a:pt x="101" y="67"/>
                    </a:lnTo>
                    <a:lnTo>
                      <a:pt x="98" y="67"/>
                    </a:lnTo>
                    <a:lnTo>
                      <a:pt x="91" y="65"/>
                    </a:lnTo>
                    <a:lnTo>
                      <a:pt x="91" y="65"/>
                    </a:lnTo>
                    <a:lnTo>
                      <a:pt x="88" y="65"/>
                    </a:lnTo>
                    <a:lnTo>
                      <a:pt x="85" y="62"/>
                    </a:lnTo>
                    <a:lnTo>
                      <a:pt x="82" y="57"/>
                    </a:lnTo>
                    <a:lnTo>
                      <a:pt x="82" y="57"/>
                    </a:lnTo>
                    <a:lnTo>
                      <a:pt x="81" y="55"/>
                    </a:lnTo>
                    <a:lnTo>
                      <a:pt x="78" y="57"/>
                    </a:lnTo>
                    <a:lnTo>
                      <a:pt x="77" y="58"/>
                    </a:lnTo>
                    <a:lnTo>
                      <a:pt x="77" y="59"/>
                    </a:lnTo>
                    <a:lnTo>
                      <a:pt x="77" y="59"/>
                    </a:lnTo>
                    <a:lnTo>
                      <a:pt x="75" y="61"/>
                    </a:lnTo>
                    <a:lnTo>
                      <a:pt x="74" y="61"/>
                    </a:lnTo>
                    <a:lnTo>
                      <a:pt x="69" y="61"/>
                    </a:lnTo>
                    <a:lnTo>
                      <a:pt x="69" y="61"/>
                    </a:lnTo>
                    <a:lnTo>
                      <a:pt x="67" y="61"/>
                    </a:lnTo>
                    <a:lnTo>
                      <a:pt x="62" y="59"/>
                    </a:lnTo>
                    <a:lnTo>
                      <a:pt x="58" y="57"/>
                    </a:lnTo>
                    <a:lnTo>
                      <a:pt x="55" y="57"/>
                    </a:lnTo>
                    <a:lnTo>
                      <a:pt x="55" y="57"/>
                    </a:lnTo>
                    <a:lnTo>
                      <a:pt x="54" y="57"/>
                    </a:lnTo>
                    <a:lnTo>
                      <a:pt x="52" y="55"/>
                    </a:lnTo>
                    <a:lnTo>
                      <a:pt x="51" y="52"/>
                    </a:lnTo>
                    <a:lnTo>
                      <a:pt x="51" y="49"/>
                    </a:lnTo>
                    <a:lnTo>
                      <a:pt x="51" y="49"/>
                    </a:lnTo>
                    <a:lnTo>
                      <a:pt x="49" y="48"/>
                    </a:lnTo>
                    <a:lnTo>
                      <a:pt x="47" y="48"/>
                    </a:lnTo>
                    <a:lnTo>
                      <a:pt x="41" y="49"/>
                    </a:lnTo>
                    <a:lnTo>
                      <a:pt x="41" y="49"/>
                    </a:lnTo>
                    <a:lnTo>
                      <a:pt x="40" y="49"/>
                    </a:lnTo>
                    <a:lnTo>
                      <a:pt x="38" y="49"/>
                    </a:lnTo>
                    <a:lnTo>
                      <a:pt x="37" y="47"/>
                    </a:lnTo>
                    <a:lnTo>
                      <a:pt x="37" y="47"/>
                    </a:lnTo>
                    <a:lnTo>
                      <a:pt x="35" y="45"/>
                    </a:lnTo>
                    <a:lnTo>
                      <a:pt x="32" y="42"/>
                    </a:lnTo>
                    <a:lnTo>
                      <a:pt x="30" y="74"/>
                    </a:lnTo>
                    <a:lnTo>
                      <a:pt x="25" y="78"/>
                    </a:lnTo>
                    <a:lnTo>
                      <a:pt x="1" y="78"/>
                    </a:lnTo>
                    <a:lnTo>
                      <a:pt x="0" y="131"/>
                    </a:lnTo>
                    <a:lnTo>
                      <a:pt x="18" y="156"/>
                    </a:lnTo>
                    <a:lnTo>
                      <a:pt x="18" y="156"/>
                    </a:lnTo>
                    <a:lnTo>
                      <a:pt x="35" y="153"/>
                    </a:lnTo>
                    <a:lnTo>
                      <a:pt x="44" y="153"/>
                    </a:lnTo>
                    <a:lnTo>
                      <a:pt x="47" y="153"/>
                    </a:lnTo>
                    <a:lnTo>
                      <a:pt x="47" y="155"/>
                    </a:lnTo>
                    <a:lnTo>
                      <a:pt x="47" y="155"/>
                    </a:lnTo>
                    <a:lnTo>
                      <a:pt x="48" y="158"/>
                    </a:lnTo>
                    <a:lnTo>
                      <a:pt x="48" y="158"/>
                    </a:lnTo>
                    <a:lnTo>
                      <a:pt x="57" y="158"/>
                    </a:lnTo>
                    <a:lnTo>
                      <a:pt x="57" y="158"/>
                    </a:lnTo>
                    <a:lnTo>
                      <a:pt x="67" y="159"/>
                    </a:lnTo>
                    <a:lnTo>
                      <a:pt x="72" y="160"/>
                    </a:lnTo>
                    <a:lnTo>
                      <a:pt x="77" y="160"/>
                    </a:lnTo>
                    <a:lnTo>
                      <a:pt x="77" y="160"/>
                    </a:lnTo>
                    <a:lnTo>
                      <a:pt x="81" y="158"/>
                    </a:lnTo>
                    <a:lnTo>
                      <a:pt x="84" y="152"/>
                    </a:lnTo>
                    <a:lnTo>
                      <a:pt x="89" y="146"/>
                    </a:lnTo>
                    <a:lnTo>
                      <a:pt x="94" y="142"/>
                    </a:lnTo>
                    <a:lnTo>
                      <a:pt x="94" y="142"/>
                    </a:lnTo>
                    <a:lnTo>
                      <a:pt x="98" y="141"/>
                    </a:lnTo>
                    <a:lnTo>
                      <a:pt x="104" y="136"/>
                    </a:lnTo>
                    <a:lnTo>
                      <a:pt x="106" y="133"/>
                    </a:lnTo>
                    <a:lnTo>
                      <a:pt x="108" y="131"/>
                    </a:lnTo>
                    <a:lnTo>
                      <a:pt x="108" y="131"/>
                    </a:lnTo>
                    <a:lnTo>
                      <a:pt x="108" y="129"/>
                    </a:lnTo>
                    <a:lnTo>
                      <a:pt x="109" y="126"/>
                    </a:lnTo>
                    <a:lnTo>
                      <a:pt x="112" y="125"/>
                    </a:lnTo>
                    <a:lnTo>
                      <a:pt x="118" y="123"/>
                    </a:lnTo>
                    <a:lnTo>
                      <a:pt x="131" y="122"/>
                    </a:lnTo>
                    <a:lnTo>
                      <a:pt x="132" y="122"/>
                    </a:lnTo>
                    <a:lnTo>
                      <a:pt x="129" y="111"/>
                    </a:lnTo>
                    <a:lnTo>
                      <a:pt x="129" y="111"/>
                    </a:lnTo>
                    <a:lnTo>
                      <a:pt x="173" y="95"/>
                    </a:lnTo>
                    <a:lnTo>
                      <a:pt x="173" y="95"/>
                    </a:lnTo>
                    <a:lnTo>
                      <a:pt x="170" y="89"/>
                    </a:lnTo>
                    <a:lnTo>
                      <a:pt x="170" y="88"/>
                    </a:lnTo>
                    <a:lnTo>
                      <a:pt x="170" y="88"/>
                    </a:lnTo>
                    <a:lnTo>
                      <a:pt x="172" y="85"/>
                    </a:lnTo>
                    <a:lnTo>
                      <a:pt x="172" y="81"/>
                    </a:lnTo>
                    <a:lnTo>
                      <a:pt x="172" y="72"/>
                    </a:lnTo>
                    <a:lnTo>
                      <a:pt x="172" y="72"/>
                    </a:lnTo>
                    <a:lnTo>
                      <a:pt x="175" y="71"/>
                    </a:lnTo>
                    <a:lnTo>
                      <a:pt x="178" y="69"/>
                    </a:lnTo>
                    <a:lnTo>
                      <a:pt x="179" y="69"/>
                    </a:lnTo>
                    <a:lnTo>
                      <a:pt x="180" y="68"/>
                    </a:lnTo>
                    <a:lnTo>
                      <a:pt x="179" y="68"/>
                    </a:lnTo>
                    <a:lnTo>
                      <a:pt x="179" y="68"/>
                    </a:lnTo>
                    <a:lnTo>
                      <a:pt x="178" y="62"/>
                    </a:lnTo>
                    <a:lnTo>
                      <a:pt x="178" y="55"/>
                    </a:lnTo>
                    <a:lnTo>
                      <a:pt x="178" y="47"/>
                    </a:lnTo>
                    <a:lnTo>
                      <a:pt x="179" y="41"/>
                    </a:lnTo>
                    <a:lnTo>
                      <a:pt x="179" y="41"/>
                    </a:lnTo>
                    <a:lnTo>
                      <a:pt x="180" y="40"/>
                    </a:lnTo>
                    <a:lnTo>
                      <a:pt x="182" y="40"/>
                    </a:lnTo>
                    <a:lnTo>
                      <a:pt x="183" y="40"/>
                    </a:lnTo>
                    <a:lnTo>
                      <a:pt x="185" y="38"/>
                    </a:lnTo>
                    <a:lnTo>
                      <a:pt x="185" y="38"/>
                    </a:lnTo>
                    <a:lnTo>
                      <a:pt x="182" y="30"/>
                    </a:lnTo>
                    <a:lnTo>
                      <a:pt x="176" y="21"/>
                    </a:lnTo>
                    <a:lnTo>
                      <a:pt x="176" y="21"/>
                    </a:lnTo>
                    <a:lnTo>
                      <a:pt x="173" y="18"/>
                    </a:lnTo>
                    <a:lnTo>
                      <a:pt x="168" y="15"/>
                    </a:lnTo>
                    <a:lnTo>
                      <a:pt x="156" y="12"/>
                    </a:lnTo>
                    <a:lnTo>
                      <a:pt x="156" y="12"/>
                    </a:lnTo>
                    <a:lnTo>
                      <a:pt x="149" y="8"/>
                    </a:lnTo>
                    <a:lnTo>
                      <a:pt x="145" y="7"/>
                    </a:lnTo>
                    <a:lnTo>
                      <a:pt x="142" y="7"/>
                    </a:lnTo>
                    <a:lnTo>
                      <a:pt x="142" y="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7" name="Freeform 198">
                <a:extLst>
                  <a:ext uri="{FF2B5EF4-FFF2-40B4-BE49-F238E27FC236}">
                    <a16:creationId xmlns:a16="http://schemas.microsoft.com/office/drawing/2014/main" id="{4E79154F-776C-DB80-1BF8-2A0C98B7D6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68028" y="4512521"/>
                <a:ext cx="49687" cy="41886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26" y="0"/>
                  </a:cxn>
                  <a:cxn ang="0">
                    <a:pos x="17" y="3"/>
                  </a:cxn>
                  <a:cxn ang="0">
                    <a:pos x="17" y="3"/>
                  </a:cxn>
                  <a:cxn ang="0">
                    <a:pos x="13" y="5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7" y="6"/>
                  </a:cxn>
                  <a:cxn ang="0">
                    <a:pos x="7" y="6"/>
                  </a:cxn>
                  <a:cxn ang="0">
                    <a:pos x="4" y="8"/>
                  </a:cxn>
                  <a:cxn ang="0">
                    <a:pos x="3" y="12"/>
                  </a:cxn>
                  <a:cxn ang="0">
                    <a:pos x="3" y="16"/>
                  </a:cxn>
                  <a:cxn ang="0">
                    <a:pos x="3" y="16"/>
                  </a:cxn>
                  <a:cxn ang="0">
                    <a:pos x="2" y="18"/>
                  </a:cxn>
                  <a:cxn ang="0">
                    <a:pos x="0" y="19"/>
                  </a:cxn>
                  <a:cxn ang="0">
                    <a:pos x="0" y="20"/>
                  </a:cxn>
                  <a:cxn ang="0">
                    <a:pos x="0" y="20"/>
                  </a:cxn>
                  <a:cxn ang="0">
                    <a:pos x="2" y="25"/>
                  </a:cxn>
                  <a:cxn ang="0">
                    <a:pos x="3" y="26"/>
                  </a:cxn>
                  <a:cxn ang="0">
                    <a:pos x="3" y="26"/>
                  </a:cxn>
                  <a:cxn ang="0">
                    <a:pos x="9" y="26"/>
                  </a:cxn>
                  <a:cxn ang="0">
                    <a:pos x="9" y="26"/>
                  </a:cxn>
                  <a:cxn ang="0">
                    <a:pos x="13" y="26"/>
                  </a:cxn>
                  <a:cxn ang="0">
                    <a:pos x="16" y="25"/>
                  </a:cxn>
                  <a:cxn ang="0">
                    <a:pos x="17" y="22"/>
                  </a:cxn>
                  <a:cxn ang="0">
                    <a:pos x="17" y="22"/>
                  </a:cxn>
                  <a:cxn ang="0">
                    <a:pos x="17" y="22"/>
                  </a:cxn>
                  <a:cxn ang="0">
                    <a:pos x="23" y="20"/>
                  </a:cxn>
                  <a:cxn ang="0">
                    <a:pos x="29" y="20"/>
                  </a:cxn>
                  <a:cxn ang="0">
                    <a:pos x="30" y="19"/>
                  </a:cxn>
                  <a:cxn ang="0">
                    <a:pos x="30" y="18"/>
                  </a:cxn>
                  <a:cxn ang="0">
                    <a:pos x="30" y="18"/>
                  </a:cxn>
                  <a:cxn ang="0">
                    <a:pos x="30" y="15"/>
                  </a:cxn>
                  <a:cxn ang="0">
                    <a:pos x="30" y="10"/>
                  </a:cxn>
                  <a:cxn ang="0">
                    <a:pos x="29" y="8"/>
                  </a:cxn>
                  <a:cxn ang="0">
                    <a:pos x="26" y="0"/>
                  </a:cxn>
                </a:cxnLst>
                <a:rect l="0" t="0" r="r" b="b"/>
                <a:pathLst>
                  <a:path w="30" h="26">
                    <a:moveTo>
                      <a:pt x="26" y="0"/>
                    </a:moveTo>
                    <a:lnTo>
                      <a:pt x="26" y="0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3" y="5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7" y="6"/>
                    </a:lnTo>
                    <a:lnTo>
                      <a:pt x="7" y="6"/>
                    </a:lnTo>
                    <a:lnTo>
                      <a:pt x="4" y="8"/>
                    </a:lnTo>
                    <a:lnTo>
                      <a:pt x="3" y="12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2" y="18"/>
                    </a:lnTo>
                    <a:lnTo>
                      <a:pt x="0" y="19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2" y="25"/>
                    </a:lnTo>
                    <a:lnTo>
                      <a:pt x="3" y="26"/>
                    </a:lnTo>
                    <a:lnTo>
                      <a:pt x="3" y="26"/>
                    </a:lnTo>
                    <a:lnTo>
                      <a:pt x="9" y="26"/>
                    </a:lnTo>
                    <a:lnTo>
                      <a:pt x="9" y="26"/>
                    </a:lnTo>
                    <a:lnTo>
                      <a:pt x="13" y="26"/>
                    </a:lnTo>
                    <a:lnTo>
                      <a:pt x="16" y="25"/>
                    </a:lnTo>
                    <a:lnTo>
                      <a:pt x="17" y="22"/>
                    </a:lnTo>
                    <a:lnTo>
                      <a:pt x="17" y="22"/>
                    </a:lnTo>
                    <a:lnTo>
                      <a:pt x="17" y="22"/>
                    </a:lnTo>
                    <a:lnTo>
                      <a:pt x="23" y="20"/>
                    </a:lnTo>
                    <a:lnTo>
                      <a:pt x="29" y="20"/>
                    </a:lnTo>
                    <a:lnTo>
                      <a:pt x="30" y="19"/>
                    </a:lnTo>
                    <a:lnTo>
                      <a:pt x="30" y="18"/>
                    </a:lnTo>
                    <a:lnTo>
                      <a:pt x="30" y="18"/>
                    </a:lnTo>
                    <a:lnTo>
                      <a:pt x="30" y="15"/>
                    </a:lnTo>
                    <a:lnTo>
                      <a:pt x="30" y="10"/>
                    </a:lnTo>
                    <a:lnTo>
                      <a:pt x="29" y="8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8" name="Freeform 199">
                <a:extLst>
                  <a:ext uri="{FF2B5EF4-FFF2-40B4-BE49-F238E27FC236}">
                    <a16:creationId xmlns:a16="http://schemas.microsoft.com/office/drawing/2014/main" id="{AAEB5783-7B01-940C-66C8-0BAD2E8DA4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89339" y="4169380"/>
                <a:ext cx="273280" cy="357640"/>
              </a:xfrm>
              <a:custGeom>
                <a:avLst/>
                <a:gdLst/>
                <a:ahLst/>
                <a:cxnLst>
                  <a:cxn ang="0">
                    <a:pos x="38" y="40"/>
                  </a:cxn>
                  <a:cxn ang="0">
                    <a:pos x="47" y="48"/>
                  </a:cxn>
                  <a:cxn ang="0">
                    <a:pos x="48" y="50"/>
                  </a:cxn>
                  <a:cxn ang="0">
                    <a:pos x="81" y="61"/>
                  </a:cxn>
                  <a:cxn ang="0">
                    <a:pos x="95" y="66"/>
                  </a:cxn>
                  <a:cxn ang="0">
                    <a:pos x="104" y="66"/>
                  </a:cxn>
                  <a:cxn ang="0">
                    <a:pos x="109" y="68"/>
                  </a:cxn>
                  <a:cxn ang="0">
                    <a:pos x="109" y="70"/>
                  </a:cxn>
                  <a:cxn ang="0">
                    <a:pos x="67" y="112"/>
                  </a:cxn>
                  <a:cxn ang="0">
                    <a:pos x="59" y="115"/>
                  </a:cxn>
                  <a:cxn ang="0">
                    <a:pos x="48" y="115"/>
                  </a:cxn>
                  <a:cxn ang="0">
                    <a:pos x="41" y="117"/>
                  </a:cxn>
                  <a:cxn ang="0">
                    <a:pos x="30" y="125"/>
                  </a:cxn>
                  <a:cxn ang="0">
                    <a:pos x="27" y="127"/>
                  </a:cxn>
                  <a:cxn ang="0">
                    <a:pos x="7" y="139"/>
                  </a:cxn>
                  <a:cxn ang="0">
                    <a:pos x="0" y="209"/>
                  </a:cxn>
                  <a:cxn ang="0">
                    <a:pos x="8" y="222"/>
                  </a:cxn>
                  <a:cxn ang="0">
                    <a:pos x="44" y="184"/>
                  </a:cxn>
                  <a:cxn ang="0">
                    <a:pos x="52" y="175"/>
                  </a:cxn>
                  <a:cxn ang="0">
                    <a:pos x="72" y="162"/>
                  </a:cxn>
                  <a:cxn ang="0">
                    <a:pos x="79" y="157"/>
                  </a:cxn>
                  <a:cxn ang="0">
                    <a:pos x="101" y="135"/>
                  </a:cxn>
                  <a:cxn ang="0">
                    <a:pos x="112" y="124"/>
                  </a:cxn>
                  <a:cxn ang="0">
                    <a:pos x="128" y="100"/>
                  </a:cxn>
                  <a:cxn ang="0">
                    <a:pos x="131" y="94"/>
                  </a:cxn>
                  <a:cxn ang="0">
                    <a:pos x="135" y="81"/>
                  </a:cxn>
                  <a:cxn ang="0">
                    <a:pos x="145" y="68"/>
                  </a:cxn>
                  <a:cxn ang="0">
                    <a:pos x="153" y="53"/>
                  </a:cxn>
                  <a:cxn ang="0">
                    <a:pos x="159" y="37"/>
                  </a:cxn>
                  <a:cxn ang="0">
                    <a:pos x="160" y="31"/>
                  </a:cxn>
                  <a:cxn ang="0">
                    <a:pos x="163" y="17"/>
                  </a:cxn>
                  <a:cxn ang="0">
                    <a:pos x="165" y="9"/>
                  </a:cxn>
                  <a:cxn ang="0">
                    <a:pos x="163" y="3"/>
                  </a:cxn>
                  <a:cxn ang="0">
                    <a:pos x="158" y="0"/>
                  </a:cxn>
                  <a:cxn ang="0">
                    <a:pos x="155" y="3"/>
                  </a:cxn>
                  <a:cxn ang="0">
                    <a:pos x="149" y="7"/>
                  </a:cxn>
                  <a:cxn ang="0">
                    <a:pos x="129" y="13"/>
                  </a:cxn>
                  <a:cxn ang="0">
                    <a:pos x="118" y="13"/>
                  </a:cxn>
                  <a:cxn ang="0">
                    <a:pos x="96" y="16"/>
                  </a:cxn>
                  <a:cxn ang="0">
                    <a:pos x="92" y="19"/>
                  </a:cxn>
                  <a:cxn ang="0">
                    <a:pos x="88" y="21"/>
                  </a:cxn>
                  <a:cxn ang="0">
                    <a:pos x="77" y="21"/>
                  </a:cxn>
                  <a:cxn ang="0">
                    <a:pos x="72" y="23"/>
                  </a:cxn>
                  <a:cxn ang="0">
                    <a:pos x="67" y="26"/>
                  </a:cxn>
                  <a:cxn ang="0">
                    <a:pos x="55" y="27"/>
                  </a:cxn>
                  <a:cxn ang="0">
                    <a:pos x="48" y="24"/>
                  </a:cxn>
                  <a:cxn ang="0">
                    <a:pos x="45" y="21"/>
                  </a:cxn>
                  <a:cxn ang="0">
                    <a:pos x="37" y="11"/>
                  </a:cxn>
                  <a:cxn ang="0">
                    <a:pos x="31" y="20"/>
                  </a:cxn>
                  <a:cxn ang="0">
                    <a:pos x="28" y="26"/>
                  </a:cxn>
                  <a:cxn ang="0">
                    <a:pos x="32" y="34"/>
                  </a:cxn>
                  <a:cxn ang="0">
                    <a:pos x="38" y="40"/>
                  </a:cxn>
                </a:cxnLst>
                <a:rect l="0" t="0" r="r" b="b"/>
                <a:pathLst>
                  <a:path w="165" h="222">
                    <a:moveTo>
                      <a:pt x="38" y="40"/>
                    </a:moveTo>
                    <a:lnTo>
                      <a:pt x="38" y="40"/>
                    </a:lnTo>
                    <a:lnTo>
                      <a:pt x="44" y="46"/>
                    </a:lnTo>
                    <a:lnTo>
                      <a:pt x="47" y="48"/>
                    </a:lnTo>
                    <a:lnTo>
                      <a:pt x="48" y="50"/>
                    </a:lnTo>
                    <a:lnTo>
                      <a:pt x="48" y="50"/>
                    </a:lnTo>
                    <a:lnTo>
                      <a:pt x="62" y="54"/>
                    </a:lnTo>
                    <a:lnTo>
                      <a:pt x="81" y="61"/>
                    </a:lnTo>
                    <a:lnTo>
                      <a:pt x="81" y="61"/>
                    </a:lnTo>
                    <a:lnTo>
                      <a:pt x="95" y="66"/>
                    </a:lnTo>
                    <a:lnTo>
                      <a:pt x="104" y="66"/>
                    </a:lnTo>
                    <a:lnTo>
                      <a:pt x="104" y="66"/>
                    </a:lnTo>
                    <a:lnTo>
                      <a:pt x="108" y="67"/>
                    </a:lnTo>
                    <a:lnTo>
                      <a:pt x="109" y="68"/>
                    </a:lnTo>
                    <a:lnTo>
                      <a:pt x="109" y="70"/>
                    </a:lnTo>
                    <a:lnTo>
                      <a:pt x="109" y="70"/>
                    </a:lnTo>
                    <a:lnTo>
                      <a:pt x="67" y="112"/>
                    </a:lnTo>
                    <a:lnTo>
                      <a:pt x="67" y="112"/>
                    </a:lnTo>
                    <a:lnTo>
                      <a:pt x="62" y="115"/>
                    </a:lnTo>
                    <a:lnTo>
                      <a:pt x="59" y="115"/>
                    </a:lnTo>
                    <a:lnTo>
                      <a:pt x="48" y="115"/>
                    </a:lnTo>
                    <a:lnTo>
                      <a:pt x="48" y="115"/>
                    </a:lnTo>
                    <a:lnTo>
                      <a:pt x="44" y="117"/>
                    </a:lnTo>
                    <a:lnTo>
                      <a:pt x="41" y="117"/>
                    </a:lnTo>
                    <a:lnTo>
                      <a:pt x="35" y="121"/>
                    </a:lnTo>
                    <a:lnTo>
                      <a:pt x="30" y="125"/>
                    </a:lnTo>
                    <a:lnTo>
                      <a:pt x="27" y="127"/>
                    </a:lnTo>
                    <a:lnTo>
                      <a:pt x="27" y="127"/>
                    </a:lnTo>
                    <a:lnTo>
                      <a:pt x="14" y="128"/>
                    </a:lnTo>
                    <a:lnTo>
                      <a:pt x="7" y="139"/>
                    </a:lnTo>
                    <a:lnTo>
                      <a:pt x="0" y="151"/>
                    </a:lnTo>
                    <a:lnTo>
                      <a:pt x="0" y="209"/>
                    </a:lnTo>
                    <a:lnTo>
                      <a:pt x="8" y="222"/>
                    </a:lnTo>
                    <a:lnTo>
                      <a:pt x="8" y="222"/>
                    </a:lnTo>
                    <a:lnTo>
                      <a:pt x="24" y="205"/>
                    </a:lnTo>
                    <a:lnTo>
                      <a:pt x="44" y="184"/>
                    </a:lnTo>
                    <a:lnTo>
                      <a:pt x="44" y="184"/>
                    </a:lnTo>
                    <a:lnTo>
                      <a:pt x="52" y="175"/>
                    </a:lnTo>
                    <a:lnTo>
                      <a:pt x="59" y="169"/>
                    </a:lnTo>
                    <a:lnTo>
                      <a:pt x="72" y="162"/>
                    </a:lnTo>
                    <a:lnTo>
                      <a:pt x="72" y="162"/>
                    </a:lnTo>
                    <a:lnTo>
                      <a:pt x="79" y="157"/>
                    </a:lnTo>
                    <a:lnTo>
                      <a:pt x="89" y="148"/>
                    </a:lnTo>
                    <a:lnTo>
                      <a:pt x="101" y="135"/>
                    </a:lnTo>
                    <a:lnTo>
                      <a:pt x="112" y="124"/>
                    </a:lnTo>
                    <a:lnTo>
                      <a:pt x="112" y="124"/>
                    </a:lnTo>
                    <a:lnTo>
                      <a:pt x="123" y="107"/>
                    </a:lnTo>
                    <a:lnTo>
                      <a:pt x="128" y="100"/>
                    </a:lnTo>
                    <a:lnTo>
                      <a:pt x="131" y="94"/>
                    </a:lnTo>
                    <a:lnTo>
                      <a:pt x="131" y="94"/>
                    </a:lnTo>
                    <a:lnTo>
                      <a:pt x="132" y="87"/>
                    </a:lnTo>
                    <a:lnTo>
                      <a:pt x="135" y="81"/>
                    </a:lnTo>
                    <a:lnTo>
                      <a:pt x="145" y="68"/>
                    </a:lnTo>
                    <a:lnTo>
                      <a:pt x="145" y="68"/>
                    </a:lnTo>
                    <a:lnTo>
                      <a:pt x="149" y="61"/>
                    </a:lnTo>
                    <a:lnTo>
                      <a:pt x="153" y="53"/>
                    </a:lnTo>
                    <a:lnTo>
                      <a:pt x="158" y="43"/>
                    </a:lnTo>
                    <a:lnTo>
                      <a:pt x="159" y="37"/>
                    </a:lnTo>
                    <a:lnTo>
                      <a:pt x="159" y="37"/>
                    </a:lnTo>
                    <a:lnTo>
                      <a:pt x="160" y="31"/>
                    </a:lnTo>
                    <a:lnTo>
                      <a:pt x="162" y="24"/>
                    </a:lnTo>
                    <a:lnTo>
                      <a:pt x="163" y="17"/>
                    </a:lnTo>
                    <a:lnTo>
                      <a:pt x="165" y="9"/>
                    </a:lnTo>
                    <a:lnTo>
                      <a:pt x="165" y="9"/>
                    </a:lnTo>
                    <a:lnTo>
                      <a:pt x="165" y="6"/>
                    </a:lnTo>
                    <a:lnTo>
                      <a:pt x="163" y="3"/>
                    </a:lnTo>
                    <a:lnTo>
                      <a:pt x="160" y="0"/>
                    </a:lnTo>
                    <a:lnTo>
                      <a:pt x="158" y="0"/>
                    </a:lnTo>
                    <a:lnTo>
                      <a:pt x="155" y="3"/>
                    </a:lnTo>
                    <a:lnTo>
                      <a:pt x="155" y="3"/>
                    </a:lnTo>
                    <a:lnTo>
                      <a:pt x="152" y="6"/>
                    </a:lnTo>
                    <a:lnTo>
                      <a:pt x="149" y="7"/>
                    </a:lnTo>
                    <a:lnTo>
                      <a:pt x="141" y="10"/>
                    </a:lnTo>
                    <a:lnTo>
                      <a:pt x="129" y="13"/>
                    </a:lnTo>
                    <a:lnTo>
                      <a:pt x="118" y="13"/>
                    </a:lnTo>
                    <a:lnTo>
                      <a:pt x="118" y="13"/>
                    </a:lnTo>
                    <a:lnTo>
                      <a:pt x="102" y="14"/>
                    </a:lnTo>
                    <a:lnTo>
                      <a:pt x="96" y="16"/>
                    </a:lnTo>
                    <a:lnTo>
                      <a:pt x="92" y="19"/>
                    </a:lnTo>
                    <a:lnTo>
                      <a:pt x="92" y="19"/>
                    </a:lnTo>
                    <a:lnTo>
                      <a:pt x="91" y="20"/>
                    </a:lnTo>
                    <a:lnTo>
                      <a:pt x="88" y="21"/>
                    </a:lnTo>
                    <a:lnTo>
                      <a:pt x="82" y="21"/>
                    </a:lnTo>
                    <a:lnTo>
                      <a:pt x="77" y="21"/>
                    </a:lnTo>
                    <a:lnTo>
                      <a:pt x="74" y="21"/>
                    </a:lnTo>
                    <a:lnTo>
                      <a:pt x="72" y="23"/>
                    </a:lnTo>
                    <a:lnTo>
                      <a:pt x="72" y="23"/>
                    </a:lnTo>
                    <a:lnTo>
                      <a:pt x="67" y="26"/>
                    </a:lnTo>
                    <a:lnTo>
                      <a:pt x="59" y="29"/>
                    </a:lnTo>
                    <a:lnTo>
                      <a:pt x="55" y="27"/>
                    </a:lnTo>
                    <a:lnTo>
                      <a:pt x="51" y="27"/>
                    </a:lnTo>
                    <a:lnTo>
                      <a:pt x="48" y="24"/>
                    </a:lnTo>
                    <a:lnTo>
                      <a:pt x="45" y="21"/>
                    </a:lnTo>
                    <a:lnTo>
                      <a:pt x="45" y="21"/>
                    </a:lnTo>
                    <a:lnTo>
                      <a:pt x="41" y="16"/>
                    </a:lnTo>
                    <a:lnTo>
                      <a:pt x="37" y="11"/>
                    </a:lnTo>
                    <a:lnTo>
                      <a:pt x="37" y="11"/>
                    </a:lnTo>
                    <a:lnTo>
                      <a:pt x="31" y="20"/>
                    </a:lnTo>
                    <a:lnTo>
                      <a:pt x="28" y="23"/>
                    </a:lnTo>
                    <a:lnTo>
                      <a:pt x="28" y="26"/>
                    </a:lnTo>
                    <a:lnTo>
                      <a:pt x="28" y="26"/>
                    </a:lnTo>
                    <a:lnTo>
                      <a:pt x="32" y="34"/>
                    </a:lnTo>
                    <a:lnTo>
                      <a:pt x="35" y="37"/>
                    </a:lnTo>
                    <a:lnTo>
                      <a:pt x="38" y="40"/>
                    </a:lnTo>
                    <a:lnTo>
                      <a:pt x="38" y="4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9" name="Freeform 200">
                <a:extLst>
                  <a:ext uri="{FF2B5EF4-FFF2-40B4-BE49-F238E27FC236}">
                    <a16:creationId xmlns:a16="http://schemas.microsoft.com/office/drawing/2014/main" id="{580EB561-B9F1-703C-625C-58A16108DB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68283" y="3508873"/>
                <a:ext cx="319655" cy="248093"/>
              </a:xfrm>
              <a:custGeom>
                <a:avLst/>
                <a:gdLst/>
                <a:ahLst/>
                <a:cxnLst>
                  <a:cxn ang="0">
                    <a:pos x="71" y="131"/>
                  </a:cxn>
                  <a:cxn ang="0">
                    <a:pos x="82" y="123"/>
                  </a:cxn>
                  <a:cxn ang="0">
                    <a:pos x="99" y="114"/>
                  </a:cxn>
                  <a:cxn ang="0">
                    <a:pos x="107" y="111"/>
                  </a:cxn>
                  <a:cxn ang="0">
                    <a:pos x="108" y="110"/>
                  </a:cxn>
                  <a:cxn ang="0">
                    <a:pos x="121" y="108"/>
                  </a:cxn>
                  <a:cxn ang="0">
                    <a:pos x="129" y="103"/>
                  </a:cxn>
                  <a:cxn ang="0">
                    <a:pos x="131" y="97"/>
                  </a:cxn>
                  <a:cxn ang="0">
                    <a:pos x="142" y="94"/>
                  </a:cxn>
                  <a:cxn ang="0">
                    <a:pos x="148" y="91"/>
                  </a:cxn>
                  <a:cxn ang="0">
                    <a:pos x="151" y="90"/>
                  </a:cxn>
                  <a:cxn ang="0">
                    <a:pos x="151" y="80"/>
                  </a:cxn>
                  <a:cxn ang="0">
                    <a:pos x="156" y="76"/>
                  </a:cxn>
                  <a:cxn ang="0">
                    <a:pos x="165" y="73"/>
                  </a:cxn>
                  <a:cxn ang="0">
                    <a:pos x="166" y="70"/>
                  </a:cxn>
                  <a:cxn ang="0">
                    <a:pos x="189" y="69"/>
                  </a:cxn>
                  <a:cxn ang="0">
                    <a:pos x="192" y="67"/>
                  </a:cxn>
                  <a:cxn ang="0">
                    <a:pos x="191" y="57"/>
                  </a:cxn>
                  <a:cxn ang="0">
                    <a:pos x="186" y="52"/>
                  </a:cxn>
                  <a:cxn ang="0">
                    <a:pos x="186" y="37"/>
                  </a:cxn>
                  <a:cxn ang="0">
                    <a:pos x="183" y="25"/>
                  </a:cxn>
                  <a:cxn ang="0">
                    <a:pos x="178" y="16"/>
                  </a:cxn>
                  <a:cxn ang="0">
                    <a:pos x="169" y="13"/>
                  </a:cxn>
                  <a:cxn ang="0">
                    <a:pos x="159" y="12"/>
                  </a:cxn>
                  <a:cxn ang="0">
                    <a:pos x="135" y="10"/>
                  </a:cxn>
                  <a:cxn ang="0">
                    <a:pos x="128" y="5"/>
                  </a:cxn>
                  <a:cxn ang="0">
                    <a:pos x="118" y="2"/>
                  </a:cxn>
                  <a:cxn ang="0">
                    <a:pos x="109" y="16"/>
                  </a:cxn>
                  <a:cxn ang="0">
                    <a:pos x="99" y="35"/>
                  </a:cxn>
                  <a:cxn ang="0">
                    <a:pos x="81" y="44"/>
                  </a:cxn>
                  <a:cxn ang="0">
                    <a:pos x="74" y="46"/>
                  </a:cxn>
                  <a:cxn ang="0">
                    <a:pos x="67" y="56"/>
                  </a:cxn>
                  <a:cxn ang="0">
                    <a:pos x="61" y="63"/>
                  </a:cxn>
                  <a:cxn ang="0">
                    <a:pos x="54" y="74"/>
                  </a:cxn>
                  <a:cxn ang="0">
                    <a:pos x="51" y="80"/>
                  </a:cxn>
                  <a:cxn ang="0">
                    <a:pos x="54" y="100"/>
                  </a:cxn>
                  <a:cxn ang="0">
                    <a:pos x="54" y="106"/>
                  </a:cxn>
                  <a:cxn ang="0">
                    <a:pos x="35" y="126"/>
                  </a:cxn>
                  <a:cxn ang="0">
                    <a:pos x="25" y="134"/>
                  </a:cxn>
                  <a:cxn ang="0">
                    <a:pos x="13" y="141"/>
                  </a:cxn>
                  <a:cxn ang="0">
                    <a:pos x="0" y="147"/>
                  </a:cxn>
                  <a:cxn ang="0">
                    <a:pos x="67" y="148"/>
                  </a:cxn>
                  <a:cxn ang="0">
                    <a:pos x="71" y="154"/>
                  </a:cxn>
                </a:cxnLst>
                <a:rect l="0" t="0" r="r" b="b"/>
                <a:pathLst>
                  <a:path w="193" h="154">
                    <a:moveTo>
                      <a:pt x="71" y="154"/>
                    </a:moveTo>
                    <a:lnTo>
                      <a:pt x="71" y="154"/>
                    </a:lnTo>
                    <a:lnTo>
                      <a:pt x="71" y="131"/>
                    </a:lnTo>
                    <a:lnTo>
                      <a:pt x="71" y="131"/>
                    </a:lnTo>
                    <a:lnTo>
                      <a:pt x="75" y="128"/>
                    </a:lnTo>
                    <a:lnTo>
                      <a:pt x="82" y="123"/>
                    </a:lnTo>
                    <a:lnTo>
                      <a:pt x="97" y="114"/>
                    </a:lnTo>
                    <a:lnTo>
                      <a:pt x="97" y="114"/>
                    </a:lnTo>
                    <a:lnTo>
                      <a:pt x="99" y="114"/>
                    </a:lnTo>
                    <a:lnTo>
                      <a:pt x="104" y="114"/>
                    </a:lnTo>
                    <a:lnTo>
                      <a:pt x="107" y="114"/>
                    </a:lnTo>
                    <a:lnTo>
                      <a:pt x="107" y="111"/>
                    </a:lnTo>
                    <a:lnTo>
                      <a:pt x="107" y="111"/>
                    </a:lnTo>
                    <a:lnTo>
                      <a:pt x="108" y="110"/>
                    </a:lnTo>
                    <a:lnTo>
                      <a:pt x="108" y="110"/>
                    </a:lnTo>
                    <a:lnTo>
                      <a:pt x="112" y="108"/>
                    </a:lnTo>
                    <a:lnTo>
                      <a:pt x="121" y="108"/>
                    </a:lnTo>
                    <a:lnTo>
                      <a:pt x="121" y="108"/>
                    </a:lnTo>
                    <a:lnTo>
                      <a:pt x="125" y="107"/>
                    </a:lnTo>
                    <a:lnTo>
                      <a:pt x="128" y="106"/>
                    </a:lnTo>
                    <a:lnTo>
                      <a:pt x="129" y="103"/>
                    </a:lnTo>
                    <a:lnTo>
                      <a:pt x="129" y="99"/>
                    </a:lnTo>
                    <a:lnTo>
                      <a:pt x="129" y="99"/>
                    </a:lnTo>
                    <a:lnTo>
                      <a:pt x="131" y="97"/>
                    </a:lnTo>
                    <a:lnTo>
                      <a:pt x="134" y="96"/>
                    </a:lnTo>
                    <a:lnTo>
                      <a:pt x="142" y="94"/>
                    </a:lnTo>
                    <a:lnTo>
                      <a:pt x="142" y="94"/>
                    </a:lnTo>
                    <a:lnTo>
                      <a:pt x="145" y="94"/>
                    </a:lnTo>
                    <a:lnTo>
                      <a:pt x="146" y="93"/>
                    </a:lnTo>
                    <a:lnTo>
                      <a:pt x="148" y="91"/>
                    </a:lnTo>
                    <a:lnTo>
                      <a:pt x="149" y="90"/>
                    </a:lnTo>
                    <a:lnTo>
                      <a:pt x="149" y="90"/>
                    </a:lnTo>
                    <a:lnTo>
                      <a:pt x="151" y="90"/>
                    </a:lnTo>
                    <a:lnTo>
                      <a:pt x="151" y="87"/>
                    </a:lnTo>
                    <a:lnTo>
                      <a:pt x="151" y="80"/>
                    </a:lnTo>
                    <a:lnTo>
                      <a:pt x="151" y="80"/>
                    </a:lnTo>
                    <a:lnTo>
                      <a:pt x="152" y="76"/>
                    </a:lnTo>
                    <a:lnTo>
                      <a:pt x="156" y="76"/>
                    </a:lnTo>
                    <a:lnTo>
                      <a:pt x="156" y="76"/>
                    </a:lnTo>
                    <a:lnTo>
                      <a:pt x="159" y="76"/>
                    </a:lnTo>
                    <a:lnTo>
                      <a:pt x="163" y="74"/>
                    </a:lnTo>
                    <a:lnTo>
                      <a:pt x="165" y="73"/>
                    </a:lnTo>
                    <a:lnTo>
                      <a:pt x="166" y="70"/>
                    </a:lnTo>
                    <a:lnTo>
                      <a:pt x="166" y="70"/>
                    </a:lnTo>
                    <a:lnTo>
                      <a:pt x="166" y="70"/>
                    </a:lnTo>
                    <a:lnTo>
                      <a:pt x="169" y="69"/>
                    </a:lnTo>
                    <a:lnTo>
                      <a:pt x="176" y="69"/>
                    </a:lnTo>
                    <a:lnTo>
                      <a:pt x="189" y="69"/>
                    </a:lnTo>
                    <a:lnTo>
                      <a:pt x="189" y="69"/>
                    </a:lnTo>
                    <a:lnTo>
                      <a:pt x="192" y="69"/>
                    </a:lnTo>
                    <a:lnTo>
                      <a:pt x="192" y="67"/>
                    </a:lnTo>
                    <a:lnTo>
                      <a:pt x="193" y="63"/>
                    </a:lnTo>
                    <a:lnTo>
                      <a:pt x="193" y="63"/>
                    </a:lnTo>
                    <a:lnTo>
                      <a:pt x="191" y="57"/>
                    </a:lnTo>
                    <a:lnTo>
                      <a:pt x="189" y="53"/>
                    </a:lnTo>
                    <a:lnTo>
                      <a:pt x="186" y="52"/>
                    </a:lnTo>
                    <a:lnTo>
                      <a:pt x="186" y="52"/>
                    </a:lnTo>
                    <a:lnTo>
                      <a:pt x="185" y="50"/>
                    </a:lnTo>
                    <a:lnTo>
                      <a:pt x="185" y="4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5" y="29"/>
                    </a:lnTo>
                    <a:lnTo>
                      <a:pt x="183" y="25"/>
                    </a:lnTo>
                    <a:lnTo>
                      <a:pt x="181" y="20"/>
                    </a:lnTo>
                    <a:lnTo>
                      <a:pt x="181" y="20"/>
                    </a:lnTo>
                    <a:lnTo>
                      <a:pt x="178" y="16"/>
                    </a:lnTo>
                    <a:lnTo>
                      <a:pt x="178" y="16"/>
                    </a:lnTo>
                    <a:lnTo>
                      <a:pt x="173" y="15"/>
                    </a:lnTo>
                    <a:lnTo>
                      <a:pt x="169" y="13"/>
                    </a:lnTo>
                    <a:lnTo>
                      <a:pt x="165" y="12"/>
                    </a:lnTo>
                    <a:lnTo>
                      <a:pt x="159" y="12"/>
                    </a:lnTo>
                    <a:lnTo>
                      <a:pt x="159" y="12"/>
                    </a:lnTo>
                    <a:lnTo>
                      <a:pt x="145" y="13"/>
                    </a:lnTo>
                    <a:lnTo>
                      <a:pt x="138" y="12"/>
                    </a:lnTo>
                    <a:lnTo>
                      <a:pt x="135" y="10"/>
                    </a:lnTo>
                    <a:lnTo>
                      <a:pt x="132" y="9"/>
                    </a:lnTo>
                    <a:lnTo>
                      <a:pt x="132" y="9"/>
                    </a:lnTo>
                    <a:lnTo>
                      <a:pt x="128" y="5"/>
                    </a:lnTo>
                    <a:lnTo>
                      <a:pt x="124" y="2"/>
                    </a:lnTo>
                    <a:lnTo>
                      <a:pt x="121" y="0"/>
                    </a:lnTo>
                    <a:lnTo>
                      <a:pt x="118" y="2"/>
                    </a:lnTo>
                    <a:lnTo>
                      <a:pt x="118" y="2"/>
                    </a:lnTo>
                    <a:lnTo>
                      <a:pt x="114" y="6"/>
                    </a:lnTo>
                    <a:lnTo>
                      <a:pt x="109" y="16"/>
                    </a:lnTo>
                    <a:lnTo>
                      <a:pt x="104" y="26"/>
                    </a:lnTo>
                    <a:lnTo>
                      <a:pt x="99" y="35"/>
                    </a:lnTo>
                    <a:lnTo>
                      <a:pt x="99" y="35"/>
                    </a:lnTo>
                    <a:lnTo>
                      <a:pt x="95" y="39"/>
                    </a:lnTo>
                    <a:lnTo>
                      <a:pt x="88" y="43"/>
                    </a:lnTo>
                    <a:lnTo>
                      <a:pt x="81" y="44"/>
                    </a:lnTo>
                    <a:lnTo>
                      <a:pt x="75" y="46"/>
                    </a:lnTo>
                    <a:lnTo>
                      <a:pt x="75" y="46"/>
                    </a:lnTo>
                    <a:lnTo>
                      <a:pt x="74" y="46"/>
                    </a:lnTo>
                    <a:lnTo>
                      <a:pt x="71" y="47"/>
                    </a:lnTo>
                    <a:lnTo>
                      <a:pt x="70" y="52"/>
                    </a:lnTo>
                    <a:lnTo>
                      <a:pt x="67" y="56"/>
                    </a:lnTo>
                    <a:lnTo>
                      <a:pt x="64" y="60"/>
                    </a:lnTo>
                    <a:lnTo>
                      <a:pt x="64" y="60"/>
                    </a:lnTo>
                    <a:lnTo>
                      <a:pt x="61" y="63"/>
                    </a:lnTo>
                    <a:lnTo>
                      <a:pt x="60" y="67"/>
                    </a:lnTo>
                    <a:lnTo>
                      <a:pt x="58" y="72"/>
                    </a:lnTo>
                    <a:lnTo>
                      <a:pt x="54" y="74"/>
                    </a:lnTo>
                    <a:lnTo>
                      <a:pt x="54" y="74"/>
                    </a:lnTo>
                    <a:lnTo>
                      <a:pt x="53" y="77"/>
                    </a:lnTo>
                    <a:lnTo>
                      <a:pt x="51" y="80"/>
                    </a:lnTo>
                    <a:lnTo>
                      <a:pt x="51" y="87"/>
                    </a:lnTo>
                    <a:lnTo>
                      <a:pt x="53" y="94"/>
                    </a:lnTo>
                    <a:lnTo>
                      <a:pt x="54" y="100"/>
                    </a:lnTo>
                    <a:lnTo>
                      <a:pt x="54" y="100"/>
                    </a:lnTo>
                    <a:lnTo>
                      <a:pt x="55" y="101"/>
                    </a:lnTo>
                    <a:lnTo>
                      <a:pt x="54" y="106"/>
                    </a:lnTo>
                    <a:lnTo>
                      <a:pt x="50" y="113"/>
                    </a:lnTo>
                    <a:lnTo>
                      <a:pt x="43" y="120"/>
                    </a:lnTo>
                    <a:lnTo>
                      <a:pt x="35" y="126"/>
                    </a:lnTo>
                    <a:lnTo>
                      <a:pt x="35" y="126"/>
                    </a:lnTo>
                    <a:lnTo>
                      <a:pt x="30" y="130"/>
                    </a:lnTo>
                    <a:lnTo>
                      <a:pt x="25" y="134"/>
                    </a:lnTo>
                    <a:lnTo>
                      <a:pt x="20" y="138"/>
                    </a:lnTo>
                    <a:lnTo>
                      <a:pt x="13" y="141"/>
                    </a:lnTo>
                    <a:lnTo>
                      <a:pt x="13" y="141"/>
                    </a:lnTo>
                    <a:lnTo>
                      <a:pt x="6" y="144"/>
                    </a:lnTo>
                    <a:lnTo>
                      <a:pt x="0" y="147"/>
                    </a:lnTo>
                    <a:lnTo>
                      <a:pt x="0" y="147"/>
                    </a:lnTo>
                    <a:lnTo>
                      <a:pt x="60" y="147"/>
                    </a:lnTo>
                    <a:lnTo>
                      <a:pt x="60" y="147"/>
                    </a:lnTo>
                    <a:lnTo>
                      <a:pt x="67" y="148"/>
                    </a:lnTo>
                    <a:lnTo>
                      <a:pt x="70" y="150"/>
                    </a:lnTo>
                    <a:lnTo>
                      <a:pt x="71" y="154"/>
                    </a:lnTo>
                    <a:lnTo>
                      <a:pt x="71" y="15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20" name="Freeform 201">
                <a:extLst>
                  <a:ext uri="{FF2B5EF4-FFF2-40B4-BE49-F238E27FC236}">
                    <a16:creationId xmlns:a16="http://schemas.microsoft.com/office/drawing/2014/main" id="{48A150B1-8609-4E56-8287-9E443EE8EC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6499" y="3465376"/>
                <a:ext cx="110969" cy="209429"/>
              </a:xfrm>
              <a:custGeom>
                <a:avLst/>
                <a:gdLst/>
                <a:ahLst/>
                <a:cxnLst>
                  <a:cxn ang="0">
                    <a:pos x="17" y="32"/>
                  </a:cxn>
                  <a:cxn ang="0">
                    <a:pos x="17" y="42"/>
                  </a:cxn>
                  <a:cxn ang="0">
                    <a:pos x="13" y="49"/>
                  </a:cxn>
                  <a:cxn ang="0">
                    <a:pos x="10" y="52"/>
                  </a:cxn>
                  <a:cxn ang="0">
                    <a:pos x="5" y="59"/>
                  </a:cxn>
                  <a:cxn ang="0">
                    <a:pos x="2" y="60"/>
                  </a:cxn>
                  <a:cxn ang="0">
                    <a:pos x="0" y="62"/>
                  </a:cxn>
                  <a:cxn ang="0">
                    <a:pos x="5" y="73"/>
                  </a:cxn>
                  <a:cxn ang="0">
                    <a:pos x="9" y="77"/>
                  </a:cxn>
                  <a:cxn ang="0">
                    <a:pos x="15" y="81"/>
                  </a:cxn>
                  <a:cxn ang="0">
                    <a:pos x="16" y="87"/>
                  </a:cxn>
                  <a:cxn ang="0">
                    <a:pos x="20" y="91"/>
                  </a:cxn>
                  <a:cxn ang="0">
                    <a:pos x="27" y="97"/>
                  </a:cxn>
                  <a:cxn ang="0">
                    <a:pos x="30" y="101"/>
                  </a:cxn>
                  <a:cxn ang="0">
                    <a:pos x="34" y="118"/>
                  </a:cxn>
                  <a:cxn ang="0">
                    <a:pos x="36" y="126"/>
                  </a:cxn>
                  <a:cxn ang="0">
                    <a:pos x="37" y="130"/>
                  </a:cxn>
                  <a:cxn ang="0">
                    <a:pos x="43" y="123"/>
                  </a:cxn>
                  <a:cxn ang="0">
                    <a:pos x="46" y="116"/>
                  </a:cxn>
                  <a:cxn ang="0">
                    <a:pos x="46" y="110"/>
                  </a:cxn>
                  <a:cxn ang="0">
                    <a:pos x="47" y="103"/>
                  </a:cxn>
                  <a:cxn ang="0">
                    <a:pos x="54" y="97"/>
                  </a:cxn>
                  <a:cxn ang="0">
                    <a:pos x="60" y="91"/>
                  </a:cxn>
                  <a:cxn ang="0">
                    <a:pos x="66" y="90"/>
                  </a:cxn>
                  <a:cxn ang="0">
                    <a:pos x="67" y="87"/>
                  </a:cxn>
                  <a:cxn ang="0">
                    <a:pos x="67" y="79"/>
                  </a:cxn>
                  <a:cxn ang="0">
                    <a:pos x="62" y="71"/>
                  </a:cxn>
                  <a:cxn ang="0">
                    <a:pos x="60" y="69"/>
                  </a:cxn>
                  <a:cxn ang="0">
                    <a:pos x="56" y="66"/>
                  </a:cxn>
                  <a:cxn ang="0">
                    <a:pos x="54" y="66"/>
                  </a:cxn>
                  <a:cxn ang="0">
                    <a:pos x="47" y="67"/>
                  </a:cxn>
                  <a:cxn ang="0">
                    <a:pos x="42" y="60"/>
                  </a:cxn>
                  <a:cxn ang="0">
                    <a:pos x="43" y="57"/>
                  </a:cxn>
                  <a:cxn ang="0">
                    <a:pos x="50" y="53"/>
                  </a:cxn>
                  <a:cxn ang="0">
                    <a:pos x="54" y="50"/>
                  </a:cxn>
                  <a:cxn ang="0">
                    <a:pos x="60" y="39"/>
                  </a:cxn>
                  <a:cxn ang="0">
                    <a:pos x="54" y="27"/>
                  </a:cxn>
                  <a:cxn ang="0">
                    <a:pos x="52" y="25"/>
                  </a:cxn>
                  <a:cxn ang="0">
                    <a:pos x="54" y="17"/>
                  </a:cxn>
                  <a:cxn ang="0">
                    <a:pos x="57" y="15"/>
                  </a:cxn>
                  <a:cxn ang="0">
                    <a:pos x="60" y="9"/>
                  </a:cxn>
                  <a:cxn ang="0">
                    <a:pos x="56" y="9"/>
                  </a:cxn>
                  <a:cxn ang="0">
                    <a:pos x="53" y="10"/>
                  </a:cxn>
                  <a:cxn ang="0">
                    <a:pos x="49" y="9"/>
                  </a:cxn>
                  <a:cxn ang="0">
                    <a:pos x="49" y="6"/>
                  </a:cxn>
                  <a:cxn ang="0">
                    <a:pos x="44" y="2"/>
                  </a:cxn>
                  <a:cxn ang="0">
                    <a:pos x="32" y="2"/>
                  </a:cxn>
                  <a:cxn ang="0">
                    <a:pos x="26" y="5"/>
                  </a:cxn>
                  <a:cxn ang="0">
                    <a:pos x="17" y="7"/>
                  </a:cxn>
                  <a:cxn ang="0">
                    <a:pos x="16" y="22"/>
                  </a:cxn>
                  <a:cxn ang="0">
                    <a:pos x="17" y="32"/>
                  </a:cxn>
                </a:cxnLst>
                <a:rect l="0" t="0" r="r" b="b"/>
                <a:pathLst>
                  <a:path w="67" h="130">
                    <a:moveTo>
                      <a:pt x="17" y="32"/>
                    </a:moveTo>
                    <a:lnTo>
                      <a:pt x="17" y="32"/>
                    </a:lnTo>
                    <a:lnTo>
                      <a:pt x="19" y="37"/>
                    </a:lnTo>
                    <a:lnTo>
                      <a:pt x="17" y="42"/>
                    </a:lnTo>
                    <a:lnTo>
                      <a:pt x="16" y="46"/>
                    </a:lnTo>
                    <a:lnTo>
                      <a:pt x="13" y="49"/>
                    </a:lnTo>
                    <a:lnTo>
                      <a:pt x="13" y="49"/>
                    </a:lnTo>
                    <a:lnTo>
                      <a:pt x="10" y="52"/>
                    </a:lnTo>
                    <a:lnTo>
                      <a:pt x="7" y="54"/>
                    </a:lnTo>
                    <a:lnTo>
                      <a:pt x="5" y="59"/>
                    </a:lnTo>
                    <a:lnTo>
                      <a:pt x="2" y="60"/>
                    </a:lnTo>
                    <a:lnTo>
                      <a:pt x="2" y="60"/>
                    </a:lnTo>
                    <a:lnTo>
                      <a:pt x="0" y="60"/>
                    </a:lnTo>
                    <a:lnTo>
                      <a:pt x="0" y="62"/>
                    </a:lnTo>
                    <a:lnTo>
                      <a:pt x="2" y="67"/>
                    </a:lnTo>
                    <a:lnTo>
                      <a:pt x="5" y="73"/>
                    </a:lnTo>
                    <a:lnTo>
                      <a:pt x="9" y="77"/>
                    </a:lnTo>
                    <a:lnTo>
                      <a:pt x="9" y="77"/>
                    </a:lnTo>
                    <a:lnTo>
                      <a:pt x="13" y="79"/>
                    </a:lnTo>
                    <a:lnTo>
                      <a:pt x="15" y="81"/>
                    </a:lnTo>
                    <a:lnTo>
                      <a:pt x="16" y="87"/>
                    </a:lnTo>
                    <a:lnTo>
                      <a:pt x="16" y="87"/>
                    </a:lnTo>
                    <a:lnTo>
                      <a:pt x="17" y="89"/>
                    </a:lnTo>
                    <a:lnTo>
                      <a:pt x="20" y="91"/>
                    </a:lnTo>
                    <a:lnTo>
                      <a:pt x="25" y="94"/>
                    </a:lnTo>
                    <a:lnTo>
                      <a:pt x="27" y="97"/>
                    </a:lnTo>
                    <a:lnTo>
                      <a:pt x="27" y="97"/>
                    </a:lnTo>
                    <a:lnTo>
                      <a:pt x="30" y="101"/>
                    </a:lnTo>
                    <a:lnTo>
                      <a:pt x="33" y="110"/>
                    </a:lnTo>
                    <a:lnTo>
                      <a:pt x="34" y="118"/>
                    </a:lnTo>
                    <a:lnTo>
                      <a:pt x="36" y="126"/>
                    </a:lnTo>
                    <a:lnTo>
                      <a:pt x="36" y="126"/>
                    </a:lnTo>
                    <a:lnTo>
                      <a:pt x="37" y="130"/>
                    </a:lnTo>
                    <a:lnTo>
                      <a:pt x="37" y="130"/>
                    </a:lnTo>
                    <a:lnTo>
                      <a:pt x="40" y="127"/>
                    </a:lnTo>
                    <a:lnTo>
                      <a:pt x="43" y="123"/>
                    </a:lnTo>
                    <a:lnTo>
                      <a:pt x="43" y="123"/>
                    </a:lnTo>
                    <a:lnTo>
                      <a:pt x="46" y="116"/>
                    </a:lnTo>
                    <a:lnTo>
                      <a:pt x="46" y="110"/>
                    </a:lnTo>
                    <a:lnTo>
                      <a:pt x="46" y="110"/>
                    </a:lnTo>
                    <a:lnTo>
                      <a:pt x="46" y="107"/>
                    </a:lnTo>
                    <a:lnTo>
                      <a:pt x="47" y="103"/>
                    </a:lnTo>
                    <a:lnTo>
                      <a:pt x="47" y="103"/>
                    </a:lnTo>
                    <a:lnTo>
                      <a:pt x="54" y="97"/>
                    </a:lnTo>
                    <a:lnTo>
                      <a:pt x="60" y="91"/>
                    </a:lnTo>
                    <a:lnTo>
                      <a:pt x="60" y="91"/>
                    </a:lnTo>
                    <a:lnTo>
                      <a:pt x="64" y="91"/>
                    </a:lnTo>
                    <a:lnTo>
                      <a:pt x="66" y="90"/>
                    </a:lnTo>
                    <a:lnTo>
                      <a:pt x="67" y="87"/>
                    </a:lnTo>
                    <a:lnTo>
                      <a:pt x="67" y="87"/>
                    </a:lnTo>
                    <a:lnTo>
                      <a:pt x="67" y="79"/>
                    </a:lnTo>
                    <a:lnTo>
                      <a:pt x="67" y="79"/>
                    </a:lnTo>
                    <a:lnTo>
                      <a:pt x="63" y="74"/>
                    </a:lnTo>
                    <a:lnTo>
                      <a:pt x="62" y="71"/>
                    </a:lnTo>
                    <a:lnTo>
                      <a:pt x="62" y="71"/>
                    </a:lnTo>
                    <a:lnTo>
                      <a:pt x="60" y="69"/>
                    </a:lnTo>
                    <a:lnTo>
                      <a:pt x="59" y="67"/>
                    </a:lnTo>
                    <a:lnTo>
                      <a:pt x="56" y="66"/>
                    </a:lnTo>
                    <a:lnTo>
                      <a:pt x="54" y="66"/>
                    </a:lnTo>
                    <a:lnTo>
                      <a:pt x="54" y="66"/>
                    </a:lnTo>
                    <a:lnTo>
                      <a:pt x="52" y="67"/>
                    </a:lnTo>
                    <a:lnTo>
                      <a:pt x="47" y="67"/>
                    </a:lnTo>
                    <a:lnTo>
                      <a:pt x="44" y="64"/>
                    </a:lnTo>
                    <a:lnTo>
                      <a:pt x="42" y="60"/>
                    </a:lnTo>
                    <a:lnTo>
                      <a:pt x="42" y="60"/>
                    </a:lnTo>
                    <a:lnTo>
                      <a:pt x="43" y="57"/>
                    </a:lnTo>
                    <a:lnTo>
                      <a:pt x="46" y="54"/>
                    </a:lnTo>
                    <a:lnTo>
                      <a:pt x="50" y="53"/>
                    </a:lnTo>
                    <a:lnTo>
                      <a:pt x="54" y="50"/>
                    </a:lnTo>
                    <a:lnTo>
                      <a:pt x="54" y="50"/>
                    </a:lnTo>
                    <a:lnTo>
                      <a:pt x="59" y="44"/>
                    </a:lnTo>
                    <a:lnTo>
                      <a:pt x="60" y="39"/>
                    </a:lnTo>
                    <a:lnTo>
                      <a:pt x="59" y="33"/>
                    </a:lnTo>
                    <a:lnTo>
                      <a:pt x="54" y="27"/>
                    </a:lnTo>
                    <a:lnTo>
                      <a:pt x="54" y="27"/>
                    </a:lnTo>
                    <a:lnTo>
                      <a:pt x="52" y="25"/>
                    </a:lnTo>
                    <a:lnTo>
                      <a:pt x="52" y="20"/>
                    </a:lnTo>
                    <a:lnTo>
                      <a:pt x="54" y="17"/>
                    </a:lnTo>
                    <a:lnTo>
                      <a:pt x="57" y="15"/>
                    </a:lnTo>
                    <a:lnTo>
                      <a:pt x="57" y="15"/>
                    </a:lnTo>
                    <a:lnTo>
                      <a:pt x="60" y="10"/>
                    </a:lnTo>
                    <a:lnTo>
                      <a:pt x="60" y="9"/>
                    </a:lnTo>
                    <a:lnTo>
                      <a:pt x="57" y="7"/>
                    </a:lnTo>
                    <a:lnTo>
                      <a:pt x="56" y="9"/>
                    </a:lnTo>
                    <a:lnTo>
                      <a:pt x="56" y="9"/>
                    </a:lnTo>
                    <a:lnTo>
                      <a:pt x="53" y="10"/>
                    </a:lnTo>
                    <a:lnTo>
                      <a:pt x="52" y="10"/>
                    </a:lnTo>
                    <a:lnTo>
                      <a:pt x="49" y="9"/>
                    </a:lnTo>
                    <a:lnTo>
                      <a:pt x="49" y="6"/>
                    </a:lnTo>
                    <a:lnTo>
                      <a:pt x="49" y="6"/>
                    </a:lnTo>
                    <a:lnTo>
                      <a:pt x="47" y="3"/>
                    </a:lnTo>
                    <a:lnTo>
                      <a:pt x="44" y="2"/>
                    </a:lnTo>
                    <a:lnTo>
                      <a:pt x="39" y="0"/>
                    </a:lnTo>
                    <a:lnTo>
                      <a:pt x="32" y="2"/>
                    </a:lnTo>
                    <a:lnTo>
                      <a:pt x="26" y="5"/>
                    </a:lnTo>
                    <a:lnTo>
                      <a:pt x="26" y="5"/>
                    </a:lnTo>
                    <a:lnTo>
                      <a:pt x="22" y="6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6" y="22"/>
                    </a:lnTo>
                    <a:lnTo>
                      <a:pt x="16" y="27"/>
                    </a:lnTo>
                    <a:lnTo>
                      <a:pt x="17" y="32"/>
                    </a:lnTo>
                    <a:lnTo>
                      <a:pt x="17" y="32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21" name="Freeform 202">
                <a:extLst>
                  <a:ext uri="{FF2B5EF4-FFF2-40B4-BE49-F238E27FC236}">
                    <a16:creationId xmlns:a16="http://schemas.microsoft.com/office/drawing/2014/main" id="{40F1D9CF-0A6A-EC4D-5921-42DEDFCBA5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85876" y="3473431"/>
                <a:ext cx="553185" cy="515518"/>
              </a:xfrm>
              <a:custGeom>
                <a:avLst/>
                <a:gdLst/>
                <a:ahLst/>
                <a:cxnLst>
                  <a:cxn ang="0">
                    <a:pos x="114" y="72"/>
                  </a:cxn>
                  <a:cxn ang="0">
                    <a:pos x="120" y="79"/>
                  </a:cxn>
                  <a:cxn ang="0">
                    <a:pos x="121" y="91"/>
                  </a:cxn>
                  <a:cxn ang="0">
                    <a:pos x="98" y="91"/>
                  </a:cxn>
                  <a:cxn ang="0">
                    <a:pos x="94" y="95"/>
                  </a:cxn>
                  <a:cxn ang="0">
                    <a:pos x="85" y="98"/>
                  </a:cxn>
                  <a:cxn ang="0">
                    <a:pos x="80" y="109"/>
                  </a:cxn>
                  <a:cxn ang="0">
                    <a:pos x="77" y="113"/>
                  </a:cxn>
                  <a:cxn ang="0">
                    <a:pos x="71" y="116"/>
                  </a:cxn>
                  <a:cxn ang="0">
                    <a:pos x="58" y="121"/>
                  </a:cxn>
                  <a:cxn ang="0">
                    <a:pos x="50" y="130"/>
                  </a:cxn>
                  <a:cxn ang="0">
                    <a:pos x="37" y="132"/>
                  </a:cxn>
                  <a:cxn ang="0">
                    <a:pos x="33" y="136"/>
                  </a:cxn>
                  <a:cxn ang="0">
                    <a:pos x="11" y="145"/>
                  </a:cxn>
                  <a:cxn ang="0">
                    <a:pos x="0" y="176"/>
                  </a:cxn>
                  <a:cxn ang="0">
                    <a:pos x="83" y="230"/>
                  </a:cxn>
                  <a:cxn ang="0">
                    <a:pos x="166" y="291"/>
                  </a:cxn>
                  <a:cxn ang="0">
                    <a:pos x="181" y="300"/>
                  </a:cxn>
                  <a:cxn ang="0">
                    <a:pos x="192" y="307"/>
                  </a:cxn>
                  <a:cxn ang="0">
                    <a:pos x="211" y="315"/>
                  </a:cxn>
                  <a:cxn ang="0">
                    <a:pos x="265" y="284"/>
                  </a:cxn>
                  <a:cxn ang="0">
                    <a:pos x="334" y="241"/>
                  </a:cxn>
                  <a:cxn ang="0">
                    <a:pos x="326" y="227"/>
                  </a:cxn>
                  <a:cxn ang="0">
                    <a:pos x="314" y="224"/>
                  </a:cxn>
                  <a:cxn ang="0">
                    <a:pos x="304" y="220"/>
                  </a:cxn>
                  <a:cxn ang="0">
                    <a:pos x="303" y="209"/>
                  </a:cxn>
                  <a:cxn ang="0">
                    <a:pos x="294" y="197"/>
                  </a:cxn>
                  <a:cxn ang="0">
                    <a:pos x="297" y="190"/>
                  </a:cxn>
                  <a:cxn ang="0">
                    <a:pos x="300" y="185"/>
                  </a:cxn>
                  <a:cxn ang="0">
                    <a:pos x="297" y="172"/>
                  </a:cxn>
                  <a:cxn ang="0">
                    <a:pos x="302" y="163"/>
                  </a:cxn>
                  <a:cxn ang="0">
                    <a:pos x="300" y="152"/>
                  </a:cxn>
                  <a:cxn ang="0">
                    <a:pos x="296" y="133"/>
                  </a:cxn>
                  <a:cxn ang="0">
                    <a:pos x="294" y="126"/>
                  </a:cxn>
                  <a:cxn ang="0">
                    <a:pos x="296" y="121"/>
                  </a:cxn>
                  <a:cxn ang="0">
                    <a:pos x="287" y="92"/>
                  </a:cxn>
                  <a:cxn ang="0">
                    <a:pos x="277" y="84"/>
                  </a:cxn>
                  <a:cxn ang="0">
                    <a:pos x="273" y="74"/>
                  </a:cxn>
                  <a:cxn ang="0">
                    <a:pos x="262" y="62"/>
                  </a:cxn>
                  <a:cxn ang="0">
                    <a:pos x="262" y="55"/>
                  </a:cxn>
                  <a:cxn ang="0">
                    <a:pos x="273" y="44"/>
                  </a:cxn>
                  <a:cxn ang="0">
                    <a:pos x="279" y="32"/>
                  </a:cxn>
                  <a:cxn ang="0">
                    <a:pos x="276" y="17"/>
                  </a:cxn>
                  <a:cxn ang="0">
                    <a:pos x="262" y="0"/>
                  </a:cxn>
                  <a:cxn ang="0">
                    <a:pos x="246" y="1"/>
                  </a:cxn>
                  <a:cxn ang="0">
                    <a:pos x="226" y="7"/>
                  </a:cxn>
                  <a:cxn ang="0">
                    <a:pos x="215" y="4"/>
                  </a:cxn>
                  <a:cxn ang="0">
                    <a:pos x="159" y="10"/>
                  </a:cxn>
                  <a:cxn ang="0">
                    <a:pos x="141" y="21"/>
                  </a:cxn>
                  <a:cxn ang="0">
                    <a:pos x="125" y="27"/>
                  </a:cxn>
                  <a:cxn ang="0">
                    <a:pos x="111" y="37"/>
                  </a:cxn>
                  <a:cxn ang="0">
                    <a:pos x="110" y="42"/>
                  </a:cxn>
                  <a:cxn ang="0">
                    <a:pos x="115" y="59"/>
                  </a:cxn>
                </a:cxnLst>
                <a:rect l="0" t="0" r="r" b="b"/>
                <a:pathLst>
                  <a:path w="334" h="320">
                    <a:moveTo>
                      <a:pt x="115" y="59"/>
                    </a:moveTo>
                    <a:lnTo>
                      <a:pt x="115" y="59"/>
                    </a:lnTo>
                    <a:lnTo>
                      <a:pt x="114" y="69"/>
                    </a:lnTo>
                    <a:lnTo>
                      <a:pt x="114" y="72"/>
                    </a:lnTo>
                    <a:lnTo>
                      <a:pt x="115" y="74"/>
                    </a:lnTo>
                    <a:lnTo>
                      <a:pt x="115" y="74"/>
                    </a:lnTo>
                    <a:lnTo>
                      <a:pt x="118" y="75"/>
                    </a:lnTo>
                    <a:lnTo>
                      <a:pt x="120" y="79"/>
                    </a:lnTo>
                    <a:lnTo>
                      <a:pt x="122" y="85"/>
                    </a:lnTo>
                    <a:lnTo>
                      <a:pt x="122" y="85"/>
                    </a:lnTo>
                    <a:lnTo>
                      <a:pt x="121" y="89"/>
                    </a:lnTo>
                    <a:lnTo>
                      <a:pt x="121" y="91"/>
                    </a:lnTo>
                    <a:lnTo>
                      <a:pt x="118" y="91"/>
                    </a:lnTo>
                    <a:lnTo>
                      <a:pt x="118" y="91"/>
                    </a:lnTo>
                    <a:lnTo>
                      <a:pt x="105" y="91"/>
                    </a:lnTo>
                    <a:lnTo>
                      <a:pt x="98" y="91"/>
                    </a:lnTo>
                    <a:lnTo>
                      <a:pt x="95" y="92"/>
                    </a:lnTo>
                    <a:lnTo>
                      <a:pt x="95" y="92"/>
                    </a:lnTo>
                    <a:lnTo>
                      <a:pt x="95" y="92"/>
                    </a:lnTo>
                    <a:lnTo>
                      <a:pt x="94" y="95"/>
                    </a:lnTo>
                    <a:lnTo>
                      <a:pt x="92" y="96"/>
                    </a:lnTo>
                    <a:lnTo>
                      <a:pt x="88" y="98"/>
                    </a:lnTo>
                    <a:lnTo>
                      <a:pt x="85" y="98"/>
                    </a:lnTo>
                    <a:lnTo>
                      <a:pt x="85" y="98"/>
                    </a:lnTo>
                    <a:lnTo>
                      <a:pt x="81" y="98"/>
                    </a:lnTo>
                    <a:lnTo>
                      <a:pt x="80" y="102"/>
                    </a:lnTo>
                    <a:lnTo>
                      <a:pt x="80" y="102"/>
                    </a:lnTo>
                    <a:lnTo>
                      <a:pt x="80" y="109"/>
                    </a:lnTo>
                    <a:lnTo>
                      <a:pt x="80" y="112"/>
                    </a:lnTo>
                    <a:lnTo>
                      <a:pt x="78" y="112"/>
                    </a:lnTo>
                    <a:lnTo>
                      <a:pt x="78" y="112"/>
                    </a:lnTo>
                    <a:lnTo>
                      <a:pt x="77" y="113"/>
                    </a:lnTo>
                    <a:lnTo>
                      <a:pt x="75" y="115"/>
                    </a:lnTo>
                    <a:lnTo>
                      <a:pt x="74" y="116"/>
                    </a:lnTo>
                    <a:lnTo>
                      <a:pt x="71" y="116"/>
                    </a:lnTo>
                    <a:lnTo>
                      <a:pt x="71" y="116"/>
                    </a:lnTo>
                    <a:lnTo>
                      <a:pt x="63" y="118"/>
                    </a:lnTo>
                    <a:lnTo>
                      <a:pt x="60" y="119"/>
                    </a:lnTo>
                    <a:lnTo>
                      <a:pt x="58" y="121"/>
                    </a:lnTo>
                    <a:lnTo>
                      <a:pt x="58" y="121"/>
                    </a:lnTo>
                    <a:lnTo>
                      <a:pt x="58" y="125"/>
                    </a:lnTo>
                    <a:lnTo>
                      <a:pt x="57" y="128"/>
                    </a:lnTo>
                    <a:lnTo>
                      <a:pt x="54" y="129"/>
                    </a:lnTo>
                    <a:lnTo>
                      <a:pt x="50" y="130"/>
                    </a:lnTo>
                    <a:lnTo>
                      <a:pt x="50" y="130"/>
                    </a:lnTo>
                    <a:lnTo>
                      <a:pt x="41" y="130"/>
                    </a:lnTo>
                    <a:lnTo>
                      <a:pt x="37" y="132"/>
                    </a:lnTo>
                    <a:lnTo>
                      <a:pt x="37" y="132"/>
                    </a:lnTo>
                    <a:lnTo>
                      <a:pt x="36" y="133"/>
                    </a:lnTo>
                    <a:lnTo>
                      <a:pt x="36" y="133"/>
                    </a:lnTo>
                    <a:lnTo>
                      <a:pt x="36" y="136"/>
                    </a:lnTo>
                    <a:lnTo>
                      <a:pt x="33" y="136"/>
                    </a:lnTo>
                    <a:lnTo>
                      <a:pt x="28" y="136"/>
                    </a:lnTo>
                    <a:lnTo>
                      <a:pt x="26" y="136"/>
                    </a:lnTo>
                    <a:lnTo>
                      <a:pt x="26" y="136"/>
                    </a:lnTo>
                    <a:lnTo>
                      <a:pt x="11" y="145"/>
                    </a:lnTo>
                    <a:lnTo>
                      <a:pt x="4" y="150"/>
                    </a:lnTo>
                    <a:lnTo>
                      <a:pt x="0" y="153"/>
                    </a:lnTo>
                    <a:lnTo>
                      <a:pt x="0" y="153"/>
                    </a:lnTo>
                    <a:lnTo>
                      <a:pt x="0" y="176"/>
                    </a:lnTo>
                    <a:lnTo>
                      <a:pt x="0" y="176"/>
                    </a:lnTo>
                    <a:lnTo>
                      <a:pt x="4" y="179"/>
                    </a:lnTo>
                    <a:lnTo>
                      <a:pt x="4" y="179"/>
                    </a:lnTo>
                    <a:lnTo>
                      <a:pt x="83" y="230"/>
                    </a:lnTo>
                    <a:lnTo>
                      <a:pt x="134" y="264"/>
                    </a:lnTo>
                    <a:lnTo>
                      <a:pt x="159" y="283"/>
                    </a:lnTo>
                    <a:lnTo>
                      <a:pt x="159" y="283"/>
                    </a:lnTo>
                    <a:lnTo>
                      <a:pt x="166" y="291"/>
                    </a:lnTo>
                    <a:lnTo>
                      <a:pt x="169" y="297"/>
                    </a:lnTo>
                    <a:lnTo>
                      <a:pt x="169" y="297"/>
                    </a:lnTo>
                    <a:lnTo>
                      <a:pt x="175" y="298"/>
                    </a:lnTo>
                    <a:lnTo>
                      <a:pt x="181" y="300"/>
                    </a:lnTo>
                    <a:lnTo>
                      <a:pt x="188" y="303"/>
                    </a:lnTo>
                    <a:lnTo>
                      <a:pt x="188" y="303"/>
                    </a:lnTo>
                    <a:lnTo>
                      <a:pt x="191" y="304"/>
                    </a:lnTo>
                    <a:lnTo>
                      <a:pt x="192" y="307"/>
                    </a:lnTo>
                    <a:lnTo>
                      <a:pt x="195" y="313"/>
                    </a:lnTo>
                    <a:lnTo>
                      <a:pt x="195" y="320"/>
                    </a:lnTo>
                    <a:lnTo>
                      <a:pt x="195" y="320"/>
                    </a:lnTo>
                    <a:lnTo>
                      <a:pt x="211" y="315"/>
                    </a:lnTo>
                    <a:lnTo>
                      <a:pt x="211" y="315"/>
                    </a:lnTo>
                    <a:lnTo>
                      <a:pt x="226" y="311"/>
                    </a:lnTo>
                    <a:lnTo>
                      <a:pt x="236" y="308"/>
                    </a:lnTo>
                    <a:lnTo>
                      <a:pt x="265" y="284"/>
                    </a:lnTo>
                    <a:lnTo>
                      <a:pt x="334" y="241"/>
                    </a:lnTo>
                    <a:lnTo>
                      <a:pt x="334" y="241"/>
                    </a:lnTo>
                    <a:lnTo>
                      <a:pt x="334" y="241"/>
                    </a:lnTo>
                    <a:lnTo>
                      <a:pt x="334" y="241"/>
                    </a:lnTo>
                    <a:lnTo>
                      <a:pt x="330" y="231"/>
                    </a:lnTo>
                    <a:lnTo>
                      <a:pt x="329" y="229"/>
                    </a:lnTo>
                    <a:lnTo>
                      <a:pt x="326" y="227"/>
                    </a:lnTo>
                    <a:lnTo>
                      <a:pt x="326" y="227"/>
                    </a:lnTo>
                    <a:lnTo>
                      <a:pt x="323" y="227"/>
                    </a:lnTo>
                    <a:lnTo>
                      <a:pt x="320" y="226"/>
                    </a:lnTo>
                    <a:lnTo>
                      <a:pt x="317" y="224"/>
                    </a:lnTo>
                    <a:lnTo>
                      <a:pt x="314" y="224"/>
                    </a:lnTo>
                    <a:lnTo>
                      <a:pt x="314" y="224"/>
                    </a:lnTo>
                    <a:lnTo>
                      <a:pt x="310" y="224"/>
                    </a:lnTo>
                    <a:lnTo>
                      <a:pt x="307" y="223"/>
                    </a:lnTo>
                    <a:lnTo>
                      <a:pt x="304" y="220"/>
                    </a:lnTo>
                    <a:lnTo>
                      <a:pt x="303" y="217"/>
                    </a:lnTo>
                    <a:lnTo>
                      <a:pt x="303" y="217"/>
                    </a:lnTo>
                    <a:lnTo>
                      <a:pt x="303" y="212"/>
                    </a:lnTo>
                    <a:lnTo>
                      <a:pt x="303" y="209"/>
                    </a:lnTo>
                    <a:lnTo>
                      <a:pt x="302" y="206"/>
                    </a:lnTo>
                    <a:lnTo>
                      <a:pt x="302" y="206"/>
                    </a:lnTo>
                    <a:lnTo>
                      <a:pt x="296" y="199"/>
                    </a:lnTo>
                    <a:lnTo>
                      <a:pt x="294" y="197"/>
                    </a:lnTo>
                    <a:lnTo>
                      <a:pt x="294" y="195"/>
                    </a:lnTo>
                    <a:lnTo>
                      <a:pt x="294" y="195"/>
                    </a:lnTo>
                    <a:lnTo>
                      <a:pt x="294" y="193"/>
                    </a:lnTo>
                    <a:lnTo>
                      <a:pt x="297" y="190"/>
                    </a:lnTo>
                    <a:lnTo>
                      <a:pt x="302" y="187"/>
                    </a:lnTo>
                    <a:lnTo>
                      <a:pt x="302" y="187"/>
                    </a:lnTo>
                    <a:lnTo>
                      <a:pt x="302" y="186"/>
                    </a:lnTo>
                    <a:lnTo>
                      <a:pt x="300" y="185"/>
                    </a:lnTo>
                    <a:lnTo>
                      <a:pt x="299" y="180"/>
                    </a:lnTo>
                    <a:lnTo>
                      <a:pt x="299" y="180"/>
                    </a:lnTo>
                    <a:lnTo>
                      <a:pt x="297" y="175"/>
                    </a:lnTo>
                    <a:lnTo>
                      <a:pt x="297" y="172"/>
                    </a:lnTo>
                    <a:lnTo>
                      <a:pt x="299" y="170"/>
                    </a:lnTo>
                    <a:lnTo>
                      <a:pt x="299" y="170"/>
                    </a:lnTo>
                    <a:lnTo>
                      <a:pt x="302" y="166"/>
                    </a:lnTo>
                    <a:lnTo>
                      <a:pt x="302" y="163"/>
                    </a:lnTo>
                    <a:lnTo>
                      <a:pt x="300" y="159"/>
                    </a:lnTo>
                    <a:lnTo>
                      <a:pt x="300" y="159"/>
                    </a:lnTo>
                    <a:lnTo>
                      <a:pt x="299" y="155"/>
                    </a:lnTo>
                    <a:lnTo>
                      <a:pt x="300" y="152"/>
                    </a:lnTo>
                    <a:lnTo>
                      <a:pt x="302" y="148"/>
                    </a:lnTo>
                    <a:lnTo>
                      <a:pt x="300" y="142"/>
                    </a:lnTo>
                    <a:lnTo>
                      <a:pt x="300" y="142"/>
                    </a:lnTo>
                    <a:lnTo>
                      <a:pt x="296" y="133"/>
                    </a:lnTo>
                    <a:lnTo>
                      <a:pt x="293" y="130"/>
                    </a:lnTo>
                    <a:lnTo>
                      <a:pt x="293" y="128"/>
                    </a:lnTo>
                    <a:lnTo>
                      <a:pt x="293" y="128"/>
                    </a:lnTo>
                    <a:lnTo>
                      <a:pt x="294" y="126"/>
                    </a:lnTo>
                    <a:lnTo>
                      <a:pt x="297" y="125"/>
                    </a:lnTo>
                    <a:lnTo>
                      <a:pt x="297" y="125"/>
                    </a:lnTo>
                    <a:lnTo>
                      <a:pt x="296" y="121"/>
                    </a:lnTo>
                    <a:lnTo>
                      <a:pt x="296" y="121"/>
                    </a:lnTo>
                    <a:lnTo>
                      <a:pt x="294" y="113"/>
                    </a:lnTo>
                    <a:lnTo>
                      <a:pt x="293" y="105"/>
                    </a:lnTo>
                    <a:lnTo>
                      <a:pt x="290" y="96"/>
                    </a:lnTo>
                    <a:lnTo>
                      <a:pt x="287" y="92"/>
                    </a:lnTo>
                    <a:lnTo>
                      <a:pt x="287" y="92"/>
                    </a:lnTo>
                    <a:lnTo>
                      <a:pt x="285" y="89"/>
                    </a:lnTo>
                    <a:lnTo>
                      <a:pt x="280" y="86"/>
                    </a:lnTo>
                    <a:lnTo>
                      <a:pt x="277" y="84"/>
                    </a:lnTo>
                    <a:lnTo>
                      <a:pt x="276" y="82"/>
                    </a:lnTo>
                    <a:lnTo>
                      <a:pt x="276" y="82"/>
                    </a:lnTo>
                    <a:lnTo>
                      <a:pt x="275" y="76"/>
                    </a:lnTo>
                    <a:lnTo>
                      <a:pt x="273" y="74"/>
                    </a:lnTo>
                    <a:lnTo>
                      <a:pt x="269" y="72"/>
                    </a:lnTo>
                    <a:lnTo>
                      <a:pt x="269" y="72"/>
                    </a:lnTo>
                    <a:lnTo>
                      <a:pt x="265" y="68"/>
                    </a:lnTo>
                    <a:lnTo>
                      <a:pt x="262" y="62"/>
                    </a:lnTo>
                    <a:lnTo>
                      <a:pt x="260" y="57"/>
                    </a:lnTo>
                    <a:lnTo>
                      <a:pt x="260" y="55"/>
                    </a:lnTo>
                    <a:lnTo>
                      <a:pt x="262" y="55"/>
                    </a:lnTo>
                    <a:lnTo>
                      <a:pt x="262" y="55"/>
                    </a:lnTo>
                    <a:lnTo>
                      <a:pt x="265" y="54"/>
                    </a:lnTo>
                    <a:lnTo>
                      <a:pt x="267" y="49"/>
                    </a:lnTo>
                    <a:lnTo>
                      <a:pt x="270" y="47"/>
                    </a:lnTo>
                    <a:lnTo>
                      <a:pt x="273" y="44"/>
                    </a:lnTo>
                    <a:lnTo>
                      <a:pt x="273" y="44"/>
                    </a:lnTo>
                    <a:lnTo>
                      <a:pt x="276" y="41"/>
                    </a:lnTo>
                    <a:lnTo>
                      <a:pt x="277" y="37"/>
                    </a:lnTo>
                    <a:lnTo>
                      <a:pt x="279" y="32"/>
                    </a:lnTo>
                    <a:lnTo>
                      <a:pt x="277" y="27"/>
                    </a:lnTo>
                    <a:lnTo>
                      <a:pt x="277" y="27"/>
                    </a:lnTo>
                    <a:lnTo>
                      <a:pt x="276" y="22"/>
                    </a:lnTo>
                    <a:lnTo>
                      <a:pt x="276" y="17"/>
                    </a:lnTo>
                    <a:lnTo>
                      <a:pt x="277" y="2"/>
                    </a:lnTo>
                    <a:lnTo>
                      <a:pt x="277" y="2"/>
                    </a:lnTo>
                    <a:lnTo>
                      <a:pt x="267" y="1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5" y="0"/>
                    </a:lnTo>
                    <a:lnTo>
                      <a:pt x="246" y="1"/>
                    </a:lnTo>
                    <a:lnTo>
                      <a:pt x="246" y="1"/>
                    </a:lnTo>
                    <a:lnTo>
                      <a:pt x="240" y="2"/>
                    </a:lnTo>
                    <a:lnTo>
                      <a:pt x="235" y="4"/>
                    </a:lnTo>
                    <a:lnTo>
                      <a:pt x="228" y="7"/>
                    </a:lnTo>
                    <a:lnTo>
                      <a:pt x="226" y="7"/>
                    </a:lnTo>
                    <a:lnTo>
                      <a:pt x="223" y="5"/>
                    </a:lnTo>
                    <a:lnTo>
                      <a:pt x="223" y="5"/>
                    </a:lnTo>
                    <a:lnTo>
                      <a:pt x="221" y="4"/>
                    </a:lnTo>
                    <a:lnTo>
                      <a:pt x="215" y="4"/>
                    </a:lnTo>
                    <a:lnTo>
                      <a:pt x="196" y="5"/>
                    </a:lnTo>
                    <a:lnTo>
                      <a:pt x="164" y="8"/>
                    </a:lnTo>
                    <a:lnTo>
                      <a:pt x="164" y="8"/>
                    </a:lnTo>
                    <a:lnTo>
                      <a:pt x="159" y="10"/>
                    </a:lnTo>
                    <a:lnTo>
                      <a:pt x="155" y="11"/>
                    </a:lnTo>
                    <a:lnTo>
                      <a:pt x="149" y="15"/>
                    </a:lnTo>
                    <a:lnTo>
                      <a:pt x="144" y="20"/>
                    </a:lnTo>
                    <a:lnTo>
                      <a:pt x="141" y="21"/>
                    </a:lnTo>
                    <a:lnTo>
                      <a:pt x="138" y="22"/>
                    </a:lnTo>
                    <a:lnTo>
                      <a:pt x="138" y="22"/>
                    </a:lnTo>
                    <a:lnTo>
                      <a:pt x="132" y="24"/>
                    </a:lnTo>
                    <a:lnTo>
                      <a:pt x="125" y="27"/>
                    </a:lnTo>
                    <a:lnTo>
                      <a:pt x="120" y="29"/>
                    </a:lnTo>
                    <a:lnTo>
                      <a:pt x="114" y="35"/>
                    </a:lnTo>
                    <a:lnTo>
                      <a:pt x="114" y="35"/>
                    </a:lnTo>
                    <a:lnTo>
                      <a:pt x="111" y="37"/>
                    </a:lnTo>
                    <a:lnTo>
                      <a:pt x="107" y="38"/>
                    </a:lnTo>
                    <a:lnTo>
                      <a:pt x="107" y="38"/>
                    </a:lnTo>
                    <a:lnTo>
                      <a:pt x="110" y="42"/>
                    </a:lnTo>
                    <a:lnTo>
                      <a:pt x="110" y="42"/>
                    </a:lnTo>
                    <a:lnTo>
                      <a:pt x="112" y="47"/>
                    </a:lnTo>
                    <a:lnTo>
                      <a:pt x="114" y="51"/>
                    </a:lnTo>
                    <a:lnTo>
                      <a:pt x="115" y="59"/>
                    </a:lnTo>
                    <a:lnTo>
                      <a:pt x="115" y="59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22" name="Freeform 203">
                <a:extLst>
                  <a:ext uri="{FF2B5EF4-FFF2-40B4-BE49-F238E27FC236}">
                    <a16:creationId xmlns:a16="http://schemas.microsoft.com/office/drawing/2014/main" id="{3692858C-A149-BDA5-F94D-35E3ABB820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71155" y="3592644"/>
                <a:ext cx="402467" cy="375362"/>
              </a:xfrm>
              <a:custGeom>
                <a:avLst/>
                <a:gdLst/>
                <a:ahLst/>
                <a:cxnLst>
                  <a:cxn ang="0">
                    <a:pos x="21" y="18"/>
                  </a:cxn>
                  <a:cxn ang="0">
                    <a:pos x="13" y="28"/>
                  </a:cxn>
                  <a:cxn ang="0">
                    <a:pos x="13" y="37"/>
                  </a:cxn>
                  <a:cxn ang="0">
                    <a:pos x="7" y="47"/>
                  </a:cxn>
                  <a:cxn ang="0">
                    <a:pos x="0" y="54"/>
                  </a:cxn>
                  <a:cxn ang="0">
                    <a:pos x="3" y="59"/>
                  </a:cxn>
                  <a:cxn ang="0">
                    <a:pos x="9" y="74"/>
                  </a:cxn>
                  <a:cxn ang="0">
                    <a:pos x="7" y="85"/>
                  </a:cxn>
                  <a:cxn ang="0">
                    <a:pos x="9" y="92"/>
                  </a:cxn>
                  <a:cxn ang="0">
                    <a:pos x="4" y="98"/>
                  </a:cxn>
                  <a:cxn ang="0">
                    <a:pos x="6" y="106"/>
                  </a:cxn>
                  <a:cxn ang="0">
                    <a:pos x="9" y="113"/>
                  </a:cxn>
                  <a:cxn ang="0">
                    <a:pos x="1" y="119"/>
                  </a:cxn>
                  <a:cxn ang="0">
                    <a:pos x="1" y="123"/>
                  </a:cxn>
                  <a:cxn ang="0">
                    <a:pos x="9" y="132"/>
                  </a:cxn>
                  <a:cxn ang="0">
                    <a:pos x="10" y="143"/>
                  </a:cxn>
                  <a:cxn ang="0">
                    <a:pos x="14" y="149"/>
                  </a:cxn>
                  <a:cxn ang="0">
                    <a:pos x="21" y="150"/>
                  </a:cxn>
                  <a:cxn ang="0">
                    <a:pos x="30" y="153"/>
                  </a:cxn>
                  <a:cxn ang="0">
                    <a:pos x="36" y="155"/>
                  </a:cxn>
                  <a:cxn ang="0">
                    <a:pos x="41" y="167"/>
                  </a:cxn>
                  <a:cxn ang="0">
                    <a:pos x="64" y="172"/>
                  </a:cxn>
                  <a:cxn ang="0">
                    <a:pos x="75" y="182"/>
                  </a:cxn>
                  <a:cxn ang="0">
                    <a:pos x="225" y="224"/>
                  </a:cxn>
                  <a:cxn ang="0">
                    <a:pos x="239" y="68"/>
                  </a:cxn>
                  <a:cxn ang="0">
                    <a:pos x="238" y="54"/>
                  </a:cxn>
                  <a:cxn ang="0">
                    <a:pos x="239" y="44"/>
                  </a:cxn>
                  <a:cxn ang="0">
                    <a:pos x="240" y="31"/>
                  </a:cxn>
                  <a:cxn ang="0">
                    <a:pos x="243" y="20"/>
                  </a:cxn>
                  <a:cxn ang="0">
                    <a:pos x="242" y="20"/>
                  </a:cxn>
                  <a:cxn ang="0">
                    <a:pos x="221" y="14"/>
                  </a:cxn>
                  <a:cxn ang="0">
                    <a:pos x="213" y="11"/>
                  </a:cxn>
                  <a:cxn ang="0">
                    <a:pos x="201" y="2"/>
                  </a:cxn>
                  <a:cxn ang="0">
                    <a:pos x="191" y="1"/>
                  </a:cxn>
                  <a:cxn ang="0">
                    <a:pos x="164" y="14"/>
                  </a:cxn>
                  <a:cxn ang="0">
                    <a:pos x="161" y="20"/>
                  </a:cxn>
                  <a:cxn ang="0">
                    <a:pos x="164" y="35"/>
                  </a:cxn>
                  <a:cxn ang="0">
                    <a:pos x="162" y="41"/>
                  </a:cxn>
                  <a:cxn ang="0">
                    <a:pos x="144" y="45"/>
                  </a:cxn>
                  <a:cxn ang="0">
                    <a:pos x="131" y="35"/>
                  </a:cxn>
                  <a:cxn ang="0">
                    <a:pos x="108" y="29"/>
                  </a:cxn>
                  <a:cxn ang="0">
                    <a:pos x="97" y="27"/>
                  </a:cxn>
                  <a:cxn ang="0">
                    <a:pos x="93" y="18"/>
                  </a:cxn>
                  <a:cxn ang="0">
                    <a:pos x="87" y="11"/>
                  </a:cxn>
                  <a:cxn ang="0">
                    <a:pos x="75" y="7"/>
                  </a:cxn>
                  <a:cxn ang="0">
                    <a:pos x="53" y="4"/>
                  </a:cxn>
                  <a:cxn ang="0">
                    <a:pos x="43" y="2"/>
                  </a:cxn>
                  <a:cxn ang="0">
                    <a:pos x="34" y="8"/>
                  </a:cxn>
                  <a:cxn ang="0">
                    <a:pos x="31" y="12"/>
                  </a:cxn>
                </a:cxnLst>
                <a:rect l="0" t="0" r="r" b="b"/>
                <a:pathLst>
                  <a:path w="243" h="233">
                    <a:moveTo>
                      <a:pt x="27" y="12"/>
                    </a:moveTo>
                    <a:lnTo>
                      <a:pt x="27" y="12"/>
                    </a:lnTo>
                    <a:lnTo>
                      <a:pt x="21" y="18"/>
                    </a:lnTo>
                    <a:lnTo>
                      <a:pt x="14" y="24"/>
                    </a:lnTo>
                    <a:lnTo>
                      <a:pt x="14" y="24"/>
                    </a:lnTo>
                    <a:lnTo>
                      <a:pt x="13" y="28"/>
                    </a:lnTo>
                    <a:lnTo>
                      <a:pt x="13" y="31"/>
                    </a:lnTo>
                    <a:lnTo>
                      <a:pt x="13" y="31"/>
                    </a:lnTo>
                    <a:lnTo>
                      <a:pt x="13" y="37"/>
                    </a:lnTo>
                    <a:lnTo>
                      <a:pt x="10" y="44"/>
                    </a:lnTo>
                    <a:lnTo>
                      <a:pt x="10" y="44"/>
                    </a:lnTo>
                    <a:lnTo>
                      <a:pt x="7" y="47"/>
                    </a:lnTo>
                    <a:lnTo>
                      <a:pt x="4" y="49"/>
                    </a:lnTo>
                    <a:lnTo>
                      <a:pt x="1" y="52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56"/>
                    </a:lnTo>
                    <a:lnTo>
                      <a:pt x="3" y="59"/>
                    </a:lnTo>
                    <a:lnTo>
                      <a:pt x="7" y="68"/>
                    </a:lnTo>
                    <a:lnTo>
                      <a:pt x="7" y="68"/>
                    </a:lnTo>
                    <a:lnTo>
                      <a:pt x="9" y="74"/>
                    </a:lnTo>
                    <a:lnTo>
                      <a:pt x="7" y="78"/>
                    </a:lnTo>
                    <a:lnTo>
                      <a:pt x="6" y="81"/>
                    </a:lnTo>
                    <a:lnTo>
                      <a:pt x="7" y="85"/>
                    </a:lnTo>
                    <a:lnTo>
                      <a:pt x="7" y="85"/>
                    </a:lnTo>
                    <a:lnTo>
                      <a:pt x="9" y="89"/>
                    </a:lnTo>
                    <a:lnTo>
                      <a:pt x="9" y="92"/>
                    </a:lnTo>
                    <a:lnTo>
                      <a:pt x="6" y="96"/>
                    </a:lnTo>
                    <a:lnTo>
                      <a:pt x="6" y="96"/>
                    </a:lnTo>
                    <a:lnTo>
                      <a:pt x="4" y="98"/>
                    </a:lnTo>
                    <a:lnTo>
                      <a:pt x="4" y="101"/>
                    </a:lnTo>
                    <a:lnTo>
                      <a:pt x="6" y="106"/>
                    </a:lnTo>
                    <a:lnTo>
                      <a:pt x="6" y="106"/>
                    </a:lnTo>
                    <a:lnTo>
                      <a:pt x="7" y="111"/>
                    </a:lnTo>
                    <a:lnTo>
                      <a:pt x="9" y="112"/>
                    </a:lnTo>
                    <a:lnTo>
                      <a:pt x="9" y="113"/>
                    </a:lnTo>
                    <a:lnTo>
                      <a:pt x="9" y="113"/>
                    </a:lnTo>
                    <a:lnTo>
                      <a:pt x="4" y="116"/>
                    </a:lnTo>
                    <a:lnTo>
                      <a:pt x="1" y="119"/>
                    </a:lnTo>
                    <a:lnTo>
                      <a:pt x="1" y="121"/>
                    </a:lnTo>
                    <a:lnTo>
                      <a:pt x="1" y="121"/>
                    </a:lnTo>
                    <a:lnTo>
                      <a:pt x="1" y="123"/>
                    </a:lnTo>
                    <a:lnTo>
                      <a:pt x="3" y="125"/>
                    </a:lnTo>
                    <a:lnTo>
                      <a:pt x="9" y="132"/>
                    </a:lnTo>
                    <a:lnTo>
                      <a:pt x="9" y="132"/>
                    </a:lnTo>
                    <a:lnTo>
                      <a:pt x="10" y="135"/>
                    </a:lnTo>
                    <a:lnTo>
                      <a:pt x="10" y="138"/>
                    </a:lnTo>
                    <a:lnTo>
                      <a:pt x="10" y="143"/>
                    </a:lnTo>
                    <a:lnTo>
                      <a:pt x="10" y="143"/>
                    </a:lnTo>
                    <a:lnTo>
                      <a:pt x="11" y="146"/>
                    </a:lnTo>
                    <a:lnTo>
                      <a:pt x="14" y="149"/>
                    </a:lnTo>
                    <a:lnTo>
                      <a:pt x="17" y="150"/>
                    </a:lnTo>
                    <a:lnTo>
                      <a:pt x="21" y="150"/>
                    </a:lnTo>
                    <a:lnTo>
                      <a:pt x="21" y="150"/>
                    </a:lnTo>
                    <a:lnTo>
                      <a:pt x="24" y="150"/>
                    </a:lnTo>
                    <a:lnTo>
                      <a:pt x="27" y="152"/>
                    </a:lnTo>
                    <a:lnTo>
                      <a:pt x="30" y="153"/>
                    </a:lnTo>
                    <a:lnTo>
                      <a:pt x="33" y="153"/>
                    </a:lnTo>
                    <a:lnTo>
                      <a:pt x="33" y="153"/>
                    </a:lnTo>
                    <a:lnTo>
                      <a:pt x="36" y="155"/>
                    </a:lnTo>
                    <a:lnTo>
                      <a:pt x="37" y="157"/>
                    </a:lnTo>
                    <a:lnTo>
                      <a:pt x="41" y="167"/>
                    </a:lnTo>
                    <a:lnTo>
                      <a:pt x="41" y="167"/>
                    </a:lnTo>
                    <a:lnTo>
                      <a:pt x="51" y="167"/>
                    </a:lnTo>
                    <a:lnTo>
                      <a:pt x="58" y="169"/>
                    </a:lnTo>
                    <a:lnTo>
                      <a:pt x="64" y="172"/>
                    </a:lnTo>
                    <a:lnTo>
                      <a:pt x="64" y="172"/>
                    </a:lnTo>
                    <a:lnTo>
                      <a:pt x="73" y="179"/>
                    </a:lnTo>
                    <a:lnTo>
                      <a:pt x="75" y="182"/>
                    </a:lnTo>
                    <a:lnTo>
                      <a:pt x="102" y="167"/>
                    </a:lnTo>
                    <a:lnTo>
                      <a:pt x="225" y="233"/>
                    </a:lnTo>
                    <a:lnTo>
                      <a:pt x="225" y="224"/>
                    </a:lnTo>
                    <a:lnTo>
                      <a:pt x="239" y="224"/>
                    </a:lnTo>
                    <a:lnTo>
                      <a:pt x="239" y="224"/>
                    </a:lnTo>
                    <a:lnTo>
                      <a:pt x="239" y="68"/>
                    </a:lnTo>
                    <a:lnTo>
                      <a:pt x="239" y="68"/>
                    </a:lnTo>
                    <a:lnTo>
                      <a:pt x="239" y="59"/>
                    </a:lnTo>
                    <a:lnTo>
                      <a:pt x="238" y="54"/>
                    </a:lnTo>
                    <a:lnTo>
                      <a:pt x="238" y="48"/>
                    </a:lnTo>
                    <a:lnTo>
                      <a:pt x="239" y="44"/>
                    </a:lnTo>
                    <a:lnTo>
                      <a:pt x="239" y="44"/>
                    </a:lnTo>
                    <a:lnTo>
                      <a:pt x="240" y="39"/>
                    </a:lnTo>
                    <a:lnTo>
                      <a:pt x="240" y="35"/>
                    </a:lnTo>
                    <a:lnTo>
                      <a:pt x="240" y="31"/>
                    </a:lnTo>
                    <a:lnTo>
                      <a:pt x="240" y="24"/>
                    </a:lnTo>
                    <a:lnTo>
                      <a:pt x="240" y="24"/>
                    </a:lnTo>
                    <a:lnTo>
                      <a:pt x="243" y="20"/>
                    </a:lnTo>
                    <a:lnTo>
                      <a:pt x="243" y="20"/>
                    </a:lnTo>
                    <a:lnTo>
                      <a:pt x="242" y="20"/>
                    </a:lnTo>
                    <a:lnTo>
                      <a:pt x="242" y="20"/>
                    </a:lnTo>
                    <a:lnTo>
                      <a:pt x="240" y="18"/>
                    </a:lnTo>
                    <a:lnTo>
                      <a:pt x="236" y="17"/>
                    </a:lnTo>
                    <a:lnTo>
                      <a:pt x="221" y="14"/>
                    </a:lnTo>
                    <a:lnTo>
                      <a:pt x="221" y="14"/>
                    </a:lnTo>
                    <a:lnTo>
                      <a:pt x="216" y="12"/>
                    </a:lnTo>
                    <a:lnTo>
                      <a:pt x="213" y="11"/>
                    </a:lnTo>
                    <a:lnTo>
                      <a:pt x="209" y="7"/>
                    </a:lnTo>
                    <a:lnTo>
                      <a:pt x="205" y="4"/>
                    </a:lnTo>
                    <a:lnTo>
                      <a:pt x="201" y="2"/>
                    </a:lnTo>
                    <a:lnTo>
                      <a:pt x="196" y="1"/>
                    </a:lnTo>
                    <a:lnTo>
                      <a:pt x="196" y="1"/>
                    </a:lnTo>
                    <a:lnTo>
                      <a:pt x="191" y="1"/>
                    </a:lnTo>
                    <a:lnTo>
                      <a:pt x="184" y="2"/>
                    </a:lnTo>
                    <a:lnTo>
                      <a:pt x="172" y="7"/>
                    </a:lnTo>
                    <a:lnTo>
                      <a:pt x="164" y="14"/>
                    </a:lnTo>
                    <a:lnTo>
                      <a:pt x="161" y="17"/>
                    </a:lnTo>
                    <a:lnTo>
                      <a:pt x="161" y="20"/>
                    </a:lnTo>
                    <a:lnTo>
                      <a:pt x="161" y="20"/>
                    </a:lnTo>
                    <a:lnTo>
                      <a:pt x="161" y="24"/>
                    </a:lnTo>
                    <a:lnTo>
                      <a:pt x="164" y="29"/>
                    </a:lnTo>
                    <a:lnTo>
                      <a:pt x="164" y="35"/>
                    </a:lnTo>
                    <a:lnTo>
                      <a:pt x="164" y="38"/>
                    </a:lnTo>
                    <a:lnTo>
                      <a:pt x="162" y="41"/>
                    </a:lnTo>
                    <a:lnTo>
                      <a:pt x="162" y="41"/>
                    </a:lnTo>
                    <a:lnTo>
                      <a:pt x="158" y="44"/>
                    </a:lnTo>
                    <a:lnTo>
                      <a:pt x="151" y="45"/>
                    </a:lnTo>
                    <a:lnTo>
                      <a:pt x="144" y="45"/>
                    </a:lnTo>
                    <a:lnTo>
                      <a:pt x="138" y="41"/>
                    </a:lnTo>
                    <a:lnTo>
                      <a:pt x="138" y="41"/>
                    </a:lnTo>
                    <a:lnTo>
                      <a:pt x="131" y="35"/>
                    </a:lnTo>
                    <a:lnTo>
                      <a:pt x="124" y="32"/>
                    </a:lnTo>
                    <a:lnTo>
                      <a:pt x="115" y="31"/>
                    </a:lnTo>
                    <a:lnTo>
                      <a:pt x="108" y="29"/>
                    </a:lnTo>
                    <a:lnTo>
                      <a:pt x="108" y="29"/>
                    </a:lnTo>
                    <a:lnTo>
                      <a:pt x="101" y="29"/>
                    </a:lnTo>
                    <a:lnTo>
                      <a:pt x="97" y="27"/>
                    </a:lnTo>
                    <a:lnTo>
                      <a:pt x="93" y="22"/>
                    </a:lnTo>
                    <a:lnTo>
                      <a:pt x="93" y="18"/>
                    </a:lnTo>
                    <a:lnTo>
                      <a:pt x="93" y="18"/>
                    </a:lnTo>
                    <a:lnTo>
                      <a:pt x="93" y="15"/>
                    </a:lnTo>
                    <a:lnTo>
                      <a:pt x="90" y="12"/>
                    </a:lnTo>
                    <a:lnTo>
                      <a:pt x="87" y="11"/>
                    </a:lnTo>
                    <a:lnTo>
                      <a:pt x="83" y="10"/>
                    </a:lnTo>
                    <a:lnTo>
                      <a:pt x="83" y="10"/>
                    </a:lnTo>
                    <a:lnTo>
                      <a:pt x="75" y="7"/>
                    </a:lnTo>
                    <a:lnTo>
                      <a:pt x="70" y="5"/>
                    </a:lnTo>
                    <a:lnTo>
                      <a:pt x="63" y="2"/>
                    </a:lnTo>
                    <a:lnTo>
                      <a:pt x="53" y="4"/>
                    </a:lnTo>
                    <a:lnTo>
                      <a:pt x="53" y="4"/>
                    </a:lnTo>
                    <a:lnTo>
                      <a:pt x="47" y="4"/>
                    </a:lnTo>
                    <a:lnTo>
                      <a:pt x="43" y="2"/>
                    </a:lnTo>
                    <a:lnTo>
                      <a:pt x="34" y="0"/>
                    </a:lnTo>
                    <a:lnTo>
                      <a:pt x="34" y="0"/>
                    </a:lnTo>
                    <a:lnTo>
                      <a:pt x="34" y="8"/>
                    </a:lnTo>
                    <a:lnTo>
                      <a:pt x="34" y="8"/>
                    </a:lnTo>
                    <a:lnTo>
                      <a:pt x="33" y="11"/>
                    </a:lnTo>
                    <a:lnTo>
                      <a:pt x="31" y="12"/>
                    </a:lnTo>
                    <a:lnTo>
                      <a:pt x="27" y="12"/>
                    </a:lnTo>
                    <a:lnTo>
                      <a:pt x="27" y="12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23" name="Freeform 204">
                <a:extLst>
                  <a:ext uri="{FF2B5EF4-FFF2-40B4-BE49-F238E27FC236}">
                    <a16:creationId xmlns:a16="http://schemas.microsoft.com/office/drawing/2014/main" id="{2CB13AA4-2AF6-95EB-6B83-24FD3959ED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73877" y="4121050"/>
                <a:ext cx="77844" cy="22554"/>
              </a:xfrm>
              <a:custGeom>
                <a:avLst/>
                <a:gdLst/>
                <a:ahLst/>
                <a:cxnLst>
                  <a:cxn ang="0">
                    <a:pos x="23" y="9"/>
                  </a:cxn>
                  <a:cxn ang="0">
                    <a:pos x="23" y="9"/>
                  </a:cxn>
                  <a:cxn ang="0">
                    <a:pos x="26" y="7"/>
                  </a:cxn>
                  <a:cxn ang="0">
                    <a:pos x="30" y="9"/>
                  </a:cxn>
                  <a:cxn ang="0">
                    <a:pos x="33" y="10"/>
                  </a:cxn>
                  <a:cxn ang="0">
                    <a:pos x="37" y="12"/>
                  </a:cxn>
                  <a:cxn ang="0">
                    <a:pos x="37" y="12"/>
                  </a:cxn>
                  <a:cxn ang="0">
                    <a:pos x="40" y="12"/>
                  </a:cxn>
                  <a:cxn ang="0">
                    <a:pos x="43" y="10"/>
                  </a:cxn>
                  <a:cxn ang="0">
                    <a:pos x="47" y="9"/>
                  </a:cxn>
                  <a:cxn ang="0">
                    <a:pos x="47" y="9"/>
                  </a:cxn>
                  <a:cxn ang="0">
                    <a:pos x="38" y="7"/>
                  </a:cxn>
                  <a:cxn ang="0">
                    <a:pos x="38" y="7"/>
                  </a:cxn>
                  <a:cxn ang="0">
                    <a:pos x="33" y="6"/>
                  </a:cxn>
                  <a:cxn ang="0">
                    <a:pos x="30" y="3"/>
                  </a:cxn>
                  <a:cxn ang="0">
                    <a:pos x="27" y="0"/>
                  </a:cxn>
                  <a:cxn ang="0">
                    <a:pos x="24" y="0"/>
                  </a:cxn>
                  <a:cxn ang="0">
                    <a:pos x="23" y="2"/>
                  </a:cxn>
                  <a:cxn ang="0">
                    <a:pos x="23" y="2"/>
                  </a:cxn>
                  <a:cxn ang="0">
                    <a:pos x="13" y="4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0" y="14"/>
                  </a:cxn>
                  <a:cxn ang="0">
                    <a:pos x="0" y="14"/>
                  </a:cxn>
                  <a:cxn ang="0">
                    <a:pos x="4" y="13"/>
                  </a:cxn>
                  <a:cxn ang="0">
                    <a:pos x="4" y="13"/>
                  </a:cxn>
                  <a:cxn ang="0">
                    <a:pos x="14" y="12"/>
                  </a:cxn>
                  <a:cxn ang="0">
                    <a:pos x="20" y="10"/>
                  </a:cxn>
                  <a:cxn ang="0">
                    <a:pos x="23" y="9"/>
                  </a:cxn>
                  <a:cxn ang="0">
                    <a:pos x="23" y="9"/>
                  </a:cxn>
                </a:cxnLst>
                <a:rect l="0" t="0" r="r" b="b"/>
                <a:pathLst>
                  <a:path w="47" h="14">
                    <a:moveTo>
                      <a:pt x="23" y="9"/>
                    </a:moveTo>
                    <a:lnTo>
                      <a:pt x="23" y="9"/>
                    </a:lnTo>
                    <a:lnTo>
                      <a:pt x="26" y="7"/>
                    </a:lnTo>
                    <a:lnTo>
                      <a:pt x="30" y="9"/>
                    </a:lnTo>
                    <a:lnTo>
                      <a:pt x="33" y="10"/>
                    </a:lnTo>
                    <a:lnTo>
                      <a:pt x="37" y="12"/>
                    </a:lnTo>
                    <a:lnTo>
                      <a:pt x="37" y="12"/>
                    </a:lnTo>
                    <a:lnTo>
                      <a:pt x="40" y="12"/>
                    </a:lnTo>
                    <a:lnTo>
                      <a:pt x="43" y="10"/>
                    </a:lnTo>
                    <a:lnTo>
                      <a:pt x="47" y="9"/>
                    </a:lnTo>
                    <a:lnTo>
                      <a:pt x="47" y="9"/>
                    </a:lnTo>
                    <a:lnTo>
                      <a:pt x="38" y="7"/>
                    </a:lnTo>
                    <a:lnTo>
                      <a:pt x="38" y="7"/>
                    </a:lnTo>
                    <a:lnTo>
                      <a:pt x="33" y="6"/>
                    </a:lnTo>
                    <a:lnTo>
                      <a:pt x="30" y="3"/>
                    </a:lnTo>
                    <a:lnTo>
                      <a:pt x="27" y="0"/>
                    </a:lnTo>
                    <a:lnTo>
                      <a:pt x="24" y="0"/>
                    </a:lnTo>
                    <a:lnTo>
                      <a:pt x="23" y="2"/>
                    </a:lnTo>
                    <a:lnTo>
                      <a:pt x="23" y="2"/>
                    </a:lnTo>
                    <a:lnTo>
                      <a:pt x="13" y="4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14" y="12"/>
                    </a:lnTo>
                    <a:lnTo>
                      <a:pt x="20" y="10"/>
                    </a:lnTo>
                    <a:lnTo>
                      <a:pt x="23" y="9"/>
                    </a:lnTo>
                    <a:lnTo>
                      <a:pt x="23" y="9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24" name="Freeform 205">
                <a:extLst>
                  <a:ext uri="{FF2B5EF4-FFF2-40B4-BE49-F238E27FC236}">
                    <a16:creationId xmlns:a16="http://schemas.microsoft.com/office/drawing/2014/main" id="{4EFEECCB-5582-E093-2E9A-9C911D86DD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62284" y="4050166"/>
                <a:ext cx="152374" cy="114381"/>
              </a:xfrm>
              <a:custGeom>
                <a:avLst/>
                <a:gdLst/>
                <a:ahLst/>
                <a:cxnLst>
                  <a:cxn ang="0">
                    <a:pos x="18" y="70"/>
                  </a:cxn>
                  <a:cxn ang="0">
                    <a:pos x="24" y="68"/>
                  </a:cxn>
                  <a:cxn ang="0">
                    <a:pos x="28" y="66"/>
                  </a:cxn>
                  <a:cxn ang="0">
                    <a:pos x="51" y="64"/>
                  </a:cxn>
                  <a:cxn ang="0">
                    <a:pos x="55" y="66"/>
                  </a:cxn>
                  <a:cxn ang="0">
                    <a:pos x="55" y="64"/>
                  </a:cxn>
                  <a:cxn ang="0">
                    <a:pos x="64" y="67"/>
                  </a:cxn>
                  <a:cxn ang="0">
                    <a:pos x="67" y="68"/>
                  </a:cxn>
                  <a:cxn ang="0">
                    <a:pos x="75" y="71"/>
                  </a:cxn>
                  <a:cxn ang="0">
                    <a:pos x="89" y="70"/>
                  </a:cxn>
                  <a:cxn ang="0">
                    <a:pos x="92" y="70"/>
                  </a:cxn>
                  <a:cxn ang="0">
                    <a:pos x="92" y="60"/>
                  </a:cxn>
                  <a:cxn ang="0">
                    <a:pos x="88" y="54"/>
                  </a:cxn>
                  <a:cxn ang="0">
                    <a:pos x="84" y="48"/>
                  </a:cxn>
                  <a:cxn ang="0">
                    <a:pos x="81" y="43"/>
                  </a:cxn>
                  <a:cxn ang="0">
                    <a:pos x="78" y="34"/>
                  </a:cxn>
                  <a:cxn ang="0">
                    <a:pos x="75" y="30"/>
                  </a:cxn>
                  <a:cxn ang="0">
                    <a:pos x="68" y="23"/>
                  </a:cxn>
                  <a:cxn ang="0">
                    <a:pos x="64" y="20"/>
                  </a:cxn>
                  <a:cxn ang="0">
                    <a:pos x="58" y="9"/>
                  </a:cxn>
                  <a:cxn ang="0">
                    <a:pos x="53" y="9"/>
                  </a:cxn>
                  <a:cxn ang="0">
                    <a:pos x="43" y="0"/>
                  </a:cxn>
                  <a:cxn ang="0">
                    <a:pos x="40" y="0"/>
                  </a:cxn>
                  <a:cxn ang="0">
                    <a:pos x="30" y="2"/>
                  </a:cxn>
                  <a:cxn ang="0">
                    <a:pos x="25" y="2"/>
                  </a:cxn>
                  <a:cxn ang="0">
                    <a:pos x="16" y="2"/>
                  </a:cxn>
                  <a:cxn ang="0">
                    <a:pos x="11" y="4"/>
                  </a:cxn>
                  <a:cxn ang="0">
                    <a:pos x="7" y="10"/>
                  </a:cxn>
                  <a:cxn ang="0">
                    <a:pos x="6" y="10"/>
                  </a:cxn>
                  <a:cxn ang="0">
                    <a:pos x="4" y="17"/>
                  </a:cxn>
                  <a:cxn ang="0">
                    <a:pos x="3" y="23"/>
                  </a:cxn>
                  <a:cxn ang="0">
                    <a:pos x="0" y="29"/>
                  </a:cxn>
                  <a:cxn ang="0">
                    <a:pos x="6" y="41"/>
                  </a:cxn>
                  <a:cxn ang="0">
                    <a:pos x="8" y="46"/>
                  </a:cxn>
                  <a:cxn ang="0">
                    <a:pos x="10" y="48"/>
                  </a:cxn>
                  <a:cxn ang="0">
                    <a:pos x="30" y="46"/>
                  </a:cxn>
                  <a:cxn ang="0">
                    <a:pos x="31" y="44"/>
                  </a:cxn>
                  <a:cxn ang="0">
                    <a:pos x="37" y="47"/>
                  </a:cxn>
                  <a:cxn ang="0">
                    <a:pos x="45" y="51"/>
                  </a:cxn>
                  <a:cxn ang="0">
                    <a:pos x="54" y="53"/>
                  </a:cxn>
                  <a:cxn ang="0">
                    <a:pos x="50" y="54"/>
                  </a:cxn>
                  <a:cxn ang="0">
                    <a:pos x="44" y="56"/>
                  </a:cxn>
                  <a:cxn ang="0">
                    <a:pos x="40" y="54"/>
                  </a:cxn>
                  <a:cxn ang="0">
                    <a:pos x="33" y="51"/>
                  </a:cxn>
                  <a:cxn ang="0">
                    <a:pos x="30" y="53"/>
                  </a:cxn>
                  <a:cxn ang="0">
                    <a:pos x="21" y="56"/>
                  </a:cxn>
                  <a:cxn ang="0">
                    <a:pos x="11" y="57"/>
                  </a:cxn>
                  <a:cxn ang="0">
                    <a:pos x="7" y="58"/>
                  </a:cxn>
                  <a:cxn ang="0">
                    <a:pos x="8" y="66"/>
                  </a:cxn>
                  <a:cxn ang="0">
                    <a:pos x="10" y="67"/>
                  </a:cxn>
                  <a:cxn ang="0">
                    <a:pos x="16" y="67"/>
                  </a:cxn>
                  <a:cxn ang="0">
                    <a:pos x="17" y="68"/>
                  </a:cxn>
                  <a:cxn ang="0">
                    <a:pos x="18" y="70"/>
                  </a:cxn>
                </a:cxnLst>
                <a:rect l="0" t="0" r="r" b="b"/>
                <a:pathLst>
                  <a:path w="92" h="71">
                    <a:moveTo>
                      <a:pt x="18" y="70"/>
                    </a:moveTo>
                    <a:lnTo>
                      <a:pt x="18" y="70"/>
                    </a:lnTo>
                    <a:lnTo>
                      <a:pt x="21" y="70"/>
                    </a:lnTo>
                    <a:lnTo>
                      <a:pt x="24" y="68"/>
                    </a:lnTo>
                    <a:lnTo>
                      <a:pt x="28" y="66"/>
                    </a:lnTo>
                    <a:lnTo>
                      <a:pt x="28" y="66"/>
                    </a:lnTo>
                    <a:lnTo>
                      <a:pt x="51" y="64"/>
                    </a:lnTo>
                    <a:lnTo>
                      <a:pt x="51" y="64"/>
                    </a:lnTo>
                    <a:lnTo>
                      <a:pt x="55" y="66"/>
                    </a:lnTo>
                    <a:lnTo>
                      <a:pt x="55" y="66"/>
                    </a:lnTo>
                    <a:lnTo>
                      <a:pt x="55" y="64"/>
                    </a:lnTo>
                    <a:lnTo>
                      <a:pt x="55" y="64"/>
                    </a:lnTo>
                    <a:lnTo>
                      <a:pt x="61" y="66"/>
                    </a:lnTo>
                    <a:lnTo>
                      <a:pt x="64" y="67"/>
                    </a:lnTo>
                    <a:lnTo>
                      <a:pt x="67" y="68"/>
                    </a:lnTo>
                    <a:lnTo>
                      <a:pt x="67" y="68"/>
                    </a:lnTo>
                    <a:lnTo>
                      <a:pt x="70" y="70"/>
                    </a:lnTo>
                    <a:lnTo>
                      <a:pt x="75" y="71"/>
                    </a:lnTo>
                    <a:lnTo>
                      <a:pt x="82" y="71"/>
                    </a:lnTo>
                    <a:lnTo>
                      <a:pt x="89" y="70"/>
                    </a:lnTo>
                    <a:lnTo>
                      <a:pt x="89" y="70"/>
                    </a:lnTo>
                    <a:lnTo>
                      <a:pt x="92" y="70"/>
                    </a:lnTo>
                    <a:lnTo>
                      <a:pt x="92" y="70"/>
                    </a:lnTo>
                    <a:lnTo>
                      <a:pt x="92" y="60"/>
                    </a:lnTo>
                    <a:lnTo>
                      <a:pt x="92" y="60"/>
                    </a:lnTo>
                    <a:lnTo>
                      <a:pt x="88" y="54"/>
                    </a:lnTo>
                    <a:lnTo>
                      <a:pt x="84" y="48"/>
                    </a:lnTo>
                    <a:lnTo>
                      <a:pt x="84" y="48"/>
                    </a:lnTo>
                    <a:lnTo>
                      <a:pt x="81" y="46"/>
                    </a:lnTo>
                    <a:lnTo>
                      <a:pt x="81" y="43"/>
                    </a:lnTo>
                    <a:lnTo>
                      <a:pt x="81" y="39"/>
                    </a:lnTo>
                    <a:lnTo>
                      <a:pt x="78" y="34"/>
                    </a:lnTo>
                    <a:lnTo>
                      <a:pt x="78" y="34"/>
                    </a:lnTo>
                    <a:lnTo>
                      <a:pt x="75" y="30"/>
                    </a:lnTo>
                    <a:lnTo>
                      <a:pt x="72" y="26"/>
                    </a:lnTo>
                    <a:lnTo>
                      <a:pt x="68" y="23"/>
                    </a:lnTo>
                    <a:lnTo>
                      <a:pt x="68" y="23"/>
                    </a:lnTo>
                    <a:lnTo>
                      <a:pt x="64" y="20"/>
                    </a:lnTo>
                    <a:lnTo>
                      <a:pt x="61" y="16"/>
                    </a:lnTo>
                    <a:lnTo>
                      <a:pt x="58" y="9"/>
                    </a:lnTo>
                    <a:lnTo>
                      <a:pt x="53" y="9"/>
                    </a:lnTo>
                    <a:lnTo>
                      <a:pt x="53" y="9"/>
                    </a:lnTo>
                    <a:lnTo>
                      <a:pt x="50" y="6"/>
                    </a:lnTo>
                    <a:lnTo>
                      <a:pt x="43" y="0"/>
                    </a:lnTo>
                    <a:lnTo>
                      <a:pt x="43" y="0"/>
                    </a:lnTo>
                    <a:lnTo>
                      <a:pt x="40" y="0"/>
                    </a:lnTo>
                    <a:lnTo>
                      <a:pt x="35" y="0"/>
                    </a:lnTo>
                    <a:lnTo>
                      <a:pt x="30" y="2"/>
                    </a:lnTo>
                    <a:lnTo>
                      <a:pt x="30" y="2"/>
                    </a:lnTo>
                    <a:lnTo>
                      <a:pt x="25" y="2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13" y="3"/>
                    </a:lnTo>
                    <a:lnTo>
                      <a:pt x="11" y="4"/>
                    </a:lnTo>
                    <a:lnTo>
                      <a:pt x="10" y="7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6" y="10"/>
                    </a:lnTo>
                    <a:lnTo>
                      <a:pt x="6" y="10"/>
                    </a:lnTo>
                    <a:lnTo>
                      <a:pt x="4" y="17"/>
                    </a:lnTo>
                    <a:lnTo>
                      <a:pt x="3" y="23"/>
                    </a:lnTo>
                    <a:lnTo>
                      <a:pt x="3" y="23"/>
                    </a:lnTo>
                    <a:lnTo>
                      <a:pt x="1" y="26"/>
                    </a:lnTo>
                    <a:lnTo>
                      <a:pt x="0" y="29"/>
                    </a:lnTo>
                    <a:lnTo>
                      <a:pt x="1" y="36"/>
                    </a:lnTo>
                    <a:lnTo>
                      <a:pt x="6" y="41"/>
                    </a:lnTo>
                    <a:lnTo>
                      <a:pt x="8" y="46"/>
                    </a:lnTo>
                    <a:lnTo>
                      <a:pt x="8" y="46"/>
                    </a:lnTo>
                    <a:lnTo>
                      <a:pt x="10" y="48"/>
                    </a:lnTo>
                    <a:lnTo>
                      <a:pt x="10" y="48"/>
                    </a:lnTo>
                    <a:lnTo>
                      <a:pt x="20" y="48"/>
                    </a:lnTo>
                    <a:lnTo>
                      <a:pt x="30" y="46"/>
                    </a:lnTo>
                    <a:lnTo>
                      <a:pt x="30" y="46"/>
                    </a:lnTo>
                    <a:lnTo>
                      <a:pt x="31" y="44"/>
                    </a:lnTo>
                    <a:lnTo>
                      <a:pt x="34" y="44"/>
                    </a:lnTo>
                    <a:lnTo>
                      <a:pt x="37" y="47"/>
                    </a:lnTo>
                    <a:lnTo>
                      <a:pt x="40" y="50"/>
                    </a:lnTo>
                    <a:lnTo>
                      <a:pt x="45" y="51"/>
                    </a:lnTo>
                    <a:lnTo>
                      <a:pt x="45" y="51"/>
                    </a:lnTo>
                    <a:lnTo>
                      <a:pt x="54" y="53"/>
                    </a:lnTo>
                    <a:lnTo>
                      <a:pt x="54" y="53"/>
                    </a:lnTo>
                    <a:lnTo>
                      <a:pt x="50" y="54"/>
                    </a:lnTo>
                    <a:lnTo>
                      <a:pt x="47" y="56"/>
                    </a:lnTo>
                    <a:lnTo>
                      <a:pt x="44" y="56"/>
                    </a:lnTo>
                    <a:lnTo>
                      <a:pt x="44" y="56"/>
                    </a:lnTo>
                    <a:lnTo>
                      <a:pt x="40" y="54"/>
                    </a:lnTo>
                    <a:lnTo>
                      <a:pt x="37" y="53"/>
                    </a:lnTo>
                    <a:lnTo>
                      <a:pt x="33" y="51"/>
                    </a:lnTo>
                    <a:lnTo>
                      <a:pt x="30" y="53"/>
                    </a:lnTo>
                    <a:lnTo>
                      <a:pt x="30" y="53"/>
                    </a:lnTo>
                    <a:lnTo>
                      <a:pt x="27" y="54"/>
                    </a:lnTo>
                    <a:lnTo>
                      <a:pt x="21" y="56"/>
                    </a:lnTo>
                    <a:lnTo>
                      <a:pt x="11" y="57"/>
                    </a:lnTo>
                    <a:lnTo>
                      <a:pt x="11" y="57"/>
                    </a:lnTo>
                    <a:lnTo>
                      <a:pt x="7" y="58"/>
                    </a:lnTo>
                    <a:lnTo>
                      <a:pt x="7" y="58"/>
                    </a:lnTo>
                    <a:lnTo>
                      <a:pt x="7" y="63"/>
                    </a:lnTo>
                    <a:lnTo>
                      <a:pt x="8" y="66"/>
                    </a:lnTo>
                    <a:lnTo>
                      <a:pt x="8" y="66"/>
                    </a:lnTo>
                    <a:lnTo>
                      <a:pt x="10" y="67"/>
                    </a:lnTo>
                    <a:lnTo>
                      <a:pt x="10" y="67"/>
                    </a:lnTo>
                    <a:lnTo>
                      <a:pt x="16" y="67"/>
                    </a:lnTo>
                    <a:lnTo>
                      <a:pt x="17" y="68"/>
                    </a:lnTo>
                    <a:lnTo>
                      <a:pt x="17" y="68"/>
                    </a:lnTo>
                    <a:lnTo>
                      <a:pt x="18" y="70"/>
                    </a:lnTo>
                    <a:lnTo>
                      <a:pt x="18" y="7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25" name="Freeform 206">
                <a:extLst>
                  <a:ext uri="{FF2B5EF4-FFF2-40B4-BE49-F238E27FC236}">
                    <a16:creationId xmlns:a16="http://schemas.microsoft.com/office/drawing/2014/main" id="{9717FDBB-10F3-0DE5-0C71-82D56BEE8A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78846" y="4153270"/>
                <a:ext cx="74531" cy="43497"/>
              </a:xfrm>
              <a:custGeom>
                <a:avLst/>
                <a:gdLst/>
                <a:ahLst/>
                <a:cxnLst>
                  <a:cxn ang="0">
                    <a:pos x="24" y="26"/>
                  </a:cxn>
                  <a:cxn ang="0">
                    <a:pos x="24" y="26"/>
                  </a:cxn>
                  <a:cxn ang="0">
                    <a:pos x="31" y="20"/>
                  </a:cxn>
                  <a:cxn ang="0">
                    <a:pos x="34" y="17"/>
                  </a:cxn>
                  <a:cxn ang="0">
                    <a:pos x="37" y="17"/>
                  </a:cxn>
                  <a:cxn ang="0">
                    <a:pos x="37" y="17"/>
                  </a:cxn>
                  <a:cxn ang="0">
                    <a:pos x="38" y="17"/>
                  </a:cxn>
                  <a:cxn ang="0">
                    <a:pos x="41" y="17"/>
                  </a:cxn>
                  <a:cxn ang="0">
                    <a:pos x="43" y="14"/>
                  </a:cxn>
                  <a:cxn ang="0">
                    <a:pos x="43" y="14"/>
                  </a:cxn>
                  <a:cxn ang="0">
                    <a:pos x="41" y="11"/>
                  </a:cxn>
                  <a:cxn ang="0">
                    <a:pos x="40" y="9"/>
                  </a:cxn>
                  <a:cxn ang="0">
                    <a:pos x="41" y="7"/>
                  </a:cxn>
                  <a:cxn ang="0">
                    <a:pos x="41" y="7"/>
                  </a:cxn>
                  <a:cxn ang="0">
                    <a:pos x="44" y="6"/>
                  </a:cxn>
                  <a:cxn ang="0">
                    <a:pos x="44" y="4"/>
                  </a:cxn>
                  <a:cxn ang="0">
                    <a:pos x="45" y="2"/>
                  </a:cxn>
                  <a:cxn ang="0">
                    <a:pos x="45" y="2"/>
                  </a:cxn>
                  <a:cxn ang="0">
                    <a:pos x="41" y="0"/>
                  </a:cxn>
                  <a:cxn ang="0">
                    <a:pos x="41" y="0"/>
                  </a:cxn>
                  <a:cxn ang="0">
                    <a:pos x="18" y="2"/>
                  </a:cxn>
                  <a:cxn ang="0">
                    <a:pos x="18" y="2"/>
                  </a:cxn>
                  <a:cxn ang="0">
                    <a:pos x="14" y="4"/>
                  </a:cxn>
                  <a:cxn ang="0">
                    <a:pos x="11" y="6"/>
                  </a:cxn>
                  <a:cxn ang="0">
                    <a:pos x="8" y="6"/>
                  </a:cxn>
                  <a:cxn ang="0">
                    <a:pos x="8" y="6"/>
                  </a:cxn>
                  <a:cxn ang="0">
                    <a:pos x="7" y="4"/>
                  </a:cxn>
                  <a:cxn ang="0">
                    <a:pos x="7" y="4"/>
                  </a:cxn>
                  <a:cxn ang="0">
                    <a:pos x="6" y="3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6" y="10"/>
                  </a:cxn>
                  <a:cxn ang="0">
                    <a:pos x="8" y="11"/>
                  </a:cxn>
                  <a:cxn ang="0">
                    <a:pos x="14" y="13"/>
                  </a:cxn>
                  <a:cxn ang="0">
                    <a:pos x="14" y="13"/>
                  </a:cxn>
                  <a:cxn ang="0">
                    <a:pos x="15" y="14"/>
                  </a:cxn>
                  <a:cxn ang="0">
                    <a:pos x="17" y="16"/>
                  </a:cxn>
                  <a:cxn ang="0">
                    <a:pos x="17" y="19"/>
                  </a:cxn>
                  <a:cxn ang="0">
                    <a:pos x="17" y="21"/>
                  </a:cxn>
                  <a:cxn ang="0">
                    <a:pos x="18" y="24"/>
                  </a:cxn>
                  <a:cxn ang="0">
                    <a:pos x="20" y="26"/>
                  </a:cxn>
                  <a:cxn ang="0">
                    <a:pos x="20" y="26"/>
                  </a:cxn>
                  <a:cxn ang="0">
                    <a:pos x="23" y="27"/>
                  </a:cxn>
                  <a:cxn ang="0">
                    <a:pos x="23" y="27"/>
                  </a:cxn>
                  <a:cxn ang="0">
                    <a:pos x="24" y="26"/>
                  </a:cxn>
                  <a:cxn ang="0">
                    <a:pos x="24" y="26"/>
                  </a:cxn>
                </a:cxnLst>
                <a:rect l="0" t="0" r="r" b="b"/>
                <a:pathLst>
                  <a:path w="45" h="27">
                    <a:moveTo>
                      <a:pt x="24" y="26"/>
                    </a:moveTo>
                    <a:lnTo>
                      <a:pt x="24" y="26"/>
                    </a:lnTo>
                    <a:lnTo>
                      <a:pt x="31" y="20"/>
                    </a:lnTo>
                    <a:lnTo>
                      <a:pt x="34" y="17"/>
                    </a:lnTo>
                    <a:lnTo>
                      <a:pt x="37" y="17"/>
                    </a:lnTo>
                    <a:lnTo>
                      <a:pt x="37" y="17"/>
                    </a:lnTo>
                    <a:lnTo>
                      <a:pt x="38" y="17"/>
                    </a:lnTo>
                    <a:lnTo>
                      <a:pt x="41" y="17"/>
                    </a:lnTo>
                    <a:lnTo>
                      <a:pt x="43" y="14"/>
                    </a:lnTo>
                    <a:lnTo>
                      <a:pt x="43" y="14"/>
                    </a:lnTo>
                    <a:lnTo>
                      <a:pt x="41" y="11"/>
                    </a:lnTo>
                    <a:lnTo>
                      <a:pt x="40" y="9"/>
                    </a:lnTo>
                    <a:lnTo>
                      <a:pt x="41" y="7"/>
                    </a:lnTo>
                    <a:lnTo>
                      <a:pt x="41" y="7"/>
                    </a:lnTo>
                    <a:lnTo>
                      <a:pt x="44" y="6"/>
                    </a:lnTo>
                    <a:lnTo>
                      <a:pt x="44" y="4"/>
                    </a:lnTo>
                    <a:lnTo>
                      <a:pt x="45" y="2"/>
                    </a:lnTo>
                    <a:lnTo>
                      <a:pt x="45" y="2"/>
                    </a:lnTo>
                    <a:lnTo>
                      <a:pt x="41" y="0"/>
                    </a:lnTo>
                    <a:lnTo>
                      <a:pt x="41" y="0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14" y="4"/>
                    </a:lnTo>
                    <a:lnTo>
                      <a:pt x="11" y="6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6" y="3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6" y="10"/>
                    </a:lnTo>
                    <a:lnTo>
                      <a:pt x="8" y="11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5" y="14"/>
                    </a:lnTo>
                    <a:lnTo>
                      <a:pt x="17" y="16"/>
                    </a:lnTo>
                    <a:lnTo>
                      <a:pt x="17" y="19"/>
                    </a:lnTo>
                    <a:lnTo>
                      <a:pt x="17" y="21"/>
                    </a:lnTo>
                    <a:lnTo>
                      <a:pt x="18" y="24"/>
                    </a:lnTo>
                    <a:lnTo>
                      <a:pt x="20" y="26"/>
                    </a:lnTo>
                    <a:lnTo>
                      <a:pt x="20" y="26"/>
                    </a:lnTo>
                    <a:lnTo>
                      <a:pt x="23" y="27"/>
                    </a:lnTo>
                    <a:lnTo>
                      <a:pt x="23" y="27"/>
                    </a:lnTo>
                    <a:lnTo>
                      <a:pt x="24" y="26"/>
                    </a:lnTo>
                    <a:lnTo>
                      <a:pt x="24" y="26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26" name="Freeform 207">
                <a:extLst>
                  <a:ext uri="{FF2B5EF4-FFF2-40B4-BE49-F238E27FC236}">
                    <a16:creationId xmlns:a16="http://schemas.microsoft.com/office/drawing/2014/main" id="{F503B546-F9A2-94F5-8F6B-1065B5B034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00342" y="4195156"/>
                <a:ext cx="327936" cy="222317"/>
              </a:xfrm>
              <a:custGeom>
                <a:avLst/>
                <a:gdLst/>
                <a:ahLst/>
                <a:cxnLst>
                  <a:cxn ang="0">
                    <a:pos x="182" y="72"/>
                  </a:cxn>
                  <a:cxn ang="0">
                    <a:pos x="177" y="67"/>
                  </a:cxn>
                  <a:cxn ang="0">
                    <a:pos x="167" y="58"/>
                  </a:cxn>
                  <a:cxn ang="0">
                    <a:pos x="165" y="54"/>
                  </a:cxn>
                  <a:cxn ang="0">
                    <a:pos x="157" y="44"/>
                  </a:cxn>
                  <a:cxn ang="0">
                    <a:pos x="145" y="37"/>
                  </a:cxn>
                  <a:cxn ang="0">
                    <a:pos x="137" y="34"/>
                  </a:cxn>
                  <a:cxn ang="0">
                    <a:pos x="140" y="30"/>
                  </a:cxn>
                  <a:cxn ang="0">
                    <a:pos x="143" y="22"/>
                  </a:cxn>
                  <a:cxn ang="0">
                    <a:pos x="134" y="8"/>
                  </a:cxn>
                  <a:cxn ang="0">
                    <a:pos x="125" y="0"/>
                  </a:cxn>
                  <a:cxn ang="0">
                    <a:pos x="118" y="1"/>
                  </a:cxn>
                  <a:cxn ang="0">
                    <a:pos x="110" y="7"/>
                  </a:cxn>
                  <a:cxn ang="0">
                    <a:pos x="108" y="13"/>
                  </a:cxn>
                  <a:cxn ang="0">
                    <a:pos x="93" y="30"/>
                  </a:cxn>
                  <a:cxn ang="0">
                    <a:pos x="89" y="32"/>
                  </a:cxn>
                  <a:cxn ang="0">
                    <a:pos x="70" y="34"/>
                  </a:cxn>
                  <a:cxn ang="0">
                    <a:pos x="69" y="38"/>
                  </a:cxn>
                  <a:cxn ang="0">
                    <a:pos x="70" y="42"/>
                  </a:cxn>
                  <a:cxn ang="0">
                    <a:pos x="56" y="50"/>
                  </a:cxn>
                  <a:cxn ang="0">
                    <a:pos x="37" y="55"/>
                  </a:cxn>
                  <a:cxn ang="0">
                    <a:pos x="34" y="57"/>
                  </a:cxn>
                  <a:cxn ang="0">
                    <a:pos x="29" y="54"/>
                  </a:cxn>
                  <a:cxn ang="0">
                    <a:pos x="24" y="58"/>
                  </a:cxn>
                  <a:cxn ang="0">
                    <a:pos x="19" y="59"/>
                  </a:cxn>
                  <a:cxn ang="0">
                    <a:pos x="17" y="57"/>
                  </a:cxn>
                  <a:cxn ang="0">
                    <a:pos x="9" y="67"/>
                  </a:cxn>
                  <a:cxn ang="0">
                    <a:pos x="2" y="81"/>
                  </a:cxn>
                  <a:cxn ang="0">
                    <a:pos x="2" y="89"/>
                  </a:cxn>
                  <a:cxn ang="0">
                    <a:pos x="5" y="104"/>
                  </a:cxn>
                  <a:cxn ang="0">
                    <a:pos x="9" y="112"/>
                  </a:cxn>
                  <a:cxn ang="0">
                    <a:pos x="10" y="119"/>
                  </a:cxn>
                  <a:cxn ang="0">
                    <a:pos x="19" y="129"/>
                  </a:cxn>
                  <a:cxn ang="0">
                    <a:pos x="24" y="135"/>
                  </a:cxn>
                  <a:cxn ang="0">
                    <a:pos x="27" y="138"/>
                  </a:cxn>
                  <a:cxn ang="0">
                    <a:pos x="30" y="132"/>
                  </a:cxn>
                  <a:cxn ang="0">
                    <a:pos x="40" y="122"/>
                  </a:cxn>
                  <a:cxn ang="0">
                    <a:pos x="60" y="111"/>
                  </a:cxn>
                  <a:cxn ang="0">
                    <a:pos x="71" y="99"/>
                  </a:cxn>
                  <a:cxn ang="0">
                    <a:pos x="77" y="98"/>
                  </a:cxn>
                  <a:cxn ang="0">
                    <a:pos x="90" y="106"/>
                  </a:cxn>
                  <a:cxn ang="0">
                    <a:pos x="123" y="108"/>
                  </a:cxn>
                  <a:cxn ang="0">
                    <a:pos x="125" y="102"/>
                  </a:cxn>
                  <a:cxn ang="0">
                    <a:pos x="135" y="102"/>
                  </a:cxn>
                  <a:cxn ang="0">
                    <a:pos x="145" y="99"/>
                  </a:cxn>
                  <a:cxn ang="0">
                    <a:pos x="155" y="96"/>
                  </a:cxn>
                  <a:cxn ang="0">
                    <a:pos x="168" y="95"/>
                  </a:cxn>
                  <a:cxn ang="0">
                    <a:pos x="172" y="92"/>
                  </a:cxn>
                  <a:cxn ang="0">
                    <a:pos x="198" y="95"/>
                  </a:cxn>
                  <a:cxn ang="0">
                    <a:pos x="188" y="82"/>
                  </a:cxn>
                  <a:cxn ang="0">
                    <a:pos x="182" y="77"/>
                  </a:cxn>
                </a:cxnLst>
                <a:rect l="0" t="0" r="r" b="b"/>
                <a:pathLst>
                  <a:path w="198" h="138">
                    <a:moveTo>
                      <a:pt x="182" y="77"/>
                    </a:moveTo>
                    <a:lnTo>
                      <a:pt x="182" y="77"/>
                    </a:lnTo>
                    <a:lnTo>
                      <a:pt x="182" y="72"/>
                    </a:lnTo>
                    <a:lnTo>
                      <a:pt x="181" y="69"/>
                    </a:lnTo>
                    <a:lnTo>
                      <a:pt x="177" y="67"/>
                    </a:lnTo>
                    <a:lnTo>
                      <a:pt x="177" y="67"/>
                    </a:lnTo>
                    <a:lnTo>
                      <a:pt x="170" y="61"/>
                    </a:lnTo>
                    <a:lnTo>
                      <a:pt x="168" y="59"/>
                    </a:lnTo>
                    <a:lnTo>
                      <a:pt x="167" y="58"/>
                    </a:lnTo>
                    <a:lnTo>
                      <a:pt x="167" y="58"/>
                    </a:lnTo>
                    <a:lnTo>
                      <a:pt x="167" y="55"/>
                    </a:lnTo>
                    <a:lnTo>
                      <a:pt x="165" y="54"/>
                    </a:lnTo>
                    <a:lnTo>
                      <a:pt x="160" y="48"/>
                    </a:lnTo>
                    <a:lnTo>
                      <a:pt x="160" y="48"/>
                    </a:lnTo>
                    <a:lnTo>
                      <a:pt x="157" y="44"/>
                    </a:lnTo>
                    <a:lnTo>
                      <a:pt x="153" y="42"/>
                    </a:lnTo>
                    <a:lnTo>
                      <a:pt x="147" y="41"/>
                    </a:lnTo>
                    <a:lnTo>
                      <a:pt x="145" y="37"/>
                    </a:lnTo>
                    <a:lnTo>
                      <a:pt x="138" y="35"/>
                    </a:lnTo>
                    <a:lnTo>
                      <a:pt x="138" y="35"/>
                    </a:lnTo>
                    <a:lnTo>
                      <a:pt x="137" y="34"/>
                    </a:lnTo>
                    <a:lnTo>
                      <a:pt x="138" y="32"/>
                    </a:lnTo>
                    <a:lnTo>
                      <a:pt x="140" y="30"/>
                    </a:lnTo>
                    <a:lnTo>
                      <a:pt x="140" y="30"/>
                    </a:lnTo>
                    <a:lnTo>
                      <a:pt x="143" y="28"/>
                    </a:lnTo>
                    <a:lnTo>
                      <a:pt x="143" y="27"/>
                    </a:lnTo>
                    <a:lnTo>
                      <a:pt x="143" y="22"/>
                    </a:lnTo>
                    <a:lnTo>
                      <a:pt x="140" y="15"/>
                    </a:lnTo>
                    <a:lnTo>
                      <a:pt x="140" y="15"/>
                    </a:lnTo>
                    <a:lnTo>
                      <a:pt x="134" y="8"/>
                    </a:lnTo>
                    <a:lnTo>
                      <a:pt x="128" y="1"/>
                    </a:lnTo>
                    <a:lnTo>
                      <a:pt x="128" y="1"/>
                    </a:lnTo>
                    <a:lnTo>
                      <a:pt x="125" y="0"/>
                    </a:lnTo>
                    <a:lnTo>
                      <a:pt x="125" y="0"/>
                    </a:lnTo>
                    <a:lnTo>
                      <a:pt x="123" y="0"/>
                    </a:lnTo>
                    <a:lnTo>
                      <a:pt x="118" y="1"/>
                    </a:lnTo>
                    <a:lnTo>
                      <a:pt x="113" y="5"/>
                    </a:lnTo>
                    <a:lnTo>
                      <a:pt x="113" y="5"/>
                    </a:lnTo>
                    <a:lnTo>
                      <a:pt x="110" y="7"/>
                    </a:lnTo>
                    <a:lnTo>
                      <a:pt x="110" y="10"/>
                    </a:lnTo>
                    <a:lnTo>
                      <a:pt x="110" y="11"/>
                    </a:lnTo>
                    <a:lnTo>
                      <a:pt x="108" y="13"/>
                    </a:lnTo>
                    <a:lnTo>
                      <a:pt x="108" y="13"/>
                    </a:lnTo>
                    <a:lnTo>
                      <a:pt x="101" y="20"/>
                    </a:lnTo>
                    <a:lnTo>
                      <a:pt x="93" y="30"/>
                    </a:lnTo>
                    <a:lnTo>
                      <a:pt x="93" y="30"/>
                    </a:lnTo>
                    <a:lnTo>
                      <a:pt x="91" y="31"/>
                    </a:lnTo>
                    <a:lnTo>
                      <a:pt x="89" y="32"/>
                    </a:lnTo>
                    <a:lnTo>
                      <a:pt x="81" y="32"/>
                    </a:lnTo>
                    <a:lnTo>
                      <a:pt x="74" y="32"/>
                    </a:lnTo>
                    <a:lnTo>
                      <a:pt x="70" y="34"/>
                    </a:lnTo>
                    <a:lnTo>
                      <a:pt x="70" y="34"/>
                    </a:lnTo>
                    <a:lnTo>
                      <a:pt x="69" y="35"/>
                    </a:lnTo>
                    <a:lnTo>
                      <a:pt x="69" y="38"/>
                    </a:lnTo>
                    <a:lnTo>
                      <a:pt x="70" y="41"/>
                    </a:lnTo>
                    <a:lnTo>
                      <a:pt x="70" y="42"/>
                    </a:lnTo>
                    <a:lnTo>
                      <a:pt x="70" y="42"/>
                    </a:lnTo>
                    <a:lnTo>
                      <a:pt x="63" y="47"/>
                    </a:lnTo>
                    <a:lnTo>
                      <a:pt x="56" y="50"/>
                    </a:lnTo>
                    <a:lnTo>
                      <a:pt x="56" y="50"/>
                    </a:lnTo>
                    <a:lnTo>
                      <a:pt x="46" y="51"/>
                    </a:lnTo>
                    <a:lnTo>
                      <a:pt x="42" y="52"/>
                    </a:lnTo>
                    <a:lnTo>
                      <a:pt x="37" y="55"/>
                    </a:lnTo>
                    <a:lnTo>
                      <a:pt x="37" y="55"/>
                    </a:lnTo>
                    <a:lnTo>
                      <a:pt x="36" y="57"/>
                    </a:lnTo>
                    <a:lnTo>
                      <a:pt x="34" y="57"/>
                    </a:lnTo>
                    <a:lnTo>
                      <a:pt x="33" y="55"/>
                    </a:lnTo>
                    <a:lnTo>
                      <a:pt x="30" y="54"/>
                    </a:lnTo>
                    <a:lnTo>
                      <a:pt x="29" y="54"/>
                    </a:lnTo>
                    <a:lnTo>
                      <a:pt x="27" y="55"/>
                    </a:lnTo>
                    <a:lnTo>
                      <a:pt x="27" y="55"/>
                    </a:lnTo>
                    <a:lnTo>
                      <a:pt x="24" y="58"/>
                    </a:lnTo>
                    <a:lnTo>
                      <a:pt x="22" y="59"/>
                    </a:lnTo>
                    <a:lnTo>
                      <a:pt x="20" y="59"/>
                    </a:lnTo>
                    <a:lnTo>
                      <a:pt x="19" y="59"/>
                    </a:lnTo>
                    <a:lnTo>
                      <a:pt x="19" y="59"/>
                    </a:lnTo>
                    <a:lnTo>
                      <a:pt x="17" y="57"/>
                    </a:lnTo>
                    <a:lnTo>
                      <a:pt x="17" y="57"/>
                    </a:lnTo>
                    <a:lnTo>
                      <a:pt x="12" y="62"/>
                    </a:lnTo>
                    <a:lnTo>
                      <a:pt x="9" y="67"/>
                    </a:lnTo>
                    <a:lnTo>
                      <a:pt x="9" y="67"/>
                    </a:lnTo>
                    <a:lnTo>
                      <a:pt x="6" y="72"/>
                    </a:lnTo>
                    <a:lnTo>
                      <a:pt x="5" y="77"/>
                    </a:lnTo>
                    <a:lnTo>
                      <a:pt x="2" y="81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2" y="89"/>
                    </a:lnTo>
                    <a:lnTo>
                      <a:pt x="3" y="96"/>
                    </a:lnTo>
                    <a:lnTo>
                      <a:pt x="3" y="96"/>
                    </a:lnTo>
                    <a:lnTo>
                      <a:pt x="5" y="104"/>
                    </a:lnTo>
                    <a:lnTo>
                      <a:pt x="7" y="109"/>
                    </a:lnTo>
                    <a:lnTo>
                      <a:pt x="7" y="109"/>
                    </a:lnTo>
                    <a:lnTo>
                      <a:pt x="9" y="112"/>
                    </a:lnTo>
                    <a:lnTo>
                      <a:pt x="10" y="115"/>
                    </a:lnTo>
                    <a:lnTo>
                      <a:pt x="10" y="119"/>
                    </a:lnTo>
                    <a:lnTo>
                      <a:pt x="10" y="119"/>
                    </a:lnTo>
                    <a:lnTo>
                      <a:pt x="13" y="123"/>
                    </a:lnTo>
                    <a:lnTo>
                      <a:pt x="13" y="123"/>
                    </a:lnTo>
                    <a:lnTo>
                      <a:pt x="19" y="129"/>
                    </a:lnTo>
                    <a:lnTo>
                      <a:pt x="22" y="132"/>
                    </a:lnTo>
                    <a:lnTo>
                      <a:pt x="24" y="135"/>
                    </a:lnTo>
                    <a:lnTo>
                      <a:pt x="24" y="135"/>
                    </a:lnTo>
                    <a:lnTo>
                      <a:pt x="24" y="136"/>
                    </a:lnTo>
                    <a:lnTo>
                      <a:pt x="27" y="138"/>
                    </a:lnTo>
                    <a:lnTo>
                      <a:pt x="27" y="138"/>
                    </a:lnTo>
                    <a:lnTo>
                      <a:pt x="27" y="135"/>
                    </a:lnTo>
                    <a:lnTo>
                      <a:pt x="27" y="135"/>
                    </a:lnTo>
                    <a:lnTo>
                      <a:pt x="30" y="132"/>
                    </a:lnTo>
                    <a:lnTo>
                      <a:pt x="30" y="128"/>
                    </a:lnTo>
                    <a:lnTo>
                      <a:pt x="30" y="123"/>
                    </a:lnTo>
                    <a:lnTo>
                      <a:pt x="40" y="122"/>
                    </a:lnTo>
                    <a:lnTo>
                      <a:pt x="46" y="119"/>
                    </a:lnTo>
                    <a:lnTo>
                      <a:pt x="60" y="122"/>
                    </a:lnTo>
                    <a:lnTo>
                      <a:pt x="60" y="111"/>
                    </a:lnTo>
                    <a:lnTo>
                      <a:pt x="60" y="111"/>
                    </a:lnTo>
                    <a:lnTo>
                      <a:pt x="66" y="105"/>
                    </a:lnTo>
                    <a:lnTo>
                      <a:pt x="71" y="99"/>
                    </a:lnTo>
                    <a:lnTo>
                      <a:pt x="74" y="98"/>
                    </a:lnTo>
                    <a:lnTo>
                      <a:pt x="77" y="98"/>
                    </a:lnTo>
                    <a:lnTo>
                      <a:pt x="77" y="98"/>
                    </a:lnTo>
                    <a:lnTo>
                      <a:pt x="81" y="99"/>
                    </a:lnTo>
                    <a:lnTo>
                      <a:pt x="86" y="102"/>
                    </a:lnTo>
                    <a:lnTo>
                      <a:pt x="90" y="106"/>
                    </a:lnTo>
                    <a:lnTo>
                      <a:pt x="121" y="114"/>
                    </a:lnTo>
                    <a:lnTo>
                      <a:pt x="121" y="114"/>
                    </a:lnTo>
                    <a:lnTo>
                      <a:pt x="123" y="108"/>
                    </a:lnTo>
                    <a:lnTo>
                      <a:pt x="124" y="105"/>
                    </a:lnTo>
                    <a:lnTo>
                      <a:pt x="125" y="102"/>
                    </a:lnTo>
                    <a:lnTo>
                      <a:pt x="125" y="102"/>
                    </a:lnTo>
                    <a:lnTo>
                      <a:pt x="128" y="101"/>
                    </a:lnTo>
                    <a:lnTo>
                      <a:pt x="131" y="102"/>
                    </a:lnTo>
                    <a:lnTo>
                      <a:pt x="135" y="102"/>
                    </a:lnTo>
                    <a:lnTo>
                      <a:pt x="138" y="102"/>
                    </a:lnTo>
                    <a:lnTo>
                      <a:pt x="138" y="102"/>
                    </a:lnTo>
                    <a:lnTo>
                      <a:pt x="145" y="99"/>
                    </a:lnTo>
                    <a:lnTo>
                      <a:pt x="150" y="98"/>
                    </a:lnTo>
                    <a:lnTo>
                      <a:pt x="155" y="96"/>
                    </a:lnTo>
                    <a:lnTo>
                      <a:pt x="155" y="96"/>
                    </a:lnTo>
                    <a:lnTo>
                      <a:pt x="162" y="98"/>
                    </a:lnTo>
                    <a:lnTo>
                      <a:pt x="165" y="98"/>
                    </a:lnTo>
                    <a:lnTo>
                      <a:pt x="168" y="95"/>
                    </a:lnTo>
                    <a:lnTo>
                      <a:pt x="168" y="95"/>
                    </a:lnTo>
                    <a:lnTo>
                      <a:pt x="170" y="94"/>
                    </a:lnTo>
                    <a:lnTo>
                      <a:pt x="172" y="92"/>
                    </a:lnTo>
                    <a:lnTo>
                      <a:pt x="178" y="94"/>
                    </a:lnTo>
                    <a:lnTo>
                      <a:pt x="185" y="96"/>
                    </a:lnTo>
                    <a:lnTo>
                      <a:pt x="198" y="95"/>
                    </a:lnTo>
                    <a:lnTo>
                      <a:pt x="194" y="85"/>
                    </a:lnTo>
                    <a:lnTo>
                      <a:pt x="194" y="85"/>
                    </a:lnTo>
                    <a:lnTo>
                      <a:pt x="188" y="82"/>
                    </a:lnTo>
                    <a:lnTo>
                      <a:pt x="185" y="79"/>
                    </a:lnTo>
                    <a:lnTo>
                      <a:pt x="182" y="77"/>
                    </a:lnTo>
                    <a:lnTo>
                      <a:pt x="182" y="7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27" name="Freeform 208">
                <a:extLst>
                  <a:ext uri="{FF2B5EF4-FFF2-40B4-BE49-F238E27FC236}">
                    <a16:creationId xmlns:a16="http://schemas.microsoft.com/office/drawing/2014/main" id="{E2806C0E-1E4F-E6C4-DD6F-4C5CF73F65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92281" y="4124272"/>
                <a:ext cx="313030" cy="246482"/>
              </a:xfrm>
              <a:custGeom>
                <a:avLst/>
                <a:gdLst/>
                <a:ahLst/>
                <a:cxnLst>
                  <a:cxn ang="0">
                    <a:pos x="121" y="112"/>
                  </a:cxn>
                  <a:cxn ang="0">
                    <a:pos x="127" y="111"/>
                  </a:cxn>
                  <a:cxn ang="0">
                    <a:pos x="137" y="115"/>
                  </a:cxn>
                  <a:cxn ang="0">
                    <a:pos x="139" y="121"/>
                  </a:cxn>
                  <a:cxn ang="0">
                    <a:pos x="145" y="112"/>
                  </a:cxn>
                  <a:cxn ang="0">
                    <a:pos x="156" y="88"/>
                  </a:cxn>
                  <a:cxn ang="0">
                    <a:pos x="161" y="82"/>
                  </a:cxn>
                  <a:cxn ang="0">
                    <a:pos x="164" y="78"/>
                  </a:cxn>
                  <a:cxn ang="0">
                    <a:pos x="166" y="69"/>
                  </a:cxn>
                  <a:cxn ang="0">
                    <a:pos x="169" y="65"/>
                  </a:cxn>
                  <a:cxn ang="0">
                    <a:pos x="171" y="55"/>
                  </a:cxn>
                  <a:cxn ang="0">
                    <a:pos x="179" y="41"/>
                  </a:cxn>
                  <a:cxn ang="0">
                    <a:pos x="186" y="38"/>
                  </a:cxn>
                  <a:cxn ang="0">
                    <a:pos x="189" y="29"/>
                  </a:cxn>
                  <a:cxn ang="0">
                    <a:pos x="188" y="27"/>
                  </a:cxn>
                  <a:cxn ang="0">
                    <a:pos x="181" y="20"/>
                  </a:cxn>
                  <a:cxn ang="0">
                    <a:pos x="182" y="11"/>
                  </a:cxn>
                  <a:cxn ang="0">
                    <a:pos x="176" y="4"/>
                  </a:cxn>
                  <a:cxn ang="0">
                    <a:pos x="172" y="1"/>
                  </a:cxn>
                  <a:cxn ang="0">
                    <a:pos x="168" y="2"/>
                  </a:cxn>
                  <a:cxn ang="0">
                    <a:pos x="159" y="11"/>
                  </a:cxn>
                  <a:cxn ang="0">
                    <a:pos x="151" y="11"/>
                  </a:cxn>
                  <a:cxn ang="0">
                    <a:pos x="142" y="7"/>
                  </a:cxn>
                  <a:cxn ang="0">
                    <a:pos x="125" y="8"/>
                  </a:cxn>
                  <a:cxn ang="0">
                    <a:pos x="114" y="15"/>
                  </a:cxn>
                  <a:cxn ang="0">
                    <a:pos x="105" y="17"/>
                  </a:cxn>
                  <a:cxn ang="0">
                    <a:pos x="91" y="11"/>
                  </a:cxn>
                  <a:cxn ang="0">
                    <a:pos x="85" y="8"/>
                  </a:cxn>
                  <a:cxn ang="0">
                    <a:pos x="72" y="12"/>
                  </a:cxn>
                  <a:cxn ang="0">
                    <a:pos x="67" y="11"/>
                  </a:cxn>
                  <a:cxn ang="0">
                    <a:pos x="60" y="2"/>
                  </a:cxn>
                  <a:cxn ang="0">
                    <a:pos x="50" y="0"/>
                  </a:cxn>
                  <a:cxn ang="0">
                    <a:pos x="45" y="1"/>
                  </a:cxn>
                  <a:cxn ang="0">
                    <a:pos x="41" y="4"/>
                  </a:cxn>
                  <a:cxn ang="0">
                    <a:pos x="26" y="4"/>
                  </a:cxn>
                  <a:cxn ang="0">
                    <a:pos x="23" y="10"/>
                  </a:cxn>
                  <a:cxn ang="0">
                    <a:pos x="18" y="21"/>
                  </a:cxn>
                  <a:cxn ang="0">
                    <a:pos x="16" y="28"/>
                  </a:cxn>
                  <a:cxn ang="0">
                    <a:pos x="13" y="31"/>
                  </a:cxn>
                  <a:cxn ang="0">
                    <a:pos x="16" y="52"/>
                  </a:cxn>
                  <a:cxn ang="0">
                    <a:pos x="13" y="64"/>
                  </a:cxn>
                  <a:cxn ang="0">
                    <a:pos x="7" y="74"/>
                  </a:cxn>
                  <a:cxn ang="0">
                    <a:pos x="0" y="85"/>
                  </a:cxn>
                  <a:cxn ang="0">
                    <a:pos x="1" y="103"/>
                  </a:cxn>
                  <a:cxn ang="0">
                    <a:pos x="3" y="111"/>
                  </a:cxn>
                  <a:cxn ang="0">
                    <a:pos x="6" y="116"/>
                  </a:cxn>
                  <a:cxn ang="0">
                    <a:pos x="16" y="121"/>
                  </a:cxn>
                  <a:cxn ang="0">
                    <a:pos x="36" y="126"/>
                  </a:cxn>
                  <a:cxn ang="0">
                    <a:pos x="45" y="139"/>
                  </a:cxn>
                  <a:cxn ang="0">
                    <a:pos x="48" y="148"/>
                  </a:cxn>
                  <a:cxn ang="0">
                    <a:pos x="54" y="153"/>
                  </a:cxn>
                  <a:cxn ang="0">
                    <a:pos x="67" y="150"/>
                  </a:cxn>
                  <a:cxn ang="0">
                    <a:pos x="81" y="149"/>
                  </a:cxn>
                  <a:cxn ang="0">
                    <a:pos x="91" y="148"/>
                  </a:cxn>
                  <a:cxn ang="0">
                    <a:pos x="94" y="148"/>
                  </a:cxn>
                  <a:cxn ang="0">
                    <a:pos x="98" y="131"/>
                  </a:cxn>
                  <a:cxn ang="0">
                    <a:pos x="117" y="112"/>
                  </a:cxn>
                </a:cxnLst>
                <a:rect l="0" t="0" r="r" b="b"/>
                <a:pathLst>
                  <a:path w="189" h="153">
                    <a:moveTo>
                      <a:pt x="117" y="112"/>
                    </a:moveTo>
                    <a:lnTo>
                      <a:pt x="117" y="112"/>
                    </a:lnTo>
                    <a:lnTo>
                      <a:pt x="121" y="112"/>
                    </a:lnTo>
                    <a:lnTo>
                      <a:pt x="124" y="112"/>
                    </a:lnTo>
                    <a:lnTo>
                      <a:pt x="127" y="111"/>
                    </a:lnTo>
                    <a:lnTo>
                      <a:pt x="127" y="111"/>
                    </a:lnTo>
                    <a:lnTo>
                      <a:pt x="129" y="111"/>
                    </a:lnTo>
                    <a:lnTo>
                      <a:pt x="132" y="112"/>
                    </a:lnTo>
                    <a:lnTo>
                      <a:pt x="137" y="115"/>
                    </a:lnTo>
                    <a:lnTo>
                      <a:pt x="138" y="119"/>
                    </a:lnTo>
                    <a:lnTo>
                      <a:pt x="138" y="119"/>
                    </a:lnTo>
                    <a:lnTo>
                      <a:pt x="139" y="121"/>
                    </a:lnTo>
                    <a:lnTo>
                      <a:pt x="141" y="119"/>
                    </a:lnTo>
                    <a:lnTo>
                      <a:pt x="145" y="112"/>
                    </a:lnTo>
                    <a:lnTo>
                      <a:pt x="145" y="112"/>
                    </a:lnTo>
                    <a:lnTo>
                      <a:pt x="151" y="99"/>
                    </a:lnTo>
                    <a:lnTo>
                      <a:pt x="155" y="92"/>
                    </a:lnTo>
                    <a:lnTo>
                      <a:pt x="156" y="88"/>
                    </a:lnTo>
                    <a:lnTo>
                      <a:pt x="156" y="88"/>
                    </a:lnTo>
                    <a:lnTo>
                      <a:pt x="158" y="85"/>
                    </a:lnTo>
                    <a:lnTo>
                      <a:pt x="161" y="82"/>
                    </a:lnTo>
                    <a:lnTo>
                      <a:pt x="162" y="79"/>
                    </a:lnTo>
                    <a:lnTo>
                      <a:pt x="164" y="78"/>
                    </a:lnTo>
                    <a:lnTo>
                      <a:pt x="164" y="78"/>
                    </a:lnTo>
                    <a:lnTo>
                      <a:pt x="164" y="74"/>
                    </a:lnTo>
                    <a:lnTo>
                      <a:pt x="165" y="71"/>
                    </a:lnTo>
                    <a:lnTo>
                      <a:pt x="166" y="69"/>
                    </a:lnTo>
                    <a:lnTo>
                      <a:pt x="166" y="69"/>
                    </a:lnTo>
                    <a:lnTo>
                      <a:pt x="168" y="68"/>
                    </a:lnTo>
                    <a:lnTo>
                      <a:pt x="169" y="65"/>
                    </a:lnTo>
                    <a:lnTo>
                      <a:pt x="169" y="59"/>
                    </a:lnTo>
                    <a:lnTo>
                      <a:pt x="169" y="59"/>
                    </a:lnTo>
                    <a:lnTo>
                      <a:pt x="171" y="55"/>
                    </a:lnTo>
                    <a:lnTo>
                      <a:pt x="174" y="49"/>
                    </a:lnTo>
                    <a:lnTo>
                      <a:pt x="179" y="41"/>
                    </a:lnTo>
                    <a:lnTo>
                      <a:pt x="179" y="41"/>
                    </a:lnTo>
                    <a:lnTo>
                      <a:pt x="181" y="41"/>
                    </a:lnTo>
                    <a:lnTo>
                      <a:pt x="183" y="39"/>
                    </a:lnTo>
                    <a:lnTo>
                      <a:pt x="186" y="38"/>
                    </a:lnTo>
                    <a:lnTo>
                      <a:pt x="189" y="37"/>
                    </a:lnTo>
                    <a:lnTo>
                      <a:pt x="189" y="37"/>
                    </a:lnTo>
                    <a:lnTo>
                      <a:pt x="189" y="29"/>
                    </a:lnTo>
                    <a:lnTo>
                      <a:pt x="189" y="28"/>
                    </a:lnTo>
                    <a:lnTo>
                      <a:pt x="188" y="27"/>
                    </a:lnTo>
                    <a:lnTo>
                      <a:pt x="188" y="27"/>
                    </a:lnTo>
                    <a:lnTo>
                      <a:pt x="183" y="24"/>
                    </a:lnTo>
                    <a:lnTo>
                      <a:pt x="182" y="21"/>
                    </a:lnTo>
                    <a:lnTo>
                      <a:pt x="181" y="20"/>
                    </a:lnTo>
                    <a:lnTo>
                      <a:pt x="181" y="20"/>
                    </a:lnTo>
                    <a:lnTo>
                      <a:pt x="182" y="11"/>
                    </a:lnTo>
                    <a:lnTo>
                      <a:pt x="182" y="11"/>
                    </a:lnTo>
                    <a:lnTo>
                      <a:pt x="179" y="10"/>
                    </a:lnTo>
                    <a:lnTo>
                      <a:pt x="178" y="8"/>
                    </a:lnTo>
                    <a:lnTo>
                      <a:pt x="176" y="4"/>
                    </a:lnTo>
                    <a:lnTo>
                      <a:pt x="176" y="4"/>
                    </a:lnTo>
                    <a:lnTo>
                      <a:pt x="174" y="1"/>
                    </a:lnTo>
                    <a:lnTo>
                      <a:pt x="172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68" y="2"/>
                    </a:lnTo>
                    <a:lnTo>
                      <a:pt x="165" y="5"/>
                    </a:lnTo>
                    <a:lnTo>
                      <a:pt x="162" y="10"/>
                    </a:lnTo>
                    <a:lnTo>
                      <a:pt x="159" y="11"/>
                    </a:lnTo>
                    <a:lnTo>
                      <a:pt x="159" y="11"/>
                    </a:lnTo>
                    <a:lnTo>
                      <a:pt x="155" y="11"/>
                    </a:lnTo>
                    <a:lnTo>
                      <a:pt x="151" y="11"/>
                    </a:lnTo>
                    <a:lnTo>
                      <a:pt x="145" y="8"/>
                    </a:lnTo>
                    <a:lnTo>
                      <a:pt x="145" y="8"/>
                    </a:lnTo>
                    <a:lnTo>
                      <a:pt x="142" y="7"/>
                    </a:lnTo>
                    <a:lnTo>
                      <a:pt x="135" y="7"/>
                    </a:lnTo>
                    <a:lnTo>
                      <a:pt x="125" y="8"/>
                    </a:lnTo>
                    <a:lnTo>
                      <a:pt x="125" y="8"/>
                    </a:lnTo>
                    <a:lnTo>
                      <a:pt x="122" y="8"/>
                    </a:lnTo>
                    <a:lnTo>
                      <a:pt x="118" y="11"/>
                    </a:lnTo>
                    <a:lnTo>
                      <a:pt x="114" y="15"/>
                    </a:lnTo>
                    <a:lnTo>
                      <a:pt x="114" y="15"/>
                    </a:lnTo>
                    <a:lnTo>
                      <a:pt x="109" y="17"/>
                    </a:lnTo>
                    <a:lnTo>
                      <a:pt x="105" y="17"/>
                    </a:lnTo>
                    <a:lnTo>
                      <a:pt x="98" y="15"/>
                    </a:lnTo>
                    <a:lnTo>
                      <a:pt x="98" y="15"/>
                    </a:lnTo>
                    <a:lnTo>
                      <a:pt x="91" y="11"/>
                    </a:lnTo>
                    <a:lnTo>
                      <a:pt x="88" y="10"/>
                    </a:lnTo>
                    <a:lnTo>
                      <a:pt x="85" y="8"/>
                    </a:lnTo>
                    <a:lnTo>
                      <a:pt x="85" y="8"/>
                    </a:lnTo>
                    <a:lnTo>
                      <a:pt x="80" y="10"/>
                    </a:lnTo>
                    <a:lnTo>
                      <a:pt x="72" y="12"/>
                    </a:lnTo>
                    <a:lnTo>
                      <a:pt x="72" y="12"/>
                    </a:lnTo>
                    <a:lnTo>
                      <a:pt x="70" y="12"/>
                    </a:lnTo>
                    <a:lnTo>
                      <a:pt x="68" y="12"/>
                    </a:lnTo>
                    <a:lnTo>
                      <a:pt x="67" y="11"/>
                    </a:lnTo>
                    <a:lnTo>
                      <a:pt x="63" y="4"/>
                    </a:lnTo>
                    <a:lnTo>
                      <a:pt x="63" y="4"/>
                    </a:lnTo>
                    <a:lnTo>
                      <a:pt x="60" y="2"/>
                    </a:lnTo>
                    <a:lnTo>
                      <a:pt x="57" y="2"/>
                    </a:lnTo>
                    <a:lnTo>
                      <a:pt x="53" y="1"/>
                    </a:lnTo>
                    <a:lnTo>
                      <a:pt x="50" y="0"/>
                    </a:lnTo>
                    <a:lnTo>
                      <a:pt x="50" y="0"/>
                    </a:lnTo>
                    <a:lnTo>
                      <a:pt x="47" y="0"/>
                    </a:lnTo>
                    <a:lnTo>
                      <a:pt x="45" y="1"/>
                    </a:lnTo>
                    <a:lnTo>
                      <a:pt x="43" y="2"/>
                    </a:lnTo>
                    <a:lnTo>
                      <a:pt x="41" y="4"/>
                    </a:lnTo>
                    <a:lnTo>
                      <a:pt x="41" y="4"/>
                    </a:lnTo>
                    <a:lnTo>
                      <a:pt x="33" y="2"/>
                    </a:lnTo>
                    <a:lnTo>
                      <a:pt x="28" y="2"/>
                    </a:lnTo>
                    <a:lnTo>
                      <a:pt x="26" y="4"/>
                    </a:lnTo>
                    <a:lnTo>
                      <a:pt x="26" y="4"/>
                    </a:lnTo>
                    <a:lnTo>
                      <a:pt x="24" y="7"/>
                    </a:lnTo>
                    <a:lnTo>
                      <a:pt x="23" y="10"/>
                    </a:lnTo>
                    <a:lnTo>
                      <a:pt x="23" y="17"/>
                    </a:lnTo>
                    <a:lnTo>
                      <a:pt x="23" y="17"/>
                    </a:lnTo>
                    <a:lnTo>
                      <a:pt x="18" y="21"/>
                    </a:lnTo>
                    <a:lnTo>
                      <a:pt x="16" y="24"/>
                    </a:lnTo>
                    <a:lnTo>
                      <a:pt x="16" y="28"/>
                    </a:lnTo>
                    <a:lnTo>
                      <a:pt x="16" y="28"/>
                    </a:lnTo>
                    <a:lnTo>
                      <a:pt x="14" y="29"/>
                    </a:lnTo>
                    <a:lnTo>
                      <a:pt x="13" y="31"/>
                    </a:lnTo>
                    <a:lnTo>
                      <a:pt x="13" y="31"/>
                    </a:lnTo>
                    <a:lnTo>
                      <a:pt x="16" y="41"/>
                    </a:lnTo>
                    <a:lnTo>
                      <a:pt x="16" y="41"/>
                    </a:lnTo>
                    <a:lnTo>
                      <a:pt x="16" y="52"/>
                    </a:lnTo>
                    <a:lnTo>
                      <a:pt x="16" y="59"/>
                    </a:lnTo>
                    <a:lnTo>
                      <a:pt x="13" y="64"/>
                    </a:lnTo>
                    <a:lnTo>
                      <a:pt x="13" y="64"/>
                    </a:lnTo>
                    <a:lnTo>
                      <a:pt x="8" y="71"/>
                    </a:lnTo>
                    <a:lnTo>
                      <a:pt x="7" y="74"/>
                    </a:lnTo>
                    <a:lnTo>
                      <a:pt x="7" y="74"/>
                    </a:lnTo>
                    <a:lnTo>
                      <a:pt x="4" y="76"/>
                    </a:lnTo>
                    <a:lnTo>
                      <a:pt x="1" y="81"/>
                    </a:lnTo>
                    <a:lnTo>
                      <a:pt x="0" y="85"/>
                    </a:lnTo>
                    <a:lnTo>
                      <a:pt x="0" y="85"/>
                    </a:lnTo>
                    <a:lnTo>
                      <a:pt x="0" y="95"/>
                    </a:lnTo>
                    <a:lnTo>
                      <a:pt x="1" y="103"/>
                    </a:lnTo>
                    <a:lnTo>
                      <a:pt x="1" y="103"/>
                    </a:lnTo>
                    <a:lnTo>
                      <a:pt x="1" y="108"/>
                    </a:lnTo>
                    <a:lnTo>
                      <a:pt x="3" y="111"/>
                    </a:lnTo>
                    <a:lnTo>
                      <a:pt x="6" y="116"/>
                    </a:lnTo>
                    <a:lnTo>
                      <a:pt x="6" y="116"/>
                    </a:lnTo>
                    <a:lnTo>
                      <a:pt x="6" y="116"/>
                    </a:lnTo>
                    <a:lnTo>
                      <a:pt x="6" y="116"/>
                    </a:lnTo>
                    <a:lnTo>
                      <a:pt x="10" y="119"/>
                    </a:lnTo>
                    <a:lnTo>
                      <a:pt x="16" y="121"/>
                    </a:lnTo>
                    <a:lnTo>
                      <a:pt x="30" y="123"/>
                    </a:lnTo>
                    <a:lnTo>
                      <a:pt x="30" y="123"/>
                    </a:lnTo>
                    <a:lnTo>
                      <a:pt x="36" y="126"/>
                    </a:lnTo>
                    <a:lnTo>
                      <a:pt x="40" y="131"/>
                    </a:lnTo>
                    <a:lnTo>
                      <a:pt x="44" y="135"/>
                    </a:lnTo>
                    <a:lnTo>
                      <a:pt x="45" y="139"/>
                    </a:lnTo>
                    <a:lnTo>
                      <a:pt x="45" y="139"/>
                    </a:lnTo>
                    <a:lnTo>
                      <a:pt x="45" y="143"/>
                    </a:lnTo>
                    <a:lnTo>
                      <a:pt x="48" y="148"/>
                    </a:lnTo>
                    <a:lnTo>
                      <a:pt x="51" y="150"/>
                    </a:lnTo>
                    <a:lnTo>
                      <a:pt x="54" y="153"/>
                    </a:lnTo>
                    <a:lnTo>
                      <a:pt x="54" y="153"/>
                    </a:lnTo>
                    <a:lnTo>
                      <a:pt x="57" y="153"/>
                    </a:lnTo>
                    <a:lnTo>
                      <a:pt x="61" y="152"/>
                    </a:lnTo>
                    <a:lnTo>
                      <a:pt x="67" y="150"/>
                    </a:lnTo>
                    <a:lnTo>
                      <a:pt x="70" y="149"/>
                    </a:lnTo>
                    <a:lnTo>
                      <a:pt x="70" y="149"/>
                    </a:lnTo>
                    <a:lnTo>
                      <a:pt x="81" y="149"/>
                    </a:lnTo>
                    <a:lnTo>
                      <a:pt x="87" y="149"/>
                    </a:lnTo>
                    <a:lnTo>
                      <a:pt x="91" y="148"/>
                    </a:lnTo>
                    <a:lnTo>
                      <a:pt x="91" y="148"/>
                    </a:lnTo>
                    <a:lnTo>
                      <a:pt x="92" y="146"/>
                    </a:lnTo>
                    <a:lnTo>
                      <a:pt x="94" y="148"/>
                    </a:lnTo>
                    <a:lnTo>
                      <a:pt x="94" y="148"/>
                    </a:lnTo>
                    <a:lnTo>
                      <a:pt x="98" y="135"/>
                    </a:lnTo>
                    <a:lnTo>
                      <a:pt x="98" y="131"/>
                    </a:lnTo>
                    <a:lnTo>
                      <a:pt x="98" y="131"/>
                    </a:lnTo>
                    <a:lnTo>
                      <a:pt x="107" y="122"/>
                    </a:lnTo>
                    <a:lnTo>
                      <a:pt x="117" y="112"/>
                    </a:lnTo>
                    <a:lnTo>
                      <a:pt x="117" y="112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28" name="Freeform 209">
                <a:extLst>
                  <a:ext uri="{FF2B5EF4-FFF2-40B4-BE49-F238E27FC236}">
                    <a16:creationId xmlns:a16="http://schemas.microsoft.com/office/drawing/2014/main" id="{2EA3212B-29F0-F41A-F151-0EA1B297D7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40937" y="4159714"/>
                <a:ext cx="77844" cy="159489"/>
              </a:xfrm>
              <a:custGeom>
                <a:avLst/>
                <a:gdLst/>
                <a:ahLst/>
                <a:cxnLst>
                  <a:cxn ang="0">
                    <a:pos x="31" y="63"/>
                  </a:cxn>
                  <a:cxn ang="0">
                    <a:pos x="35" y="54"/>
                  </a:cxn>
                  <a:cxn ang="0">
                    <a:pos x="38" y="52"/>
                  </a:cxn>
                  <a:cxn ang="0">
                    <a:pos x="44" y="42"/>
                  </a:cxn>
                  <a:cxn ang="0">
                    <a:pos x="47" y="37"/>
                  </a:cxn>
                  <a:cxn ang="0">
                    <a:pos x="47" y="19"/>
                  </a:cxn>
                  <a:cxn ang="0">
                    <a:pos x="44" y="9"/>
                  </a:cxn>
                  <a:cxn ang="0">
                    <a:pos x="42" y="9"/>
                  </a:cxn>
                  <a:cxn ang="0">
                    <a:pos x="39" y="9"/>
                  </a:cxn>
                  <a:cxn ang="0">
                    <a:pos x="37" y="5"/>
                  </a:cxn>
                  <a:cxn ang="0">
                    <a:pos x="34" y="0"/>
                  </a:cxn>
                  <a:cxn ang="0">
                    <a:pos x="31" y="0"/>
                  </a:cxn>
                  <a:cxn ang="0">
                    <a:pos x="28" y="5"/>
                  </a:cxn>
                  <a:cxn ang="0">
                    <a:pos x="28" y="9"/>
                  </a:cxn>
                  <a:cxn ang="0">
                    <a:pos x="27" y="12"/>
                  </a:cxn>
                  <a:cxn ang="0">
                    <a:pos x="24" y="15"/>
                  </a:cxn>
                  <a:cxn ang="0">
                    <a:pos x="18" y="17"/>
                  </a:cxn>
                  <a:cxn ang="0">
                    <a:pos x="11" y="17"/>
                  </a:cxn>
                  <a:cxn ang="0">
                    <a:pos x="7" y="20"/>
                  </a:cxn>
                  <a:cxn ang="0">
                    <a:pos x="2" y="23"/>
                  </a:cxn>
                  <a:cxn ang="0">
                    <a:pos x="0" y="23"/>
                  </a:cxn>
                  <a:cxn ang="0">
                    <a:pos x="1" y="35"/>
                  </a:cxn>
                  <a:cxn ang="0">
                    <a:pos x="8" y="39"/>
                  </a:cxn>
                  <a:cxn ang="0">
                    <a:pos x="11" y="42"/>
                  </a:cxn>
                  <a:cxn ang="0">
                    <a:pos x="11" y="49"/>
                  </a:cxn>
                  <a:cxn ang="0">
                    <a:pos x="11" y="50"/>
                  </a:cxn>
                  <a:cxn ang="0">
                    <a:pos x="14" y="57"/>
                  </a:cxn>
                  <a:cxn ang="0">
                    <a:pos x="14" y="70"/>
                  </a:cxn>
                  <a:cxn ang="0">
                    <a:pos x="15" y="99"/>
                  </a:cxn>
                  <a:cxn ang="0">
                    <a:pos x="25" y="99"/>
                  </a:cxn>
                  <a:cxn ang="0">
                    <a:pos x="32" y="96"/>
                  </a:cxn>
                  <a:cxn ang="0">
                    <a:pos x="37" y="94"/>
                  </a:cxn>
                  <a:cxn ang="0">
                    <a:pos x="34" y="89"/>
                  </a:cxn>
                  <a:cxn ang="0">
                    <a:pos x="32" y="81"/>
                  </a:cxn>
                  <a:cxn ang="0">
                    <a:pos x="31" y="73"/>
                  </a:cxn>
                  <a:cxn ang="0">
                    <a:pos x="31" y="63"/>
                  </a:cxn>
                </a:cxnLst>
                <a:rect l="0" t="0" r="r" b="b"/>
                <a:pathLst>
                  <a:path w="47" h="99">
                    <a:moveTo>
                      <a:pt x="31" y="63"/>
                    </a:moveTo>
                    <a:lnTo>
                      <a:pt x="31" y="63"/>
                    </a:lnTo>
                    <a:lnTo>
                      <a:pt x="32" y="59"/>
                    </a:lnTo>
                    <a:lnTo>
                      <a:pt x="35" y="54"/>
                    </a:lnTo>
                    <a:lnTo>
                      <a:pt x="38" y="52"/>
                    </a:lnTo>
                    <a:lnTo>
                      <a:pt x="38" y="52"/>
                    </a:lnTo>
                    <a:lnTo>
                      <a:pt x="39" y="49"/>
                    </a:lnTo>
                    <a:lnTo>
                      <a:pt x="44" y="42"/>
                    </a:lnTo>
                    <a:lnTo>
                      <a:pt x="44" y="42"/>
                    </a:lnTo>
                    <a:lnTo>
                      <a:pt x="47" y="37"/>
                    </a:lnTo>
                    <a:lnTo>
                      <a:pt x="47" y="30"/>
                    </a:lnTo>
                    <a:lnTo>
                      <a:pt x="47" y="19"/>
                    </a:lnTo>
                    <a:lnTo>
                      <a:pt x="47" y="19"/>
                    </a:lnTo>
                    <a:lnTo>
                      <a:pt x="44" y="9"/>
                    </a:lnTo>
                    <a:lnTo>
                      <a:pt x="44" y="9"/>
                    </a:lnTo>
                    <a:lnTo>
                      <a:pt x="42" y="9"/>
                    </a:lnTo>
                    <a:lnTo>
                      <a:pt x="39" y="9"/>
                    </a:lnTo>
                    <a:lnTo>
                      <a:pt x="39" y="9"/>
                    </a:lnTo>
                    <a:lnTo>
                      <a:pt x="37" y="6"/>
                    </a:lnTo>
                    <a:lnTo>
                      <a:pt x="37" y="5"/>
                    </a:lnTo>
                    <a:lnTo>
                      <a:pt x="37" y="2"/>
                    </a:lnTo>
                    <a:lnTo>
                      <a:pt x="34" y="0"/>
                    </a:lnTo>
                    <a:lnTo>
                      <a:pt x="34" y="0"/>
                    </a:lnTo>
                    <a:lnTo>
                      <a:pt x="31" y="0"/>
                    </a:lnTo>
                    <a:lnTo>
                      <a:pt x="30" y="3"/>
                    </a:lnTo>
                    <a:lnTo>
                      <a:pt x="28" y="5"/>
                    </a:lnTo>
                    <a:lnTo>
                      <a:pt x="28" y="9"/>
                    </a:lnTo>
                    <a:lnTo>
                      <a:pt x="28" y="9"/>
                    </a:lnTo>
                    <a:lnTo>
                      <a:pt x="28" y="10"/>
                    </a:lnTo>
                    <a:lnTo>
                      <a:pt x="27" y="12"/>
                    </a:lnTo>
                    <a:lnTo>
                      <a:pt x="24" y="15"/>
                    </a:lnTo>
                    <a:lnTo>
                      <a:pt x="24" y="15"/>
                    </a:lnTo>
                    <a:lnTo>
                      <a:pt x="21" y="16"/>
                    </a:lnTo>
                    <a:lnTo>
                      <a:pt x="18" y="17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8" y="17"/>
                    </a:lnTo>
                    <a:lnTo>
                      <a:pt x="7" y="20"/>
                    </a:lnTo>
                    <a:lnTo>
                      <a:pt x="2" y="23"/>
                    </a:lnTo>
                    <a:lnTo>
                      <a:pt x="2" y="23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4" y="36"/>
                    </a:lnTo>
                    <a:lnTo>
                      <a:pt x="8" y="39"/>
                    </a:lnTo>
                    <a:lnTo>
                      <a:pt x="8" y="39"/>
                    </a:lnTo>
                    <a:lnTo>
                      <a:pt x="11" y="42"/>
                    </a:lnTo>
                    <a:lnTo>
                      <a:pt x="11" y="44"/>
                    </a:lnTo>
                    <a:lnTo>
                      <a:pt x="11" y="49"/>
                    </a:lnTo>
                    <a:lnTo>
                      <a:pt x="11" y="50"/>
                    </a:lnTo>
                    <a:lnTo>
                      <a:pt x="11" y="50"/>
                    </a:lnTo>
                    <a:lnTo>
                      <a:pt x="12" y="53"/>
                    </a:lnTo>
                    <a:lnTo>
                      <a:pt x="14" y="57"/>
                    </a:lnTo>
                    <a:lnTo>
                      <a:pt x="14" y="70"/>
                    </a:lnTo>
                    <a:lnTo>
                      <a:pt x="14" y="70"/>
                    </a:lnTo>
                    <a:lnTo>
                      <a:pt x="15" y="99"/>
                    </a:lnTo>
                    <a:lnTo>
                      <a:pt x="15" y="99"/>
                    </a:lnTo>
                    <a:lnTo>
                      <a:pt x="25" y="99"/>
                    </a:lnTo>
                    <a:lnTo>
                      <a:pt x="25" y="99"/>
                    </a:lnTo>
                    <a:lnTo>
                      <a:pt x="30" y="97"/>
                    </a:lnTo>
                    <a:lnTo>
                      <a:pt x="32" y="96"/>
                    </a:lnTo>
                    <a:lnTo>
                      <a:pt x="35" y="94"/>
                    </a:lnTo>
                    <a:lnTo>
                      <a:pt x="37" y="94"/>
                    </a:lnTo>
                    <a:lnTo>
                      <a:pt x="37" y="94"/>
                    </a:lnTo>
                    <a:lnTo>
                      <a:pt x="34" y="89"/>
                    </a:lnTo>
                    <a:lnTo>
                      <a:pt x="32" y="86"/>
                    </a:lnTo>
                    <a:lnTo>
                      <a:pt x="32" y="81"/>
                    </a:lnTo>
                    <a:lnTo>
                      <a:pt x="32" y="81"/>
                    </a:lnTo>
                    <a:lnTo>
                      <a:pt x="31" y="73"/>
                    </a:lnTo>
                    <a:lnTo>
                      <a:pt x="31" y="63"/>
                    </a:lnTo>
                    <a:lnTo>
                      <a:pt x="31" y="63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29" name="Freeform 210">
                <a:extLst>
                  <a:ext uri="{FF2B5EF4-FFF2-40B4-BE49-F238E27FC236}">
                    <a16:creationId xmlns:a16="http://schemas.microsoft.com/office/drawing/2014/main" id="{B731B43B-701D-65E9-B389-1309A4AA02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16094" y="4195156"/>
                <a:ext cx="49687" cy="132101"/>
              </a:xfrm>
              <a:custGeom>
                <a:avLst/>
                <a:gdLst/>
                <a:ahLst/>
                <a:cxnLst>
                  <a:cxn ang="0">
                    <a:pos x="26" y="28"/>
                  </a:cxn>
                  <a:cxn ang="0">
                    <a:pos x="26" y="28"/>
                  </a:cxn>
                  <a:cxn ang="0">
                    <a:pos x="26" y="27"/>
                  </a:cxn>
                  <a:cxn ang="0">
                    <a:pos x="26" y="22"/>
                  </a:cxn>
                  <a:cxn ang="0">
                    <a:pos x="26" y="20"/>
                  </a:cxn>
                  <a:cxn ang="0">
                    <a:pos x="23" y="17"/>
                  </a:cxn>
                  <a:cxn ang="0">
                    <a:pos x="23" y="17"/>
                  </a:cxn>
                  <a:cxn ang="0">
                    <a:pos x="19" y="14"/>
                  </a:cxn>
                  <a:cxn ang="0">
                    <a:pos x="16" y="13"/>
                  </a:cxn>
                  <a:cxn ang="0">
                    <a:pos x="15" y="8"/>
                  </a:cxn>
                  <a:cxn ang="0">
                    <a:pos x="15" y="1"/>
                  </a:cxn>
                  <a:cxn ang="0">
                    <a:pos x="15" y="1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2" y="7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6" y="14"/>
                  </a:cxn>
                  <a:cxn ang="0">
                    <a:pos x="8" y="20"/>
                  </a:cxn>
                  <a:cxn ang="0">
                    <a:pos x="8" y="20"/>
                  </a:cxn>
                  <a:cxn ang="0">
                    <a:pos x="6" y="31"/>
                  </a:cxn>
                  <a:cxn ang="0">
                    <a:pos x="6" y="37"/>
                  </a:cxn>
                  <a:cxn ang="0">
                    <a:pos x="8" y="42"/>
                  </a:cxn>
                  <a:cxn ang="0">
                    <a:pos x="8" y="42"/>
                  </a:cxn>
                  <a:cxn ang="0">
                    <a:pos x="10" y="52"/>
                  </a:cxn>
                  <a:cxn ang="0">
                    <a:pos x="12" y="64"/>
                  </a:cxn>
                  <a:cxn ang="0">
                    <a:pos x="12" y="64"/>
                  </a:cxn>
                  <a:cxn ang="0">
                    <a:pos x="13" y="74"/>
                  </a:cxn>
                  <a:cxn ang="0">
                    <a:pos x="17" y="82"/>
                  </a:cxn>
                  <a:cxn ang="0">
                    <a:pos x="17" y="82"/>
                  </a:cxn>
                  <a:cxn ang="0">
                    <a:pos x="22" y="81"/>
                  </a:cxn>
                  <a:cxn ang="0">
                    <a:pos x="22" y="81"/>
                  </a:cxn>
                  <a:cxn ang="0">
                    <a:pos x="25" y="78"/>
                  </a:cxn>
                  <a:cxn ang="0">
                    <a:pos x="30" y="77"/>
                  </a:cxn>
                  <a:cxn ang="0">
                    <a:pos x="30" y="77"/>
                  </a:cxn>
                  <a:cxn ang="0">
                    <a:pos x="29" y="48"/>
                  </a:cxn>
                  <a:cxn ang="0">
                    <a:pos x="29" y="48"/>
                  </a:cxn>
                  <a:cxn ang="0">
                    <a:pos x="29" y="35"/>
                  </a:cxn>
                  <a:cxn ang="0">
                    <a:pos x="27" y="31"/>
                  </a:cxn>
                  <a:cxn ang="0">
                    <a:pos x="26" y="28"/>
                  </a:cxn>
                  <a:cxn ang="0">
                    <a:pos x="26" y="28"/>
                  </a:cxn>
                </a:cxnLst>
                <a:rect l="0" t="0" r="r" b="b"/>
                <a:pathLst>
                  <a:path w="30" h="82">
                    <a:moveTo>
                      <a:pt x="26" y="28"/>
                    </a:moveTo>
                    <a:lnTo>
                      <a:pt x="26" y="28"/>
                    </a:lnTo>
                    <a:lnTo>
                      <a:pt x="26" y="27"/>
                    </a:lnTo>
                    <a:lnTo>
                      <a:pt x="26" y="22"/>
                    </a:lnTo>
                    <a:lnTo>
                      <a:pt x="26" y="20"/>
                    </a:lnTo>
                    <a:lnTo>
                      <a:pt x="23" y="17"/>
                    </a:lnTo>
                    <a:lnTo>
                      <a:pt x="23" y="17"/>
                    </a:lnTo>
                    <a:lnTo>
                      <a:pt x="19" y="14"/>
                    </a:lnTo>
                    <a:lnTo>
                      <a:pt x="16" y="13"/>
                    </a:lnTo>
                    <a:lnTo>
                      <a:pt x="15" y="8"/>
                    </a:lnTo>
                    <a:lnTo>
                      <a:pt x="15" y="1"/>
                    </a:lnTo>
                    <a:lnTo>
                      <a:pt x="15" y="1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2" y="7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6" y="14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6" y="31"/>
                    </a:lnTo>
                    <a:lnTo>
                      <a:pt x="6" y="37"/>
                    </a:lnTo>
                    <a:lnTo>
                      <a:pt x="8" y="42"/>
                    </a:lnTo>
                    <a:lnTo>
                      <a:pt x="8" y="42"/>
                    </a:lnTo>
                    <a:lnTo>
                      <a:pt x="10" y="52"/>
                    </a:lnTo>
                    <a:lnTo>
                      <a:pt x="12" y="64"/>
                    </a:lnTo>
                    <a:lnTo>
                      <a:pt x="12" y="64"/>
                    </a:lnTo>
                    <a:lnTo>
                      <a:pt x="13" y="74"/>
                    </a:lnTo>
                    <a:lnTo>
                      <a:pt x="17" y="82"/>
                    </a:lnTo>
                    <a:lnTo>
                      <a:pt x="17" y="82"/>
                    </a:lnTo>
                    <a:lnTo>
                      <a:pt x="22" y="81"/>
                    </a:lnTo>
                    <a:lnTo>
                      <a:pt x="22" y="81"/>
                    </a:lnTo>
                    <a:lnTo>
                      <a:pt x="25" y="78"/>
                    </a:lnTo>
                    <a:lnTo>
                      <a:pt x="30" y="77"/>
                    </a:lnTo>
                    <a:lnTo>
                      <a:pt x="30" y="77"/>
                    </a:lnTo>
                    <a:lnTo>
                      <a:pt x="29" y="48"/>
                    </a:lnTo>
                    <a:lnTo>
                      <a:pt x="29" y="48"/>
                    </a:lnTo>
                    <a:lnTo>
                      <a:pt x="29" y="35"/>
                    </a:lnTo>
                    <a:lnTo>
                      <a:pt x="27" y="31"/>
                    </a:lnTo>
                    <a:lnTo>
                      <a:pt x="26" y="28"/>
                    </a:lnTo>
                    <a:lnTo>
                      <a:pt x="26" y="28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30" name="Freeform 211">
                <a:extLst>
                  <a:ext uri="{FF2B5EF4-FFF2-40B4-BE49-F238E27FC236}">
                    <a16:creationId xmlns:a16="http://schemas.microsoft.com/office/drawing/2014/main" id="{6B10476E-F436-8FD7-02E4-CAC41E6B32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47968" y="4141993"/>
                <a:ext cx="197093" cy="298034"/>
              </a:xfrm>
              <a:custGeom>
                <a:avLst/>
                <a:gdLst/>
                <a:ahLst/>
                <a:cxnLst>
                  <a:cxn ang="0">
                    <a:pos x="70" y="176"/>
                  </a:cxn>
                  <a:cxn ang="0">
                    <a:pos x="98" y="178"/>
                  </a:cxn>
                  <a:cxn ang="0">
                    <a:pos x="115" y="185"/>
                  </a:cxn>
                  <a:cxn ang="0">
                    <a:pos x="119" y="171"/>
                  </a:cxn>
                  <a:cxn ang="0">
                    <a:pos x="116" y="168"/>
                  </a:cxn>
                  <a:cxn ang="0">
                    <a:pos x="111" y="162"/>
                  </a:cxn>
                  <a:cxn ang="0">
                    <a:pos x="102" y="152"/>
                  </a:cxn>
                  <a:cxn ang="0">
                    <a:pos x="101" y="145"/>
                  </a:cxn>
                  <a:cxn ang="0">
                    <a:pos x="97" y="137"/>
                  </a:cxn>
                  <a:cxn ang="0">
                    <a:pos x="94" y="122"/>
                  </a:cxn>
                  <a:cxn ang="0">
                    <a:pos x="94" y="114"/>
                  </a:cxn>
                  <a:cxn ang="0">
                    <a:pos x="101" y="100"/>
                  </a:cxn>
                  <a:cxn ang="0">
                    <a:pos x="109" y="90"/>
                  </a:cxn>
                  <a:cxn ang="0">
                    <a:pos x="104" y="78"/>
                  </a:cxn>
                  <a:cxn ang="0">
                    <a:pos x="91" y="65"/>
                  </a:cxn>
                  <a:cxn ang="0">
                    <a:pos x="87" y="58"/>
                  </a:cxn>
                  <a:cxn ang="0">
                    <a:pos x="88" y="53"/>
                  </a:cxn>
                  <a:cxn ang="0">
                    <a:pos x="101" y="51"/>
                  </a:cxn>
                  <a:cxn ang="0">
                    <a:pos x="108" y="50"/>
                  </a:cxn>
                  <a:cxn ang="0">
                    <a:pos x="102" y="41"/>
                  </a:cxn>
                  <a:cxn ang="0">
                    <a:pos x="101" y="30"/>
                  </a:cxn>
                  <a:cxn ang="0">
                    <a:pos x="99" y="18"/>
                  </a:cxn>
                  <a:cxn ang="0">
                    <a:pos x="98" y="11"/>
                  </a:cxn>
                  <a:cxn ang="0">
                    <a:pos x="89" y="0"/>
                  </a:cxn>
                  <a:cxn ang="0">
                    <a:pos x="88" y="0"/>
                  </a:cxn>
                  <a:cxn ang="0">
                    <a:pos x="88" y="10"/>
                  </a:cxn>
                  <a:cxn ang="0">
                    <a:pos x="94" y="16"/>
                  </a:cxn>
                  <a:cxn ang="0">
                    <a:pos x="95" y="26"/>
                  </a:cxn>
                  <a:cxn ang="0">
                    <a:pos x="89" y="28"/>
                  </a:cxn>
                  <a:cxn ang="0">
                    <a:pos x="85" y="30"/>
                  </a:cxn>
                  <a:cxn ang="0">
                    <a:pos x="75" y="48"/>
                  </a:cxn>
                  <a:cxn ang="0">
                    <a:pos x="74" y="57"/>
                  </a:cxn>
                  <a:cxn ang="0">
                    <a:pos x="71" y="60"/>
                  </a:cxn>
                  <a:cxn ang="0">
                    <a:pos x="70" y="67"/>
                  </a:cxn>
                  <a:cxn ang="0">
                    <a:pos x="64" y="74"/>
                  </a:cxn>
                  <a:cxn ang="0">
                    <a:pos x="61" y="81"/>
                  </a:cxn>
                  <a:cxn ang="0">
                    <a:pos x="51" y="101"/>
                  </a:cxn>
                  <a:cxn ang="0">
                    <a:pos x="44" y="108"/>
                  </a:cxn>
                  <a:cxn ang="0">
                    <a:pos x="38" y="101"/>
                  </a:cxn>
                  <a:cxn ang="0">
                    <a:pos x="33" y="100"/>
                  </a:cxn>
                  <a:cxn ang="0">
                    <a:pos x="23" y="101"/>
                  </a:cxn>
                  <a:cxn ang="0">
                    <a:pos x="4" y="120"/>
                  </a:cxn>
                  <a:cxn ang="0">
                    <a:pos x="0" y="137"/>
                  </a:cxn>
                  <a:cxn ang="0">
                    <a:pos x="7" y="145"/>
                  </a:cxn>
                  <a:cxn ang="0">
                    <a:pos x="13" y="148"/>
                  </a:cxn>
                  <a:cxn ang="0">
                    <a:pos x="18" y="148"/>
                  </a:cxn>
                  <a:cxn ang="0">
                    <a:pos x="24" y="159"/>
                  </a:cxn>
                  <a:cxn ang="0">
                    <a:pos x="21" y="171"/>
                  </a:cxn>
                  <a:cxn ang="0">
                    <a:pos x="43" y="178"/>
                  </a:cxn>
                </a:cxnLst>
                <a:rect l="0" t="0" r="r" b="b"/>
                <a:pathLst>
                  <a:path w="119" h="185">
                    <a:moveTo>
                      <a:pt x="50" y="175"/>
                    </a:moveTo>
                    <a:lnTo>
                      <a:pt x="50" y="175"/>
                    </a:lnTo>
                    <a:lnTo>
                      <a:pt x="70" y="176"/>
                    </a:lnTo>
                    <a:lnTo>
                      <a:pt x="92" y="176"/>
                    </a:lnTo>
                    <a:lnTo>
                      <a:pt x="92" y="176"/>
                    </a:lnTo>
                    <a:lnTo>
                      <a:pt x="98" y="178"/>
                    </a:lnTo>
                    <a:lnTo>
                      <a:pt x="105" y="181"/>
                    </a:lnTo>
                    <a:lnTo>
                      <a:pt x="115" y="185"/>
                    </a:lnTo>
                    <a:lnTo>
                      <a:pt x="115" y="185"/>
                    </a:lnTo>
                    <a:lnTo>
                      <a:pt x="115" y="179"/>
                    </a:lnTo>
                    <a:lnTo>
                      <a:pt x="116" y="175"/>
                    </a:lnTo>
                    <a:lnTo>
                      <a:pt x="119" y="171"/>
                    </a:lnTo>
                    <a:lnTo>
                      <a:pt x="119" y="171"/>
                    </a:lnTo>
                    <a:lnTo>
                      <a:pt x="116" y="169"/>
                    </a:lnTo>
                    <a:lnTo>
                      <a:pt x="116" y="168"/>
                    </a:lnTo>
                    <a:lnTo>
                      <a:pt x="116" y="168"/>
                    </a:lnTo>
                    <a:lnTo>
                      <a:pt x="114" y="165"/>
                    </a:lnTo>
                    <a:lnTo>
                      <a:pt x="111" y="162"/>
                    </a:lnTo>
                    <a:lnTo>
                      <a:pt x="105" y="156"/>
                    </a:lnTo>
                    <a:lnTo>
                      <a:pt x="105" y="156"/>
                    </a:lnTo>
                    <a:lnTo>
                      <a:pt x="102" y="152"/>
                    </a:lnTo>
                    <a:lnTo>
                      <a:pt x="102" y="152"/>
                    </a:lnTo>
                    <a:lnTo>
                      <a:pt x="102" y="148"/>
                    </a:lnTo>
                    <a:lnTo>
                      <a:pt x="101" y="145"/>
                    </a:lnTo>
                    <a:lnTo>
                      <a:pt x="99" y="142"/>
                    </a:lnTo>
                    <a:lnTo>
                      <a:pt x="99" y="142"/>
                    </a:lnTo>
                    <a:lnTo>
                      <a:pt x="97" y="137"/>
                    </a:lnTo>
                    <a:lnTo>
                      <a:pt x="95" y="129"/>
                    </a:lnTo>
                    <a:lnTo>
                      <a:pt x="95" y="129"/>
                    </a:lnTo>
                    <a:lnTo>
                      <a:pt x="94" y="122"/>
                    </a:lnTo>
                    <a:lnTo>
                      <a:pt x="92" y="117"/>
                    </a:lnTo>
                    <a:lnTo>
                      <a:pt x="92" y="117"/>
                    </a:lnTo>
                    <a:lnTo>
                      <a:pt x="94" y="114"/>
                    </a:lnTo>
                    <a:lnTo>
                      <a:pt x="97" y="110"/>
                    </a:lnTo>
                    <a:lnTo>
                      <a:pt x="98" y="105"/>
                    </a:lnTo>
                    <a:lnTo>
                      <a:pt x="101" y="100"/>
                    </a:lnTo>
                    <a:lnTo>
                      <a:pt x="101" y="100"/>
                    </a:lnTo>
                    <a:lnTo>
                      <a:pt x="104" y="95"/>
                    </a:lnTo>
                    <a:lnTo>
                      <a:pt x="109" y="90"/>
                    </a:lnTo>
                    <a:lnTo>
                      <a:pt x="109" y="90"/>
                    </a:lnTo>
                    <a:lnTo>
                      <a:pt x="104" y="78"/>
                    </a:lnTo>
                    <a:lnTo>
                      <a:pt x="104" y="78"/>
                    </a:lnTo>
                    <a:lnTo>
                      <a:pt x="102" y="74"/>
                    </a:lnTo>
                    <a:lnTo>
                      <a:pt x="99" y="71"/>
                    </a:lnTo>
                    <a:lnTo>
                      <a:pt x="91" y="65"/>
                    </a:lnTo>
                    <a:lnTo>
                      <a:pt x="91" y="65"/>
                    </a:lnTo>
                    <a:lnTo>
                      <a:pt x="88" y="61"/>
                    </a:lnTo>
                    <a:lnTo>
                      <a:pt x="87" y="58"/>
                    </a:lnTo>
                    <a:lnTo>
                      <a:pt x="87" y="54"/>
                    </a:lnTo>
                    <a:lnTo>
                      <a:pt x="87" y="54"/>
                    </a:lnTo>
                    <a:lnTo>
                      <a:pt x="88" y="53"/>
                    </a:lnTo>
                    <a:lnTo>
                      <a:pt x="92" y="51"/>
                    </a:lnTo>
                    <a:lnTo>
                      <a:pt x="101" y="51"/>
                    </a:lnTo>
                    <a:lnTo>
                      <a:pt x="101" y="51"/>
                    </a:lnTo>
                    <a:lnTo>
                      <a:pt x="107" y="51"/>
                    </a:lnTo>
                    <a:lnTo>
                      <a:pt x="108" y="50"/>
                    </a:lnTo>
                    <a:lnTo>
                      <a:pt x="108" y="50"/>
                    </a:lnTo>
                    <a:lnTo>
                      <a:pt x="108" y="50"/>
                    </a:lnTo>
                    <a:lnTo>
                      <a:pt x="105" y="47"/>
                    </a:lnTo>
                    <a:lnTo>
                      <a:pt x="102" y="41"/>
                    </a:lnTo>
                    <a:lnTo>
                      <a:pt x="101" y="36"/>
                    </a:lnTo>
                    <a:lnTo>
                      <a:pt x="101" y="30"/>
                    </a:lnTo>
                    <a:lnTo>
                      <a:pt x="101" y="30"/>
                    </a:lnTo>
                    <a:lnTo>
                      <a:pt x="101" y="24"/>
                    </a:lnTo>
                    <a:lnTo>
                      <a:pt x="99" y="21"/>
                    </a:lnTo>
                    <a:lnTo>
                      <a:pt x="99" y="18"/>
                    </a:lnTo>
                    <a:lnTo>
                      <a:pt x="99" y="16"/>
                    </a:lnTo>
                    <a:lnTo>
                      <a:pt x="99" y="16"/>
                    </a:lnTo>
                    <a:lnTo>
                      <a:pt x="98" y="11"/>
                    </a:lnTo>
                    <a:lnTo>
                      <a:pt x="95" y="6"/>
                    </a:lnTo>
                    <a:lnTo>
                      <a:pt x="92" y="1"/>
                    </a:lnTo>
                    <a:lnTo>
                      <a:pt x="89" y="0"/>
                    </a:lnTo>
                    <a:lnTo>
                      <a:pt x="89" y="0"/>
                    </a:lnTo>
                    <a:lnTo>
                      <a:pt x="88" y="0"/>
                    </a:lnTo>
                    <a:lnTo>
                      <a:pt x="88" y="0"/>
                    </a:lnTo>
                    <a:lnTo>
                      <a:pt x="87" y="9"/>
                    </a:lnTo>
                    <a:lnTo>
                      <a:pt x="87" y="9"/>
                    </a:lnTo>
                    <a:lnTo>
                      <a:pt x="88" y="10"/>
                    </a:lnTo>
                    <a:lnTo>
                      <a:pt x="89" y="13"/>
                    </a:lnTo>
                    <a:lnTo>
                      <a:pt x="94" y="16"/>
                    </a:lnTo>
                    <a:lnTo>
                      <a:pt x="94" y="16"/>
                    </a:lnTo>
                    <a:lnTo>
                      <a:pt x="95" y="17"/>
                    </a:lnTo>
                    <a:lnTo>
                      <a:pt x="95" y="18"/>
                    </a:lnTo>
                    <a:lnTo>
                      <a:pt x="95" y="26"/>
                    </a:lnTo>
                    <a:lnTo>
                      <a:pt x="95" y="26"/>
                    </a:lnTo>
                    <a:lnTo>
                      <a:pt x="92" y="27"/>
                    </a:lnTo>
                    <a:lnTo>
                      <a:pt x="89" y="28"/>
                    </a:lnTo>
                    <a:lnTo>
                      <a:pt x="87" y="30"/>
                    </a:lnTo>
                    <a:lnTo>
                      <a:pt x="85" y="30"/>
                    </a:lnTo>
                    <a:lnTo>
                      <a:pt x="85" y="30"/>
                    </a:lnTo>
                    <a:lnTo>
                      <a:pt x="80" y="38"/>
                    </a:lnTo>
                    <a:lnTo>
                      <a:pt x="77" y="44"/>
                    </a:lnTo>
                    <a:lnTo>
                      <a:pt x="75" y="48"/>
                    </a:lnTo>
                    <a:lnTo>
                      <a:pt x="75" y="48"/>
                    </a:lnTo>
                    <a:lnTo>
                      <a:pt x="75" y="54"/>
                    </a:lnTo>
                    <a:lnTo>
                      <a:pt x="74" y="57"/>
                    </a:lnTo>
                    <a:lnTo>
                      <a:pt x="72" y="58"/>
                    </a:lnTo>
                    <a:lnTo>
                      <a:pt x="72" y="58"/>
                    </a:lnTo>
                    <a:lnTo>
                      <a:pt x="71" y="60"/>
                    </a:lnTo>
                    <a:lnTo>
                      <a:pt x="70" y="63"/>
                    </a:lnTo>
                    <a:lnTo>
                      <a:pt x="70" y="67"/>
                    </a:lnTo>
                    <a:lnTo>
                      <a:pt x="70" y="67"/>
                    </a:lnTo>
                    <a:lnTo>
                      <a:pt x="68" y="68"/>
                    </a:lnTo>
                    <a:lnTo>
                      <a:pt x="67" y="71"/>
                    </a:lnTo>
                    <a:lnTo>
                      <a:pt x="64" y="74"/>
                    </a:lnTo>
                    <a:lnTo>
                      <a:pt x="62" y="77"/>
                    </a:lnTo>
                    <a:lnTo>
                      <a:pt x="62" y="77"/>
                    </a:lnTo>
                    <a:lnTo>
                      <a:pt x="61" y="81"/>
                    </a:lnTo>
                    <a:lnTo>
                      <a:pt x="57" y="88"/>
                    </a:lnTo>
                    <a:lnTo>
                      <a:pt x="51" y="101"/>
                    </a:lnTo>
                    <a:lnTo>
                      <a:pt x="51" y="101"/>
                    </a:lnTo>
                    <a:lnTo>
                      <a:pt x="47" y="108"/>
                    </a:lnTo>
                    <a:lnTo>
                      <a:pt x="45" y="110"/>
                    </a:lnTo>
                    <a:lnTo>
                      <a:pt x="44" y="108"/>
                    </a:lnTo>
                    <a:lnTo>
                      <a:pt x="44" y="108"/>
                    </a:lnTo>
                    <a:lnTo>
                      <a:pt x="43" y="104"/>
                    </a:lnTo>
                    <a:lnTo>
                      <a:pt x="38" y="101"/>
                    </a:lnTo>
                    <a:lnTo>
                      <a:pt x="35" y="100"/>
                    </a:lnTo>
                    <a:lnTo>
                      <a:pt x="33" y="100"/>
                    </a:lnTo>
                    <a:lnTo>
                      <a:pt x="33" y="100"/>
                    </a:lnTo>
                    <a:lnTo>
                      <a:pt x="30" y="101"/>
                    </a:lnTo>
                    <a:lnTo>
                      <a:pt x="27" y="101"/>
                    </a:lnTo>
                    <a:lnTo>
                      <a:pt x="23" y="101"/>
                    </a:lnTo>
                    <a:lnTo>
                      <a:pt x="23" y="101"/>
                    </a:lnTo>
                    <a:lnTo>
                      <a:pt x="13" y="111"/>
                    </a:lnTo>
                    <a:lnTo>
                      <a:pt x="4" y="120"/>
                    </a:lnTo>
                    <a:lnTo>
                      <a:pt x="4" y="120"/>
                    </a:lnTo>
                    <a:lnTo>
                      <a:pt x="4" y="124"/>
                    </a:lnTo>
                    <a:lnTo>
                      <a:pt x="0" y="137"/>
                    </a:lnTo>
                    <a:lnTo>
                      <a:pt x="0" y="137"/>
                    </a:lnTo>
                    <a:lnTo>
                      <a:pt x="3" y="139"/>
                    </a:lnTo>
                    <a:lnTo>
                      <a:pt x="7" y="145"/>
                    </a:lnTo>
                    <a:lnTo>
                      <a:pt x="7" y="145"/>
                    </a:lnTo>
                    <a:lnTo>
                      <a:pt x="10" y="147"/>
                    </a:lnTo>
                    <a:lnTo>
                      <a:pt x="13" y="148"/>
                    </a:lnTo>
                    <a:lnTo>
                      <a:pt x="17" y="148"/>
                    </a:lnTo>
                    <a:lnTo>
                      <a:pt x="18" y="148"/>
                    </a:lnTo>
                    <a:lnTo>
                      <a:pt x="18" y="148"/>
                    </a:lnTo>
                    <a:lnTo>
                      <a:pt x="21" y="151"/>
                    </a:lnTo>
                    <a:lnTo>
                      <a:pt x="23" y="155"/>
                    </a:lnTo>
                    <a:lnTo>
                      <a:pt x="24" y="159"/>
                    </a:lnTo>
                    <a:lnTo>
                      <a:pt x="24" y="164"/>
                    </a:lnTo>
                    <a:lnTo>
                      <a:pt x="24" y="164"/>
                    </a:lnTo>
                    <a:lnTo>
                      <a:pt x="21" y="171"/>
                    </a:lnTo>
                    <a:lnTo>
                      <a:pt x="20" y="174"/>
                    </a:lnTo>
                    <a:lnTo>
                      <a:pt x="20" y="178"/>
                    </a:lnTo>
                    <a:lnTo>
                      <a:pt x="43" y="178"/>
                    </a:lnTo>
                    <a:lnTo>
                      <a:pt x="50" y="17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31" name="Freeform 212">
                <a:extLst>
                  <a:ext uri="{FF2B5EF4-FFF2-40B4-BE49-F238E27FC236}">
                    <a16:creationId xmlns:a16="http://schemas.microsoft.com/office/drawing/2014/main" id="{A88BE7A3-773B-5341-72EA-E2E16F4AB5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0845" y="4206432"/>
                <a:ext cx="162312" cy="162711"/>
              </a:xfrm>
              <a:custGeom>
                <a:avLst/>
                <a:gdLst/>
                <a:ahLst/>
                <a:cxnLst>
                  <a:cxn ang="0">
                    <a:pos x="92" y="84"/>
                  </a:cxn>
                  <a:cxn ang="0">
                    <a:pos x="85" y="67"/>
                  </a:cxn>
                  <a:cxn ang="0">
                    <a:pos x="89" y="60"/>
                  </a:cxn>
                  <a:cxn ang="0">
                    <a:pos x="92" y="51"/>
                  </a:cxn>
                  <a:cxn ang="0">
                    <a:pos x="92" y="48"/>
                  </a:cxn>
                  <a:cxn ang="0">
                    <a:pos x="97" y="43"/>
                  </a:cxn>
                  <a:cxn ang="0">
                    <a:pos x="98" y="40"/>
                  </a:cxn>
                  <a:cxn ang="0">
                    <a:pos x="95" y="23"/>
                  </a:cxn>
                  <a:cxn ang="0">
                    <a:pos x="92" y="15"/>
                  </a:cxn>
                  <a:cxn ang="0">
                    <a:pos x="89" y="14"/>
                  </a:cxn>
                  <a:cxn ang="0">
                    <a:pos x="81" y="11"/>
                  </a:cxn>
                  <a:cxn ang="0">
                    <a:pos x="71" y="15"/>
                  </a:cxn>
                  <a:cxn ang="0">
                    <a:pos x="68" y="17"/>
                  </a:cxn>
                  <a:cxn ang="0">
                    <a:pos x="62" y="15"/>
                  </a:cxn>
                  <a:cxn ang="0">
                    <a:pos x="57" y="10"/>
                  </a:cxn>
                  <a:cxn ang="0">
                    <a:pos x="54" y="7"/>
                  </a:cxn>
                  <a:cxn ang="0">
                    <a:pos x="47" y="4"/>
                  </a:cxn>
                  <a:cxn ang="0">
                    <a:pos x="44" y="6"/>
                  </a:cxn>
                  <a:cxn ang="0">
                    <a:pos x="38" y="7"/>
                  </a:cxn>
                  <a:cxn ang="0">
                    <a:pos x="38" y="3"/>
                  </a:cxn>
                  <a:cxn ang="0">
                    <a:pos x="37" y="1"/>
                  </a:cxn>
                  <a:cxn ang="0">
                    <a:pos x="31" y="1"/>
                  </a:cxn>
                  <a:cxn ang="0">
                    <a:pos x="30" y="4"/>
                  </a:cxn>
                  <a:cxn ang="0">
                    <a:pos x="25" y="8"/>
                  </a:cxn>
                  <a:cxn ang="0">
                    <a:pos x="21" y="8"/>
                  </a:cxn>
                  <a:cxn ang="0">
                    <a:pos x="17" y="4"/>
                  </a:cxn>
                  <a:cxn ang="0">
                    <a:pos x="13" y="6"/>
                  </a:cxn>
                  <a:cxn ang="0">
                    <a:pos x="11" y="7"/>
                  </a:cxn>
                  <a:cxn ang="0">
                    <a:pos x="7" y="7"/>
                  </a:cxn>
                  <a:cxn ang="0">
                    <a:pos x="6" y="15"/>
                  </a:cxn>
                  <a:cxn ang="0">
                    <a:pos x="7" y="20"/>
                  </a:cxn>
                  <a:cxn ang="0">
                    <a:pos x="10" y="21"/>
                  </a:cxn>
                  <a:cxn ang="0">
                    <a:pos x="10" y="27"/>
                  </a:cxn>
                  <a:cxn ang="0">
                    <a:pos x="11" y="30"/>
                  </a:cxn>
                  <a:cxn ang="0">
                    <a:pos x="14" y="35"/>
                  </a:cxn>
                  <a:cxn ang="0">
                    <a:pos x="13" y="37"/>
                  </a:cxn>
                  <a:cxn ang="0">
                    <a:pos x="10" y="38"/>
                  </a:cxn>
                  <a:cxn ang="0">
                    <a:pos x="6" y="38"/>
                  </a:cxn>
                  <a:cxn ang="0">
                    <a:pos x="6" y="41"/>
                  </a:cxn>
                  <a:cxn ang="0">
                    <a:pos x="7" y="45"/>
                  </a:cxn>
                  <a:cxn ang="0">
                    <a:pos x="7" y="48"/>
                  </a:cxn>
                  <a:cxn ang="0">
                    <a:pos x="3" y="54"/>
                  </a:cxn>
                  <a:cxn ang="0">
                    <a:pos x="3" y="57"/>
                  </a:cxn>
                  <a:cxn ang="0">
                    <a:pos x="1" y="67"/>
                  </a:cxn>
                  <a:cxn ang="0">
                    <a:pos x="1" y="68"/>
                  </a:cxn>
                  <a:cxn ang="0">
                    <a:pos x="1" y="71"/>
                  </a:cxn>
                  <a:cxn ang="0">
                    <a:pos x="6" y="74"/>
                  </a:cxn>
                  <a:cxn ang="0">
                    <a:pos x="17" y="82"/>
                  </a:cxn>
                  <a:cxn ang="0">
                    <a:pos x="18" y="85"/>
                  </a:cxn>
                  <a:cxn ang="0">
                    <a:pos x="14" y="101"/>
                  </a:cxn>
                  <a:cxn ang="0">
                    <a:pos x="23" y="99"/>
                  </a:cxn>
                  <a:cxn ang="0">
                    <a:pos x="47" y="94"/>
                  </a:cxn>
                  <a:cxn ang="0">
                    <a:pos x="61" y="89"/>
                  </a:cxn>
                  <a:cxn ang="0">
                    <a:pos x="78" y="89"/>
                  </a:cxn>
                  <a:cxn ang="0">
                    <a:pos x="92" y="92"/>
                  </a:cxn>
                  <a:cxn ang="0">
                    <a:pos x="92" y="84"/>
                  </a:cxn>
                </a:cxnLst>
                <a:rect l="0" t="0" r="r" b="b"/>
                <a:pathLst>
                  <a:path w="98" h="101">
                    <a:moveTo>
                      <a:pt x="92" y="84"/>
                    </a:moveTo>
                    <a:lnTo>
                      <a:pt x="92" y="84"/>
                    </a:lnTo>
                    <a:lnTo>
                      <a:pt x="88" y="75"/>
                    </a:lnTo>
                    <a:lnTo>
                      <a:pt x="85" y="67"/>
                    </a:lnTo>
                    <a:lnTo>
                      <a:pt x="85" y="67"/>
                    </a:lnTo>
                    <a:lnTo>
                      <a:pt x="89" y="60"/>
                    </a:lnTo>
                    <a:lnTo>
                      <a:pt x="91" y="54"/>
                    </a:lnTo>
                    <a:lnTo>
                      <a:pt x="92" y="51"/>
                    </a:lnTo>
                    <a:lnTo>
                      <a:pt x="92" y="51"/>
                    </a:lnTo>
                    <a:lnTo>
                      <a:pt x="92" y="48"/>
                    </a:lnTo>
                    <a:lnTo>
                      <a:pt x="95" y="45"/>
                    </a:lnTo>
                    <a:lnTo>
                      <a:pt x="97" y="43"/>
                    </a:lnTo>
                    <a:lnTo>
                      <a:pt x="98" y="40"/>
                    </a:lnTo>
                    <a:lnTo>
                      <a:pt x="98" y="40"/>
                    </a:lnTo>
                    <a:lnTo>
                      <a:pt x="97" y="30"/>
                    </a:lnTo>
                    <a:lnTo>
                      <a:pt x="95" y="23"/>
                    </a:lnTo>
                    <a:lnTo>
                      <a:pt x="92" y="15"/>
                    </a:lnTo>
                    <a:lnTo>
                      <a:pt x="92" y="15"/>
                    </a:lnTo>
                    <a:lnTo>
                      <a:pt x="89" y="14"/>
                    </a:lnTo>
                    <a:lnTo>
                      <a:pt x="89" y="14"/>
                    </a:lnTo>
                    <a:lnTo>
                      <a:pt x="85" y="13"/>
                    </a:lnTo>
                    <a:lnTo>
                      <a:pt x="81" y="11"/>
                    </a:lnTo>
                    <a:lnTo>
                      <a:pt x="75" y="13"/>
                    </a:lnTo>
                    <a:lnTo>
                      <a:pt x="71" y="15"/>
                    </a:lnTo>
                    <a:lnTo>
                      <a:pt x="71" y="15"/>
                    </a:lnTo>
                    <a:lnTo>
                      <a:pt x="68" y="17"/>
                    </a:lnTo>
                    <a:lnTo>
                      <a:pt x="67" y="17"/>
                    </a:lnTo>
                    <a:lnTo>
                      <a:pt x="62" y="15"/>
                    </a:lnTo>
                    <a:lnTo>
                      <a:pt x="58" y="11"/>
                    </a:lnTo>
                    <a:lnTo>
                      <a:pt x="57" y="10"/>
                    </a:lnTo>
                    <a:lnTo>
                      <a:pt x="57" y="10"/>
                    </a:lnTo>
                    <a:lnTo>
                      <a:pt x="54" y="7"/>
                    </a:lnTo>
                    <a:lnTo>
                      <a:pt x="51" y="6"/>
                    </a:lnTo>
                    <a:lnTo>
                      <a:pt x="47" y="4"/>
                    </a:lnTo>
                    <a:lnTo>
                      <a:pt x="44" y="6"/>
                    </a:lnTo>
                    <a:lnTo>
                      <a:pt x="44" y="6"/>
                    </a:lnTo>
                    <a:lnTo>
                      <a:pt x="41" y="7"/>
                    </a:lnTo>
                    <a:lnTo>
                      <a:pt x="38" y="7"/>
                    </a:lnTo>
                    <a:lnTo>
                      <a:pt x="38" y="6"/>
                    </a:lnTo>
                    <a:lnTo>
                      <a:pt x="38" y="3"/>
                    </a:lnTo>
                    <a:lnTo>
                      <a:pt x="38" y="3"/>
                    </a:lnTo>
                    <a:lnTo>
                      <a:pt x="37" y="1"/>
                    </a:lnTo>
                    <a:lnTo>
                      <a:pt x="34" y="0"/>
                    </a:lnTo>
                    <a:lnTo>
                      <a:pt x="31" y="1"/>
                    </a:lnTo>
                    <a:lnTo>
                      <a:pt x="30" y="4"/>
                    </a:lnTo>
                    <a:lnTo>
                      <a:pt x="30" y="4"/>
                    </a:lnTo>
                    <a:lnTo>
                      <a:pt x="28" y="7"/>
                    </a:lnTo>
                    <a:lnTo>
                      <a:pt x="25" y="8"/>
                    </a:lnTo>
                    <a:lnTo>
                      <a:pt x="23" y="10"/>
                    </a:lnTo>
                    <a:lnTo>
                      <a:pt x="21" y="8"/>
                    </a:lnTo>
                    <a:lnTo>
                      <a:pt x="21" y="8"/>
                    </a:lnTo>
                    <a:lnTo>
                      <a:pt x="17" y="4"/>
                    </a:lnTo>
                    <a:lnTo>
                      <a:pt x="14" y="4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1" y="7"/>
                    </a:lnTo>
                    <a:lnTo>
                      <a:pt x="10" y="8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6" y="15"/>
                    </a:lnTo>
                    <a:lnTo>
                      <a:pt x="6" y="18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10" y="21"/>
                    </a:lnTo>
                    <a:lnTo>
                      <a:pt x="10" y="24"/>
                    </a:lnTo>
                    <a:lnTo>
                      <a:pt x="10" y="27"/>
                    </a:lnTo>
                    <a:lnTo>
                      <a:pt x="10" y="27"/>
                    </a:lnTo>
                    <a:lnTo>
                      <a:pt x="11" y="30"/>
                    </a:lnTo>
                    <a:lnTo>
                      <a:pt x="13" y="33"/>
                    </a:lnTo>
                    <a:lnTo>
                      <a:pt x="14" y="35"/>
                    </a:lnTo>
                    <a:lnTo>
                      <a:pt x="13" y="37"/>
                    </a:lnTo>
                    <a:lnTo>
                      <a:pt x="13" y="37"/>
                    </a:lnTo>
                    <a:lnTo>
                      <a:pt x="11" y="38"/>
                    </a:lnTo>
                    <a:lnTo>
                      <a:pt x="10" y="38"/>
                    </a:lnTo>
                    <a:lnTo>
                      <a:pt x="7" y="37"/>
                    </a:lnTo>
                    <a:lnTo>
                      <a:pt x="6" y="38"/>
                    </a:lnTo>
                    <a:lnTo>
                      <a:pt x="6" y="38"/>
                    </a:lnTo>
                    <a:lnTo>
                      <a:pt x="6" y="41"/>
                    </a:lnTo>
                    <a:lnTo>
                      <a:pt x="7" y="44"/>
                    </a:lnTo>
                    <a:lnTo>
                      <a:pt x="7" y="45"/>
                    </a:lnTo>
                    <a:lnTo>
                      <a:pt x="7" y="48"/>
                    </a:lnTo>
                    <a:lnTo>
                      <a:pt x="7" y="48"/>
                    </a:lnTo>
                    <a:lnTo>
                      <a:pt x="4" y="51"/>
                    </a:lnTo>
                    <a:lnTo>
                      <a:pt x="3" y="54"/>
                    </a:lnTo>
                    <a:lnTo>
                      <a:pt x="3" y="57"/>
                    </a:lnTo>
                    <a:lnTo>
                      <a:pt x="3" y="57"/>
                    </a:lnTo>
                    <a:lnTo>
                      <a:pt x="3" y="64"/>
                    </a:lnTo>
                    <a:lnTo>
                      <a:pt x="1" y="67"/>
                    </a:lnTo>
                    <a:lnTo>
                      <a:pt x="1" y="68"/>
                    </a:lnTo>
                    <a:lnTo>
                      <a:pt x="1" y="68"/>
                    </a:lnTo>
                    <a:lnTo>
                      <a:pt x="0" y="70"/>
                    </a:lnTo>
                    <a:lnTo>
                      <a:pt x="1" y="71"/>
                    </a:lnTo>
                    <a:lnTo>
                      <a:pt x="6" y="74"/>
                    </a:lnTo>
                    <a:lnTo>
                      <a:pt x="6" y="74"/>
                    </a:lnTo>
                    <a:lnTo>
                      <a:pt x="14" y="78"/>
                    </a:lnTo>
                    <a:lnTo>
                      <a:pt x="17" y="82"/>
                    </a:lnTo>
                    <a:lnTo>
                      <a:pt x="18" y="85"/>
                    </a:lnTo>
                    <a:lnTo>
                      <a:pt x="18" y="85"/>
                    </a:lnTo>
                    <a:lnTo>
                      <a:pt x="17" y="91"/>
                    </a:lnTo>
                    <a:lnTo>
                      <a:pt x="14" y="101"/>
                    </a:lnTo>
                    <a:lnTo>
                      <a:pt x="14" y="101"/>
                    </a:lnTo>
                    <a:lnTo>
                      <a:pt x="23" y="99"/>
                    </a:lnTo>
                    <a:lnTo>
                      <a:pt x="34" y="97"/>
                    </a:lnTo>
                    <a:lnTo>
                      <a:pt x="47" y="94"/>
                    </a:lnTo>
                    <a:lnTo>
                      <a:pt x="61" y="89"/>
                    </a:lnTo>
                    <a:lnTo>
                      <a:pt x="61" y="89"/>
                    </a:lnTo>
                    <a:lnTo>
                      <a:pt x="70" y="89"/>
                    </a:lnTo>
                    <a:lnTo>
                      <a:pt x="78" y="89"/>
                    </a:lnTo>
                    <a:lnTo>
                      <a:pt x="92" y="92"/>
                    </a:lnTo>
                    <a:lnTo>
                      <a:pt x="92" y="92"/>
                    </a:lnTo>
                    <a:lnTo>
                      <a:pt x="92" y="88"/>
                    </a:lnTo>
                    <a:lnTo>
                      <a:pt x="92" y="84"/>
                    </a:lnTo>
                    <a:lnTo>
                      <a:pt x="92" y="8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32" name="Freeform 213">
                <a:extLst>
                  <a:ext uri="{FF2B5EF4-FFF2-40B4-BE49-F238E27FC236}">
                    <a16:creationId xmlns:a16="http://schemas.microsoft.com/office/drawing/2014/main" id="{7BD5F778-E572-BB56-AF42-F97440326A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31625" y="4195156"/>
                <a:ext cx="112624" cy="167543"/>
              </a:xfrm>
              <a:custGeom>
                <a:avLst/>
                <a:gdLst/>
                <a:ahLst/>
                <a:cxnLst>
                  <a:cxn ang="0">
                    <a:pos x="59" y="42"/>
                  </a:cxn>
                  <a:cxn ang="0">
                    <a:pos x="59" y="42"/>
                  </a:cxn>
                  <a:cxn ang="0">
                    <a:pos x="57" y="37"/>
                  </a:cxn>
                  <a:cxn ang="0">
                    <a:pos x="57" y="31"/>
                  </a:cxn>
                  <a:cxn ang="0">
                    <a:pos x="59" y="20"/>
                  </a:cxn>
                  <a:cxn ang="0">
                    <a:pos x="59" y="20"/>
                  </a:cxn>
                  <a:cxn ang="0">
                    <a:pos x="57" y="14"/>
                  </a:cxn>
                  <a:cxn ang="0">
                    <a:pos x="54" y="10"/>
                  </a:cxn>
                  <a:cxn ang="0">
                    <a:pos x="54" y="10"/>
                  </a:cxn>
                  <a:cxn ang="0">
                    <a:pos x="53" y="7"/>
                  </a:cxn>
                  <a:cxn ang="0">
                    <a:pos x="51" y="0"/>
                  </a:cxn>
                  <a:cxn ang="0">
                    <a:pos x="51" y="0"/>
                  </a:cxn>
                  <a:cxn ang="0">
                    <a:pos x="50" y="1"/>
                  </a:cxn>
                  <a:cxn ang="0">
                    <a:pos x="49" y="3"/>
                  </a:cxn>
                  <a:cxn ang="0">
                    <a:pos x="47" y="4"/>
                  </a:cxn>
                  <a:cxn ang="0">
                    <a:pos x="47" y="4"/>
                  </a:cxn>
                  <a:cxn ang="0">
                    <a:pos x="47" y="4"/>
                  </a:cxn>
                  <a:cxn ang="0">
                    <a:pos x="40" y="3"/>
                  </a:cxn>
                  <a:cxn ang="0">
                    <a:pos x="27" y="1"/>
                  </a:cxn>
                  <a:cxn ang="0">
                    <a:pos x="13" y="1"/>
                  </a:cxn>
                  <a:cxn ang="0">
                    <a:pos x="9" y="3"/>
                  </a:cxn>
                  <a:cxn ang="0">
                    <a:pos x="7" y="3"/>
                  </a:cxn>
                  <a:cxn ang="0">
                    <a:pos x="7" y="3"/>
                  </a:cxn>
                  <a:cxn ang="0">
                    <a:pos x="6" y="7"/>
                  </a:cxn>
                  <a:cxn ang="0">
                    <a:pos x="7" y="11"/>
                  </a:cxn>
                  <a:cxn ang="0">
                    <a:pos x="10" y="20"/>
                  </a:cxn>
                  <a:cxn ang="0">
                    <a:pos x="10" y="20"/>
                  </a:cxn>
                  <a:cxn ang="0">
                    <a:pos x="9" y="21"/>
                  </a:cxn>
                  <a:cxn ang="0">
                    <a:pos x="7" y="22"/>
                  </a:cxn>
                  <a:cxn ang="0">
                    <a:pos x="7" y="22"/>
                  </a:cxn>
                  <a:cxn ang="0">
                    <a:pos x="10" y="30"/>
                  </a:cxn>
                  <a:cxn ang="0">
                    <a:pos x="12" y="37"/>
                  </a:cxn>
                  <a:cxn ang="0">
                    <a:pos x="13" y="47"/>
                  </a:cxn>
                  <a:cxn ang="0">
                    <a:pos x="13" y="47"/>
                  </a:cxn>
                  <a:cxn ang="0">
                    <a:pos x="12" y="50"/>
                  </a:cxn>
                  <a:cxn ang="0">
                    <a:pos x="10" y="52"/>
                  </a:cxn>
                  <a:cxn ang="0">
                    <a:pos x="7" y="55"/>
                  </a:cxn>
                  <a:cxn ang="0">
                    <a:pos x="7" y="58"/>
                  </a:cxn>
                  <a:cxn ang="0">
                    <a:pos x="7" y="58"/>
                  </a:cxn>
                  <a:cxn ang="0">
                    <a:pos x="6" y="61"/>
                  </a:cxn>
                  <a:cxn ang="0">
                    <a:pos x="4" y="67"/>
                  </a:cxn>
                  <a:cxn ang="0">
                    <a:pos x="0" y="74"/>
                  </a:cxn>
                  <a:cxn ang="0">
                    <a:pos x="0" y="74"/>
                  </a:cxn>
                  <a:cxn ang="0">
                    <a:pos x="3" y="82"/>
                  </a:cxn>
                  <a:cxn ang="0">
                    <a:pos x="7" y="91"/>
                  </a:cxn>
                  <a:cxn ang="0">
                    <a:pos x="7" y="91"/>
                  </a:cxn>
                  <a:cxn ang="0">
                    <a:pos x="7" y="95"/>
                  </a:cxn>
                  <a:cxn ang="0">
                    <a:pos x="7" y="99"/>
                  </a:cxn>
                  <a:cxn ang="0">
                    <a:pos x="7" y="99"/>
                  </a:cxn>
                  <a:cxn ang="0">
                    <a:pos x="19" y="104"/>
                  </a:cxn>
                  <a:cxn ang="0">
                    <a:pos x="19" y="104"/>
                  </a:cxn>
                  <a:cxn ang="0">
                    <a:pos x="24" y="102"/>
                  </a:cxn>
                  <a:cxn ang="0">
                    <a:pos x="33" y="99"/>
                  </a:cxn>
                  <a:cxn ang="0">
                    <a:pos x="50" y="91"/>
                  </a:cxn>
                  <a:cxn ang="0">
                    <a:pos x="50" y="91"/>
                  </a:cxn>
                  <a:cxn ang="0">
                    <a:pos x="68" y="82"/>
                  </a:cxn>
                  <a:cxn ang="0">
                    <a:pos x="68" y="82"/>
                  </a:cxn>
                  <a:cxn ang="0">
                    <a:pos x="64" y="74"/>
                  </a:cxn>
                  <a:cxn ang="0">
                    <a:pos x="63" y="64"/>
                  </a:cxn>
                  <a:cxn ang="0">
                    <a:pos x="63" y="64"/>
                  </a:cxn>
                  <a:cxn ang="0">
                    <a:pos x="61" y="52"/>
                  </a:cxn>
                  <a:cxn ang="0">
                    <a:pos x="59" y="42"/>
                  </a:cxn>
                  <a:cxn ang="0">
                    <a:pos x="59" y="42"/>
                  </a:cxn>
                </a:cxnLst>
                <a:rect l="0" t="0" r="r" b="b"/>
                <a:pathLst>
                  <a:path w="68" h="104">
                    <a:moveTo>
                      <a:pt x="59" y="42"/>
                    </a:moveTo>
                    <a:lnTo>
                      <a:pt x="59" y="42"/>
                    </a:lnTo>
                    <a:lnTo>
                      <a:pt x="57" y="37"/>
                    </a:lnTo>
                    <a:lnTo>
                      <a:pt x="57" y="31"/>
                    </a:lnTo>
                    <a:lnTo>
                      <a:pt x="59" y="20"/>
                    </a:lnTo>
                    <a:lnTo>
                      <a:pt x="59" y="20"/>
                    </a:lnTo>
                    <a:lnTo>
                      <a:pt x="57" y="14"/>
                    </a:lnTo>
                    <a:lnTo>
                      <a:pt x="54" y="10"/>
                    </a:lnTo>
                    <a:lnTo>
                      <a:pt x="54" y="10"/>
                    </a:lnTo>
                    <a:lnTo>
                      <a:pt x="53" y="7"/>
                    </a:lnTo>
                    <a:lnTo>
                      <a:pt x="51" y="0"/>
                    </a:lnTo>
                    <a:lnTo>
                      <a:pt x="51" y="0"/>
                    </a:lnTo>
                    <a:lnTo>
                      <a:pt x="50" y="1"/>
                    </a:lnTo>
                    <a:lnTo>
                      <a:pt x="49" y="3"/>
                    </a:lnTo>
                    <a:lnTo>
                      <a:pt x="47" y="4"/>
                    </a:lnTo>
                    <a:lnTo>
                      <a:pt x="47" y="4"/>
                    </a:lnTo>
                    <a:lnTo>
                      <a:pt x="47" y="4"/>
                    </a:lnTo>
                    <a:lnTo>
                      <a:pt x="40" y="3"/>
                    </a:lnTo>
                    <a:lnTo>
                      <a:pt x="27" y="1"/>
                    </a:lnTo>
                    <a:lnTo>
                      <a:pt x="13" y="1"/>
                    </a:lnTo>
                    <a:lnTo>
                      <a:pt x="9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6" y="7"/>
                    </a:lnTo>
                    <a:lnTo>
                      <a:pt x="7" y="11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9" y="21"/>
                    </a:lnTo>
                    <a:lnTo>
                      <a:pt x="7" y="22"/>
                    </a:lnTo>
                    <a:lnTo>
                      <a:pt x="7" y="22"/>
                    </a:lnTo>
                    <a:lnTo>
                      <a:pt x="10" y="30"/>
                    </a:lnTo>
                    <a:lnTo>
                      <a:pt x="12" y="37"/>
                    </a:lnTo>
                    <a:lnTo>
                      <a:pt x="13" y="47"/>
                    </a:lnTo>
                    <a:lnTo>
                      <a:pt x="13" y="47"/>
                    </a:lnTo>
                    <a:lnTo>
                      <a:pt x="12" y="50"/>
                    </a:lnTo>
                    <a:lnTo>
                      <a:pt x="10" y="52"/>
                    </a:lnTo>
                    <a:lnTo>
                      <a:pt x="7" y="55"/>
                    </a:lnTo>
                    <a:lnTo>
                      <a:pt x="7" y="58"/>
                    </a:lnTo>
                    <a:lnTo>
                      <a:pt x="7" y="58"/>
                    </a:lnTo>
                    <a:lnTo>
                      <a:pt x="6" y="61"/>
                    </a:lnTo>
                    <a:lnTo>
                      <a:pt x="4" y="67"/>
                    </a:lnTo>
                    <a:lnTo>
                      <a:pt x="0" y="74"/>
                    </a:lnTo>
                    <a:lnTo>
                      <a:pt x="0" y="74"/>
                    </a:lnTo>
                    <a:lnTo>
                      <a:pt x="3" y="82"/>
                    </a:lnTo>
                    <a:lnTo>
                      <a:pt x="7" y="91"/>
                    </a:lnTo>
                    <a:lnTo>
                      <a:pt x="7" y="91"/>
                    </a:lnTo>
                    <a:lnTo>
                      <a:pt x="7" y="95"/>
                    </a:lnTo>
                    <a:lnTo>
                      <a:pt x="7" y="99"/>
                    </a:lnTo>
                    <a:lnTo>
                      <a:pt x="7" y="99"/>
                    </a:lnTo>
                    <a:lnTo>
                      <a:pt x="19" y="104"/>
                    </a:lnTo>
                    <a:lnTo>
                      <a:pt x="19" y="104"/>
                    </a:lnTo>
                    <a:lnTo>
                      <a:pt x="24" y="102"/>
                    </a:lnTo>
                    <a:lnTo>
                      <a:pt x="33" y="99"/>
                    </a:lnTo>
                    <a:lnTo>
                      <a:pt x="50" y="91"/>
                    </a:lnTo>
                    <a:lnTo>
                      <a:pt x="50" y="91"/>
                    </a:lnTo>
                    <a:lnTo>
                      <a:pt x="68" y="82"/>
                    </a:lnTo>
                    <a:lnTo>
                      <a:pt x="68" y="82"/>
                    </a:lnTo>
                    <a:lnTo>
                      <a:pt x="64" y="74"/>
                    </a:lnTo>
                    <a:lnTo>
                      <a:pt x="63" y="64"/>
                    </a:lnTo>
                    <a:lnTo>
                      <a:pt x="63" y="64"/>
                    </a:lnTo>
                    <a:lnTo>
                      <a:pt x="61" y="52"/>
                    </a:lnTo>
                    <a:lnTo>
                      <a:pt x="59" y="42"/>
                    </a:lnTo>
                    <a:lnTo>
                      <a:pt x="59" y="42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33" name="Freeform 214">
                <a:extLst>
                  <a:ext uri="{FF2B5EF4-FFF2-40B4-BE49-F238E27FC236}">
                    <a16:creationId xmlns:a16="http://schemas.microsoft.com/office/drawing/2014/main" id="{8811481F-D1E1-446A-2B83-CE41DE43FE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16939" y="4153270"/>
                <a:ext cx="197093" cy="144989"/>
              </a:xfrm>
              <a:custGeom>
                <a:avLst/>
                <a:gdLst/>
                <a:ahLst/>
                <a:cxnLst>
                  <a:cxn ang="0">
                    <a:pos x="41" y="47"/>
                  </a:cxn>
                  <a:cxn ang="0">
                    <a:pos x="47" y="47"/>
                  </a:cxn>
                  <a:cxn ang="0">
                    <a:pos x="59" y="44"/>
                  </a:cxn>
                  <a:cxn ang="0">
                    <a:pos x="66" y="51"/>
                  </a:cxn>
                  <a:cxn ang="0">
                    <a:pos x="72" y="60"/>
                  </a:cxn>
                  <a:cxn ang="0">
                    <a:pos x="74" y="70"/>
                  </a:cxn>
                  <a:cxn ang="0">
                    <a:pos x="86" y="70"/>
                  </a:cxn>
                  <a:cxn ang="0">
                    <a:pos x="89" y="74"/>
                  </a:cxn>
                  <a:cxn ang="0">
                    <a:pos x="91" y="83"/>
                  </a:cxn>
                  <a:cxn ang="0">
                    <a:pos x="96" y="90"/>
                  </a:cxn>
                  <a:cxn ang="0">
                    <a:pos x="102" y="84"/>
                  </a:cxn>
                  <a:cxn ang="0">
                    <a:pos x="105" y="84"/>
                  </a:cxn>
                  <a:cxn ang="0">
                    <a:pos x="108" y="85"/>
                  </a:cxn>
                  <a:cxn ang="0">
                    <a:pos x="112" y="81"/>
                  </a:cxn>
                  <a:cxn ang="0">
                    <a:pos x="111" y="74"/>
                  </a:cxn>
                  <a:cxn ang="0">
                    <a:pos x="112" y="70"/>
                  </a:cxn>
                  <a:cxn ang="0">
                    <a:pos x="118" y="70"/>
                  </a:cxn>
                  <a:cxn ang="0">
                    <a:pos x="118" y="66"/>
                  </a:cxn>
                  <a:cxn ang="0">
                    <a:pos x="115" y="60"/>
                  </a:cxn>
                  <a:cxn ang="0">
                    <a:pos x="112" y="53"/>
                  </a:cxn>
                  <a:cxn ang="0">
                    <a:pos x="111" y="48"/>
                  </a:cxn>
                  <a:cxn ang="0">
                    <a:pos x="111" y="39"/>
                  </a:cxn>
                  <a:cxn ang="0">
                    <a:pos x="109" y="33"/>
                  </a:cxn>
                  <a:cxn ang="0">
                    <a:pos x="106" y="29"/>
                  </a:cxn>
                  <a:cxn ang="0">
                    <a:pos x="105" y="24"/>
                  </a:cxn>
                  <a:cxn ang="0">
                    <a:pos x="108" y="23"/>
                  </a:cxn>
                  <a:cxn ang="0">
                    <a:pos x="102" y="19"/>
                  </a:cxn>
                  <a:cxn ang="0">
                    <a:pos x="99" y="9"/>
                  </a:cxn>
                  <a:cxn ang="0">
                    <a:pos x="95" y="4"/>
                  </a:cxn>
                  <a:cxn ang="0">
                    <a:pos x="86" y="10"/>
                  </a:cxn>
                  <a:cxn ang="0">
                    <a:pos x="78" y="10"/>
                  </a:cxn>
                  <a:cxn ang="0">
                    <a:pos x="72" y="11"/>
                  </a:cxn>
                  <a:cxn ang="0">
                    <a:pos x="68" y="11"/>
                  </a:cxn>
                  <a:cxn ang="0">
                    <a:pos x="64" y="13"/>
                  </a:cxn>
                  <a:cxn ang="0">
                    <a:pos x="59" y="9"/>
                  </a:cxn>
                  <a:cxn ang="0">
                    <a:pos x="59" y="6"/>
                  </a:cxn>
                  <a:cxn ang="0">
                    <a:pos x="49" y="7"/>
                  </a:cxn>
                  <a:cxn ang="0">
                    <a:pos x="34" y="4"/>
                  </a:cxn>
                  <a:cxn ang="0">
                    <a:pos x="28" y="2"/>
                  </a:cxn>
                  <a:cxn ang="0">
                    <a:pos x="22" y="3"/>
                  </a:cxn>
                  <a:cxn ang="0">
                    <a:pos x="18" y="7"/>
                  </a:cxn>
                  <a:cxn ang="0">
                    <a:pos x="20" y="14"/>
                  </a:cxn>
                  <a:cxn ang="0">
                    <a:pos x="15" y="17"/>
                  </a:cxn>
                  <a:cxn ang="0">
                    <a:pos x="11" y="17"/>
                  </a:cxn>
                  <a:cxn ang="0">
                    <a:pos x="1" y="26"/>
                  </a:cxn>
                  <a:cxn ang="0">
                    <a:pos x="2" y="30"/>
                  </a:cxn>
                  <a:cxn ang="0">
                    <a:pos x="11" y="41"/>
                  </a:cxn>
                  <a:cxn ang="0">
                    <a:pos x="25" y="54"/>
                  </a:cxn>
                  <a:cxn ang="0">
                    <a:pos x="35" y="54"/>
                  </a:cxn>
                  <a:cxn ang="0">
                    <a:pos x="39" y="48"/>
                  </a:cxn>
                </a:cxnLst>
                <a:rect l="0" t="0" r="r" b="b"/>
                <a:pathLst>
                  <a:path w="119" h="90">
                    <a:moveTo>
                      <a:pt x="39" y="48"/>
                    </a:moveTo>
                    <a:lnTo>
                      <a:pt x="39" y="48"/>
                    </a:lnTo>
                    <a:lnTo>
                      <a:pt x="41" y="47"/>
                    </a:lnTo>
                    <a:lnTo>
                      <a:pt x="42" y="46"/>
                    </a:lnTo>
                    <a:lnTo>
                      <a:pt x="47" y="47"/>
                    </a:lnTo>
                    <a:lnTo>
                      <a:pt x="47" y="47"/>
                    </a:lnTo>
                    <a:lnTo>
                      <a:pt x="49" y="47"/>
                    </a:lnTo>
                    <a:lnTo>
                      <a:pt x="54" y="46"/>
                    </a:lnTo>
                    <a:lnTo>
                      <a:pt x="59" y="44"/>
                    </a:lnTo>
                    <a:lnTo>
                      <a:pt x="59" y="44"/>
                    </a:lnTo>
                    <a:lnTo>
                      <a:pt x="62" y="47"/>
                    </a:lnTo>
                    <a:lnTo>
                      <a:pt x="66" y="51"/>
                    </a:lnTo>
                    <a:lnTo>
                      <a:pt x="71" y="57"/>
                    </a:lnTo>
                    <a:lnTo>
                      <a:pt x="72" y="60"/>
                    </a:lnTo>
                    <a:lnTo>
                      <a:pt x="72" y="60"/>
                    </a:lnTo>
                    <a:lnTo>
                      <a:pt x="72" y="66"/>
                    </a:lnTo>
                    <a:lnTo>
                      <a:pt x="74" y="70"/>
                    </a:lnTo>
                    <a:lnTo>
                      <a:pt x="74" y="70"/>
                    </a:lnTo>
                    <a:lnTo>
                      <a:pt x="75" y="71"/>
                    </a:lnTo>
                    <a:lnTo>
                      <a:pt x="75" y="71"/>
                    </a:lnTo>
                    <a:lnTo>
                      <a:pt x="86" y="70"/>
                    </a:lnTo>
                    <a:lnTo>
                      <a:pt x="86" y="70"/>
                    </a:lnTo>
                    <a:lnTo>
                      <a:pt x="88" y="71"/>
                    </a:lnTo>
                    <a:lnTo>
                      <a:pt x="89" y="74"/>
                    </a:lnTo>
                    <a:lnTo>
                      <a:pt x="91" y="78"/>
                    </a:lnTo>
                    <a:lnTo>
                      <a:pt x="91" y="83"/>
                    </a:lnTo>
                    <a:lnTo>
                      <a:pt x="91" y="83"/>
                    </a:lnTo>
                    <a:lnTo>
                      <a:pt x="91" y="87"/>
                    </a:lnTo>
                    <a:lnTo>
                      <a:pt x="93" y="88"/>
                    </a:lnTo>
                    <a:lnTo>
                      <a:pt x="96" y="90"/>
                    </a:lnTo>
                    <a:lnTo>
                      <a:pt x="98" y="88"/>
                    </a:lnTo>
                    <a:lnTo>
                      <a:pt x="98" y="88"/>
                    </a:lnTo>
                    <a:lnTo>
                      <a:pt x="102" y="84"/>
                    </a:lnTo>
                    <a:lnTo>
                      <a:pt x="103" y="83"/>
                    </a:lnTo>
                    <a:lnTo>
                      <a:pt x="105" y="84"/>
                    </a:lnTo>
                    <a:lnTo>
                      <a:pt x="105" y="84"/>
                    </a:lnTo>
                    <a:lnTo>
                      <a:pt x="106" y="85"/>
                    </a:lnTo>
                    <a:lnTo>
                      <a:pt x="108" y="85"/>
                    </a:lnTo>
                    <a:lnTo>
                      <a:pt x="108" y="85"/>
                    </a:lnTo>
                    <a:lnTo>
                      <a:pt x="109" y="84"/>
                    </a:lnTo>
                    <a:lnTo>
                      <a:pt x="112" y="81"/>
                    </a:lnTo>
                    <a:lnTo>
                      <a:pt x="112" y="81"/>
                    </a:lnTo>
                    <a:lnTo>
                      <a:pt x="112" y="78"/>
                    </a:lnTo>
                    <a:lnTo>
                      <a:pt x="112" y="77"/>
                    </a:lnTo>
                    <a:lnTo>
                      <a:pt x="111" y="74"/>
                    </a:lnTo>
                    <a:lnTo>
                      <a:pt x="111" y="71"/>
                    </a:lnTo>
                    <a:lnTo>
                      <a:pt x="111" y="71"/>
                    </a:lnTo>
                    <a:lnTo>
                      <a:pt x="112" y="70"/>
                    </a:lnTo>
                    <a:lnTo>
                      <a:pt x="115" y="71"/>
                    </a:lnTo>
                    <a:lnTo>
                      <a:pt x="116" y="71"/>
                    </a:lnTo>
                    <a:lnTo>
                      <a:pt x="118" y="70"/>
                    </a:lnTo>
                    <a:lnTo>
                      <a:pt x="118" y="70"/>
                    </a:lnTo>
                    <a:lnTo>
                      <a:pt x="119" y="68"/>
                    </a:lnTo>
                    <a:lnTo>
                      <a:pt x="118" y="66"/>
                    </a:lnTo>
                    <a:lnTo>
                      <a:pt x="116" y="63"/>
                    </a:lnTo>
                    <a:lnTo>
                      <a:pt x="115" y="60"/>
                    </a:lnTo>
                    <a:lnTo>
                      <a:pt x="115" y="60"/>
                    </a:lnTo>
                    <a:lnTo>
                      <a:pt x="115" y="57"/>
                    </a:lnTo>
                    <a:lnTo>
                      <a:pt x="115" y="54"/>
                    </a:lnTo>
                    <a:lnTo>
                      <a:pt x="112" y="53"/>
                    </a:lnTo>
                    <a:lnTo>
                      <a:pt x="112" y="53"/>
                    </a:lnTo>
                    <a:lnTo>
                      <a:pt x="111" y="51"/>
                    </a:lnTo>
                    <a:lnTo>
                      <a:pt x="111" y="48"/>
                    </a:lnTo>
                    <a:lnTo>
                      <a:pt x="112" y="40"/>
                    </a:lnTo>
                    <a:lnTo>
                      <a:pt x="112" y="40"/>
                    </a:lnTo>
                    <a:lnTo>
                      <a:pt x="111" y="39"/>
                    </a:lnTo>
                    <a:lnTo>
                      <a:pt x="111" y="39"/>
                    </a:lnTo>
                    <a:lnTo>
                      <a:pt x="109" y="36"/>
                    </a:lnTo>
                    <a:lnTo>
                      <a:pt x="109" y="33"/>
                    </a:lnTo>
                    <a:lnTo>
                      <a:pt x="108" y="30"/>
                    </a:lnTo>
                    <a:lnTo>
                      <a:pt x="106" y="29"/>
                    </a:lnTo>
                    <a:lnTo>
                      <a:pt x="106" y="29"/>
                    </a:lnTo>
                    <a:lnTo>
                      <a:pt x="105" y="29"/>
                    </a:lnTo>
                    <a:lnTo>
                      <a:pt x="105" y="26"/>
                    </a:lnTo>
                    <a:lnTo>
                      <a:pt x="105" y="24"/>
                    </a:lnTo>
                    <a:lnTo>
                      <a:pt x="106" y="23"/>
                    </a:lnTo>
                    <a:lnTo>
                      <a:pt x="106" y="23"/>
                    </a:lnTo>
                    <a:lnTo>
                      <a:pt x="108" y="23"/>
                    </a:lnTo>
                    <a:lnTo>
                      <a:pt x="106" y="21"/>
                    </a:lnTo>
                    <a:lnTo>
                      <a:pt x="105" y="20"/>
                    </a:lnTo>
                    <a:lnTo>
                      <a:pt x="102" y="19"/>
                    </a:lnTo>
                    <a:lnTo>
                      <a:pt x="101" y="16"/>
                    </a:lnTo>
                    <a:lnTo>
                      <a:pt x="101" y="16"/>
                    </a:lnTo>
                    <a:lnTo>
                      <a:pt x="99" y="9"/>
                    </a:lnTo>
                    <a:lnTo>
                      <a:pt x="96" y="6"/>
                    </a:lnTo>
                    <a:lnTo>
                      <a:pt x="95" y="4"/>
                    </a:lnTo>
                    <a:lnTo>
                      <a:pt x="95" y="4"/>
                    </a:lnTo>
                    <a:lnTo>
                      <a:pt x="92" y="4"/>
                    </a:lnTo>
                    <a:lnTo>
                      <a:pt x="89" y="7"/>
                    </a:lnTo>
                    <a:lnTo>
                      <a:pt x="86" y="10"/>
                    </a:lnTo>
                    <a:lnTo>
                      <a:pt x="84" y="11"/>
                    </a:lnTo>
                    <a:lnTo>
                      <a:pt x="84" y="11"/>
                    </a:lnTo>
                    <a:lnTo>
                      <a:pt x="78" y="10"/>
                    </a:lnTo>
                    <a:lnTo>
                      <a:pt x="75" y="9"/>
                    </a:lnTo>
                    <a:lnTo>
                      <a:pt x="74" y="10"/>
                    </a:lnTo>
                    <a:lnTo>
                      <a:pt x="72" y="11"/>
                    </a:lnTo>
                    <a:lnTo>
                      <a:pt x="72" y="11"/>
                    </a:lnTo>
                    <a:lnTo>
                      <a:pt x="71" y="13"/>
                    </a:lnTo>
                    <a:lnTo>
                      <a:pt x="68" y="11"/>
                    </a:lnTo>
                    <a:lnTo>
                      <a:pt x="65" y="11"/>
                    </a:lnTo>
                    <a:lnTo>
                      <a:pt x="64" y="13"/>
                    </a:lnTo>
                    <a:lnTo>
                      <a:pt x="64" y="13"/>
                    </a:lnTo>
                    <a:lnTo>
                      <a:pt x="61" y="13"/>
                    </a:lnTo>
                    <a:lnTo>
                      <a:pt x="59" y="11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6"/>
                    </a:lnTo>
                    <a:lnTo>
                      <a:pt x="59" y="6"/>
                    </a:lnTo>
                    <a:lnTo>
                      <a:pt x="56" y="6"/>
                    </a:lnTo>
                    <a:lnTo>
                      <a:pt x="56" y="6"/>
                    </a:lnTo>
                    <a:lnTo>
                      <a:pt x="49" y="7"/>
                    </a:lnTo>
                    <a:lnTo>
                      <a:pt x="42" y="7"/>
                    </a:lnTo>
                    <a:lnTo>
                      <a:pt x="37" y="6"/>
                    </a:lnTo>
                    <a:lnTo>
                      <a:pt x="34" y="4"/>
                    </a:lnTo>
                    <a:lnTo>
                      <a:pt x="34" y="4"/>
                    </a:lnTo>
                    <a:lnTo>
                      <a:pt x="31" y="3"/>
                    </a:lnTo>
                    <a:lnTo>
                      <a:pt x="28" y="2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22" y="3"/>
                    </a:lnTo>
                    <a:lnTo>
                      <a:pt x="21" y="6"/>
                    </a:lnTo>
                    <a:lnTo>
                      <a:pt x="18" y="7"/>
                    </a:lnTo>
                    <a:lnTo>
                      <a:pt x="18" y="7"/>
                    </a:lnTo>
                    <a:lnTo>
                      <a:pt x="17" y="9"/>
                    </a:lnTo>
                    <a:lnTo>
                      <a:pt x="18" y="11"/>
                    </a:lnTo>
                    <a:lnTo>
                      <a:pt x="20" y="14"/>
                    </a:lnTo>
                    <a:lnTo>
                      <a:pt x="20" y="14"/>
                    </a:lnTo>
                    <a:lnTo>
                      <a:pt x="18" y="17"/>
                    </a:lnTo>
                    <a:lnTo>
                      <a:pt x="15" y="17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1" y="17"/>
                    </a:lnTo>
                    <a:lnTo>
                      <a:pt x="8" y="20"/>
                    </a:lnTo>
                    <a:lnTo>
                      <a:pt x="1" y="26"/>
                    </a:lnTo>
                    <a:lnTo>
                      <a:pt x="1" y="26"/>
                    </a:lnTo>
                    <a:lnTo>
                      <a:pt x="0" y="27"/>
                    </a:lnTo>
                    <a:lnTo>
                      <a:pt x="0" y="27"/>
                    </a:lnTo>
                    <a:lnTo>
                      <a:pt x="2" y="30"/>
                    </a:lnTo>
                    <a:lnTo>
                      <a:pt x="4" y="34"/>
                    </a:lnTo>
                    <a:lnTo>
                      <a:pt x="7" y="37"/>
                    </a:lnTo>
                    <a:lnTo>
                      <a:pt x="11" y="41"/>
                    </a:lnTo>
                    <a:lnTo>
                      <a:pt x="11" y="41"/>
                    </a:lnTo>
                    <a:lnTo>
                      <a:pt x="20" y="48"/>
                    </a:lnTo>
                    <a:lnTo>
                      <a:pt x="25" y="54"/>
                    </a:lnTo>
                    <a:lnTo>
                      <a:pt x="28" y="61"/>
                    </a:lnTo>
                    <a:lnTo>
                      <a:pt x="28" y="61"/>
                    </a:lnTo>
                    <a:lnTo>
                      <a:pt x="35" y="54"/>
                    </a:lnTo>
                    <a:lnTo>
                      <a:pt x="38" y="51"/>
                    </a:lnTo>
                    <a:lnTo>
                      <a:pt x="39" y="48"/>
                    </a:lnTo>
                    <a:lnTo>
                      <a:pt x="39" y="48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34" name="Freeform 215">
                <a:extLst>
                  <a:ext uri="{FF2B5EF4-FFF2-40B4-BE49-F238E27FC236}">
                    <a16:creationId xmlns:a16="http://schemas.microsoft.com/office/drawing/2014/main" id="{342C67D0-1434-D03C-8295-4E96185D31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9689" y="4266040"/>
                <a:ext cx="110969" cy="103104"/>
              </a:xfrm>
              <a:custGeom>
                <a:avLst/>
                <a:gdLst/>
                <a:ahLst/>
                <a:cxnLst>
                  <a:cxn ang="0">
                    <a:pos x="55" y="37"/>
                  </a:cxn>
                  <a:cxn ang="0">
                    <a:pos x="55" y="37"/>
                  </a:cxn>
                  <a:cxn ang="0">
                    <a:pos x="50" y="34"/>
                  </a:cxn>
                  <a:cxn ang="0">
                    <a:pos x="49" y="33"/>
                  </a:cxn>
                  <a:cxn ang="0">
                    <a:pos x="50" y="31"/>
                  </a:cxn>
                  <a:cxn ang="0">
                    <a:pos x="50" y="31"/>
                  </a:cxn>
                  <a:cxn ang="0">
                    <a:pos x="50" y="30"/>
                  </a:cxn>
                  <a:cxn ang="0">
                    <a:pos x="52" y="27"/>
                  </a:cxn>
                  <a:cxn ang="0">
                    <a:pos x="52" y="20"/>
                  </a:cxn>
                  <a:cxn ang="0">
                    <a:pos x="52" y="20"/>
                  </a:cxn>
                  <a:cxn ang="0">
                    <a:pos x="52" y="15"/>
                  </a:cxn>
                  <a:cxn ang="0">
                    <a:pos x="52" y="15"/>
                  </a:cxn>
                  <a:cxn ang="0">
                    <a:pos x="50" y="15"/>
                  </a:cxn>
                  <a:cxn ang="0">
                    <a:pos x="49" y="14"/>
                  </a:cxn>
                  <a:cxn ang="0">
                    <a:pos x="49" y="14"/>
                  </a:cxn>
                  <a:cxn ang="0">
                    <a:pos x="47" y="13"/>
                  </a:cxn>
                  <a:cxn ang="0">
                    <a:pos x="46" y="14"/>
                  </a:cxn>
                  <a:cxn ang="0">
                    <a:pos x="42" y="18"/>
                  </a:cxn>
                  <a:cxn ang="0">
                    <a:pos x="42" y="18"/>
                  </a:cxn>
                  <a:cxn ang="0">
                    <a:pos x="40" y="20"/>
                  </a:cxn>
                  <a:cxn ang="0">
                    <a:pos x="37" y="18"/>
                  </a:cxn>
                  <a:cxn ang="0">
                    <a:pos x="35" y="17"/>
                  </a:cxn>
                  <a:cxn ang="0">
                    <a:pos x="35" y="13"/>
                  </a:cxn>
                  <a:cxn ang="0">
                    <a:pos x="35" y="13"/>
                  </a:cxn>
                  <a:cxn ang="0">
                    <a:pos x="35" y="8"/>
                  </a:cxn>
                  <a:cxn ang="0">
                    <a:pos x="33" y="4"/>
                  </a:cxn>
                  <a:cxn ang="0">
                    <a:pos x="32" y="1"/>
                  </a:cxn>
                  <a:cxn ang="0">
                    <a:pos x="30" y="0"/>
                  </a:cxn>
                  <a:cxn ang="0">
                    <a:pos x="30" y="0"/>
                  </a:cxn>
                  <a:cxn ang="0">
                    <a:pos x="19" y="1"/>
                  </a:cxn>
                  <a:cxn ang="0">
                    <a:pos x="19" y="1"/>
                  </a:cxn>
                  <a:cxn ang="0">
                    <a:pos x="19" y="6"/>
                  </a:cxn>
                  <a:cxn ang="0">
                    <a:pos x="18" y="10"/>
                  </a:cxn>
                  <a:cxn ang="0">
                    <a:pos x="18" y="10"/>
                  </a:cxn>
                  <a:cxn ang="0">
                    <a:pos x="15" y="13"/>
                  </a:cxn>
                  <a:cxn ang="0">
                    <a:pos x="12" y="15"/>
                  </a:cxn>
                  <a:cxn ang="0">
                    <a:pos x="5" y="20"/>
                  </a:cxn>
                  <a:cxn ang="0">
                    <a:pos x="5" y="20"/>
                  </a:cxn>
                  <a:cxn ang="0">
                    <a:pos x="0" y="25"/>
                  </a:cxn>
                  <a:cxn ang="0">
                    <a:pos x="0" y="25"/>
                  </a:cxn>
                  <a:cxn ang="0">
                    <a:pos x="22" y="40"/>
                  </a:cxn>
                  <a:cxn ang="0">
                    <a:pos x="22" y="40"/>
                  </a:cxn>
                  <a:cxn ang="0">
                    <a:pos x="42" y="54"/>
                  </a:cxn>
                  <a:cxn ang="0">
                    <a:pos x="52" y="60"/>
                  </a:cxn>
                  <a:cxn ang="0">
                    <a:pos x="59" y="62"/>
                  </a:cxn>
                  <a:cxn ang="0">
                    <a:pos x="59" y="62"/>
                  </a:cxn>
                  <a:cxn ang="0">
                    <a:pos x="63" y="64"/>
                  </a:cxn>
                  <a:cxn ang="0">
                    <a:pos x="63" y="64"/>
                  </a:cxn>
                  <a:cxn ang="0">
                    <a:pos x="66" y="54"/>
                  </a:cxn>
                  <a:cxn ang="0">
                    <a:pos x="67" y="48"/>
                  </a:cxn>
                  <a:cxn ang="0">
                    <a:pos x="67" y="48"/>
                  </a:cxn>
                  <a:cxn ang="0">
                    <a:pos x="66" y="45"/>
                  </a:cxn>
                  <a:cxn ang="0">
                    <a:pos x="63" y="41"/>
                  </a:cxn>
                  <a:cxn ang="0">
                    <a:pos x="55" y="37"/>
                  </a:cxn>
                  <a:cxn ang="0">
                    <a:pos x="55" y="37"/>
                  </a:cxn>
                </a:cxnLst>
                <a:rect l="0" t="0" r="r" b="b"/>
                <a:pathLst>
                  <a:path w="67" h="64">
                    <a:moveTo>
                      <a:pt x="55" y="37"/>
                    </a:moveTo>
                    <a:lnTo>
                      <a:pt x="55" y="37"/>
                    </a:lnTo>
                    <a:lnTo>
                      <a:pt x="50" y="34"/>
                    </a:lnTo>
                    <a:lnTo>
                      <a:pt x="49" y="33"/>
                    </a:lnTo>
                    <a:lnTo>
                      <a:pt x="50" y="31"/>
                    </a:lnTo>
                    <a:lnTo>
                      <a:pt x="50" y="31"/>
                    </a:lnTo>
                    <a:lnTo>
                      <a:pt x="50" y="30"/>
                    </a:lnTo>
                    <a:lnTo>
                      <a:pt x="52" y="27"/>
                    </a:lnTo>
                    <a:lnTo>
                      <a:pt x="52" y="20"/>
                    </a:lnTo>
                    <a:lnTo>
                      <a:pt x="52" y="20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0" y="15"/>
                    </a:lnTo>
                    <a:lnTo>
                      <a:pt x="49" y="14"/>
                    </a:lnTo>
                    <a:lnTo>
                      <a:pt x="49" y="14"/>
                    </a:lnTo>
                    <a:lnTo>
                      <a:pt x="47" y="13"/>
                    </a:lnTo>
                    <a:lnTo>
                      <a:pt x="46" y="14"/>
                    </a:lnTo>
                    <a:lnTo>
                      <a:pt x="42" y="18"/>
                    </a:lnTo>
                    <a:lnTo>
                      <a:pt x="42" y="18"/>
                    </a:lnTo>
                    <a:lnTo>
                      <a:pt x="40" y="20"/>
                    </a:lnTo>
                    <a:lnTo>
                      <a:pt x="37" y="18"/>
                    </a:lnTo>
                    <a:lnTo>
                      <a:pt x="35" y="17"/>
                    </a:lnTo>
                    <a:lnTo>
                      <a:pt x="35" y="13"/>
                    </a:lnTo>
                    <a:lnTo>
                      <a:pt x="35" y="13"/>
                    </a:lnTo>
                    <a:lnTo>
                      <a:pt x="35" y="8"/>
                    </a:lnTo>
                    <a:lnTo>
                      <a:pt x="33" y="4"/>
                    </a:lnTo>
                    <a:lnTo>
                      <a:pt x="32" y="1"/>
                    </a:lnTo>
                    <a:lnTo>
                      <a:pt x="30" y="0"/>
                    </a:lnTo>
                    <a:lnTo>
                      <a:pt x="30" y="0"/>
                    </a:lnTo>
                    <a:lnTo>
                      <a:pt x="19" y="1"/>
                    </a:lnTo>
                    <a:lnTo>
                      <a:pt x="19" y="1"/>
                    </a:lnTo>
                    <a:lnTo>
                      <a:pt x="19" y="6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5" y="13"/>
                    </a:lnTo>
                    <a:lnTo>
                      <a:pt x="12" y="15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22" y="40"/>
                    </a:lnTo>
                    <a:lnTo>
                      <a:pt x="22" y="40"/>
                    </a:lnTo>
                    <a:lnTo>
                      <a:pt x="42" y="54"/>
                    </a:lnTo>
                    <a:lnTo>
                      <a:pt x="52" y="60"/>
                    </a:lnTo>
                    <a:lnTo>
                      <a:pt x="59" y="62"/>
                    </a:lnTo>
                    <a:lnTo>
                      <a:pt x="59" y="62"/>
                    </a:lnTo>
                    <a:lnTo>
                      <a:pt x="63" y="64"/>
                    </a:lnTo>
                    <a:lnTo>
                      <a:pt x="63" y="64"/>
                    </a:lnTo>
                    <a:lnTo>
                      <a:pt x="66" y="54"/>
                    </a:lnTo>
                    <a:lnTo>
                      <a:pt x="67" y="48"/>
                    </a:lnTo>
                    <a:lnTo>
                      <a:pt x="67" y="48"/>
                    </a:lnTo>
                    <a:lnTo>
                      <a:pt x="66" y="45"/>
                    </a:lnTo>
                    <a:lnTo>
                      <a:pt x="63" y="41"/>
                    </a:lnTo>
                    <a:lnTo>
                      <a:pt x="55" y="37"/>
                    </a:lnTo>
                    <a:lnTo>
                      <a:pt x="55" y="3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35" name="Freeform 216">
                <a:extLst>
                  <a:ext uri="{FF2B5EF4-FFF2-40B4-BE49-F238E27FC236}">
                    <a16:creationId xmlns:a16="http://schemas.microsoft.com/office/drawing/2014/main" id="{50BF8414-51B3-C13F-5F5B-D4765E2201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63314" y="4224154"/>
                <a:ext cx="77844" cy="82161"/>
              </a:xfrm>
              <a:custGeom>
                <a:avLst/>
                <a:gdLst/>
                <a:ahLst/>
                <a:cxnLst>
                  <a:cxn ang="0">
                    <a:pos x="46" y="36"/>
                  </a:cxn>
                  <a:cxn ang="0">
                    <a:pos x="46" y="36"/>
                  </a:cxn>
                  <a:cxn ang="0">
                    <a:pos x="47" y="30"/>
                  </a:cxn>
                  <a:cxn ang="0">
                    <a:pos x="47" y="29"/>
                  </a:cxn>
                  <a:cxn ang="0">
                    <a:pos x="46" y="26"/>
                  </a:cxn>
                  <a:cxn ang="0">
                    <a:pos x="46" y="26"/>
                  </a:cxn>
                  <a:cxn ang="0">
                    <a:pos x="44" y="22"/>
                  </a:cxn>
                  <a:cxn ang="0">
                    <a:pos x="44" y="16"/>
                  </a:cxn>
                  <a:cxn ang="0">
                    <a:pos x="44" y="16"/>
                  </a:cxn>
                  <a:cxn ang="0">
                    <a:pos x="43" y="13"/>
                  </a:cxn>
                  <a:cxn ang="0">
                    <a:pos x="38" y="7"/>
                  </a:cxn>
                  <a:cxn ang="0">
                    <a:pos x="34" y="3"/>
                  </a:cxn>
                  <a:cxn ang="0">
                    <a:pos x="31" y="0"/>
                  </a:cxn>
                  <a:cxn ang="0">
                    <a:pos x="31" y="0"/>
                  </a:cxn>
                  <a:cxn ang="0">
                    <a:pos x="26" y="2"/>
                  </a:cxn>
                  <a:cxn ang="0">
                    <a:pos x="21" y="3"/>
                  </a:cxn>
                  <a:cxn ang="0">
                    <a:pos x="19" y="3"/>
                  </a:cxn>
                  <a:cxn ang="0">
                    <a:pos x="19" y="3"/>
                  </a:cxn>
                  <a:cxn ang="0">
                    <a:pos x="14" y="2"/>
                  </a:cxn>
                  <a:cxn ang="0">
                    <a:pos x="13" y="3"/>
                  </a:cxn>
                  <a:cxn ang="0">
                    <a:pos x="11" y="4"/>
                  </a:cxn>
                  <a:cxn ang="0">
                    <a:pos x="11" y="4"/>
                  </a:cxn>
                  <a:cxn ang="0">
                    <a:pos x="10" y="7"/>
                  </a:cxn>
                  <a:cxn ang="0">
                    <a:pos x="7" y="10"/>
                  </a:cxn>
                  <a:cxn ang="0">
                    <a:pos x="0" y="17"/>
                  </a:cxn>
                  <a:cxn ang="0">
                    <a:pos x="0" y="17"/>
                  </a:cxn>
                  <a:cxn ang="0">
                    <a:pos x="3" y="23"/>
                  </a:cxn>
                  <a:cxn ang="0">
                    <a:pos x="3" y="23"/>
                  </a:cxn>
                  <a:cxn ang="0">
                    <a:pos x="6" y="30"/>
                  </a:cxn>
                  <a:cxn ang="0">
                    <a:pos x="9" y="36"/>
                  </a:cxn>
                  <a:cxn ang="0">
                    <a:pos x="11" y="40"/>
                  </a:cxn>
                  <a:cxn ang="0">
                    <a:pos x="16" y="43"/>
                  </a:cxn>
                  <a:cxn ang="0">
                    <a:pos x="16" y="43"/>
                  </a:cxn>
                  <a:cxn ang="0">
                    <a:pos x="28" y="51"/>
                  </a:cxn>
                  <a:cxn ang="0">
                    <a:pos x="28" y="51"/>
                  </a:cxn>
                  <a:cxn ang="0">
                    <a:pos x="33" y="46"/>
                  </a:cxn>
                  <a:cxn ang="0">
                    <a:pos x="33" y="46"/>
                  </a:cxn>
                  <a:cxn ang="0">
                    <a:pos x="40" y="41"/>
                  </a:cxn>
                  <a:cxn ang="0">
                    <a:pos x="43" y="39"/>
                  </a:cxn>
                  <a:cxn ang="0">
                    <a:pos x="46" y="36"/>
                  </a:cxn>
                  <a:cxn ang="0">
                    <a:pos x="46" y="36"/>
                  </a:cxn>
                </a:cxnLst>
                <a:rect l="0" t="0" r="r" b="b"/>
                <a:pathLst>
                  <a:path w="47" h="51">
                    <a:moveTo>
                      <a:pt x="46" y="36"/>
                    </a:moveTo>
                    <a:lnTo>
                      <a:pt x="46" y="36"/>
                    </a:lnTo>
                    <a:lnTo>
                      <a:pt x="47" y="30"/>
                    </a:lnTo>
                    <a:lnTo>
                      <a:pt x="47" y="29"/>
                    </a:lnTo>
                    <a:lnTo>
                      <a:pt x="46" y="26"/>
                    </a:lnTo>
                    <a:lnTo>
                      <a:pt x="46" y="26"/>
                    </a:lnTo>
                    <a:lnTo>
                      <a:pt x="44" y="22"/>
                    </a:lnTo>
                    <a:lnTo>
                      <a:pt x="44" y="16"/>
                    </a:lnTo>
                    <a:lnTo>
                      <a:pt x="44" y="16"/>
                    </a:lnTo>
                    <a:lnTo>
                      <a:pt x="43" y="13"/>
                    </a:lnTo>
                    <a:lnTo>
                      <a:pt x="38" y="7"/>
                    </a:lnTo>
                    <a:lnTo>
                      <a:pt x="34" y="3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26" y="2"/>
                    </a:lnTo>
                    <a:lnTo>
                      <a:pt x="21" y="3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14" y="2"/>
                    </a:lnTo>
                    <a:lnTo>
                      <a:pt x="13" y="3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0" y="7"/>
                    </a:lnTo>
                    <a:lnTo>
                      <a:pt x="7" y="10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3" y="23"/>
                    </a:lnTo>
                    <a:lnTo>
                      <a:pt x="3" y="23"/>
                    </a:lnTo>
                    <a:lnTo>
                      <a:pt x="6" y="30"/>
                    </a:lnTo>
                    <a:lnTo>
                      <a:pt x="9" y="36"/>
                    </a:lnTo>
                    <a:lnTo>
                      <a:pt x="11" y="40"/>
                    </a:lnTo>
                    <a:lnTo>
                      <a:pt x="16" y="43"/>
                    </a:lnTo>
                    <a:lnTo>
                      <a:pt x="16" y="43"/>
                    </a:lnTo>
                    <a:lnTo>
                      <a:pt x="28" y="51"/>
                    </a:lnTo>
                    <a:lnTo>
                      <a:pt x="28" y="51"/>
                    </a:lnTo>
                    <a:lnTo>
                      <a:pt x="33" y="46"/>
                    </a:lnTo>
                    <a:lnTo>
                      <a:pt x="33" y="46"/>
                    </a:lnTo>
                    <a:lnTo>
                      <a:pt x="40" y="41"/>
                    </a:lnTo>
                    <a:lnTo>
                      <a:pt x="43" y="39"/>
                    </a:lnTo>
                    <a:lnTo>
                      <a:pt x="46" y="36"/>
                    </a:lnTo>
                    <a:lnTo>
                      <a:pt x="46" y="36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36" name="Freeform 217">
                <a:extLst>
                  <a:ext uri="{FF2B5EF4-FFF2-40B4-BE49-F238E27FC236}">
                    <a16:creationId xmlns:a16="http://schemas.microsoft.com/office/drawing/2014/main" id="{7EBC985B-AB92-957E-0D22-3DC8ECBB8E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63940" y="3745688"/>
                <a:ext cx="223593" cy="175599"/>
              </a:xfrm>
              <a:custGeom>
                <a:avLst/>
                <a:gdLst/>
                <a:ahLst/>
                <a:cxnLst>
                  <a:cxn ang="0">
                    <a:pos x="63" y="84"/>
                  </a:cxn>
                  <a:cxn ang="0">
                    <a:pos x="63" y="84"/>
                  </a:cxn>
                  <a:cxn ang="0">
                    <a:pos x="64" y="82"/>
                  </a:cxn>
                  <a:cxn ang="0">
                    <a:pos x="66" y="81"/>
                  </a:cxn>
                  <a:cxn ang="0">
                    <a:pos x="71" y="78"/>
                  </a:cxn>
                  <a:cxn ang="0">
                    <a:pos x="77" y="75"/>
                  </a:cxn>
                  <a:cxn ang="0">
                    <a:pos x="80" y="74"/>
                  </a:cxn>
                  <a:cxn ang="0">
                    <a:pos x="80" y="72"/>
                  </a:cxn>
                  <a:cxn ang="0">
                    <a:pos x="80" y="72"/>
                  </a:cxn>
                  <a:cxn ang="0">
                    <a:pos x="80" y="30"/>
                  </a:cxn>
                  <a:cxn ang="0">
                    <a:pos x="80" y="30"/>
                  </a:cxn>
                  <a:cxn ang="0">
                    <a:pos x="107" y="30"/>
                  </a:cxn>
                  <a:cxn ang="0">
                    <a:pos x="134" y="30"/>
                  </a:cxn>
                  <a:cxn ang="0">
                    <a:pos x="134" y="30"/>
                  </a:cxn>
                  <a:cxn ang="0">
                    <a:pos x="135" y="21"/>
                  </a:cxn>
                  <a:cxn ang="0">
                    <a:pos x="134" y="7"/>
                  </a:cxn>
                  <a:cxn ang="0">
                    <a:pos x="134" y="7"/>
                  </a:cxn>
                  <a:cxn ang="0">
                    <a:pos x="133" y="3"/>
                  </a:cxn>
                  <a:cxn ang="0">
                    <a:pos x="130" y="1"/>
                  </a:cxn>
                  <a:cxn ang="0">
                    <a:pos x="123" y="0"/>
                  </a:cxn>
                  <a:cxn ang="0">
                    <a:pos x="123" y="0"/>
                  </a:cxn>
                  <a:cxn ang="0">
                    <a:pos x="63" y="0"/>
                  </a:cxn>
                  <a:cxn ang="0">
                    <a:pos x="63" y="0"/>
                  </a:cxn>
                  <a:cxn ang="0">
                    <a:pos x="59" y="7"/>
                  </a:cxn>
                  <a:cxn ang="0">
                    <a:pos x="54" y="16"/>
                  </a:cxn>
                  <a:cxn ang="0">
                    <a:pos x="54" y="16"/>
                  </a:cxn>
                  <a:cxn ang="0">
                    <a:pos x="50" y="21"/>
                  </a:cxn>
                  <a:cxn ang="0">
                    <a:pos x="43" y="28"/>
                  </a:cxn>
                  <a:cxn ang="0">
                    <a:pos x="36" y="37"/>
                  </a:cxn>
                  <a:cxn ang="0">
                    <a:pos x="34" y="40"/>
                  </a:cxn>
                  <a:cxn ang="0">
                    <a:pos x="33" y="44"/>
                  </a:cxn>
                  <a:cxn ang="0">
                    <a:pos x="33" y="44"/>
                  </a:cxn>
                  <a:cxn ang="0">
                    <a:pos x="33" y="48"/>
                  </a:cxn>
                  <a:cxn ang="0">
                    <a:pos x="30" y="54"/>
                  </a:cxn>
                  <a:cxn ang="0">
                    <a:pos x="23" y="65"/>
                  </a:cxn>
                  <a:cxn ang="0">
                    <a:pos x="15" y="78"/>
                  </a:cxn>
                  <a:cxn ang="0">
                    <a:pos x="5" y="94"/>
                  </a:cxn>
                  <a:cxn ang="0">
                    <a:pos x="5" y="94"/>
                  </a:cxn>
                  <a:cxn ang="0">
                    <a:pos x="2" y="102"/>
                  </a:cxn>
                  <a:cxn ang="0">
                    <a:pos x="0" y="109"/>
                  </a:cxn>
                  <a:cxn ang="0">
                    <a:pos x="63" y="109"/>
                  </a:cxn>
                  <a:cxn ang="0">
                    <a:pos x="63" y="109"/>
                  </a:cxn>
                  <a:cxn ang="0">
                    <a:pos x="63" y="84"/>
                  </a:cxn>
                  <a:cxn ang="0">
                    <a:pos x="63" y="84"/>
                  </a:cxn>
                </a:cxnLst>
                <a:rect l="0" t="0" r="r" b="b"/>
                <a:pathLst>
                  <a:path w="135" h="109">
                    <a:moveTo>
                      <a:pt x="63" y="84"/>
                    </a:moveTo>
                    <a:lnTo>
                      <a:pt x="63" y="84"/>
                    </a:lnTo>
                    <a:lnTo>
                      <a:pt x="64" y="82"/>
                    </a:lnTo>
                    <a:lnTo>
                      <a:pt x="66" y="81"/>
                    </a:lnTo>
                    <a:lnTo>
                      <a:pt x="71" y="78"/>
                    </a:lnTo>
                    <a:lnTo>
                      <a:pt x="77" y="75"/>
                    </a:lnTo>
                    <a:lnTo>
                      <a:pt x="80" y="74"/>
                    </a:lnTo>
                    <a:lnTo>
                      <a:pt x="80" y="72"/>
                    </a:lnTo>
                    <a:lnTo>
                      <a:pt x="80" y="72"/>
                    </a:lnTo>
                    <a:lnTo>
                      <a:pt x="80" y="30"/>
                    </a:lnTo>
                    <a:lnTo>
                      <a:pt x="80" y="30"/>
                    </a:lnTo>
                    <a:lnTo>
                      <a:pt x="107" y="30"/>
                    </a:lnTo>
                    <a:lnTo>
                      <a:pt x="134" y="30"/>
                    </a:lnTo>
                    <a:lnTo>
                      <a:pt x="134" y="30"/>
                    </a:lnTo>
                    <a:lnTo>
                      <a:pt x="135" y="21"/>
                    </a:lnTo>
                    <a:lnTo>
                      <a:pt x="134" y="7"/>
                    </a:lnTo>
                    <a:lnTo>
                      <a:pt x="134" y="7"/>
                    </a:lnTo>
                    <a:lnTo>
                      <a:pt x="133" y="3"/>
                    </a:lnTo>
                    <a:lnTo>
                      <a:pt x="130" y="1"/>
                    </a:lnTo>
                    <a:lnTo>
                      <a:pt x="123" y="0"/>
                    </a:lnTo>
                    <a:lnTo>
                      <a:pt x="123" y="0"/>
                    </a:lnTo>
                    <a:lnTo>
                      <a:pt x="63" y="0"/>
                    </a:lnTo>
                    <a:lnTo>
                      <a:pt x="63" y="0"/>
                    </a:lnTo>
                    <a:lnTo>
                      <a:pt x="59" y="7"/>
                    </a:lnTo>
                    <a:lnTo>
                      <a:pt x="54" y="16"/>
                    </a:lnTo>
                    <a:lnTo>
                      <a:pt x="54" y="16"/>
                    </a:lnTo>
                    <a:lnTo>
                      <a:pt x="50" y="21"/>
                    </a:lnTo>
                    <a:lnTo>
                      <a:pt x="43" y="28"/>
                    </a:lnTo>
                    <a:lnTo>
                      <a:pt x="36" y="37"/>
                    </a:lnTo>
                    <a:lnTo>
                      <a:pt x="34" y="40"/>
                    </a:lnTo>
                    <a:lnTo>
                      <a:pt x="33" y="44"/>
                    </a:lnTo>
                    <a:lnTo>
                      <a:pt x="33" y="44"/>
                    </a:lnTo>
                    <a:lnTo>
                      <a:pt x="33" y="48"/>
                    </a:lnTo>
                    <a:lnTo>
                      <a:pt x="30" y="54"/>
                    </a:lnTo>
                    <a:lnTo>
                      <a:pt x="23" y="65"/>
                    </a:lnTo>
                    <a:lnTo>
                      <a:pt x="15" y="78"/>
                    </a:lnTo>
                    <a:lnTo>
                      <a:pt x="5" y="94"/>
                    </a:lnTo>
                    <a:lnTo>
                      <a:pt x="5" y="94"/>
                    </a:lnTo>
                    <a:lnTo>
                      <a:pt x="2" y="102"/>
                    </a:lnTo>
                    <a:lnTo>
                      <a:pt x="0" y="109"/>
                    </a:lnTo>
                    <a:lnTo>
                      <a:pt x="63" y="109"/>
                    </a:lnTo>
                    <a:lnTo>
                      <a:pt x="63" y="109"/>
                    </a:lnTo>
                    <a:lnTo>
                      <a:pt x="63" y="84"/>
                    </a:lnTo>
                    <a:lnTo>
                      <a:pt x="63" y="8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37" name="Freeform 218">
                <a:extLst>
                  <a:ext uri="{FF2B5EF4-FFF2-40B4-BE49-F238E27FC236}">
                    <a16:creationId xmlns:a16="http://schemas.microsoft.com/office/drawing/2014/main" id="{9C7E0342-556D-E192-F3A5-08CE06C24F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63940" y="3756966"/>
                <a:ext cx="321311" cy="343142"/>
              </a:xfrm>
              <a:custGeom>
                <a:avLst/>
                <a:gdLst/>
                <a:ahLst/>
                <a:cxnLst>
                  <a:cxn ang="0">
                    <a:pos x="15" y="184"/>
                  </a:cxn>
                  <a:cxn ang="0">
                    <a:pos x="29" y="184"/>
                  </a:cxn>
                  <a:cxn ang="0">
                    <a:pos x="34" y="182"/>
                  </a:cxn>
                  <a:cxn ang="0">
                    <a:pos x="42" y="182"/>
                  </a:cxn>
                  <a:cxn ang="0">
                    <a:pos x="49" y="188"/>
                  </a:cxn>
                  <a:cxn ang="0">
                    <a:pos x="57" y="191"/>
                  </a:cxn>
                  <a:cxn ang="0">
                    <a:pos x="60" y="198"/>
                  </a:cxn>
                  <a:cxn ang="0">
                    <a:pos x="67" y="205"/>
                  </a:cxn>
                  <a:cxn ang="0">
                    <a:pos x="73" y="209"/>
                  </a:cxn>
                  <a:cxn ang="0">
                    <a:pos x="76" y="213"/>
                  </a:cxn>
                  <a:cxn ang="0">
                    <a:pos x="83" y="211"/>
                  </a:cxn>
                  <a:cxn ang="0">
                    <a:pos x="84" y="208"/>
                  </a:cxn>
                  <a:cxn ang="0">
                    <a:pos x="86" y="202"/>
                  </a:cxn>
                  <a:cxn ang="0">
                    <a:pos x="93" y="203"/>
                  </a:cxn>
                  <a:cxn ang="0">
                    <a:pos x="97" y="206"/>
                  </a:cxn>
                  <a:cxn ang="0">
                    <a:pos x="101" y="202"/>
                  </a:cxn>
                  <a:cxn ang="0">
                    <a:pos x="104" y="202"/>
                  </a:cxn>
                  <a:cxn ang="0">
                    <a:pos x="113" y="203"/>
                  </a:cxn>
                  <a:cxn ang="0">
                    <a:pos x="120" y="202"/>
                  </a:cxn>
                  <a:cxn ang="0">
                    <a:pos x="123" y="201"/>
                  </a:cxn>
                  <a:cxn ang="0">
                    <a:pos x="174" y="201"/>
                  </a:cxn>
                  <a:cxn ang="0">
                    <a:pos x="185" y="199"/>
                  </a:cxn>
                  <a:cxn ang="0">
                    <a:pos x="188" y="192"/>
                  </a:cxn>
                  <a:cxn ang="0">
                    <a:pos x="182" y="181"/>
                  </a:cxn>
                  <a:cxn ang="0">
                    <a:pos x="194" y="40"/>
                  </a:cxn>
                  <a:cxn ang="0">
                    <a:pos x="138" y="3"/>
                  </a:cxn>
                  <a:cxn ang="0">
                    <a:pos x="134" y="0"/>
                  </a:cxn>
                  <a:cxn ang="0">
                    <a:pos x="135" y="14"/>
                  </a:cxn>
                  <a:cxn ang="0">
                    <a:pos x="134" y="23"/>
                  </a:cxn>
                  <a:cxn ang="0">
                    <a:pos x="80" y="23"/>
                  </a:cxn>
                  <a:cxn ang="0">
                    <a:pos x="80" y="65"/>
                  </a:cxn>
                  <a:cxn ang="0">
                    <a:pos x="80" y="67"/>
                  </a:cxn>
                  <a:cxn ang="0">
                    <a:pos x="71" y="71"/>
                  </a:cxn>
                  <a:cxn ang="0">
                    <a:pos x="64" y="75"/>
                  </a:cxn>
                  <a:cxn ang="0">
                    <a:pos x="63" y="77"/>
                  </a:cxn>
                  <a:cxn ang="0">
                    <a:pos x="0" y="102"/>
                  </a:cxn>
                  <a:cxn ang="0">
                    <a:pos x="0" y="110"/>
                  </a:cxn>
                  <a:cxn ang="0">
                    <a:pos x="9" y="121"/>
                  </a:cxn>
                  <a:cxn ang="0">
                    <a:pos x="10" y="122"/>
                  </a:cxn>
                  <a:cxn ang="0">
                    <a:pos x="10" y="132"/>
                  </a:cxn>
                  <a:cxn ang="0">
                    <a:pos x="10" y="142"/>
                  </a:cxn>
                  <a:cxn ang="0">
                    <a:pos x="13" y="147"/>
                  </a:cxn>
                  <a:cxn ang="0">
                    <a:pos x="16" y="155"/>
                  </a:cxn>
                  <a:cxn ang="0">
                    <a:pos x="12" y="172"/>
                  </a:cxn>
                  <a:cxn ang="0">
                    <a:pos x="7" y="178"/>
                  </a:cxn>
                  <a:cxn ang="0">
                    <a:pos x="5" y="192"/>
                  </a:cxn>
                  <a:cxn ang="0">
                    <a:pos x="6" y="192"/>
                  </a:cxn>
                  <a:cxn ang="0">
                    <a:pos x="9" y="189"/>
                  </a:cxn>
                  <a:cxn ang="0">
                    <a:pos x="12" y="185"/>
                  </a:cxn>
                  <a:cxn ang="0">
                    <a:pos x="15" y="184"/>
                  </a:cxn>
                </a:cxnLst>
                <a:rect l="0" t="0" r="r" b="b"/>
                <a:pathLst>
                  <a:path w="194" h="213">
                    <a:moveTo>
                      <a:pt x="15" y="184"/>
                    </a:moveTo>
                    <a:lnTo>
                      <a:pt x="15" y="184"/>
                    </a:lnTo>
                    <a:lnTo>
                      <a:pt x="24" y="184"/>
                    </a:lnTo>
                    <a:lnTo>
                      <a:pt x="29" y="184"/>
                    </a:lnTo>
                    <a:lnTo>
                      <a:pt x="29" y="184"/>
                    </a:lnTo>
                    <a:lnTo>
                      <a:pt x="34" y="182"/>
                    </a:lnTo>
                    <a:lnTo>
                      <a:pt x="39" y="182"/>
                    </a:lnTo>
                    <a:lnTo>
                      <a:pt x="42" y="182"/>
                    </a:lnTo>
                    <a:lnTo>
                      <a:pt x="42" y="182"/>
                    </a:lnTo>
                    <a:lnTo>
                      <a:pt x="49" y="188"/>
                    </a:lnTo>
                    <a:lnTo>
                      <a:pt x="52" y="191"/>
                    </a:lnTo>
                    <a:lnTo>
                      <a:pt x="57" y="191"/>
                    </a:lnTo>
                    <a:lnTo>
                      <a:pt x="57" y="191"/>
                    </a:lnTo>
                    <a:lnTo>
                      <a:pt x="60" y="198"/>
                    </a:lnTo>
                    <a:lnTo>
                      <a:pt x="63" y="202"/>
                    </a:lnTo>
                    <a:lnTo>
                      <a:pt x="67" y="205"/>
                    </a:lnTo>
                    <a:lnTo>
                      <a:pt x="67" y="205"/>
                    </a:lnTo>
                    <a:lnTo>
                      <a:pt x="73" y="209"/>
                    </a:lnTo>
                    <a:lnTo>
                      <a:pt x="76" y="213"/>
                    </a:lnTo>
                    <a:lnTo>
                      <a:pt x="76" y="213"/>
                    </a:lnTo>
                    <a:lnTo>
                      <a:pt x="81" y="212"/>
                    </a:lnTo>
                    <a:lnTo>
                      <a:pt x="83" y="211"/>
                    </a:lnTo>
                    <a:lnTo>
                      <a:pt x="84" y="208"/>
                    </a:lnTo>
                    <a:lnTo>
                      <a:pt x="84" y="208"/>
                    </a:lnTo>
                    <a:lnTo>
                      <a:pt x="84" y="205"/>
                    </a:lnTo>
                    <a:lnTo>
                      <a:pt x="86" y="202"/>
                    </a:lnTo>
                    <a:lnTo>
                      <a:pt x="88" y="201"/>
                    </a:lnTo>
                    <a:lnTo>
                      <a:pt x="93" y="203"/>
                    </a:lnTo>
                    <a:lnTo>
                      <a:pt x="93" y="203"/>
                    </a:lnTo>
                    <a:lnTo>
                      <a:pt x="97" y="206"/>
                    </a:lnTo>
                    <a:lnTo>
                      <a:pt x="100" y="206"/>
                    </a:lnTo>
                    <a:lnTo>
                      <a:pt x="101" y="202"/>
                    </a:lnTo>
                    <a:lnTo>
                      <a:pt x="101" y="202"/>
                    </a:lnTo>
                    <a:lnTo>
                      <a:pt x="104" y="202"/>
                    </a:lnTo>
                    <a:lnTo>
                      <a:pt x="106" y="202"/>
                    </a:lnTo>
                    <a:lnTo>
                      <a:pt x="113" y="203"/>
                    </a:lnTo>
                    <a:lnTo>
                      <a:pt x="113" y="203"/>
                    </a:lnTo>
                    <a:lnTo>
                      <a:pt x="120" y="202"/>
                    </a:lnTo>
                    <a:lnTo>
                      <a:pt x="123" y="201"/>
                    </a:lnTo>
                    <a:lnTo>
                      <a:pt x="123" y="201"/>
                    </a:lnTo>
                    <a:lnTo>
                      <a:pt x="153" y="201"/>
                    </a:lnTo>
                    <a:lnTo>
                      <a:pt x="174" y="201"/>
                    </a:lnTo>
                    <a:lnTo>
                      <a:pt x="185" y="199"/>
                    </a:lnTo>
                    <a:lnTo>
                      <a:pt x="185" y="199"/>
                    </a:lnTo>
                    <a:lnTo>
                      <a:pt x="187" y="196"/>
                    </a:lnTo>
                    <a:lnTo>
                      <a:pt x="188" y="192"/>
                    </a:lnTo>
                    <a:lnTo>
                      <a:pt x="188" y="186"/>
                    </a:lnTo>
                    <a:lnTo>
                      <a:pt x="182" y="181"/>
                    </a:lnTo>
                    <a:lnTo>
                      <a:pt x="167" y="40"/>
                    </a:lnTo>
                    <a:lnTo>
                      <a:pt x="194" y="40"/>
                    </a:lnTo>
                    <a:lnTo>
                      <a:pt x="194" y="40"/>
                    </a:lnTo>
                    <a:lnTo>
                      <a:pt x="138" y="3"/>
                    </a:lnTo>
                    <a:lnTo>
                      <a:pt x="138" y="3"/>
                    </a:lnTo>
                    <a:lnTo>
                      <a:pt x="134" y="0"/>
                    </a:lnTo>
                    <a:lnTo>
                      <a:pt x="134" y="0"/>
                    </a:lnTo>
                    <a:lnTo>
                      <a:pt x="135" y="14"/>
                    </a:lnTo>
                    <a:lnTo>
                      <a:pt x="134" y="23"/>
                    </a:lnTo>
                    <a:lnTo>
                      <a:pt x="134" y="23"/>
                    </a:lnTo>
                    <a:lnTo>
                      <a:pt x="107" y="23"/>
                    </a:lnTo>
                    <a:lnTo>
                      <a:pt x="80" y="23"/>
                    </a:lnTo>
                    <a:lnTo>
                      <a:pt x="80" y="23"/>
                    </a:lnTo>
                    <a:lnTo>
                      <a:pt x="80" y="65"/>
                    </a:lnTo>
                    <a:lnTo>
                      <a:pt x="80" y="65"/>
                    </a:lnTo>
                    <a:lnTo>
                      <a:pt x="80" y="67"/>
                    </a:lnTo>
                    <a:lnTo>
                      <a:pt x="77" y="68"/>
                    </a:lnTo>
                    <a:lnTo>
                      <a:pt x="71" y="71"/>
                    </a:lnTo>
                    <a:lnTo>
                      <a:pt x="66" y="74"/>
                    </a:lnTo>
                    <a:lnTo>
                      <a:pt x="64" y="75"/>
                    </a:lnTo>
                    <a:lnTo>
                      <a:pt x="63" y="77"/>
                    </a:lnTo>
                    <a:lnTo>
                      <a:pt x="63" y="77"/>
                    </a:lnTo>
                    <a:lnTo>
                      <a:pt x="63" y="102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110"/>
                    </a:lnTo>
                    <a:lnTo>
                      <a:pt x="3" y="114"/>
                    </a:lnTo>
                    <a:lnTo>
                      <a:pt x="9" y="121"/>
                    </a:lnTo>
                    <a:lnTo>
                      <a:pt x="9" y="121"/>
                    </a:lnTo>
                    <a:lnTo>
                      <a:pt x="10" y="122"/>
                    </a:lnTo>
                    <a:lnTo>
                      <a:pt x="10" y="125"/>
                    </a:lnTo>
                    <a:lnTo>
                      <a:pt x="10" y="132"/>
                    </a:lnTo>
                    <a:lnTo>
                      <a:pt x="10" y="139"/>
                    </a:lnTo>
                    <a:lnTo>
                      <a:pt x="10" y="142"/>
                    </a:lnTo>
                    <a:lnTo>
                      <a:pt x="13" y="147"/>
                    </a:lnTo>
                    <a:lnTo>
                      <a:pt x="13" y="147"/>
                    </a:lnTo>
                    <a:lnTo>
                      <a:pt x="15" y="151"/>
                    </a:lnTo>
                    <a:lnTo>
                      <a:pt x="16" y="155"/>
                    </a:lnTo>
                    <a:lnTo>
                      <a:pt x="15" y="164"/>
                    </a:lnTo>
                    <a:lnTo>
                      <a:pt x="12" y="172"/>
                    </a:lnTo>
                    <a:lnTo>
                      <a:pt x="7" y="178"/>
                    </a:lnTo>
                    <a:lnTo>
                      <a:pt x="7" y="178"/>
                    </a:lnTo>
                    <a:lnTo>
                      <a:pt x="6" y="184"/>
                    </a:lnTo>
                    <a:lnTo>
                      <a:pt x="5" y="192"/>
                    </a:lnTo>
                    <a:lnTo>
                      <a:pt x="5" y="192"/>
                    </a:lnTo>
                    <a:lnTo>
                      <a:pt x="6" y="192"/>
                    </a:lnTo>
                    <a:lnTo>
                      <a:pt x="6" y="192"/>
                    </a:lnTo>
                    <a:lnTo>
                      <a:pt x="9" y="189"/>
                    </a:lnTo>
                    <a:lnTo>
                      <a:pt x="10" y="186"/>
                    </a:lnTo>
                    <a:lnTo>
                      <a:pt x="12" y="185"/>
                    </a:lnTo>
                    <a:lnTo>
                      <a:pt x="15" y="184"/>
                    </a:lnTo>
                    <a:lnTo>
                      <a:pt x="15" y="18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38" name="Freeform 219">
                <a:extLst>
                  <a:ext uri="{FF2B5EF4-FFF2-40B4-BE49-F238E27FC236}">
                    <a16:creationId xmlns:a16="http://schemas.microsoft.com/office/drawing/2014/main" id="{5321EB8A-19AD-A889-2513-C9C25FD7F8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89814" y="3821405"/>
                <a:ext cx="442217" cy="401138"/>
              </a:xfrm>
              <a:custGeom>
                <a:avLst/>
                <a:gdLst/>
                <a:ahLst/>
                <a:cxnLst>
                  <a:cxn ang="0">
                    <a:pos x="250" y="91"/>
                  </a:cxn>
                  <a:cxn ang="0">
                    <a:pos x="239" y="84"/>
                  </a:cxn>
                  <a:cxn ang="0">
                    <a:pos x="224" y="75"/>
                  </a:cxn>
                  <a:cxn ang="0">
                    <a:pos x="118" y="0"/>
                  </a:cxn>
                  <a:cxn ang="0">
                    <a:pos x="112" y="146"/>
                  </a:cxn>
                  <a:cxn ang="0">
                    <a:pos x="109" y="159"/>
                  </a:cxn>
                  <a:cxn ang="0">
                    <a:pos x="47" y="161"/>
                  </a:cxn>
                  <a:cxn ang="0">
                    <a:pos x="30" y="162"/>
                  </a:cxn>
                  <a:cxn ang="0">
                    <a:pos x="24" y="166"/>
                  </a:cxn>
                  <a:cxn ang="0">
                    <a:pos x="12" y="161"/>
                  </a:cxn>
                  <a:cxn ang="0">
                    <a:pos x="8" y="168"/>
                  </a:cxn>
                  <a:cxn ang="0">
                    <a:pos x="0" y="173"/>
                  </a:cxn>
                  <a:cxn ang="0">
                    <a:pos x="4" y="185"/>
                  </a:cxn>
                  <a:cxn ang="0">
                    <a:pos x="11" y="196"/>
                  </a:cxn>
                  <a:cxn ang="0">
                    <a:pos x="15" y="215"/>
                  </a:cxn>
                  <a:cxn ang="0">
                    <a:pos x="20" y="219"/>
                  </a:cxn>
                  <a:cxn ang="0">
                    <a:pos x="28" y="217"/>
                  </a:cxn>
                  <a:cxn ang="0">
                    <a:pos x="34" y="216"/>
                  </a:cxn>
                  <a:cxn ang="0">
                    <a:pos x="45" y="213"/>
                  </a:cxn>
                  <a:cxn ang="0">
                    <a:pos x="52" y="212"/>
                  </a:cxn>
                  <a:cxn ang="0">
                    <a:pos x="58" y="225"/>
                  </a:cxn>
                  <a:cxn ang="0">
                    <a:pos x="62" y="229"/>
                  </a:cxn>
                  <a:cxn ang="0">
                    <a:pos x="61" y="235"/>
                  </a:cxn>
                  <a:cxn ang="0">
                    <a:pos x="65" y="239"/>
                  </a:cxn>
                  <a:cxn ang="0">
                    <a:pos x="68" y="246"/>
                  </a:cxn>
                  <a:cxn ang="0">
                    <a:pos x="74" y="245"/>
                  </a:cxn>
                  <a:cxn ang="0">
                    <a:pos x="82" y="247"/>
                  </a:cxn>
                  <a:cxn ang="0">
                    <a:pos x="91" y="243"/>
                  </a:cxn>
                  <a:cxn ang="0">
                    <a:pos x="98" y="240"/>
                  </a:cxn>
                  <a:cxn ang="0">
                    <a:pos x="99" y="246"/>
                  </a:cxn>
                  <a:cxn ang="0">
                    <a:pos x="106" y="243"/>
                  </a:cxn>
                  <a:cxn ang="0">
                    <a:pos x="113" y="230"/>
                  </a:cxn>
                  <a:cxn ang="0">
                    <a:pos x="113" y="220"/>
                  </a:cxn>
                  <a:cxn ang="0">
                    <a:pos x="126" y="215"/>
                  </a:cxn>
                  <a:cxn ang="0">
                    <a:pos x="131" y="205"/>
                  </a:cxn>
                  <a:cxn ang="0">
                    <a:pos x="136" y="193"/>
                  </a:cxn>
                  <a:cxn ang="0">
                    <a:pos x="146" y="193"/>
                  </a:cxn>
                  <a:cxn ang="0">
                    <a:pos x="152" y="188"/>
                  </a:cxn>
                  <a:cxn ang="0">
                    <a:pos x="156" y="182"/>
                  </a:cxn>
                  <a:cxn ang="0">
                    <a:pos x="166" y="181"/>
                  </a:cxn>
                  <a:cxn ang="0">
                    <a:pos x="172" y="176"/>
                  </a:cxn>
                  <a:cxn ang="0">
                    <a:pos x="187" y="168"/>
                  </a:cxn>
                  <a:cxn ang="0">
                    <a:pos x="196" y="169"/>
                  </a:cxn>
                  <a:cxn ang="0">
                    <a:pos x="217" y="166"/>
                  </a:cxn>
                  <a:cxn ang="0">
                    <a:pos x="232" y="165"/>
                  </a:cxn>
                  <a:cxn ang="0">
                    <a:pos x="254" y="161"/>
                  </a:cxn>
                  <a:cxn ang="0">
                    <a:pos x="263" y="149"/>
                  </a:cxn>
                  <a:cxn ang="0">
                    <a:pos x="267" y="125"/>
                  </a:cxn>
                  <a:cxn ang="0">
                    <a:pos x="253" y="104"/>
                  </a:cxn>
                </a:cxnLst>
                <a:rect l="0" t="0" r="r" b="b"/>
                <a:pathLst>
                  <a:path w="267" h="249">
                    <a:moveTo>
                      <a:pt x="253" y="104"/>
                    </a:moveTo>
                    <a:lnTo>
                      <a:pt x="253" y="104"/>
                    </a:lnTo>
                    <a:lnTo>
                      <a:pt x="253" y="97"/>
                    </a:lnTo>
                    <a:lnTo>
                      <a:pt x="250" y="91"/>
                    </a:lnTo>
                    <a:lnTo>
                      <a:pt x="249" y="88"/>
                    </a:lnTo>
                    <a:lnTo>
                      <a:pt x="246" y="87"/>
                    </a:lnTo>
                    <a:lnTo>
                      <a:pt x="246" y="87"/>
                    </a:lnTo>
                    <a:lnTo>
                      <a:pt x="239" y="84"/>
                    </a:lnTo>
                    <a:lnTo>
                      <a:pt x="233" y="82"/>
                    </a:lnTo>
                    <a:lnTo>
                      <a:pt x="227" y="81"/>
                    </a:lnTo>
                    <a:lnTo>
                      <a:pt x="227" y="81"/>
                    </a:lnTo>
                    <a:lnTo>
                      <a:pt x="224" y="75"/>
                    </a:lnTo>
                    <a:lnTo>
                      <a:pt x="217" y="67"/>
                    </a:lnTo>
                    <a:lnTo>
                      <a:pt x="217" y="67"/>
                    </a:lnTo>
                    <a:lnTo>
                      <a:pt x="183" y="43"/>
                    </a:lnTo>
                    <a:lnTo>
                      <a:pt x="118" y="0"/>
                    </a:lnTo>
                    <a:lnTo>
                      <a:pt x="91" y="0"/>
                    </a:lnTo>
                    <a:lnTo>
                      <a:pt x="106" y="141"/>
                    </a:lnTo>
                    <a:lnTo>
                      <a:pt x="112" y="146"/>
                    </a:lnTo>
                    <a:lnTo>
                      <a:pt x="112" y="146"/>
                    </a:lnTo>
                    <a:lnTo>
                      <a:pt x="112" y="152"/>
                    </a:lnTo>
                    <a:lnTo>
                      <a:pt x="111" y="156"/>
                    </a:lnTo>
                    <a:lnTo>
                      <a:pt x="109" y="159"/>
                    </a:lnTo>
                    <a:lnTo>
                      <a:pt x="109" y="159"/>
                    </a:lnTo>
                    <a:lnTo>
                      <a:pt x="98" y="161"/>
                    </a:lnTo>
                    <a:lnTo>
                      <a:pt x="77" y="161"/>
                    </a:lnTo>
                    <a:lnTo>
                      <a:pt x="47" y="161"/>
                    </a:lnTo>
                    <a:lnTo>
                      <a:pt x="47" y="161"/>
                    </a:lnTo>
                    <a:lnTo>
                      <a:pt x="44" y="162"/>
                    </a:lnTo>
                    <a:lnTo>
                      <a:pt x="37" y="163"/>
                    </a:lnTo>
                    <a:lnTo>
                      <a:pt x="37" y="163"/>
                    </a:lnTo>
                    <a:lnTo>
                      <a:pt x="30" y="162"/>
                    </a:lnTo>
                    <a:lnTo>
                      <a:pt x="28" y="162"/>
                    </a:lnTo>
                    <a:lnTo>
                      <a:pt x="25" y="162"/>
                    </a:lnTo>
                    <a:lnTo>
                      <a:pt x="25" y="162"/>
                    </a:lnTo>
                    <a:lnTo>
                      <a:pt x="24" y="166"/>
                    </a:lnTo>
                    <a:lnTo>
                      <a:pt x="21" y="166"/>
                    </a:lnTo>
                    <a:lnTo>
                      <a:pt x="17" y="163"/>
                    </a:lnTo>
                    <a:lnTo>
                      <a:pt x="17" y="163"/>
                    </a:lnTo>
                    <a:lnTo>
                      <a:pt x="12" y="161"/>
                    </a:lnTo>
                    <a:lnTo>
                      <a:pt x="10" y="162"/>
                    </a:lnTo>
                    <a:lnTo>
                      <a:pt x="8" y="165"/>
                    </a:lnTo>
                    <a:lnTo>
                      <a:pt x="8" y="168"/>
                    </a:lnTo>
                    <a:lnTo>
                      <a:pt x="8" y="168"/>
                    </a:lnTo>
                    <a:lnTo>
                      <a:pt x="7" y="171"/>
                    </a:lnTo>
                    <a:lnTo>
                      <a:pt x="5" y="172"/>
                    </a:lnTo>
                    <a:lnTo>
                      <a:pt x="0" y="173"/>
                    </a:lnTo>
                    <a:lnTo>
                      <a:pt x="0" y="173"/>
                    </a:lnTo>
                    <a:lnTo>
                      <a:pt x="1" y="176"/>
                    </a:lnTo>
                    <a:lnTo>
                      <a:pt x="4" y="181"/>
                    </a:lnTo>
                    <a:lnTo>
                      <a:pt x="4" y="181"/>
                    </a:lnTo>
                    <a:lnTo>
                      <a:pt x="4" y="185"/>
                    </a:lnTo>
                    <a:lnTo>
                      <a:pt x="4" y="188"/>
                    </a:lnTo>
                    <a:lnTo>
                      <a:pt x="7" y="190"/>
                    </a:lnTo>
                    <a:lnTo>
                      <a:pt x="7" y="190"/>
                    </a:lnTo>
                    <a:lnTo>
                      <a:pt x="11" y="196"/>
                    </a:lnTo>
                    <a:lnTo>
                      <a:pt x="15" y="202"/>
                    </a:lnTo>
                    <a:lnTo>
                      <a:pt x="15" y="202"/>
                    </a:lnTo>
                    <a:lnTo>
                      <a:pt x="15" y="215"/>
                    </a:lnTo>
                    <a:lnTo>
                      <a:pt x="15" y="215"/>
                    </a:lnTo>
                    <a:lnTo>
                      <a:pt x="15" y="217"/>
                    </a:lnTo>
                    <a:lnTo>
                      <a:pt x="17" y="219"/>
                    </a:lnTo>
                    <a:lnTo>
                      <a:pt x="20" y="219"/>
                    </a:lnTo>
                    <a:lnTo>
                      <a:pt x="20" y="219"/>
                    </a:lnTo>
                    <a:lnTo>
                      <a:pt x="21" y="217"/>
                    </a:lnTo>
                    <a:lnTo>
                      <a:pt x="24" y="217"/>
                    </a:lnTo>
                    <a:lnTo>
                      <a:pt x="27" y="219"/>
                    </a:lnTo>
                    <a:lnTo>
                      <a:pt x="28" y="217"/>
                    </a:lnTo>
                    <a:lnTo>
                      <a:pt x="28" y="217"/>
                    </a:lnTo>
                    <a:lnTo>
                      <a:pt x="30" y="216"/>
                    </a:lnTo>
                    <a:lnTo>
                      <a:pt x="31" y="215"/>
                    </a:lnTo>
                    <a:lnTo>
                      <a:pt x="34" y="216"/>
                    </a:lnTo>
                    <a:lnTo>
                      <a:pt x="40" y="217"/>
                    </a:lnTo>
                    <a:lnTo>
                      <a:pt x="40" y="217"/>
                    </a:lnTo>
                    <a:lnTo>
                      <a:pt x="42" y="216"/>
                    </a:lnTo>
                    <a:lnTo>
                      <a:pt x="45" y="213"/>
                    </a:lnTo>
                    <a:lnTo>
                      <a:pt x="48" y="210"/>
                    </a:lnTo>
                    <a:lnTo>
                      <a:pt x="51" y="210"/>
                    </a:lnTo>
                    <a:lnTo>
                      <a:pt x="51" y="210"/>
                    </a:lnTo>
                    <a:lnTo>
                      <a:pt x="52" y="212"/>
                    </a:lnTo>
                    <a:lnTo>
                      <a:pt x="55" y="215"/>
                    </a:lnTo>
                    <a:lnTo>
                      <a:pt x="57" y="222"/>
                    </a:lnTo>
                    <a:lnTo>
                      <a:pt x="57" y="222"/>
                    </a:lnTo>
                    <a:lnTo>
                      <a:pt x="58" y="225"/>
                    </a:lnTo>
                    <a:lnTo>
                      <a:pt x="61" y="226"/>
                    </a:lnTo>
                    <a:lnTo>
                      <a:pt x="62" y="227"/>
                    </a:lnTo>
                    <a:lnTo>
                      <a:pt x="64" y="229"/>
                    </a:lnTo>
                    <a:lnTo>
                      <a:pt x="62" y="229"/>
                    </a:lnTo>
                    <a:lnTo>
                      <a:pt x="62" y="229"/>
                    </a:lnTo>
                    <a:lnTo>
                      <a:pt x="61" y="230"/>
                    </a:lnTo>
                    <a:lnTo>
                      <a:pt x="61" y="232"/>
                    </a:lnTo>
                    <a:lnTo>
                      <a:pt x="61" y="235"/>
                    </a:lnTo>
                    <a:lnTo>
                      <a:pt x="62" y="235"/>
                    </a:lnTo>
                    <a:lnTo>
                      <a:pt x="62" y="235"/>
                    </a:lnTo>
                    <a:lnTo>
                      <a:pt x="64" y="236"/>
                    </a:lnTo>
                    <a:lnTo>
                      <a:pt x="65" y="239"/>
                    </a:lnTo>
                    <a:lnTo>
                      <a:pt x="65" y="242"/>
                    </a:lnTo>
                    <a:lnTo>
                      <a:pt x="67" y="245"/>
                    </a:lnTo>
                    <a:lnTo>
                      <a:pt x="67" y="245"/>
                    </a:lnTo>
                    <a:lnTo>
                      <a:pt x="68" y="246"/>
                    </a:lnTo>
                    <a:lnTo>
                      <a:pt x="71" y="247"/>
                    </a:lnTo>
                    <a:lnTo>
                      <a:pt x="72" y="247"/>
                    </a:lnTo>
                    <a:lnTo>
                      <a:pt x="74" y="245"/>
                    </a:lnTo>
                    <a:lnTo>
                      <a:pt x="74" y="245"/>
                    </a:lnTo>
                    <a:lnTo>
                      <a:pt x="75" y="243"/>
                    </a:lnTo>
                    <a:lnTo>
                      <a:pt x="78" y="243"/>
                    </a:lnTo>
                    <a:lnTo>
                      <a:pt x="82" y="247"/>
                    </a:lnTo>
                    <a:lnTo>
                      <a:pt x="82" y="247"/>
                    </a:lnTo>
                    <a:lnTo>
                      <a:pt x="84" y="249"/>
                    </a:lnTo>
                    <a:lnTo>
                      <a:pt x="86" y="247"/>
                    </a:lnTo>
                    <a:lnTo>
                      <a:pt x="89" y="246"/>
                    </a:lnTo>
                    <a:lnTo>
                      <a:pt x="91" y="243"/>
                    </a:lnTo>
                    <a:lnTo>
                      <a:pt x="91" y="243"/>
                    </a:lnTo>
                    <a:lnTo>
                      <a:pt x="92" y="240"/>
                    </a:lnTo>
                    <a:lnTo>
                      <a:pt x="95" y="239"/>
                    </a:lnTo>
                    <a:lnTo>
                      <a:pt x="98" y="240"/>
                    </a:lnTo>
                    <a:lnTo>
                      <a:pt x="99" y="242"/>
                    </a:lnTo>
                    <a:lnTo>
                      <a:pt x="99" y="242"/>
                    </a:lnTo>
                    <a:lnTo>
                      <a:pt x="99" y="245"/>
                    </a:lnTo>
                    <a:lnTo>
                      <a:pt x="99" y="246"/>
                    </a:lnTo>
                    <a:lnTo>
                      <a:pt x="102" y="246"/>
                    </a:lnTo>
                    <a:lnTo>
                      <a:pt x="105" y="245"/>
                    </a:lnTo>
                    <a:lnTo>
                      <a:pt x="105" y="245"/>
                    </a:lnTo>
                    <a:lnTo>
                      <a:pt x="106" y="243"/>
                    </a:lnTo>
                    <a:lnTo>
                      <a:pt x="109" y="243"/>
                    </a:lnTo>
                    <a:lnTo>
                      <a:pt x="109" y="243"/>
                    </a:lnTo>
                    <a:lnTo>
                      <a:pt x="113" y="230"/>
                    </a:lnTo>
                    <a:lnTo>
                      <a:pt x="113" y="230"/>
                    </a:lnTo>
                    <a:lnTo>
                      <a:pt x="113" y="227"/>
                    </a:lnTo>
                    <a:lnTo>
                      <a:pt x="113" y="225"/>
                    </a:lnTo>
                    <a:lnTo>
                      <a:pt x="112" y="222"/>
                    </a:lnTo>
                    <a:lnTo>
                      <a:pt x="113" y="220"/>
                    </a:lnTo>
                    <a:lnTo>
                      <a:pt x="113" y="220"/>
                    </a:lnTo>
                    <a:lnTo>
                      <a:pt x="119" y="219"/>
                    </a:lnTo>
                    <a:lnTo>
                      <a:pt x="123" y="217"/>
                    </a:lnTo>
                    <a:lnTo>
                      <a:pt x="126" y="215"/>
                    </a:lnTo>
                    <a:lnTo>
                      <a:pt x="126" y="215"/>
                    </a:lnTo>
                    <a:lnTo>
                      <a:pt x="129" y="208"/>
                    </a:lnTo>
                    <a:lnTo>
                      <a:pt x="131" y="205"/>
                    </a:lnTo>
                    <a:lnTo>
                      <a:pt x="131" y="205"/>
                    </a:lnTo>
                    <a:lnTo>
                      <a:pt x="132" y="198"/>
                    </a:lnTo>
                    <a:lnTo>
                      <a:pt x="133" y="193"/>
                    </a:lnTo>
                    <a:lnTo>
                      <a:pt x="135" y="192"/>
                    </a:lnTo>
                    <a:lnTo>
                      <a:pt x="136" y="193"/>
                    </a:lnTo>
                    <a:lnTo>
                      <a:pt x="136" y="193"/>
                    </a:lnTo>
                    <a:lnTo>
                      <a:pt x="142" y="196"/>
                    </a:lnTo>
                    <a:lnTo>
                      <a:pt x="145" y="196"/>
                    </a:lnTo>
                    <a:lnTo>
                      <a:pt x="146" y="193"/>
                    </a:lnTo>
                    <a:lnTo>
                      <a:pt x="146" y="193"/>
                    </a:lnTo>
                    <a:lnTo>
                      <a:pt x="148" y="190"/>
                    </a:lnTo>
                    <a:lnTo>
                      <a:pt x="149" y="189"/>
                    </a:lnTo>
                    <a:lnTo>
                      <a:pt x="152" y="188"/>
                    </a:lnTo>
                    <a:lnTo>
                      <a:pt x="153" y="186"/>
                    </a:lnTo>
                    <a:lnTo>
                      <a:pt x="153" y="186"/>
                    </a:lnTo>
                    <a:lnTo>
                      <a:pt x="155" y="183"/>
                    </a:lnTo>
                    <a:lnTo>
                      <a:pt x="156" y="182"/>
                    </a:lnTo>
                    <a:lnTo>
                      <a:pt x="160" y="182"/>
                    </a:lnTo>
                    <a:lnTo>
                      <a:pt x="160" y="182"/>
                    </a:lnTo>
                    <a:lnTo>
                      <a:pt x="165" y="182"/>
                    </a:lnTo>
                    <a:lnTo>
                      <a:pt x="166" y="181"/>
                    </a:lnTo>
                    <a:lnTo>
                      <a:pt x="168" y="179"/>
                    </a:lnTo>
                    <a:lnTo>
                      <a:pt x="168" y="179"/>
                    </a:lnTo>
                    <a:lnTo>
                      <a:pt x="168" y="178"/>
                    </a:lnTo>
                    <a:lnTo>
                      <a:pt x="172" y="176"/>
                    </a:lnTo>
                    <a:lnTo>
                      <a:pt x="176" y="175"/>
                    </a:lnTo>
                    <a:lnTo>
                      <a:pt x="180" y="173"/>
                    </a:lnTo>
                    <a:lnTo>
                      <a:pt x="180" y="173"/>
                    </a:lnTo>
                    <a:lnTo>
                      <a:pt x="187" y="168"/>
                    </a:lnTo>
                    <a:lnTo>
                      <a:pt x="190" y="166"/>
                    </a:lnTo>
                    <a:lnTo>
                      <a:pt x="193" y="168"/>
                    </a:lnTo>
                    <a:lnTo>
                      <a:pt x="193" y="168"/>
                    </a:lnTo>
                    <a:lnTo>
                      <a:pt x="196" y="169"/>
                    </a:lnTo>
                    <a:lnTo>
                      <a:pt x="203" y="169"/>
                    </a:lnTo>
                    <a:lnTo>
                      <a:pt x="213" y="169"/>
                    </a:lnTo>
                    <a:lnTo>
                      <a:pt x="213" y="169"/>
                    </a:lnTo>
                    <a:lnTo>
                      <a:pt x="217" y="166"/>
                    </a:lnTo>
                    <a:lnTo>
                      <a:pt x="222" y="165"/>
                    </a:lnTo>
                    <a:lnTo>
                      <a:pt x="226" y="165"/>
                    </a:lnTo>
                    <a:lnTo>
                      <a:pt x="226" y="165"/>
                    </a:lnTo>
                    <a:lnTo>
                      <a:pt x="232" y="165"/>
                    </a:lnTo>
                    <a:lnTo>
                      <a:pt x="239" y="163"/>
                    </a:lnTo>
                    <a:lnTo>
                      <a:pt x="251" y="162"/>
                    </a:lnTo>
                    <a:lnTo>
                      <a:pt x="251" y="162"/>
                    </a:lnTo>
                    <a:lnTo>
                      <a:pt x="254" y="161"/>
                    </a:lnTo>
                    <a:lnTo>
                      <a:pt x="257" y="159"/>
                    </a:lnTo>
                    <a:lnTo>
                      <a:pt x="261" y="155"/>
                    </a:lnTo>
                    <a:lnTo>
                      <a:pt x="261" y="155"/>
                    </a:lnTo>
                    <a:lnTo>
                      <a:pt x="263" y="149"/>
                    </a:lnTo>
                    <a:lnTo>
                      <a:pt x="266" y="144"/>
                    </a:lnTo>
                    <a:lnTo>
                      <a:pt x="266" y="144"/>
                    </a:lnTo>
                    <a:lnTo>
                      <a:pt x="267" y="138"/>
                    </a:lnTo>
                    <a:lnTo>
                      <a:pt x="267" y="125"/>
                    </a:lnTo>
                    <a:lnTo>
                      <a:pt x="267" y="101"/>
                    </a:lnTo>
                    <a:lnTo>
                      <a:pt x="267" y="101"/>
                    </a:lnTo>
                    <a:lnTo>
                      <a:pt x="253" y="104"/>
                    </a:lnTo>
                    <a:lnTo>
                      <a:pt x="253" y="10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39" name="Freeform 220">
                <a:extLst>
                  <a:ext uri="{FF2B5EF4-FFF2-40B4-BE49-F238E27FC236}">
                    <a16:creationId xmlns:a16="http://schemas.microsoft.com/office/drawing/2014/main" id="{109320F2-33EF-A020-8014-664C1C8679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0345" y="4088830"/>
                <a:ext cx="216968" cy="144989"/>
              </a:xfrm>
              <a:custGeom>
                <a:avLst/>
                <a:gdLst/>
                <a:ahLst/>
                <a:cxnLst>
                  <a:cxn ang="0">
                    <a:pos x="127" y="50"/>
                  </a:cxn>
                  <a:cxn ang="0">
                    <a:pos x="124" y="49"/>
                  </a:cxn>
                  <a:cxn ang="0">
                    <a:pos x="124" y="40"/>
                  </a:cxn>
                  <a:cxn ang="0">
                    <a:pos x="118" y="42"/>
                  </a:cxn>
                  <a:cxn ang="0">
                    <a:pos x="114" y="40"/>
                  </a:cxn>
                  <a:cxn ang="0">
                    <a:pos x="110" y="36"/>
                  </a:cxn>
                  <a:cxn ang="0">
                    <a:pos x="107" y="34"/>
                  </a:cxn>
                  <a:cxn ang="0">
                    <a:pos x="105" y="27"/>
                  </a:cxn>
                  <a:cxn ang="0">
                    <a:pos x="98" y="22"/>
                  </a:cxn>
                  <a:cxn ang="0">
                    <a:pos x="94" y="12"/>
                  </a:cxn>
                  <a:cxn ang="0">
                    <a:pos x="94" y="3"/>
                  </a:cxn>
                  <a:cxn ang="0">
                    <a:pos x="84" y="2"/>
                  </a:cxn>
                  <a:cxn ang="0">
                    <a:pos x="78" y="2"/>
                  </a:cxn>
                  <a:cxn ang="0">
                    <a:pos x="67" y="9"/>
                  </a:cxn>
                  <a:cxn ang="0">
                    <a:pos x="59" y="13"/>
                  </a:cxn>
                  <a:cxn ang="0">
                    <a:pos x="56" y="16"/>
                  </a:cxn>
                  <a:cxn ang="0">
                    <a:pos x="47" y="16"/>
                  </a:cxn>
                  <a:cxn ang="0">
                    <a:pos x="44" y="20"/>
                  </a:cxn>
                  <a:cxn ang="0">
                    <a:pos x="39" y="24"/>
                  </a:cxn>
                  <a:cxn ang="0">
                    <a:pos x="36" y="30"/>
                  </a:cxn>
                  <a:cxn ang="0">
                    <a:pos x="27" y="27"/>
                  </a:cxn>
                  <a:cxn ang="0">
                    <a:pos x="23" y="32"/>
                  </a:cxn>
                  <a:cxn ang="0">
                    <a:pos x="20" y="42"/>
                  </a:cxn>
                  <a:cxn ang="0">
                    <a:pos x="14" y="51"/>
                  </a:cxn>
                  <a:cxn ang="0">
                    <a:pos x="4" y="54"/>
                  </a:cxn>
                  <a:cxn ang="0">
                    <a:pos x="4" y="61"/>
                  </a:cxn>
                  <a:cxn ang="0">
                    <a:pos x="0" y="77"/>
                  </a:cxn>
                  <a:cxn ang="0">
                    <a:pos x="9" y="83"/>
                  </a:cxn>
                  <a:cxn ang="0">
                    <a:pos x="14" y="88"/>
                  </a:cxn>
                  <a:cxn ang="0">
                    <a:pos x="23" y="88"/>
                  </a:cxn>
                  <a:cxn ang="0">
                    <a:pos x="33" y="84"/>
                  </a:cxn>
                  <a:cxn ang="0">
                    <a:pos x="41" y="87"/>
                  </a:cxn>
                  <a:cxn ang="0">
                    <a:pos x="46" y="87"/>
                  </a:cxn>
                  <a:cxn ang="0">
                    <a:pos x="44" y="77"/>
                  </a:cxn>
                  <a:cxn ang="0">
                    <a:pos x="44" y="69"/>
                  </a:cxn>
                  <a:cxn ang="0">
                    <a:pos x="64" y="67"/>
                  </a:cxn>
                  <a:cxn ang="0">
                    <a:pos x="84" y="70"/>
                  </a:cxn>
                  <a:cxn ang="0">
                    <a:pos x="87" y="66"/>
                  </a:cxn>
                  <a:cxn ang="0">
                    <a:pos x="98" y="67"/>
                  </a:cxn>
                  <a:cxn ang="0">
                    <a:pos x="110" y="64"/>
                  </a:cxn>
                  <a:cxn ang="0">
                    <a:pos x="114" y="61"/>
                  </a:cxn>
                  <a:cxn ang="0">
                    <a:pos x="127" y="59"/>
                  </a:cxn>
                  <a:cxn ang="0">
                    <a:pos x="131" y="54"/>
                  </a:cxn>
                  <a:cxn ang="0">
                    <a:pos x="131" y="51"/>
                  </a:cxn>
                </a:cxnLst>
                <a:rect l="0" t="0" r="r" b="b"/>
                <a:pathLst>
                  <a:path w="131" h="90">
                    <a:moveTo>
                      <a:pt x="131" y="51"/>
                    </a:moveTo>
                    <a:lnTo>
                      <a:pt x="131" y="51"/>
                    </a:lnTo>
                    <a:lnTo>
                      <a:pt x="127" y="50"/>
                    </a:lnTo>
                    <a:lnTo>
                      <a:pt x="125" y="49"/>
                    </a:lnTo>
                    <a:lnTo>
                      <a:pt x="125" y="49"/>
                    </a:lnTo>
                    <a:lnTo>
                      <a:pt x="124" y="49"/>
                    </a:lnTo>
                    <a:lnTo>
                      <a:pt x="124" y="46"/>
                    </a:lnTo>
                    <a:lnTo>
                      <a:pt x="124" y="40"/>
                    </a:lnTo>
                    <a:lnTo>
                      <a:pt x="124" y="40"/>
                    </a:lnTo>
                    <a:lnTo>
                      <a:pt x="123" y="40"/>
                    </a:lnTo>
                    <a:lnTo>
                      <a:pt x="121" y="42"/>
                    </a:lnTo>
                    <a:lnTo>
                      <a:pt x="118" y="42"/>
                    </a:lnTo>
                    <a:lnTo>
                      <a:pt x="115" y="42"/>
                    </a:lnTo>
                    <a:lnTo>
                      <a:pt x="115" y="42"/>
                    </a:lnTo>
                    <a:lnTo>
                      <a:pt x="114" y="40"/>
                    </a:lnTo>
                    <a:lnTo>
                      <a:pt x="113" y="39"/>
                    </a:lnTo>
                    <a:lnTo>
                      <a:pt x="111" y="36"/>
                    </a:lnTo>
                    <a:lnTo>
                      <a:pt x="110" y="36"/>
                    </a:lnTo>
                    <a:lnTo>
                      <a:pt x="110" y="36"/>
                    </a:lnTo>
                    <a:lnTo>
                      <a:pt x="108" y="36"/>
                    </a:lnTo>
                    <a:lnTo>
                      <a:pt x="107" y="34"/>
                    </a:lnTo>
                    <a:lnTo>
                      <a:pt x="107" y="30"/>
                    </a:lnTo>
                    <a:lnTo>
                      <a:pt x="107" y="30"/>
                    </a:lnTo>
                    <a:lnTo>
                      <a:pt x="105" y="27"/>
                    </a:lnTo>
                    <a:lnTo>
                      <a:pt x="104" y="24"/>
                    </a:lnTo>
                    <a:lnTo>
                      <a:pt x="98" y="22"/>
                    </a:lnTo>
                    <a:lnTo>
                      <a:pt x="98" y="22"/>
                    </a:lnTo>
                    <a:lnTo>
                      <a:pt x="97" y="19"/>
                    </a:lnTo>
                    <a:lnTo>
                      <a:pt x="96" y="16"/>
                    </a:lnTo>
                    <a:lnTo>
                      <a:pt x="94" y="12"/>
                    </a:lnTo>
                    <a:lnTo>
                      <a:pt x="94" y="12"/>
                    </a:lnTo>
                    <a:lnTo>
                      <a:pt x="93" y="9"/>
                    </a:lnTo>
                    <a:lnTo>
                      <a:pt x="94" y="3"/>
                    </a:lnTo>
                    <a:lnTo>
                      <a:pt x="94" y="3"/>
                    </a:lnTo>
                    <a:lnTo>
                      <a:pt x="87" y="3"/>
                    </a:lnTo>
                    <a:lnTo>
                      <a:pt x="84" y="2"/>
                    </a:lnTo>
                    <a:lnTo>
                      <a:pt x="84" y="2"/>
                    </a:lnTo>
                    <a:lnTo>
                      <a:pt x="81" y="0"/>
                    </a:lnTo>
                    <a:lnTo>
                      <a:pt x="78" y="2"/>
                    </a:lnTo>
                    <a:lnTo>
                      <a:pt x="71" y="7"/>
                    </a:lnTo>
                    <a:lnTo>
                      <a:pt x="71" y="7"/>
                    </a:lnTo>
                    <a:lnTo>
                      <a:pt x="67" y="9"/>
                    </a:lnTo>
                    <a:lnTo>
                      <a:pt x="63" y="10"/>
                    </a:lnTo>
                    <a:lnTo>
                      <a:pt x="59" y="12"/>
                    </a:lnTo>
                    <a:lnTo>
                      <a:pt x="59" y="13"/>
                    </a:lnTo>
                    <a:lnTo>
                      <a:pt x="59" y="13"/>
                    </a:lnTo>
                    <a:lnTo>
                      <a:pt x="57" y="15"/>
                    </a:lnTo>
                    <a:lnTo>
                      <a:pt x="56" y="16"/>
                    </a:lnTo>
                    <a:lnTo>
                      <a:pt x="51" y="16"/>
                    </a:lnTo>
                    <a:lnTo>
                      <a:pt x="51" y="16"/>
                    </a:lnTo>
                    <a:lnTo>
                      <a:pt x="47" y="16"/>
                    </a:lnTo>
                    <a:lnTo>
                      <a:pt x="46" y="17"/>
                    </a:lnTo>
                    <a:lnTo>
                      <a:pt x="44" y="20"/>
                    </a:lnTo>
                    <a:lnTo>
                      <a:pt x="44" y="20"/>
                    </a:lnTo>
                    <a:lnTo>
                      <a:pt x="43" y="22"/>
                    </a:lnTo>
                    <a:lnTo>
                      <a:pt x="40" y="23"/>
                    </a:lnTo>
                    <a:lnTo>
                      <a:pt x="39" y="24"/>
                    </a:lnTo>
                    <a:lnTo>
                      <a:pt x="37" y="27"/>
                    </a:lnTo>
                    <a:lnTo>
                      <a:pt x="37" y="27"/>
                    </a:lnTo>
                    <a:lnTo>
                      <a:pt x="36" y="30"/>
                    </a:lnTo>
                    <a:lnTo>
                      <a:pt x="33" y="30"/>
                    </a:lnTo>
                    <a:lnTo>
                      <a:pt x="27" y="27"/>
                    </a:lnTo>
                    <a:lnTo>
                      <a:pt x="27" y="27"/>
                    </a:lnTo>
                    <a:lnTo>
                      <a:pt x="26" y="26"/>
                    </a:lnTo>
                    <a:lnTo>
                      <a:pt x="24" y="27"/>
                    </a:lnTo>
                    <a:lnTo>
                      <a:pt x="23" y="32"/>
                    </a:lnTo>
                    <a:lnTo>
                      <a:pt x="22" y="39"/>
                    </a:lnTo>
                    <a:lnTo>
                      <a:pt x="22" y="39"/>
                    </a:lnTo>
                    <a:lnTo>
                      <a:pt x="20" y="42"/>
                    </a:lnTo>
                    <a:lnTo>
                      <a:pt x="17" y="49"/>
                    </a:lnTo>
                    <a:lnTo>
                      <a:pt x="17" y="49"/>
                    </a:lnTo>
                    <a:lnTo>
                      <a:pt x="14" y="51"/>
                    </a:lnTo>
                    <a:lnTo>
                      <a:pt x="10" y="53"/>
                    </a:lnTo>
                    <a:lnTo>
                      <a:pt x="4" y="54"/>
                    </a:lnTo>
                    <a:lnTo>
                      <a:pt x="4" y="54"/>
                    </a:lnTo>
                    <a:lnTo>
                      <a:pt x="3" y="56"/>
                    </a:lnTo>
                    <a:lnTo>
                      <a:pt x="4" y="59"/>
                    </a:lnTo>
                    <a:lnTo>
                      <a:pt x="4" y="61"/>
                    </a:lnTo>
                    <a:lnTo>
                      <a:pt x="4" y="64"/>
                    </a:lnTo>
                    <a:lnTo>
                      <a:pt x="4" y="64"/>
                    </a:lnTo>
                    <a:lnTo>
                      <a:pt x="0" y="77"/>
                    </a:lnTo>
                    <a:lnTo>
                      <a:pt x="0" y="77"/>
                    </a:lnTo>
                    <a:lnTo>
                      <a:pt x="4" y="79"/>
                    </a:lnTo>
                    <a:lnTo>
                      <a:pt x="9" y="83"/>
                    </a:lnTo>
                    <a:lnTo>
                      <a:pt x="9" y="83"/>
                    </a:lnTo>
                    <a:lnTo>
                      <a:pt x="10" y="84"/>
                    </a:lnTo>
                    <a:lnTo>
                      <a:pt x="14" y="88"/>
                    </a:lnTo>
                    <a:lnTo>
                      <a:pt x="19" y="90"/>
                    </a:lnTo>
                    <a:lnTo>
                      <a:pt x="20" y="90"/>
                    </a:lnTo>
                    <a:lnTo>
                      <a:pt x="23" y="88"/>
                    </a:lnTo>
                    <a:lnTo>
                      <a:pt x="23" y="88"/>
                    </a:lnTo>
                    <a:lnTo>
                      <a:pt x="27" y="86"/>
                    </a:lnTo>
                    <a:lnTo>
                      <a:pt x="33" y="84"/>
                    </a:lnTo>
                    <a:lnTo>
                      <a:pt x="37" y="86"/>
                    </a:lnTo>
                    <a:lnTo>
                      <a:pt x="41" y="87"/>
                    </a:lnTo>
                    <a:lnTo>
                      <a:pt x="41" y="87"/>
                    </a:lnTo>
                    <a:lnTo>
                      <a:pt x="43" y="88"/>
                    </a:lnTo>
                    <a:lnTo>
                      <a:pt x="44" y="88"/>
                    </a:lnTo>
                    <a:lnTo>
                      <a:pt x="46" y="87"/>
                    </a:lnTo>
                    <a:lnTo>
                      <a:pt x="47" y="86"/>
                    </a:lnTo>
                    <a:lnTo>
                      <a:pt x="47" y="86"/>
                    </a:lnTo>
                    <a:lnTo>
                      <a:pt x="44" y="77"/>
                    </a:lnTo>
                    <a:lnTo>
                      <a:pt x="43" y="73"/>
                    </a:lnTo>
                    <a:lnTo>
                      <a:pt x="44" y="69"/>
                    </a:lnTo>
                    <a:lnTo>
                      <a:pt x="44" y="69"/>
                    </a:lnTo>
                    <a:lnTo>
                      <a:pt x="46" y="69"/>
                    </a:lnTo>
                    <a:lnTo>
                      <a:pt x="50" y="67"/>
                    </a:lnTo>
                    <a:lnTo>
                      <a:pt x="64" y="67"/>
                    </a:lnTo>
                    <a:lnTo>
                      <a:pt x="77" y="69"/>
                    </a:lnTo>
                    <a:lnTo>
                      <a:pt x="84" y="70"/>
                    </a:lnTo>
                    <a:lnTo>
                      <a:pt x="84" y="70"/>
                    </a:lnTo>
                    <a:lnTo>
                      <a:pt x="84" y="70"/>
                    </a:lnTo>
                    <a:lnTo>
                      <a:pt x="86" y="69"/>
                    </a:lnTo>
                    <a:lnTo>
                      <a:pt x="87" y="66"/>
                    </a:lnTo>
                    <a:lnTo>
                      <a:pt x="90" y="66"/>
                    </a:lnTo>
                    <a:lnTo>
                      <a:pt x="90" y="66"/>
                    </a:lnTo>
                    <a:lnTo>
                      <a:pt x="98" y="67"/>
                    </a:lnTo>
                    <a:lnTo>
                      <a:pt x="105" y="67"/>
                    </a:lnTo>
                    <a:lnTo>
                      <a:pt x="105" y="67"/>
                    </a:lnTo>
                    <a:lnTo>
                      <a:pt x="110" y="64"/>
                    </a:lnTo>
                    <a:lnTo>
                      <a:pt x="111" y="61"/>
                    </a:lnTo>
                    <a:lnTo>
                      <a:pt x="114" y="61"/>
                    </a:lnTo>
                    <a:lnTo>
                      <a:pt x="114" y="61"/>
                    </a:lnTo>
                    <a:lnTo>
                      <a:pt x="121" y="61"/>
                    </a:lnTo>
                    <a:lnTo>
                      <a:pt x="124" y="60"/>
                    </a:lnTo>
                    <a:lnTo>
                      <a:pt x="127" y="59"/>
                    </a:lnTo>
                    <a:lnTo>
                      <a:pt x="127" y="59"/>
                    </a:lnTo>
                    <a:lnTo>
                      <a:pt x="130" y="56"/>
                    </a:lnTo>
                    <a:lnTo>
                      <a:pt x="131" y="54"/>
                    </a:lnTo>
                    <a:lnTo>
                      <a:pt x="131" y="53"/>
                    </a:lnTo>
                    <a:lnTo>
                      <a:pt x="131" y="53"/>
                    </a:lnTo>
                    <a:lnTo>
                      <a:pt x="131" y="51"/>
                    </a:lnTo>
                    <a:lnTo>
                      <a:pt x="131" y="51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40" name="Freeform 221">
                <a:extLst>
                  <a:ext uri="{FF2B5EF4-FFF2-40B4-BE49-F238E27FC236}">
                    <a16:creationId xmlns:a16="http://schemas.microsoft.com/office/drawing/2014/main" id="{16A3E5FE-7E3D-CA0E-F3DE-976C7944B6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24375" y="3861680"/>
                <a:ext cx="409092" cy="312533"/>
              </a:xfrm>
              <a:custGeom>
                <a:avLst/>
                <a:gdLst/>
                <a:ahLst/>
                <a:cxnLst>
                  <a:cxn ang="0">
                    <a:pos x="237" y="8"/>
                  </a:cxn>
                  <a:cxn ang="0">
                    <a:pos x="222" y="12"/>
                  </a:cxn>
                  <a:cxn ang="0">
                    <a:pos x="207" y="2"/>
                  </a:cxn>
                  <a:cxn ang="0">
                    <a:pos x="121" y="43"/>
                  </a:cxn>
                  <a:cxn ang="0">
                    <a:pos x="82" y="70"/>
                  </a:cxn>
                  <a:cxn ang="0">
                    <a:pos x="65" y="76"/>
                  </a:cxn>
                  <a:cxn ang="0">
                    <a:pos x="65" y="113"/>
                  </a:cxn>
                  <a:cxn ang="0">
                    <a:pos x="61" y="124"/>
                  </a:cxn>
                  <a:cxn ang="0">
                    <a:pos x="55" y="134"/>
                  </a:cxn>
                  <a:cxn ang="0">
                    <a:pos x="49" y="137"/>
                  </a:cxn>
                  <a:cxn ang="0">
                    <a:pos x="24" y="140"/>
                  </a:cxn>
                  <a:cxn ang="0">
                    <a:pos x="15" y="141"/>
                  </a:cxn>
                  <a:cxn ang="0">
                    <a:pos x="1" y="144"/>
                  </a:cxn>
                  <a:cxn ang="0">
                    <a:pos x="1" y="153"/>
                  </a:cxn>
                  <a:cxn ang="0">
                    <a:pos x="4" y="160"/>
                  </a:cxn>
                  <a:cxn ang="0">
                    <a:pos x="11" y="165"/>
                  </a:cxn>
                  <a:cxn ang="0">
                    <a:pos x="14" y="171"/>
                  </a:cxn>
                  <a:cxn ang="0">
                    <a:pos x="17" y="177"/>
                  </a:cxn>
                  <a:cxn ang="0">
                    <a:pos x="20" y="180"/>
                  </a:cxn>
                  <a:cxn ang="0">
                    <a:pos x="22" y="183"/>
                  </a:cxn>
                  <a:cxn ang="0">
                    <a:pos x="30" y="181"/>
                  </a:cxn>
                  <a:cxn ang="0">
                    <a:pos x="31" y="187"/>
                  </a:cxn>
                  <a:cxn ang="0">
                    <a:pos x="32" y="190"/>
                  </a:cxn>
                  <a:cxn ang="0">
                    <a:pos x="38" y="192"/>
                  </a:cxn>
                  <a:cxn ang="0">
                    <a:pos x="41" y="185"/>
                  </a:cxn>
                  <a:cxn ang="0">
                    <a:pos x="47" y="187"/>
                  </a:cxn>
                  <a:cxn ang="0">
                    <a:pos x="49" y="194"/>
                  </a:cxn>
                  <a:cxn ang="0">
                    <a:pos x="54" y="194"/>
                  </a:cxn>
                  <a:cxn ang="0">
                    <a:pos x="57" y="191"/>
                  </a:cxn>
                  <a:cxn ang="0">
                    <a:pos x="64" y="180"/>
                  </a:cxn>
                  <a:cxn ang="0">
                    <a:pos x="65" y="170"/>
                  </a:cxn>
                  <a:cxn ang="0">
                    <a:pos x="69" y="165"/>
                  </a:cxn>
                  <a:cxn ang="0">
                    <a:pos x="82" y="167"/>
                  </a:cxn>
                  <a:cxn ang="0">
                    <a:pos x="88" y="163"/>
                  </a:cxn>
                  <a:cxn ang="0">
                    <a:pos x="94" y="164"/>
                  </a:cxn>
                  <a:cxn ang="0">
                    <a:pos x="104" y="167"/>
                  </a:cxn>
                  <a:cxn ang="0">
                    <a:pos x="109" y="175"/>
                  </a:cxn>
                  <a:cxn ang="0">
                    <a:pos x="113" y="175"/>
                  </a:cxn>
                  <a:cxn ang="0">
                    <a:pos x="126" y="171"/>
                  </a:cxn>
                  <a:cxn ang="0">
                    <a:pos x="139" y="178"/>
                  </a:cxn>
                  <a:cxn ang="0">
                    <a:pos x="150" y="180"/>
                  </a:cxn>
                  <a:cxn ang="0">
                    <a:pos x="159" y="174"/>
                  </a:cxn>
                  <a:cxn ang="0">
                    <a:pos x="166" y="171"/>
                  </a:cxn>
                  <a:cxn ang="0">
                    <a:pos x="186" y="171"/>
                  </a:cxn>
                  <a:cxn ang="0">
                    <a:pos x="196" y="174"/>
                  </a:cxn>
                  <a:cxn ang="0">
                    <a:pos x="203" y="173"/>
                  </a:cxn>
                  <a:cxn ang="0">
                    <a:pos x="212" y="164"/>
                  </a:cxn>
                  <a:cxn ang="0">
                    <a:pos x="213" y="164"/>
                  </a:cxn>
                  <a:cxn ang="0">
                    <a:pos x="213" y="154"/>
                  </a:cxn>
                  <a:cxn ang="0">
                    <a:pos x="217" y="146"/>
                  </a:cxn>
                  <a:cxn ang="0">
                    <a:pos x="222" y="137"/>
                  </a:cxn>
                  <a:cxn ang="0">
                    <a:pos x="243" y="113"/>
                  </a:cxn>
                  <a:cxn ang="0">
                    <a:pos x="244" y="73"/>
                  </a:cxn>
                  <a:cxn ang="0">
                    <a:pos x="247" y="56"/>
                  </a:cxn>
                  <a:cxn ang="0">
                    <a:pos x="246" y="49"/>
                  </a:cxn>
                  <a:cxn ang="0">
                    <a:pos x="244" y="43"/>
                  </a:cxn>
                  <a:cxn ang="0">
                    <a:pos x="239" y="32"/>
                  </a:cxn>
                </a:cxnLst>
                <a:rect l="0" t="0" r="r" b="b"/>
                <a:pathLst>
                  <a:path w="247" h="194">
                    <a:moveTo>
                      <a:pt x="237" y="29"/>
                    </a:moveTo>
                    <a:lnTo>
                      <a:pt x="237" y="29"/>
                    </a:lnTo>
                    <a:lnTo>
                      <a:pt x="237" y="8"/>
                    </a:lnTo>
                    <a:lnTo>
                      <a:pt x="224" y="15"/>
                    </a:lnTo>
                    <a:lnTo>
                      <a:pt x="224" y="15"/>
                    </a:lnTo>
                    <a:lnTo>
                      <a:pt x="222" y="12"/>
                    </a:lnTo>
                    <a:lnTo>
                      <a:pt x="213" y="5"/>
                    </a:lnTo>
                    <a:lnTo>
                      <a:pt x="213" y="5"/>
                    </a:lnTo>
                    <a:lnTo>
                      <a:pt x="207" y="2"/>
                    </a:lnTo>
                    <a:lnTo>
                      <a:pt x="199" y="0"/>
                    </a:lnTo>
                    <a:lnTo>
                      <a:pt x="190" y="0"/>
                    </a:lnTo>
                    <a:lnTo>
                      <a:pt x="121" y="43"/>
                    </a:lnTo>
                    <a:lnTo>
                      <a:pt x="92" y="67"/>
                    </a:lnTo>
                    <a:lnTo>
                      <a:pt x="92" y="67"/>
                    </a:lnTo>
                    <a:lnTo>
                      <a:pt x="82" y="70"/>
                    </a:lnTo>
                    <a:lnTo>
                      <a:pt x="67" y="74"/>
                    </a:lnTo>
                    <a:lnTo>
                      <a:pt x="67" y="74"/>
                    </a:lnTo>
                    <a:lnTo>
                      <a:pt x="65" y="76"/>
                    </a:lnTo>
                    <a:lnTo>
                      <a:pt x="65" y="76"/>
                    </a:lnTo>
                    <a:lnTo>
                      <a:pt x="65" y="100"/>
                    </a:lnTo>
                    <a:lnTo>
                      <a:pt x="65" y="113"/>
                    </a:lnTo>
                    <a:lnTo>
                      <a:pt x="64" y="119"/>
                    </a:lnTo>
                    <a:lnTo>
                      <a:pt x="64" y="119"/>
                    </a:lnTo>
                    <a:lnTo>
                      <a:pt x="61" y="124"/>
                    </a:lnTo>
                    <a:lnTo>
                      <a:pt x="59" y="130"/>
                    </a:lnTo>
                    <a:lnTo>
                      <a:pt x="59" y="130"/>
                    </a:lnTo>
                    <a:lnTo>
                      <a:pt x="55" y="134"/>
                    </a:lnTo>
                    <a:lnTo>
                      <a:pt x="52" y="136"/>
                    </a:lnTo>
                    <a:lnTo>
                      <a:pt x="49" y="137"/>
                    </a:lnTo>
                    <a:lnTo>
                      <a:pt x="49" y="137"/>
                    </a:lnTo>
                    <a:lnTo>
                      <a:pt x="37" y="138"/>
                    </a:lnTo>
                    <a:lnTo>
                      <a:pt x="30" y="140"/>
                    </a:lnTo>
                    <a:lnTo>
                      <a:pt x="24" y="140"/>
                    </a:lnTo>
                    <a:lnTo>
                      <a:pt x="24" y="140"/>
                    </a:lnTo>
                    <a:lnTo>
                      <a:pt x="20" y="140"/>
                    </a:lnTo>
                    <a:lnTo>
                      <a:pt x="15" y="141"/>
                    </a:lnTo>
                    <a:lnTo>
                      <a:pt x="11" y="144"/>
                    </a:lnTo>
                    <a:lnTo>
                      <a:pt x="11" y="144"/>
                    </a:lnTo>
                    <a:lnTo>
                      <a:pt x="1" y="144"/>
                    </a:lnTo>
                    <a:lnTo>
                      <a:pt x="1" y="144"/>
                    </a:lnTo>
                    <a:lnTo>
                      <a:pt x="0" y="150"/>
                    </a:lnTo>
                    <a:lnTo>
                      <a:pt x="1" y="153"/>
                    </a:lnTo>
                    <a:lnTo>
                      <a:pt x="1" y="153"/>
                    </a:lnTo>
                    <a:lnTo>
                      <a:pt x="3" y="157"/>
                    </a:lnTo>
                    <a:lnTo>
                      <a:pt x="4" y="160"/>
                    </a:lnTo>
                    <a:lnTo>
                      <a:pt x="5" y="163"/>
                    </a:lnTo>
                    <a:lnTo>
                      <a:pt x="5" y="163"/>
                    </a:lnTo>
                    <a:lnTo>
                      <a:pt x="11" y="165"/>
                    </a:lnTo>
                    <a:lnTo>
                      <a:pt x="12" y="168"/>
                    </a:lnTo>
                    <a:lnTo>
                      <a:pt x="14" y="171"/>
                    </a:lnTo>
                    <a:lnTo>
                      <a:pt x="14" y="171"/>
                    </a:lnTo>
                    <a:lnTo>
                      <a:pt x="14" y="175"/>
                    </a:lnTo>
                    <a:lnTo>
                      <a:pt x="15" y="177"/>
                    </a:lnTo>
                    <a:lnTo>
                      <a:pt x="17" y="177"/>
                    </a:lnTo>
                    <a:lnTo>
                      <a:pt x="17" y="177"/>
                    </a:lnTo>
                    <a:lnTo>
                      <a:pt x="18" y="177"/>
                    </a:lnTo>
                    <a:lnTo>
                      <a:pt x="20" y="180"/>
                    </a:lnTo>
                    <a:lnTo>
                      <a:pt x="21" y="181"/>
                    </a:lnTo>
                    <a:lnTo>
                      <a:pt x="22" y="183"/>
                    </a:lnTo>
                    <a:lnTo>
                      <a:pt x="22" y="183"/>
                    </a:lnTo>
                    <a:lnTo>
                      <a:pt x="25" y="183"/>
                    </a:lnTo>
                    <a:lnTo>
                      <a:pt x="28" y="183"/>
                    </a:lnTo>
                    <a:lnTo>
                      <a:pt x="30" y="181"/>
                    </a:lnTo>
                    <a:lnTo>
                      <a:pt x="31" y="181"/>
                    </a:lnTo>
                    <a:lnTo>
                      <a:pt x="31" y="181"/>
                    </a:lnTo>
                    <a:lnTo>
                      <a:pt x="31" y="187"/>
                    </a:lnTo>
                    <a:lnTo>
                      <a:pt x="31" y="190"/>
                    </a:lnTo>
                    <a:lnTo>
                      <a:pt x="32" y="190"/>
                    </a:lnTo>
                    <a:lnTo>
                      <a:pt x="32" y="190"/>
                    </a:lnTo>
                    <a:lnTo>
                      <a:pt x="34" y="191"/>
                    </a:lnTo>
                    <a:lnTo>
                      <a:pt x="38" y="192"/>
                    </a:lnTo>
                    <a:lnTo>
                      <a:pt x="38" y="192"/>
                    </a:lnTo>
                    <a:lnTo>
                      <a:pt x="38" y="190"/>
                    </a:lnTo>
                    <a:lnTo>
                      <a:pt x="40" y="187"/>
                    </a:lnTo>
                    <a:lnTo>
                      <a:pt x="41" y="185"/>
                    </a:lnTo>
                    <a:lnTo>
                      <a:pt x="44" y="185"/>
                    </a:lnTo>
                    <a:lnTo>
                      <a:pt x="44" y="185"/>
                    </a:lnTo>
                    <a:lnTo>
                      <a:pt x="47" y="187"/>
                    </a:lnTo>
                    <a:lnTo>
                      <a:pt x="47" y="190"/>
                    </a:lnTo>
                    <a:lnTo>
                      <a:pt x="47" y="191"/>
                    </a:lnTo>
                    <a:lnTo>
                      <a:pt x="49" y="194"/>
                    </a:lnTo>
                    <a:lnTo>
                      <a:pt x="49" y="194"/>
                    </a:lnTo>
                    <a:lnTo>
                      <a:pt x="52" y="194"/>
                    </a:lnTo>
                    <a:lnTo>
                      <a:pt x="54" y="194"/>
                    </a:lnTo>
                    <a:lnTo>
                      <a:pt x="55" y="192"/>
                    </a:lnTo>
                    <a:lnTo>
                      <a:pt x="57" y="191"/>
                    </a:lnTo>
                    <a:lnTo>
                      <a:pt x="57" y="191"/>
                    </a:lnTo>
                    <a:lnTo>
                      <a:pt x="57" y="187"/>
                    </a:lnTo>
                    <a:lnTo>
                      <a:pt x="59" y="184"/>
                    </a:lnTo>
                    <a:lnTo>
                      <a:pt x="64" y="180"/>
                    </a:lnTo>
                    <a:lnTo>
                      <a:pt x="64" y="180"/>
                    </a:lnTo>
                    <a:lnTo>
                      <a:pt x="64" y="173"/>
                    </a:lnTo>
                    <a:lnTo>
                      <a:pt x="65" y="170"/>
                    </a:lnTo>
                    <a:lnTo>
                      <a:pt x="67" y="167"/>
                    </a:lnTo>
                    <a:lnTo>
                      <a:pt x="67" y="167"/>
                    </a:lnTo>
                    <a:lnTo>
                      <a:pt x="69" y="165"/>
                    </a:lnTo>
                    <a:lnTo>
                      <a:pt x="74" y="165"/>
                    </a:lnTo>
                    <a:lnTo>
                      <a:pt x="82" y="167"/>
                    </a:lnTo>
                    <a:lnTo>
                      <a:pt x="82" y="167"/>
                    </a:lnTo>
                    <a:lnTo>
                      <a:pt x="84" y="165"/>
                    </a:lnTo>
                    <a:lnTo>
                      <a:pt x="86" y="164"/>
                    </a:lnTo>
                    <a:lnTo>
                      <a:pt x="88" y="163"/>
                    </a:lnTo>
                    <a:lnTo>
                      <a:pt x="91" y="163"/>
                    </a:lnTo>
                    <a:lnTo>
                      <a:pt x="91" y="163"/>
                    </a:lnTo>
                    <a:lnTo>
                      <a:pt x="94" y="164"/>
                    </a:lnTo>
                    <a:lnTo>
                      <a:pt x="98" y="165"/>
                    </a:lnTo>
                    <a:lnTo>
                      <a:pt x="101" y="165"/>
                    </a:lnTo>
                    <a:lnTo>
                      <a:pt x="104" y="167"/>
                    </a:lnTo>
                    <a:lnTo>
                      <a:pt x="104" y="167"/>
                    </a:lnTo>
                    <a:lnTo>
                      <a:pt x="108" y="174"/>
                    </a:lnTo>
                    <a:lnTo>
                      <a:pt x="109" y="175"/>
                    </a:lnTo>
                    <a:lnTo>
                      <a:pt x="111" y="175"/>
                    </a:lnTo>
                    <a:lnTo>
                      <a:pt x="113" y="175"/>
                    </a:lnTo>
                    <a:lnTo>
                      <a:pt x="113" y="175"/>
                    </a:lnTo>
                    <a:lnTo>
                      <a:pt x="121" y="173"/>
                    </a:lnTo>
                    <a:lnTo>
                      <a:pt x="126" y="171"/>
                    </a:lnTo>
                    <a:lnTo>
                      <a:pt x="126" y="171"/>
                    </a:lnTo>
                    <a:lnTo>
                      <a:pt x="129" y="173"/>
                    </a:lnTo>
                    <a:lnTo>
                      <a:pt x="132" y="174"/>
                    </a:lnTo>
                    <a:lnTo>
                      <a:pt x="139" y="178"/>
                    </a:lnTo>
                    <a:lnTo>
                      <a:pt x="139" y="178"/>
                    </a:lnTo>
                    <a:lnTo>
                      <a:pt x="146" y="180"/>
                    </a:lnTo>
                    <a:lnTo>
                      <a:pt x="150" y="180"/>
                    </a:lnTo>
                    <a:lnTo>
                      <a:pt x="155" y="178"/>
                    </a:lnTo>
                    <a:lnTo>
                      <a:pt x="155" y="178"/>
                    </a:lnTo>
                    <a:lnTo>
                      <a:pt x="159" y="174"/>
                    </a:lnTo>
                    <a:lnTo>
                      <a:pt x="163" y="171"/>
                    </a:lnTo>
                    <a:lnTo>
                      <a:pt x="166" y="171"/>
                    </a:lnTo>
                    <a:lnTo>
                      <a:pt x="166" y="171"/>
                    </a:lnTo>
                    <a:lnTo>
                      <a:pt x="176" y="170"/>
                    </a:lnTo>
                    <a:lnTo>
                      <a:pt x="183" y="170"/>
                    </a:lnTo>
                    <a:lnTo>
                      <a:pt x="186" y="171"/>
                    </a:lnTo>
                    <a:lnTo>
                      <a:pt x="186" y="171"/>
                    </a:lnTo>
                    <a:lnTo>
                      <a:pt x="192" y="174"/>
                    </a:lnTo>
                    <a:lnTo>
                      <a:pt x="196" y="174"/>
                    </a:lnTo>
                    <a:lnTo>
                      <a:pt x="200" y="174"/>
                    </a:lnTo>
                    <a:lnTo>
                      <a:pt x="200" y="174"/>
                    </a:lnTo>
                    <a:lnTo>
                      <a:pt x="203" y="173"/>
                    </a:lnTo>
                    <a:lnTo>
                      <a:pt x="206" y="168"/>
                    </a:lnTo>
                    <a:lnTo>
                      <a:pt x="209" y="165"/>
                    </a:lnTo>
                    <a:lnTo>
                      <a:pt x="212" y="164"/>
                    </a:lnTo>
                    <a:lnTo>
                      <a:pt x="212" y="164"/>
                    </a:lnTo>
                    <a:lnTo>
                      <a:pt x="213" y="164"/>
                    </a:lnTo>
                    <a:lnTo>
                      <a:pt x="213" y="164"/>
                    </a:lnTo>
                    <a:lnTo>
                      <a:pt x="213" y="158"/>
                    </a:lnTo>
                    <a:lnTo>
                      <a:pt x="213" y="158"/>
                    </a:lnTo>
                    <a:lnTo>
                      <a:pt x="213" y="154"/>
                    </a:lnTo>
                    <a:lnTo>
                      <a:pt x="215" y="151"/>
                    </a:lnTo>
                    <a:lnTo>
                      <a:pt x="216" y="150"/>
                    </a:lnTo>
                    <a:lnTo>
                      <a:pt x="217" y="146"/>
                    </a:lnTo>
                    <a:lnTo>
                      <a:pt x="217" y="146"/>
                    </a:lnTo>
                    <a:lnTo>
                      <a:pt x="219" y="141"/>
                    </a:lnTo>
                    <a:lnTo>
                      <a:pt x="222" y="137"/>
                    </a:lnTo>
                    <a:lnTo>
                      <a:pt x="229" y="126"/>
                    </a:lnTo>
                    <a:lnTo>
                      <a:pt x="243" y="113"/>
                    </a:lnTo>
                    <a:lnTo>
                      <a:pt x="243" y="113"/>
                    </a:lnTo>
                    <a:lnTo>
                      <a:pt x="243" y="107"/>
                    </a:lnTo>
                    <a:lnTo>
                      <a:pt x="244" y="94"/>
                    </a:lnTo>
                    <a:lnTo>
                      <a:pt x="244" y="73"/>
                    </a:lnTo>
                    <a:lnTo>
                      <a:pt x="244" y="73"/>
                    </a:lnTo>
                    <a:lnTo>
                      <a:pt x="244" y="64"/>
                    </a:lnTo>
                    <a:lnTo>
                      <a:pt x="247" y="56"/>
                    </a:lnTo>
                    <a:lnTo>
                      <a:pt x="247" y="56"/>
                    </a:lnTo>
                    <a:lnTo>
                      <a:pt x="247" y="52"/>
                    </a:lnTo>
                    <a:lnTo>
                      <a:pt x="246" y="49"/>
                    </a:lnTo>
                    <a:lnTo>
                      <a:pt x="244" y="47"/>
                    </a:lnTo>
                    <a:lnTo>
                      <a:pt x="244" y="43"/>
                    </a:lnTo>
                    <a:lnTo>
                      <a:pt x="244" y="43"/>
                    </a:lnTo>
                    <a:lnTo>
                      <a:pt x="243" y="39"/>
                    </a:lnTo>
                    <a:lnTo>
                      <a:pt x="242" y="35"/>
                    </a:lnTo>
                    <a:lnTo>
                      <a:pt x="239" y="32"/>
                    </a:lnTo>
                    <a:lnTo>
                      <a:pt x="237" y="29"/>
                    </a:lnTo>
                    <a:lnTo>
                      <a:pt x="237" y="29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41" name="Freeform 222">
                <a:extLst>
                  <a:ext uri="{FF2B5EF4-FFF2-40B4-BE49-F238E27FC236}">
                    <a16:creationId xmlns:a16="http://schemas.microsoft.com/office/drawing/2014/main" id="{247251BE-13CF-0CAD-E444-D786F5F3D6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77155" y="3861680"/>
                <a:ext cx="266655" cy="428524"/>
              </a:xfrm>
              <a:custGeom>
                <a:avLst/>
                <a:gdLst/>
                <a:ahLst/>
                <a:cxnLst>
                  <a:cxn ang="0">
                    <a:pos x="24" y="8"/>
                  </a:cxn>
                  <a:cxn ang="0">
                    <a:pos x="24" y="29"/>
                  </a:cxn>
                  <a:cxn ang="0">
                    <a:pos x="30" y="39"/>
                  </a:cxn>
                  <a:cxn ang="0">
                    <a:pos x="31" y="47"/>
                  </a:cxn>
                  <a:cxn ang="0">
                    <a:pos x="34" y="56"/>
                  </a:cxn>
                  <a:cxn ang="0">
                    <a:pos x="31" y="73"/>
                  </a:cxn>
                  <a:cxn ang="0">
                    <a:pos x="30" y="107"/>
                  </a:cxn>
                  <a:cxn ang="0">
                    <a:pos x="16" y="126"/>
                  </a:cxn>
                  <a:cxn ang="0">
                    <a:pos x="4" y="146"/>
                  </a:cxn>
                  <a:cxn ang="0">
                    <a:pos x="2" y="151"/>
                  </a:cxn>
                  <a:cxn ang="0">
                    <a:pos x="0" y="158"/>
                  </a:cxn>
                  <a:cxn ang="0">
                    <a:pos x="4" y="167"/>
                  </a:cxn>
                  <a:cxn ang="0">
                    <a:pos x="9" y="173"/>
                  </a:cxn>
                  <a:cxn ang="0">
                    <a:pos x="14" y="175"/>
                  </a:cxn>
                  <a:cxn ang="0">
                    <a:pos x="21" y="190"/>
                  </a:cxn>
                  <a:cxn ang="0">
                    <a:pos x="21" y="195"/>
                  </a:cxn>
                  <a:cxn ang="0">
                    <a:pos x="23" y="204"/>
                  </a:cxn>
                  <a:cxn ang="0">
                    <a:pos x="27" y="221"/>
                  </a:cxn>
                  <a:cxn ang="0">
                    <a:pos x="30" y="224"/>
                  </a:cxn>
                  <a:cxn ang="0">
                    <a:pos x="23" y="225"/>
                  </a:cxn>
                  <a:cxn ang="0">
                    <a:pos x="9" y="228"/>
                  </a:cxn>
                  <a:cxn ang="0">
                    <a:pos x="10" y="235"/>
                  </a:cxn>
                  <a:cxn ang="0">
                    <a:pos x="21" y="245"/>
                  </a:cxn>
                  <a:cxn ang="0">
                    <a:pos x="26" y="252"/>
                  </a:cxn>
                  <a:cxn ang="0">
                    <a:pos x="33" y="266"/>
                  </a:cxn>
                  <a:cxn ang="0">
                    <a:pos x="38" y="265"/>
                  </a:cxn>
                  <a:cxn ang="0">
                    <a:pos x="43" y="261"/>
                  </a:cxn>
                  <a:cxn ang="0">
                    <a:pos x="48" y="264"/>
                  </a:cxn>
                  <a:cxn ang="0">
                    <a:pos x="51" y="262"/>
                  </a:cxn>
                  <a:cxn ang="0">
                    <a:pos x="70" y="257"/>
                  </a:cxn>
                  <a:cxn ang="0">
                    <a:pos x="84" y="249"/>
                  </a:cxn>
                  <a:cxn ang="0">
                    <a:pos x="83" y="245"/>
                  </a:cxn>
                  <a:cxn ang="0">
                    <a:pos x="84" y="241"/>
                  </a:cxn>
                  <a:cxn ang="0">
                    <a:pos x="103" y="239"/>
                  </a:cxn>
                  <a:cxn ang="0">
                    <a:pos x="107" y="237"/>
                  </a:cxn>
                  <a:cxn ang="0">
                    <a:pos x="122" y="220"/>
                  </a:cxn>
                  <a:cxn ang="0">
                    <a:pos x="124" y="214"/>
                  </a:cxn>
                  <a:cxn ang="0">
                    <a:pos x="132" y="208"/>
                  </a:cxn>
                  <a:cxn ang="0">
                    <a:pos x="139" y="207"/>
                  </a:cxn>
                  <a:cxn ang="0">
                    <a:pos x="141" y="207"/>
                  </a:cxn>
                  <a:cxn ang="0">
                    <a:pos x="139" y="197"/>
                  </a:cxn>
                  <a:cxn ang="0">
                    <a:pos x="135" y="190"/>
                  </a:cxn>
                  <a:cxn ang="0">
                    <a:pos x="132" y="178"/>
                  </a:cxn>
                  <a:cxn ang="0">
                    <a:pos x="128" y="175"/>
                  </a:cxn>
                  <a:cxn ang="0">
                    <a:pos x="131" y="170"/>
                  </a:cxn>
                  <a:cxn ang="0">
                    <a:pos x="130" y="163"/>
                  </a:cxn>
                  <a:cxn ang="0">
                    <a:pos x="131" y="157"/>
                  </a:cxn>
                  <a:cxn ang="0">
                    <a:pos x="135" y="156"/>
                  </a:cxn>
                  <a:cxn ang="0">
                    <a:pos x="137" y="147"/>
                  </a:cxn>
                  <a:cxn ang="0">
                    <a:pos x="141" y="144"/>
                  </a:cxn>
                  <a:cxn ang="0">
                    <a:pos x="145" y="136"/>
                  </a:cxn>
                  <a:cxn ang="0">
                    <a:pos x="151" y="130"/>
                  </a:cxn>
                  <a:cxn ang="0">
                    <a:pos x="159" y="124"/>
                  </a:cxn>
                  <a:cxn ang="0">
                    <a:pos x="161" y="66"/>
                  </a:cxn>
                </a:cxnLst>
                <a:rect l="0" t="0" r="r" b="b"/>
                <a:pathLst>
                  <a:path w="161" h="266">
                    <a:moveTo>
                      <a:pt x="161" y="66"/>
                    </a:moveTo>
                    <a:lnTo>
                      <a:pt x="38" y="0"/>
                    </a:lnTo>
                    <a:lnTo>
                      <a:pt x="24" y="8"/>
                    </a:lnTo>
                    <a:lnTo>
                      <a:pt x="24" y="8"/>
                    </a:lnTo>
                    <a:lnTo>
                      <a:pt x="24" y="29"/>
                    </a:lnTo>
                    <a:lnTo>
                      <a:pt x="24" y="29"/>
                    </a:lnTo>
                    <a:lnTo>
                      <a:pt x="26" y="32"/>
                    </a:lnTo>
                    <a:lnTo>
                      <a:pt x="29" y="35"/>
                    </a:lnTo>
                    <a:lnTo>
                      <a:pt x="30" y="39"/>
                    </a:lnTo>
                    <a:lnTo>
                      <a:pt x="31" y="43"/>
                    </a:lnTo>
                    <a:lnTo>
                      <a:pt x="31" y="43"/>
                    </a:lnTo>
                    <a:lnTo>
                      <a:pt x="31" y="47"/>
                    </a:lnTo>
                    <a:lnTo>
                      <a:pt x="33" y="49"/>
                    </a:lnTo>
                    <a:lnTo>
                      <a:pt x="34" y="52"/>
                    </a:lnTo>
                    <a:lnTo>
                      <a:pt x="34" y="56"/>
                    </a:lnTo>
                    <a:lnTo>
                      <a:pt x="34" y="56"/>
                    </a:lnTo>
                    <a:lnTo>
                      <a:pt x="31" y="64"/>
                    </a:lnTo>
                    <a:lnTo>
                      <a:pt x="31" y="73"/>
                    </a:lnTo>
                    <a:lnTo>
                      <a:pt x="31" y="73"/>
                    </a:lnTo>
                    <a:lnTo>
                      <a:pt x="31" y="94"/>
                    </a:lnTo>
                    <a:lnTo>
                      <a:pt x="30" y="107"/>
                    </a:lnTo>
                    <a:lnTo>
                      <a:pt x="30" y="113"/>
                    </a:lnTo>
                    <a:lnTo>
                      <a:pt x="30" y="113"/>
                    </a:lnTo>
                    <a:lnTo>
                      <a:pt x="16" y="126"/>
                    </a:lnTo>
                    <a:lnTo>
                      <a:pt x="9" y="137"/>
                    </a:lnTo>
                    <a:lnTo>
                      <a:pt x="6" y="141"/>
                    </a:lnTo>
                    <a:lnTo>
                      <a:pt x="4" y="146"/>
                    </a:lnTo>
                    <a:lnTo>
                      <a:pt x="4" y="146"/>
                    </a:lnTo>
                    <a:lnTo>
                      <a:pt x="3" y="150"/>
                    </a:lnTo>
                    <a:lnTo>
                      <a:pt x="2" y="151"/>
                    </a:lnTo>
                    <a:lnTo>
                      <a:pt x="0" y="154"/>
                    </a:lnTo>
                    <a:lnTo>
                      <a:pt x="0" y="158"/>
                    </a:lnTo>
                    <a:lnTo>
                      <a:pt x="0" y="158"/>
                    </a:lnTo>
                    <a:lnTo>
                      <a:pt x="0" y="164"/>
                    </a:lnTo>
                    <a:lnTo>
                      <a:pt x="0" y="164"/>
                    </a:lnTo>
                    <a:lnTo>
                      <a:pt x="4" y="167"/>
                    </a:lnTo>
                    <a:lnTo>
                      <a:pt x="4" y="167"/>
                    </a:lnTo>
                    <a:lnTo>
                      <a:pt x="6" y="171"/>
                    </a:lnTo>
                    <a:lnTo>
                      <a:pt x="9" y="173"/>
                    </a:lnTo>
                    <a:lnTo>
                      <a:pt x="11" y="174"/>
                    </a:lnTo>
                    <a:lnTo>
                      <a:pt x="11" y="174"/>
                    </a:lnTo>
                    <a:lnTo>
                      <a:pt x="14" y="175"/>
                    </a:lnTo>
                    <a:lnTo>
                      <a:pt x="17" y="180"/>
                    </a:lnTo>
                    <a:lnTo>
                      <a:pt x="20" y="185"/>
                    </a:lnTo>
                    <a:lnTo>
                      <a:pt x="21" y="190"/>
                    </a:lnTo>
                    <a:lnTo>
                      <a:pt x="21" y="190"/>
                    </a:lnTo>
                    <a:lnTo>
                      <a:pt x="21" y="192"/>
                    </a:lnTo>
                    <a:lnTo>
                      <a:pt x="21" y="195"/>
                    </a:lnTo>
                    <a:lnTo>
                      <a:pt x="23" y="198"/>
                    </a:lnTo>
                    <a:lnTo>
                      <a:pt x="23" y="204"/>
                    </a:lnTo>
                    <a:lnTo>
                      <a:pt x="23" y="204"/>
                    </a:lnTo>
                    <a:lnTo>
                      <a:pt x="23" y="210"/>
                    </a:lnTo>
                    <a:lnTo>
                      <a:pt x="24" y="215"/>
                    </a:lnTo>
                    <a:lnTo>
                      <a:pt x="27" y="221"/>
                    </a:lnTo>
                    <a:lnTo>
                      <a:pt x="30" y="224"/>
                    </a:lnTo>
                    <a:lnTo>
                      <a:pt x="30" y="224"/>
                    </a:lnTo>
                    <a:lnTo>
                      <a:pt x="30" y="224"/>
                    </a:lnTo>
                    <a:lnTo>
                      <a:pt x="29" y="225"/>
                    </a:lnTo>
                    <a:lnTo>
                      <a:pt x="23" y="225"/>
                    </a:lnTo>
                    <a:lnTo>
                      <a:pt x="23" y="225"/>
                    </a:lnTo>
                    <a:lnTo>
                      <a:pt x="14" y="225"/>
                    </a:lnTo>
                    <a:lnTo>
                      <a:pt x="10" y="227"/>
                    </a:lnTo>
                    <a:lnTo>
                      <a:pt x="9" y="228"/>
                    </a:lnTo>
                    <a:lnTo>
                      <a:pt x="9" y="228"/>
                    </a:lnTo>
                    <a:lnTo>
                      <a:pt x="9" y="232"/>
                    </a:lnTo>
                    <a:lnTo>
                      <a:pt x="10" y="235"/>
                    </a:lnTo>
                    <a:lnTo>
                      <a:pt x="13" y="239"/>
                    </a:lnTo>
                    <a:lnTo>
                      <a:pt x="13" y="239"/>
                    </a:lnTo>
                    <a:lnTo>
                      <a:pt x="21" y="245"/>
                    </a:lnTo>
                    <a:lnTo>
                      <a:pt x="24" y="248"/>
                    </a:lnTo>
                    <a:lnTo>
                      <a:pt x="26" y="252"/>
                    </a:lnTo>
                    <a:lnTo>
                      <a:pt x="26" y="252"/>
                    </a:lnTo>
                    <a:lnTo>
                      <a:pt x="29" y="261"/>
                    </a:lnTo>
                    <a:lnTo>
                      <a:pt x="33" y="266"/>
                    </a:lnTo>
                    <a:lnTo>
                      <a:pt x="33" y="266"/>
                    </a:lnTo>
                    <a:lnTo>
                      <a:pt x="34" y="266"/>
                    </a:lnTo>
                    <a:lnTo>
                      <a:pt x="36" y="266"/>
                    </a:lnTo>
                    <a:lnTo>
                      <a:pt x="38" y="265"/>
                    </a:lnTo>
                    <a:lnTo>
                      <a:pt x="41" y="262"/>
                    </a:lnTo>
                    <a:lnTo>
                      <a:pt x="41" y="262"/>
                    </a:lnTo>
                    <a:lnTo>
                      <a:pt x="43" y="261"/>
                    </a:lnTo>
                    <a:lnTo>
                      <a:pt x="44" y="261"/>
                    </a:lnTo>
                    <a:lnTo>
                      <a:pt x="47" y="262"/>
                    </a:lnTo>
                    <a:lnTo>
                      <a:pt x="48" y="264"/>
                    </a:lnTo>
                    <a:lnTo>
                      <a:pt x="50" y="264"/>
                    </a:lnTo>
                    <a:lnTo>
                      <a:pt x="51" y="262"/>
                    </a:lnTo>
                    <a:lnTo>
                      <a:pt x="51" y="262"/>
                    </a:lnTo>
                    <a:lnTo>
                      <a:pt x="56" y="259"/>
                    </a:lnTo>
                    <a:lnTo>
                      <a:pt x="60" y="258"/>
                    </a:lnTo>
                    <a:lnTo>
                      <a:pt x="70" y="257"/>
                    </a:lnTo>
                    <a:lnTo>
                      <a:pt x="70" y="257"/>
                    </a:lnTo>
                    <a:lnTo>
                      <a:pt x="77" y="254"/>
                    </a:lnTo>
                    <a:lnTo>
                      <a:pt x="84" y="249"/>
                    </a:lnTo>
                    <a:lnTo>
                      <a:pt x="84" y="249"/>
                    </a:lnTo>
                    <a:lnTo>
                      <a:pt x="84" y="248"/>
                    </a:lnTo>
                    <a:lnTo>
                      <a:pt x="83" y="245"/>
                    </a:lnTo>
                    <a:lnTo>
                      <a:pt x="83" y="242"/>
                    </a:lnTo>
                    <a:lnTo>
                      <a:pt x="84" y="241"/>
                    </a:lnTo>
                    <a:lnTo>
                      <a:pt x="84" y="241"/>
                    </a:lnTo>
                    <a:lnTo>
                      <a:pt x="88" y="239"/>
                    </a:lnTo>
                    <a:lnTo>
                      <a:pt x="95" y="239"/>
                    </a:lnTo>
                    <a:lnTo>
                      <a:pt x="103" y="239"/>
                    </a:lnTo>
                    <a:lnTo>
                      <a:pt x="105" y="238"/>
                    </a:lnTo>
                    <a:lnTo>
                      <a:pt x="107" y="237"/>
                    </a:lnTo>
                    <a:lnTo>
                      <a:pt x="107" y="237"/>
                    </a:lnTo>
                    <a:lnTo>
                      <a:pt x="115" y="227"/>
                    </a:lnTo>
                    <a:lnTo>
                      <a:pt x="122" y="220"/>
                    </a:lnTo>
                    <a:lnTo>
                      <a:pt x="122" y="220"/>
                    </a:lnTo>
                    <a:lnTo>
                      <a:pt x="124" y="218"/>
                    </a:lnTo>
                    <a:lnTo>
                      <a:pt x="124" y="217"/>
                    </a:lnTo>
                    <a:lnTo>
                      <a:pt x="124" y="214"/>
                    </a:lnTo>
                    <a:lnTo>
                      <a:pt x="127" y="212"/>
                    </a:lnTo>
                    <a:lnTo>
                      <a:pt x="127" y="212"/>
                    </a:lnTo>
                    <a:lnTo>
                      <a:pt x="132" y="208"/>
                    </a:lnTo>
                    <a:lnTo>
                      <a:pt x="137" y="207"/>
                    </a:lnTo>
                    <a:lnTo>
                      <a:pt x="139" y="207"/>
                    </a:lnTo>
                    <a:lnTo>
                      <a:pt x="139" y="207"/>
                    </a:lnTo>
                    <a:lnTo>
                      <a:pt x="142" y="208"/>
                    </a:lnTo>
                    <a:lnTo>
                      <a:pt x="142" y="208"/>
                    </a:lnTo>
                    <a:lnTo>
                      <a:pt x="141" y="207"/>
                    </a:lnTo>
                    <a:lnTo>
                      <a:pt x="144" y="200"/>
                    </a:lnTo>
                    <a:lnTo>
                      <a:pt x="144" y="200"/>
                    </a:lnTo>
                    <a:lnTo>
                      <a:pt x="139" y="197"/>
                    </a:lnTo>
                    <a:lnTo>
                      <a:pt x="137" y="194"/>
                    </a:lnTo>
                    <a:lnTo>
                      <a:pt x="135" y="190"/>
                    </a:lnTo>
                    <a:lnTo>
                      <a:pt x="135" y="190"/>
                    </a:lnTo>
                    <a:lnTo>
                      <a:pt x="137" y="183"/>
                    </a:lnTo>
                    <a:lnTo>
                      <a:pt x="135" y="180"/>
                    </a:lnTo>
                    <a:lnTo>
                      <a:pt x="132" y="178"/>
                    </a:lnTo>
                    <a:lnTo>
                      <a:pt x="132" y="178"/>
                    </a:lnTo>
                    <a:lnTo>
                      <a:pt x="130" y="178"/>
                    </a:lnTo>
                    <a:lnTo>
                      <a:pt x="128" y="175"/>
                    </a:lnTo>
                    <a:lnTo>
                      <a:pt x="128" y="173"/>
                    </a:lnTo>
                    <a:lnTo>
                      <a:pt x="131" y="170"/>
                    </a:lnTo>
                    <a:lnTo>
                      <a:pt x="131" y="170"/>
                    </a:lnTo>
                    <a:lnTo>
                      <a:pt x="131" y="168"/>
                    </a:lnTo>
                    <a:lnTo>
                      <a:pt x="131" y="165"/>
                    </a:lnTo>
                    <a:lnTo>
                      <a:pt x="130" y="163"/>
                    </a:lnTo>
                    <a:lnTo>
                      <a:pt x="130" y="158"/>
                    </a:lnTo>
                    <a:lnTo>
                      <a:pt x="130" y="158"/>
                    </a:lnTo>
                    <a:lnTo>
                      <a:pt x="131" y="157"/>
                    </a:lnTo>
                    <a:lnTo>
                      <a:pt x="131" y="157"/>
                    </a:lnTo>
                    <a:lnTo>
                      <a:pt x="134" y="157"/>
                    </a:lnTo>
                    <a:lnTo>
                      <a:pt x="135" y="156"/>
                    </a:lnTo>
                    <a:lnTo>
                      <a:pt x="135" y="153"/>
                    </a:lnTo>
                    <a:lnTo>
                      <a:pt x="137" y="148"/>
                    </a:lnTo>
                    <a:lnTo>
                      <a:pt x="137" y="147"/>
                    </a:lnTo>
                    <a:lnTo>
                      <a:pt x="138" y="146"/>
                    </a:lnTo>
                    <a:lnTo>
                      <a:pt x="138" y="146"/>
                    </a:lnTo>
                    <a:lnTo>
                      <a:pt x="141" y="144"/>
                    </a:lnTo>
                    <a:lnTo>
                      <a:pt x="144" y="143"/>
                    </a:lnTo>
                    <a:lnTo>
                      <a:pt x="145" y="136"/>
                    </a:lnTo>
                    <a:lnTo>
                      <a:pt x="145" y="136"/>
                    </a:lnTo>
                    <a:lnTo>
                      <a:pt x="145" y="134"/>
                    </a:lnTo>
                    <a:lnTo>
                      <a:pt x="147" y="133"/>
                    </a:lnTo>
                    <a:lnTo>
                      <a:pt x="151" y="130"/>
                    </a:lnTo>
                    <a:lnTo>
                      <a:pt x="158" y="127"/>
                    </a:lnTo>
                    <a:lnTo>
                      <a:pt x="158" y="127"/>
                    </a:lnTo>
                    <a:lnTo>
                      <a:pt x="159" y="124"/>
                    </a:lnTo>
                    <a:lnTo>
                      <a:pt x="161" y="119"/>
                    </a:lnTo>
                    <a:lnTo>
                      <a:pt x="161" y="110"/>
                    </a:lnTo>
                    <a:lnTo>
                      <a:pt x="161" y="66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42" name="Freeform 223">
                <a:extLst>
                  <a:ext uri="{FF2B5EF4-FFF2-40B4-BE49-F238E27FC236}">
                    <a16:creationId xmlns:a16="http://schemas.microsoft.com/office/drawing/2014/main" id="{94528B7E-4752-A73C-6554-B711EAE275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65341" y="3624864"/>
                <a:ext cx="281561" cy="280313"/>
              </a:xfrm>
              <a:custGeom>
                <a:avLst/>
                <a:gdLst/>
                <a:ahLst/>
                <a:cxnLst>
                  <a:cxn ang="0">
                    <a:pos x="149" y="9"/>
                  </a:cxn>
                  <a:cxn ang="0">
                    <a:pos x="148" y="12"/>
                  </a:cxn>
                  <a:cxn ang="0">
                    <a:pos x="145" y="12"/>
                  </a:cxn>
                  <a:cxn ang="0">
                    <a:pos x="135" y="11"/>
                  </a:cxn>
                  <a:cxn ang="0">
                    <a:pos x="131" y="11"/>
                  </a:cxn>
                  <a:cxn ang="0">
                    <a:pos x="119" y="11"/>
                  </a:cxn>
                  <a:cxn ang="0">
                    <a:pos x="109" y="7"/>
                  </a:cxn>
                  <a:cxn ang="0">
                    <a:pos x="102" y="5"/>
                  </a:cxn>
                  <a:cxn ang="0">
                    <a:pos x="82" y="9"/>
                  </a:cxn>
                  <a:cxn ang="0">
                    <a:pos x="76" y="12"/>
                  </a:cxn>
                  <a:cxn ang="0">
                    <a:pos x="74" y="15"/>
                  </a:cxn>
                  <a:cxn ang="0">
                    <a:pos x="64" y="15"/>
                  </a:cxn>
                  <a:cxn ang="0">
                    <a:pos x="58" y="14"/>
                  </a:cxn>
                  <a:cxn ang="0">
                    <a:pos x="38" y="7"/>
                  </a:cxn>
                  <a:cxn ang="0">
                    <a:pos x="30" y="5"/>
                  </a:cxn>
                  <a:cxn ang="0">
                    <a:pos x="8" y="2"/>
                  </a:cxn>
                  <a:cxn ang="0">
                    <a:pos x="5" y="0"/>
                  </a:cxn>
                  <a:cxn ang="0">
                    <a:pos x="2" y="4"/>
                  </a:cxn>
                  <a:cxn ang="0">
                    <a:pos x="2" y="15"/>
                  </a:cxn>
                  <a:cxn ang="0">
                    <a:pos x="1" y="24"/>
                  </a:cxn>
                  <a:cxn ang="0">
                    <a:pos x="0" y="28"/>
                  </a:cxn>
                  <a:cxn ang="0">
                    <a:pos x="1" y="39"/>
                  </a:cxn>
                  <a:cxn ang="0">
                    <a:pos x="1" y="48"/>
                  </a:cxn>
                  <a:cxn ang="0">
                    <a:pos x="99" y="172"/>
                  </a:cxn>
                  <a:cxn ang="0">
                    <a:pos x="105" y="167"/>
                  </a:cxn>
                  <a:cxn ang="0">
                    <a:pos x="108" y="167"/>
                  </a:cxn>
                  <a:cxn ang="0">
                    <a:pos x="112" y="170"/>
                  </a:cxn>
                  <a:cxn ang="0">
                    <a:pos x="133" y="170"/>
                  </a:cxn>
                  <a:cxn ang="0">
                    <a:pos x="139" y="174"/>
                  </a:cxn>
                  <a:cxn ang="0">
                    <a:pos x="142" y="174"/>
                  </a:cxn>
                  <a:cxn ang="0">
                    <a:pos x="145" y="172"/>
                  </a:cxn>
                  <a:cxn ang="0">
                    <a:pos x="152" y="167"/>
                  </a:cxn>
                  <a:cxn ang="0">
                    <a:pos x="153" y="167"/>
                  </a:cxn>
                  <a:cxn ang="0">
                    <a:pos x="158" y="162"/>
                  </a:cxn>
                  <a:cxn ang="0">
                    <a:pos x="160" y="156"/>
                  </a:cxn>
                  <a:cxn ang="0">
                    <a:pos x="162" y="156"/>
                  </a:cxn>
                  <a:cxn ang="0">
                    <a:pos x="170" y="150"/>
                  </a:cxn>
                  <a:cxn ang="0">
                    <a:pos x="170" y="149"/>
                  </a:cxn>
                  <a:cxn ang="0">
                    <a:pos x="170" y="143"/>
                  </a:cxn>
                  <a:cxn ang="0">
                    <a:pos x="170" y="139"/>
                  </a:cxn>
                  <a:cxn ang="0">
                    <a:pos x="166" y="132"/>
                  </a:cxn>
                  <a:cxn ang="0">
                    <a:pos x="163" y="125"/>
                  </a:cxn>
                  <a:cxn ang="0">
                    <a:pos x="153" y="108"/>
                  </a:cxn>
                  <a:cxn ang="0">
                    <a:pos x="146" y="92"/>
                  </a:cxn>
                  <a:cxn ang="0">
                    <a:pos x="145" y="88"/>
                  </a:cxn>
                  <a:cxn ang="0">
                    <a:pos x="139" y="81"/>
                  </a:cxn>
                  <a:cxn ang="0">
                    <a:pos x="139" y="76"/>
                  </a:cxn>
                  <a:cxn ang="0">
                    <a:pos x="136" y="69"/>
                  </a:cxn>
                  <a:cxn ang="0">
                    <a:pos x="128" y="58"/>
                  </a:cxn>
                  <a:cxn ang="0">
                    <a:pos x="121" y="41"/>
                  </a:cxn>
                  <a:cxn ang="0">
                    <a:pos x="121" y="29"/>
                  </a:cxn>
                  <a:cxn ang="0">
                    <a:pos x="122" y="31"/>
                  </a:cxn>
                  <a:cxn ang="0">
                    <a:pos x="131" y="49"/>
                  </a:cxn>
                  <a:cxn ang="0">
                    <a:pos x="138" y="62"/>
                  </a:cxn>
                  <a:cxn ang="0">
                    <a:pos x="145" y="71"/>
                  </a:cxn>
                  <a:cxn ang="0">
                    <a:pos x="148" y="71"/>
                  </a:cxn>
                  <a:cxn ang="0">
                    <a:pos x="150" y="66"/>
                  </a:cxn>
                  <a:cxn ang="0">
                    <a:pos x="155" y="51"/>
                  </a:cxn>
                  <a:cxn ang="0">
                    <a:pos x="158" y="48"/>
                  </a:cxn>
                  <a:cxn ang="0">
                    <a:pos x="158" y="45"/>
                  </a:cxn>
                </a:cxnLst>
                <a:rect l="0" t="0" r="r" b="b"/>
                <a:pathLst>
                  <a:path w="170" h="174">
                    <a:moveTo>
                      <a:pt x="160" y="38"/>
                    </a:moveTo>
                    <a:lnTo>
                      <a:pt x="149" y="9"/>
                    </a:lnTo>
                    <a:lnTo>
                      <a:pt x="149" y="9"/>
                    </a:lnTo>
                    <a:lnTo>
                      <a:pt x="148" y="12"/>
                    </a:lnTo>
                    <a:lnTo>
                      <a:pt x="148" y="12"/>
                    </a:lnTo>
                    <a:lnTo>
                      <a:pt x="145" y="12"/>
                    </a:lnTo>
                    <a:lnTo>
                      <a:pt x="140" y="12"/>
                    </a:lnTo>
                    <a:lnTo>
                      <a:pt x="135" y="11"/>
                    </a:lnTo>
                    <a:lnTo>
                      <a:pt x="131" y="11"/>
                    </a:lnTo>
                    <a:lnTo>
                      <a:pt x="131" y="11"/>
                    </a:lnTo>
                    <a:lnTo>
                      <a:pt x="125" y="12"/>
                    </a:lnTo>
                    <a:lnTo>
                      <a:pt x="119" y="11"/>
                    </a:lnTo>
                    <a:lnTo>
                      <a:pt x="109" y="7"/>
                    </a:lnTo>
                    <a:lnTo>
                      <a:pt x="109" y="7"/>
                    </a:lnTo>
                    <a:lnTo>
                      <a:pt x="106" y="7"/>
                    </a:lnTo>
                    <a:lnTo>
                      <a:pt x="102" y="5"/>
                    </a:lnTo>
                    <a:lnTo>
                      <a:pt x="92" y="7"/>
                    </a:lnTo>
                    <a:lnTo>
                      <a:pt x="82" y="9"/>
                    </a:lnTo>
                    <a:lnTo>
                      <a:pt x="78" y="11"/>
                    </a:lnTo>
                    <a:lnTo>
                      <a:pt x="76" y="12"/>
                    </a:lnTo>
                    <a:lnTo>
                      <a:pt x="76" y="12"/>
                    </a:lnTo>
                    <a:lnTo>
                      <a:pt x="74" y="15"/>
                    </a:lnTo>
                    <a:lnTo>
                      <a:pt x="69" y="17"/>
                    </a:lnTo>
                    <a:lnTo>
                      <a:pt x="64" y="15"/>
                    </a:lnTo>
                    <a:lnTo>
                      <a:pt x="58" y="14"/>
                    </a:lnTo>
                    <a:lnTo>
                      <a:pt x="58" y="14"/>
                    </a:lnTo>
                    <a:lnTo>
                      <a:pt x="45" y="9"/>
                    </a:lnTo>
                    <a:lnTo>
                      <a:pt x="38" y="7"/>
                    </a:lnTo>
                    <a:lnTo>
                      <a:pt x="30" y="5"/>
                    </a:lnTo>
                    <a:lnTo>
                      <a:pt x="30" y="5"/>
                    </a:lnTo>
                    <a:lnTo>
                      <a:pt x="12" y="4"/>
                    </a:lnTo>
                    <a:lnTo>
                      <a:pt x="8" y="2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2" y="11"/>
                    </a:lnTo>
                    <a:lnTo>
                      <a:pt x="2" y="15"/>
                    </a:lnTo>
                    <a:lnTo>
                      <a:pt x="2" y="19"/>
                    </a:lnTo>
                    <a:lnTo>
                      <a:pt x="1" y="24"/>
                    </a:lnTo>
                    <a:lnTo>
                      <a:pt x="1" y="24"/>
                    </a:lnTo>
                    <a:lnTo>
                      <a:pt x="0" y="28"/>
                    </a:lnTo>
                    <a:lnTo>
                      <a:pt x="0" y="34"/>
                    </a:lnTo>
                    <a:lnTo>
                      <a:pt x="1" y="39"/>
                    </a:lnTo>
                    <a:lnTo>
                      <a:pt x="1" y="48"/>
                    </a:lnTo>
                    <a:lnTo>
                      <a:pt x="1" y="48"/>
                    </a:lnTo>
                    <a:lnTo>
                      <a:pt x="1" y="172"/>
                    </a:lnTo>
                    <a:lnTo>
                      <a:pt x="99" y="172"/>
                    </a:lnTo>
                    <a:lnTo>
                      <a:pt x="99" y="172"/>
                    </a:lnTo>
                    <a:lnTo>
                      <a:pt x="105" y="167"/>
                    </a:lnTo>
                    <a:lnTo>
                      <a:pt x="105" y="167"/>
                    </a:lnTo>
                    <a:lnTo>
                      <a:pt x="108" y="167"/>
                    </a:lnTo>
                    <a:lnTo>
                      <a:pt x="109" y="167"/>
                    </a:lnTo>
                    <a:lnTo>
                      <a:pt x="112" y="170"/>
                    </a:lnTo>
                    <a:lnTo>
                      <a:pt x="133" y="170"/>
                    </a:lnTo>
                    <a:lnTo>
                      <a:pt x="133" y="170"/>
                    </a:lnTo>
                    <a:lnTo>
                      <a:pt x="136" y="173"/>
                    </a:lnTo>
                    <a:lnTo>
                      <a:pt x="139" y="174"/>
                    </a:lnTo>
                    <a:lnTo>
                      <a:pt x="142" y="174"/>
                    </a:lnTo>
                    <a:lnTo>
                      <a:pt x="142" y="174"/>
                    </a:lnTo>
                    <a:lnTo>
                      <a:pt x="145" y="173"/>
                    </a:lnTo>
                    <a:lnTo>
                      <a:pt x="145" y="172"/>
                    </a:lnTo>
                    <a:lnTo>
                      <a:pt x="148" y="169"/>
                    </a:lnTo>
                    <a:lnTo>
                      <a:pt x="152" y="167"/>
                    </a:lnTo>
                    <a:lnTo>
                      <a:pt x="152" y="167"/>
                    </a:lnTo>
                    <a:lnTo>
                      <a:pt x="153" y="167"/>
                    </a:lnTo>
                    <a:lnTo>
                      <a:pt x="155" y="166"/>
                    </a:lnTo>
                    <a:lnTo>
                      <a:pt x="158" y="162"/>
                    </a:lnTo>
                    <a:lnTo>
                      <a:pt x="159" y="157"/>
                    </a:lnTo>
                    <a:lnTo>
                      <a:pt x="160" y="156"/>
                    </a:lnTo>
                    <a:lnTo>
                      <a:pt x="162" y="156"/>
                    </a:lnTo>
                    <a:lnTo>
                      <a:pt x="162" y="156"/>
                    </a:lnTo>
                    <a:lnTo>
                      <a:pt x="166" y="156"/>
                    </a:lnTo>
                    <a:lnTo>
                      <a:pt x="170" y="150"/>
                    </a:lnTo>
                    <a:lnTo>
                      <a:pt x="170" y="150"/>
                    </a:lnTo>
                    <a:lnTo>
                      <a:pt x="170" y="149"/>
                    </a:lnTo>
                    <a:lnTo>
                      <a:pt x="170" y="149"/>
                    </a:lnTo>
                    <a:lnTo>
                      <a:pt x="170" y="143"/>
                    </a:lnTo>
                    <a:lnTo>
                      <a:pt x="170" y="143"/>
                    </a:lnTo>
                    <a:lnTo>
                      <a:pt x="170" y="139"/>
                    </a:lnTo>
                    <a:lnTo>
                      <a:pt x="169" y="135"/>
                    </a:lnTo>
                    <a:lnTo>
                      <a:pt x="166" y="132"/>
                    </a:lnTo>
                    <a:lnTo>
                      <a:pt x="163" y="125"/>
                    </a:lnTo>
                    <a:lnTo>
                      <a:pt x="163" y="125"/>
                    </a:lnTo>
                    <a:lnTo>
                      <a:pt x="159" y="116"/>
                    </a:lnTo>
                    <a:lnTo>
                      <a:pt x="153" y="108"/>
                    </a:lnTo>
                    <a:lnTo>
                      <a:pt x="149" y="99"/>
                    </a:lnTo>
                    <a:lnTo>
                      <a:pt x="146" y="92"/>
                    </a:lnTo>
                    <a:lnTo>
                      <a:pt x="146" y="92"/>
                    </a:lnTo>
                    <a:lnTo>
                      <a:pt x="145" y="88"/>
                    </a:lnTo>
                    <a:lnTo>
                      <a:pt x="142" y="85"/>
                    </a:lnTo>
                    <a:lnTo>
                      <a:pt x="139" y="81"/>
                    </a:lnTo>
                    <a:lnTo>
                      <a:pt x="139" y="76"/>
                    </a:lnTo>
                    <a:lnTo>
                      <a:pt x="139" y="76"/>
                    </a:lnTo>
                    <a:lnTo>
                      <a:pt x="138" y="72"/>
                    </a:lnTo>
                    <a:lnTo>
                      <a:pt x="136" y="69"/>
                    </a:lnTo>
                    <a:lnTo>
                      <a:pt x="128" y="58"/>
                    </a:lnTo>
                    <a:lnTo>
                      <a:pt x="128" y="58"/>
                    </a:lnTo>
                    <a:lnTo>
                      <a:pt x="123" y="49"/>
                    </a:lnTo>
                    <a:lnTo>
                      <a:pt x="121" y="41"/>
                    </a:lnTo>
                    <a:lnTo>
                      <a:pt x="119" y="32"/>
                    </a:lnTo>
                    <a:lnTo>
                      <a:pt x="121" y="29"/>
                    </a:lnTo>
                    <a:lnTo>
                      <a:pt x="121" y="29"/>
                    </a:lnTo>
                    <a:lnTo>
                      <a:pt x="122" y="31"/>
                    </a:lnTo>
                    <a:lnTo>
                      <a:pt x="126" y="36"/>
                    </a:lnTo>
                    <a:lnTo>
                      <a:pt x="131" y="49"/>
                    </a:lnTo>
                    <a:lnTo>
                      <a:pt x="131" y="49"/>
                    </a:lnTo>
                    <a:lnTo>
                      <a:pt x="138" y="62"/>
                    </a:lnTo>
                    <a:lnTo>
                      <a:pt x="142" y="68"/>
                    </a:lnTo>
                    <a:lnTo>
                      <a:pt x="145" y="71"/>
                    </a:lnTo>
                    <a:lnTo>
                      <a:pt x="148" y="71"/>
                    </a:lnTo>
                    <a:lnTo>
                      <a:pt x="148" y="71"/>
                    </a:lnTo>
                    <a:lnTo>
                      <a:pt x="149" y="69"/>
                    </a:lnTo>
                    <a:lnTo>
                      <a:pt x="150" y="66"/>
                    </a:lnTo>
                    <a:lnTo>
                      <a:pt x="153" y="59"/>
                    </a:lnTo>
                    <a:lnTo>
                      <a:pt x="155" y="51"/>
                    </a:lnTo>
                    <a:lnTo>
                      <a:pt x="158" y="48"/>
                    </a:lnTo>
                    <a:lnTo>
                      <a:pt x="158" y="48"/>
                    </a:lnTo>
                    <a:lnTo>
                      <a:pt x="158" y="49"/>
                    </a:lnTo>
                    <a:lnTo>
                      <a:pt x="158" y="45"/>
                    </a:lnTo>
                    <a:lnTo>
                      <a:pt x="160" y="38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43" name="Freeform 224">
                <a:extLst>
                  <a:ext uri="{FF2B5EF4-FFF2-40B4-BE49-F238E27FC236}">
                    <a16:creationId xmlns:a16="http://schemas.microsoft.com/office/drawing/2014/main" id="{0DDEA44A-BA92-07EB-A3E6-D77C0C3A95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54593" y="4423917"/>
                <a:ext cx="145749" cy="162711"/>
              </a:xfrm>
              <a:custGeom>
                <a:avLst/>
                <a:gdLst/>
                <a:ahLst/>
                <a:cxnLst>
                  <a:cxn ang="0">
                    <a:pos x="44" y="97"/>
                  </a:cxn>
                  <a:cxn ang="0">
                    <a:pos x="48" y="92"/>
                  </a:cxn>
                  <a:cxn ang="0">
                    <a:pos x="46" y="84"/>
                  </a:cxn>
                  <a:cxn ang="0">
                    <a:pos x="46" y="80"/>
                  </a:cxn>
                  <a:cxn ang="0">
                    <a:pos x="51" y="77"/>
                  </a:cxn>
                  <a:cxn ang="0">
                    <a:pos x="56" y="77"/>
                  </a:cxn>
                  <a:cxn ang="0">
                    <a:pos x="58" y="75"/>
                  </a:cxn>
                  <a:cxn ang="0">
                    <a:pos x="60" y="70"/>
                  </a:cxn>
                  <a:cxn ang="0">
                    <a:pos x="63" y="68"/>
                  </a:cxn>
                  <a:cxn ang="0">
                    <a:pos x="67" y="73"/>
                  </a:cxn>
                  <a:cxn ang="0">
                    <a:pos x="70" y="77"/>
                  </a:cxn>
                  <a:cxn ang="0">
                    <a:pos x="71" y="78"/>
                  </a:cxn>
                  <a:cxn ang="0">
                    <a:pos x="77" y="78"/>
                  </a:cxn>
                  <a:cxn ang="0">
                    <a:pos x="84" y="80"/>
                  </a:cxn>
                  <a:cxn ang="0">
                    <a:pos x="85" y="78"/>
                  </a:cxn>
                  <a:cxn ang="0">
                    <a:pos x="88" y="73"/>
                  </a:cxn>
                  <a:cxn ang="0">
                    <a:pos x="88" y="61"/>
                  </a:cxn>
                  <a:cxn ang="0">
                    <a:pos x="87" y="47"/>
                  </a:cxn>
                  <a:cxn ang="0">
                    <a:pos x="84" y="44"/>
                  </a:cxn>
                  <a:cxn ang="0">
                    <a:pos x="78" y="37"/>
                  </a:cxn>
                  <a:cxn ang="0">
                    <a:pos x="81" y="31"/>
                  </a:cxn>
                  <a:cxn ang="0">
                    <a:pos x="85" y="28"/>
                  </a:cxn>
                  <a:cxn ang="0">
                    <a:pos x="85" y="21"/>
                  </a:cxn>
                  <a:cxn ang="0">
                    <a:pos x="84" y="18"/>
                  </a:cxn>
                  <a:cxn ang="0">
                    <a:pos x="78" y="17"/>
                  </a:cxn>
                  <a:cxn ang="0">
                    <a:pos x="70" y="18"/>
                  </a:cxn>
                  <a:cxn ang="0">
                    <a:pos x="67" y="18"/>
                  </a:cxn>
                  <a:cxn ang="0">
                    <a:pos x="70" y="1"/>
                  </a:cxn>
                  <a:cxn ang="0">
                    <a:pos x="46" y="0"/>
                  </a:cxn>
                  <a:cxn ang="0">
                    <a:pos x="43" y="1"/>
                  </a:cxn>
                  <a:cxn ang="0">
                    <a:pos x="41" y="21"/>
                  </a:cxn>
                  <a:cxn ang="0">
                    <a:pos x="20" y="23"/>
                  </a:cxn>
                  <a:cxn ang="0">
                    <a:pos x="13" y="24"/>
                  </a:cxn>
                  <a:cxn ang="0">
                    <a:pos x="10" y="27"/>
                  </a:cxn>
                  <a:cxn ang="0">
                    <a:pos x="10" y="28"/>
                  </a:cxn>
                  <a:cxn ang="0">
                    <a:pos x="14" y="33"/>
                  </a:cxn>
                  <a:cxn ang="0">
                    <a:pos x="16" y="36"/>
                  </a:cxn>
                  <a:cxn ang="0">
                    <a:pos x="16" y="37"/>
                  </a:cxn>
                  <a:cxn ang="0">
                    <a:pos x="9" y="40"/>
                  </a:cxn>
                  <a:cxn ang="0">
                    <a:pos x="7" y="43"/>
                  </a:cxn>
                  <a:cxn ang="0">
                    <a:pos x="7" y="46"/>
                  </a:cxn>
                  <a:cxn ang="0">
                    <a:pos x="2" y="53"/>
                  </a:cxn>
                  <a:cxn ang="0">
                    <a:pos x="0" y="54"/>
                  </a:cxn>
                  <a:cxn ang="0">
                    <a:pos x="3" y="60"/>
                  </a:cxn>
                  <a:cxn ang="0">
                    <a:pos x="9" y="67"/>
                  </a:cxn>
                  <a:cxn ang="0">
                    <a:pos x="9" y="68"/>
                  </a:cxn>
                  <a:cxn ang="0">
                    <a:pos x="20" y="81"/>
                  </a:cxn>
                  <a:cxn ang="0">
                    <a:pos x="24" y="87"/>
                  </a:cxn>
                  <a:cxn ang="0">
                    <a:pos x="30" y="95"/>
                  </a:cxn>
                  <a:cxn ang="0">
                    <a:pos x="36" y="101"/>
                  </a:cxn>
                  <a:cxn ang="0">
                    <a:pos x="44" y="97"/>
                  </a:cxn>
                </a:cxnLst>
                <a:rect l="0" t="0" r="r" b="b"/>
                <a:pathLst>
                  <a:path w="88" h="101">
                    <a:moveTo>
                      <a:pt x="44" y="97"/>
                    </a:moveTo>
                    <a:lnTo>
                      <a:pt x="44" y="97"/>
                    </a:lnTo>
                    <a:lnTo>
                      <a:pt x="48" y="95"/>
                    </a:lnTo>
                    <a:lnTo>
                      <a:pt x="48" y="92"/>
                    </a:lnTo>
                    <a:lnTo>
                      <a:pt x="48" y="88"/>
                    </a:lnTo>
                    <a:lnTo>
                      <a:pt x="46" y="84"/>
                    </a:lnTo>
                    <a:lnTo>
                      <a:pt x="46" y="84"/>
                    </a:lnTo>
                    <a:lnTo>
                      <a:pt x="46" y="80"/>
                    </a:lnTo>
                    <a:lnTo>
                      <a:pt x="47" y="77"/>
                    </a:lnTo>
                    <a:lnTo>
                      <a:pt x="51" y="77"/>
                    </a:lnTo>
                    <a:lnTo>
                      <a:pt x="56" y="77"/>
                    </a:lnTo>
                    <a:lnTo>
                      <a:pt x="56" y="77"/>
                    </a:lnTo>
                    <a:lnTo>
                      <a:pt x="57" y="77"/>
                    </a:lnTo>
                    <a:lnTo>
                      <a:pt x="58" y="75"/>
                    </a:lnTo>
                    <a:lnTo>
                      <a:pt x="60" y="73"/>
                    </a:lnTo>
                    <a:lnTo>
                      <a:pt x="60" y="70"/>
                    </a:lnTo>
                    <a:lnTo>
                      <a:pt x="63" y="68"/>
                    </a:lnTo>
                    <a:lnTo>
                      <a:pt x="63" y="68"/>
                    </a:lnTo>
                    <a:lnTo>
                      <a:pt x="66" y="70"/>
                    </a:lnTo>
                    <a:lnTo>
                      <a:pt x="67" y="73"/>
                    </a:lnTo>
                    <a:lnTo>
                      <a:pt x="68" y="77"/>
                    </a:lnTo>
                    <a:lnTo>
                      <a:pt x="70" y="77"/>
                    </a:lnTo>
                    <a:lnTo>
                      <a:pt x="71" y="78"/>
                    </a:lnTo>
                    <a:lnTo>
                      <a:pt x="71" y="78"/>
                    </a:lnTo>
                    <a:lnTo>
                      <a:pt x="74" y="78"/>
                    </a:lnTo>
                    <a:lnTo>
                      <a:pt x="77" y="78"/>
                    </a:lnTo>
                    <a:lnTo>
                      <a:pt x="80" y="80"/>
                    </a:lnTo>
                    <a:lnTo>
                      <a:pt x="84" y="80"/>
                    </a:lnTo>
                    <a:lnTo>
                      <a:pt x="84" y="80"/>
                    </a:lnTo>
                    <a:lnTo>
                      <a:pt x="85" y="78"/>
                    </a:lnTo>
                    <a:lnTo>
                      <a:pt x="87" y="77"/>
                    </a:lnTo>
                    <a:lnTo>
                      <a:pt x="88" y="73"/>
                    </a:lnTo>
                    <a:lnTo>
                      <a:pt x="88" y="61"/>
                    </a:lnTo>
                    <a:lnTo>
                      <a:pt x="88" y="61"/>
                    </a:lnTo>
                    <a:lnTo>
                      <a:pt x="88" y="50"/>
                    </a:lnTo>
                    <a:lnTo>
                      <a:pt x="87" y="47"/>
                    </a:lnTo>
                    <a:lnTo>
                      <a:pt x="84" y="44"/>
                    </a:lnTo>
                    <a:lnTo>
                      <a:pt x="84" y="44"/>
                    </a:lnTo>
                    <a:lnTo>
                      <a:pt x="81" y="41"/>
                    </a:lnTo>
                    <a:lnTo>
                      <a:pt x="78" y="37"/>
                    </a:lnTo>
                    <a:lnTo>
                      <a:pt x="78" y="34"/>
                    </a:lnTo>
                    <a:lnTo>
                      <a:pt x="81" y="31"/>
                    </a:lnTo>
                    <a:lnTo>
                      <a:pt x="81" y="31"/>
                    </a:lnTo>
                    <a:lnTo>
                      <a:pt x="85" y="28"/>
                    </a:lnTo>
                    <a:lnTo>
                      <a:pt x="87" y="24"/>
                    </a:lnTo>
                    <a:lnTo>
                      <a:pt x="85" y="21"/>
                    </a:lnTo>
                    <a:lnTo>
                      <a:pt x="84" y="18"/>
                    </a:lnTo>
                    <a:lnTo>
                      <a:pt x="84" y="18"/>
                    </a:lnTo>
                    <a:lnTo>
                      <a:pt x="81" y="17"/>
                    </a:lnTo>
                    <a:lnTo>
                      <a:pt x="78" y="17"/>
                    </a:lnTo>
                    <a:lnTo>
                      <a:pt x="74" y="18"/>
                    </a:lnTo>
                    <a:lnTo>
                      <a:pt x="70" y="18"/>
                    </a:lnTo>
                    <a:lnTo>
                      <a:pt x="68" y="18"/>
                    </a:lnTo>
                    <a:lnTo>
                      <a:pt x="67" y="18"/>
                    </a:lnTo>
                    <a:lnTo>
                      <a:pt x="67" y="18"/>
                    </a:lnTo>
                    <a:lnTo>
                      <a:pt x="70" y="1"/>
                    </a:lnTo>
                    <a:lnTo>
                      <a:pt x="70" y="1"/>
                    </a:lnTo>
                    <a:lnTo>
                      <a:pt x="46" y="0"/>
                    </a:lnTo>
                    <a:lnTo>
                      <a:pt x="43" y="1"/>
                    </a:lnTo>
                    <a:lnTo>
                      <a:pt x="43" y="1"/>
                    </a:lnTo>
                    <a:lnTo>
                      <a:pt x="43" y="16"/>
                    </a:lnTo>
                    <a:lnTo>
                      <a:pt x="41" y="21"/>
                    </a:lnTo>
                    <a:lnTo>
                      <a:pt x="41" y="21"/>
                    </a:lnTo>
                    <a:lnTo>
                      <a:pt x="20" y="23"/>
                    </a:lnTo>
                    <a:lnTo>
                      <a:pt x="20" y="23"/>
                    </a:lnTo>
                    <a:lnTo>
                      <a:pt x="13" y="24"/>
                    </a:lnTo>
                    <a:lnTo>
                      <a:pt x="13" y="24"/>
                    </a:lnTo>
                    <a:lnTo>
                      <a:pt x="10" y="27"/>
                    </a:lnTo>
                    <a:lnTo>
                      <a:pt x="10" y="27"/>
                    </a:lnTo>
                    <a:lnTo>
                      <a:pt x="10" y="28"/>
                    </a:lnTo>
                    <a:lnTo>
                      <a:pt x="11" y="31"/>
                    </a:lnTo>
                    <a:lnTo>
                      <a:pt x="14" y="33"/>
                    </a:lnTo>
                    <a:lnTo>
                      <a:pt x="16" y="36"/>
                    </a:lnTo>
                    <a:lnTo>
                      <a:pt x="16" y="36"/>
                    </a:lnTo>
                    <a:lnTo>
                      <a:pt x="16" y="37"/>
                    </a:lnTo>
                    <a:lnTo>
                      <a:pt x="16" y="37"/>
                    </a:lnTo>
                    <a:lnTo>
                      <a:pt x="11" y="38"/>
                    </a:lnTo>
                    <a:lnTo>
                      <a:pt x="9" y="40"/>
                    </a:lnTo>
                    <a:lnTo>
                      <a:pt x="7" y="41"/>
                    </a:lnTo>
                    <a:lnTo>
                      <a:pt x="7" y="43"/>
                    </a:lnTo>
                    <a:lnTo>
                      <a:pt x="7" y="43"/>
                    </a:lnTo>
                    <a:lnTo>
                      <a:pt x="7" y="46"/>
                    </a:lnTo>
                    <a:lnTo>
                      <a:pt x="6" y="48"/>
                    </a:lnTo>
                    <a:lnTo>
                      <a:pt x="2" y="53"/>
                    </a:lnTo>
                    <a:lnTo>
                      <a:pt x="2" y="53"/>
                    </a:lnTo>
                    <a:lnTo>
                      <a:pt x="0" y="54"/>
                    </a:lnTo>
                    <a:lnTo>
                      <a:pt x="2" y="55"/>
                    </a:lnTo>
                    <a:lnTo>
                      <a:pt x="3" y="60"/>
                    </a:lnTo>
                    <a:lnTo>
                      <a:pt x="7" y="63"/>
                    </a:lnTo>
                    <a:lnTo>
                      <a:pt x="9" y="67"/>
                    </a:lnTo>
                    <a:lnTo>
                      <a:pt x="9" y="67"/>
                    </a:lnTo>
                    <a:lnTo>
                      <a:pt x="9" y="68"/>
                    </a:lnTo>
                    <a:lnTo>
                      <a:pt x="11" y="71"/>
                    </a:lnTo>
                    <a:lnTo>
                      <a:pt x="20" y="81"/>
                    </a:lnTo>
                    <a:lnTo>
                      <a:pt x="20" y="81"/>
                    </a:lnTo>
                    <a:lnTo>
                      <a:pt x="24" y="87"/>
                    </a:lnTo>
                    <a:lnTo>
                      <a:pt x="27" y="91"/>
                    </a:lnTo>
                    <a:lnTo>
                      <a:pt x="30" y="95"/>
                    </a:lnTo>
                    <a:lnTo>
                      <a:pt x="36" y="101"/>
                    </a:lnTo>
                    <a:lnTo>
                      <a:pt x="36" y="101"/>
                    </a:lnTo>
                    <a:lnTo>
                      <a:pt x="39" y="98"/>
                    </a:lnTo>
                    <a:lnTo>
                      <a:pt x="44" y="97"/>
                    </a:lnTo>
                    <a:lnTo>
                      <a:pt x="44" y="9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44" name="Freeform 225">
                <a:extLst>
                  <a:ext uri="{FF2B5EF4-FFF2-40B4-BE49-F238E27FC236}">
                    <a16:creationId xmlns:a16="http://schemas.microsoft.com/office/drawing/2014/main" id="{8A4F31D5-0C02-537F-8D2F-AD0F35D2A4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69499" y="4425527"/>
                <a:ext cx="56312" cy="37053"/>
              </a:xfrm>
              <a:custGeom>
                <a:avLst/>
                <a:gdLst/>
                <a:ahLst/>
                <a:cxnLst>
                  <a:cxn ang="0">
                    <a:pos x="32" y="20"/>
                  </a:cxn>
                  <a:cxn ang="0">
                    <a:pos x="32" y="20"/>
                  </a:cxn>
                  <a:cxn ang="0">
                    <a:pos x="34" y="15"/>
                  </a:cxn>
                  <a:cxn ang="0">
                    <a:pos x="34" y="0"/>
                  </a:cxn>
                  <a:cxn ang="0">
                    <a:pos x="30" y="2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8" y="2"/>
                  </a:cxn>
                  <a:cxn ang="0">
                    <a:pos x="8" y="2"/>
                  </a:cxn>
                  <a:cxn ang="0">
                    <a:pos x="8" y="5"/>
                  </a:cxn>
                  <a:cxn ang="0">
                    <a:pos x="8" y="8"/>
                  </a:cxn>
                  <a:cxn ang="0">
                    <a:pos x="7" y="10"/>
                  </a:cxn>
                  <a:cxn ang="0">
                    <a:pos x="4" y="12"/>
                  </a:cxn>
                  <a:cxn ang="0">
                    <a:pos x="4" y="12"/>
                  </a:cxn>
                  <a:cxn ang="0">
                    <a:pos x="1" y="15"/>
                  </a:cxn>
                  <a:cxn ang="0">
                    <a:pos x="0" y="16"/>
                  </a:cxn>
                  <a:cxn ang="0">
                    <a:pos x="1" y="17"/>
                  </a:cxn>
                  <a:cxn ang="0">
                    <a:pos x="2" y="19"/>
                  </a:cxn>
                  <a:cxn ang="0">
                    <a:pos x="2" y="19"/>
                  </a:cxn>
                  <a:cxn ang="0">
                    <a:pos x="4" y="19"/>
                  </a:cxn>
                  <a:cxn ang="0">
                    <a:pos x="5" y="20"/>
                  </a:cxn>
                  <a:cxn ang="0">
                    <a:pos x="4" y="23"/>
                  </a:cxn>
                  <a:cxn ang="0">
                    <a:pos x="4" y="23"/>
                  </a:cxn>
                  <a:cxn ang="0">
                    <a:pos x="11" y="22"/>
                  </a:cxn>
                  <a:cxn ang="0">
                    <a:pos x="11" y="22"/>
                  </a:cxn>
                  <a:cxn ang="0">
                    <a:pos x="32" y="20"/>
                  </a:cxn>
                  <a:cxn ang="0">
                    <a:pos x="32" y="20"/>
                  </a:cxn>
                </a:cxnLst>
                <a:rect l="0" t="0" r="r" b="b"/>
                <a:pathLst>
                  <a:path w="34" h="23">
                    <a:moveTo>
                      <a:pt x="32" y="20"/>
                    </a:moveTo>
                    <a:lnTo>
                      <a:pt x="32" y="20"/>
                    </a:lnTo>
                    <a:lnTo>
                      <a:pt x="34" y="15"/>
                    </a:lnTo>
                    <a:lnTo>
                      <a:pt x="34" y="0"/>
                    </a:lnTo>
                    <a:lnTo>
                      <a:pt x="30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8" y="5"/>
                    </a:lnTo>
                    <a:lnTo>
                      <a:pt x="8" y="8"/>
                    </a:lnTo>
                    <a:lnTo>
                      <a:pt x="7" y="10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1" y="15"/>
                    </a:lnTo>
                    <a:lnTo>
                      <a:pt x="0" y="16"/>
                    </a:lnTo>
                    <a:lnTo>
                      <a:pt x="1" y="17"/>
                    </a:lnTo>
                    <a:lnTo>
                      <a:pt x="2" y="19"/>
                    </a:lnTo>
                    <a:lnTo>
                      <a:pt x="2" y="19"/>
                    </a:lnTo>
                    <a:lnTo>
                      <a:pt x="4" y="19"/>
                    </a:lnTo>
                    <a:lnTo>
                      <a:pt x="5" y="20"/>
                    </a:lnTo>
                    <a:lnTo>
                      <a:pt x="4" y="23"/>
                    </a:lnTo>
                    <a:lnTo>
                      <a:pt x="4" y="23"/>
                    </a:lnTo>
                    <a:lnTo>
                      <a:pt x="11" y="22"/>
                    </a:lnTo>
                    <a:lnTo>
                      <a:pt x="11" y="22"/>
                    </a:lnTo>
                    <a:lnTo>
                      <a:pt x="32" y="20"/>
                    </a:lnTo>
                    <a:lnTo>
                      <a:pt x="32" y="2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45" name="Freeform 226">
                <a:extLst>
                  <a:ext uri="{FF2B5EF4-FFF2-40B4-BE49-F238E27FC236}">
                    <a16:creationId xmlns:a16="http://schemas.microsoft.com/office/drawing/2014/main" id="{EF69F774-122A-533D-C2BE-380A5A9B9E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14218" y="4386864"/>
                <a:ext cx="185499" cy="228761"/>
              </a:xfrm>
              <a:custGeom>
                <a:avLst/>
                <a:gdLst/>
                <a:ahLst/>
                <a:cxnLst>
                  <a:cxn ang="0">
                    <a:pos x="35" y="137"/>
                  </a:cxn>
                  <a:cxn ang="0">
                    <a:pos x="41" y="135"/>
                  </a:cxn>
                  <a:cxn ang="0">
                    <a:pos x="54" y="134"/>
                  </a:cxn>
                  <a:cxn ang="0">
                    <a:pos x="55" y="138"/>
                  </a:cxn>
                  <a:cxn ang="0">
                    <a:pos x="61" y="135"/>
                  </a:cxn>
                  <a:cxn ang="0">
                    <a:pos x="71" y="131"/>
                  </a:cxn>
                  <a:cxn ang="0">
                    <a:pos x="72" y="121"/>
                  </a:cxn>
                  <a:cxn ang="0">
                    <a:pos x="76" y="114"/>
                  </a:cxn>
                  <a:cxn ang="0">
                    <a:pos x="78" y="87"/>
                  </a:cxn>
                  <a:cxn ang="0">
                    <a:pos x="85" y="80"/>
                  </a:cxn>
                  <a:cxn ang="0">
                    <a:pos x="92" y="70"/>
                  </a:cxn>
                  <a:cxn ang="0">
                    <a:pos x="98" y="54"/>
                  </a:cxn>
                  <a:cxn ang="0">
                    <a:pos x="104" y="36"/>
                  </a:cxn>
                  <a:cxn ang="0">
                    <a:pos x="109" y="19"/>
                  </a:cxn>
                  <a:cxn ang="0">
                    <a:pos x="112" y="7"/>
                  </a:cxn>
                  <a:cxn ang="0">
                    <a:pos x="98" y="0"/>
                  </a:cxn>
                  <a:cxn ang="0">
                    <a:pos x="82" y="4"/>
                  </a:cxn>
                  <a:cxn ang="0">
                    <a:pos x="79" y="16"/>
                  </a:cxn>
                  <a:cxn ang="0">
                    <a:pos x="75" y="26"/>
                  </a:cxn>
                  <a:cxn ang="0">
                    <a:pos x="65" y="29"/>
                  </a:cxn>
                  <a:cxn ang="0">
                    <a:pos x="52" y="24"/>
                  </a:cxn>
                  <a:cxn ang="0">
                    <a:pos x="31" y="41"/>
                  </a:cxn>
                  <a:cxn ang="0">
                    <a:pos x="34" y="41"/>
                  </a:cxn>
                  <a:cxn ang="0">
                    <a:pos x="45" y="40"/>
                  </a:cxn>
                  <a:cxn ang="0">
                    <a:pos x="49" y="44"/>
                  </a:cxn>
                  <a:cxn ang="0">
                    <a:pos x="45" y="54"/>
                  </a:cxn>
                  <a:cxn ang="0">
                    <a:pos x="42" y="60"/>
                  </a:cxn>
                  <a:cxn ang="0">
                    <a:pos x="48" y="67"/>
                  </a:cxn>
                  <a:cxn ang="0">
                    <a:pos x="52" y="84"/>
                  </a:cxn>
                  <a:cxn ang="0">
                    <a:pos x="51" y="100"/>
                  </a:cxn>
                  <a:cxn ang="0">
                    <a:pos x="48" y="103"/>
                  </a:cxn>
                  <a:cxn ang="0">
                    <a:pos x="38" y="101"/>
                  </a:cxn>
                  <a:cxn ang="0">
                    <a:pos x="34" y="100"/>
                  </a:cxn>
                  <a:cxn ang="0">
                    <a:pos x="30" y="93"/>
                  </a:cxn>
                  <a:cxn ang="0">
                    <a:pos x="24" y="93"/>
                  </a:cxn>
                  <a:cxn ang="0">
                    <a:pos x="21" y="100"/>
                  </a:cxn>
                  <a:cxn ang="0">
                    <a:pos x="15" y="100"/>
                  </a:cxn>
                  <a:cxn ang="0">
                    <a:pos x="10" y="107"/>
                  </a:cxn>
                  <a:cxn ang="0">
                    <a:pos x="12" y="115"/>
                  </a:cxn>
                  <a:cxn ang="0">
                    <a:pos x="8" y="120"/>
                  </a:cxn>
                  <a:cxn ang="0">
                    <a:pos x="0" y="124"/>
                  </a:cxn>
                  <a:cxn ang="0">
                    <a:pos x="10" y="134"/>
                  </a:cxn>
                  <a:cxn ang="0">
                    <a:pos x="25" y="137"/>
                  </a:cxn>
                </a:cxnLst>
                <a:rect l="0" t="0" r="r" b="b"/>
                <a:pathLst>
                  <a:path w="112" h="142">
                    <a:moveTo>
                      <a:pt x="31" y="134"/>
                    </a:moveTo>
                    <a:lnTo>
                      <a:pt x="31" y="134"/>
                    </a:lnTo>
                    <a:lnTo>
                      <a:pt x="35" y="137"/>
                    </a:lnTo>
                    <a:lnTo>
                      <a:pt x="38" y="137"/>
                    </a:lnTo>
                    <a:lnTo>
                      <a:pt x="41" y="135"/>
                    </a:lnTo>
                    <a:lnTo>
                      <a:pt x="41" y="135"/>
                    </a:lnTo>
                    <a:lnTo>
                      <a:pt x="47" y="133"/>
                    </a:lnTo>
                    <a:lnTo>
                      <a:pt x="51" y="133"/>
                    </a:lnTo>
                    <a:lnTo>
                      <a:pt x="54" y="134"/>
                    </a:lnTo>
                    <a:lnTo>
                      <a:pt x="54" y="137"/>
                    </a:lnTo>
                    <a:lnTo>
                      <a:pt x="54" y="137"/>
                    </a:lnTo>
                    <a:lnTo>
                      <a:pt x="55" y="138"/>
                    </a:lnTo>
                    <a:lnTo>
                      <a:pt x="57" y="140"/>
                    </a:lnTo>
                    <a:lnTo>
                      <a:pt x="61" y="135"/>
                    </a:lnTo>
                    <a:lnTo>
                      <a:pt x="61" y="135"/>
                    </a:lnTo>
                    <a:lnTo>
                      <a:pt x="65" y="133"/>
                    </a:lnTo>
                    <a:lnTo>
                      <a:pt x="68" y="133"/>
                    </a:lnTo>
                    <a:lnTo>
                      <a:pt x="71" y="131"/>
                    </a:lnTo>
                    <a:lnTo>
                      <a:pt x="71" y="127"/>
                    </a:lnTo>
                    <a:lnTo>
                      <a:pt x="71" y="127"/>
                    </a:lnTo>
                    <a:lnTo>
                      <a:pt x="72" y="121"/>
                    </a:lnTo>
                    <a:lnTo>
                      <a:pt x="74" y="121"/>
                    </a:lnTo>
                    <a:lnTo>
                      <a:pt x="76" y="120"/>
                    </a:lnTo>
                    <a:lnTo>
                      <a:pt x="76" y="114"/>
                    </a:lnTo>
                    <a:lnTo>
                      <a:pt x="76" y="114"/>
                    </a:lnTo>
                    <a:lnTo>
                      <a:pt x="78" y="87"/>
                    </a:lnTo>
                    <a:lnTo>
                      <a:pt x="78" y="87"/>
                    </a:lnTo>
                    <a:lnTo>
                      <a:pt x="79" y="86"/>
                    </a:lnTo>
                    <a:lnTo>
                      <a:pt x="81" y="84"/>
                    </a:lnTo>
                    <a:lnTo>
                      <a:pt x="85" y="80"/>
                    </a:lnTo>
                    <a:lnTo>
                      <a:pt x="89" y="76"/>
                    </a:lnTo>
                    <a:lnTo>
                      <a:pt x="92" y="73"/>
                    </a:lnTo>
                    <a:lnTo>
                      <a:pt x="92" y="70"/>
                    </a:lnTo>
                    <a:lnTo>
                      <a:pt x="92" y="70"/>
                    </a:lnTo>
                    <a:lnTo>
                      <a:pt x="94" y="63"/>
                    </a:lnTo>
                    <a:lnTo>
                      <a:pt x="98" y="54"/>
                    </a:lnTo>
                    <a:lnTo>
                      <a:pt x="102" y="44"/>
                    </a:lnTo>
                    <a:lnTo>
                      <a:pt x="104" y="36"/>
                    </a:lnTo>
                    <a:lnTo>
                      <a:pt x="104" y="36"/>
                    </a:lnTo>
                    <a:lnTo>
                      <a:pt x="105" y="30"/>
                    </a:lnTo>
                    <a:lnTo>
                      <a:pt x="106" y="26"/>
                    </a:lnTo>
                    <a:lnTo>
                      <a:pt x="109" y="19"/>
                    </a:lnTo>
                    <a:lnTo>
                      <a:pt x="109" y="19"/>
                    </a:lnTo>
                    <a:lnTo>
                      <a:pt x="112" y="12"/>
                    </a:lnTo>
                    <a:lnTo>
                      <a:pt x="112" y="7"/>
                    </a:lnTo>
                    <a:lnTo>
                      <a:pt x="112" y="3"/>
                    </a:lnTo>
                    <a:lnTo>
                      <a:pt x="112" y="3"/>
                    </a:lnTo>
                    <a:lnTo>
                      <a:pt x="98" y="0"/>
                    </a:lnTo>
                    <a:lnTo>
                      <a:pt x="92" y="3"/>
                    </a:lnTo>
                    <a:lnTo>
                      <a:pt x="82" y="4"/>
                    </a:lnTo>
                    <a:lnTo>
                      <a:pt x="82" y="4"/>
                    </a:lnTo>
                    <a:lnTo>
                      <a:pt x="82" y="9"/>
                    </a:lnTo>
                    <a:lnTo>
                      <a:pt x="82" y="13"/>
                    </a:lnTo>
                    <a:lnTo>
                      <a:pt x="79" y="16"/>
                    </a:lnTo>
                    <a:lnTo>
                      <a:pt x="79" y="16"/>
                    </a:lnTo>
                    <a:lnTo>
                      <a:pt x="78" y="22"/>
                    </a:lnTo>
                    <a:lnTo>
                      <a:pt x="75" y="26"/>
                    </a:lnTo>
                    <a:lnTo>
                      <a:pt x="75" y="33"/>
                    </a:lnTo>
                    <a:lnTo>
                      <a:pt x="75" y="33"/>
                    </a:lnTo>
                    <a:lnTo>
                      <a:pt x="65" y="29"/>
                    </a:lnTo>
                    <a:lnTo>
                      <a:pt x="58" y="26"/>
                    </a:lnTo>
                    <a:lnTo>
                      <a:pt x="52" y="24"/>
                    </a:lnTo>
                    <a:lnTo>
                      <a:pt x="52" y="24"/>
                    </a:lnTo>
                    <a:lnTo>
                      <a:pt x="34" y="24"/>
                    </a:lnTo>
                    <a:lnTo>
                      <a:pt x="34" y="24"/>
                    </a:lnTo>
                    <a:lnTo>
                      <a:pt x="31" y="41"/>
                    </a:lnTo>
                    <a:lnTo>
                      <a:pt x="31" y="41"/>
                    </a:lnTo>
                    <a:lnTo>
                      <a:pt x="32" y="41"/>
                    </a:lnTo>
                    <a:lnTo>
                      <a:pt x="34" y="41"/>
                    </a:lnTo>
                    <a:lnTo>
                      <a:pt x="38" y="41"/>
                    </a:lnTo>
                    <a:lnTo>
                      <a:pt x="42" y="40"/>
                    </a:lnTo>
                    <a:lnTo>
                      <a:pt x="45" y="40"/>
                    </a:lnTo>
                    <a:lnTo>
                      <a:pt x="48" y="41"/>
                    </a:lnTo>
                    <a:lnTo>
                      <a:pt x="48" y="41"/>
                    </a:lnTo>
                    <a:lnTo>
                      <a:pt x="49" y="44"/>
                    </a:lnTo>
                    <a:lnTo>
                      <a:pt x="51" y="47"/>
                    </a:lnTo>
                    <a:lnTo>
                      <a:pt x="49" y="51"/>
                    </a:lnTo>
                    <a:lnTo>
                      <a:pt x="45" y="54"/>
                    </a:lnTo>
                    <a:lnTo>
                      <a:pt x="45" y="54"/>
                    </a:lnTo>
                    <a:lnTo>
                      <a:pt x="42" y="57"/>
                    </a:lnTo>
                    <a:lnTo>
                      <a:pt x="42" y="60"/>
                    </a:lnTo>
                    <a:lnTo>
                      <a:pt x="45" y="64"/>
                    </a:lnTo>
                    <a:lnTo>
                      <a:pt x="48" y="67"/>
                    </a:lnTo>
                    <a:lnTo>
                      <a:pt x="48" y="67"/>
                    </a:lnTo>
                    <a:lnTo>
                      <a:pt x="51" y="70"/>
                    </a:lnTo>
                    <a:lnTo>
                      <a:pt x="52" y="73"/>
                    </a:lnTo>
                    <a:lnTo>
                      <a:pt x="52" y="84"/>
                    </a:lnTo>
                    <a:lnTo>
                      <a:pt x="52" y="84"/>
                    </a:lnTo>
                    <a:lnTo>
                      <a:pt x="52" y="96"/>
                    </a:lnTo>
                    <a:lnTo>
                      <a:pt x="51" y="100"/>
                    </a:lnTo>
                    <a:lnTo>
                      <a:pt x="49" y="101"/>
                    </a:lnTo>
                    <a:lnTo>
                      <a:pt x="48" y="103"/>
                    </a:lnTo>
                    <a:lnTo>
                      <a:pt x="48" y="103"/>
                    </a:lnTo>
                    <a:lnTo>
                      <a:pt x="44" y="103"/>
                    </a:lnTo>
                    <a:lnTo>
                      <a:pt x="41" y="101"/>
                    </a:lnTo>
                    <a:lnTo>
                      <a:pt x="38" y="101"/>
                    </a:lnTo>
                    <a:lnTo>
                      <a:pt x="35" y="101"/>
                    </a:lnTo>
                    <a:lnTo>
                      <a:pt x="35" y="101"/>
                    </a:lnTo>
                    <a:lnTo>
                      <a:pt x="34" y="100"/>
                    </a:lnTo>
                    <a:lnTo>
                      <a:pt x="32" y="100"/>
                    </a:lnTo>
                    <a:lnTo>
                      <a:pt x="31" y="96"/>
                    </a:lnTo>
                    <a:lnTo>
                      <a:pt x="30" y="93"/>
                    </a:lnTo>
                    <a:lnTo>
                      <a:pt x="27" y="91"/>
                    </a:lnTo>
                    <a:lnTo>
                      <a:pt x="27" y="91"/>
                    </a:lnTo>
                    <a:lnTo>
                      <a:pt x="24" y="93"/>
                    </a:lnTo>
                    <a:lnTo>
                      <a:pt x="24" y="96"/>
                    </a:lnTo>
                    <a:lnTo>
                      <a:pt x="22" y="98"/>
                    </a:lnTo>
                    <a:lnTo>
                      <a:pt x="21" y="100"/>
                    </a:lnTo>
                    <a:lnTo>
                      <a:pt x="20" y="100"/>
                    </a:lnTo>
                    <a:lnTo>
                      <a:pt x="20" y="100"/>
                    </a:lnTo>
                    <a:lnTo>
                      <a:pt x="15" y="100"/>
                    </a:lnTo>
                    <a:lnTo>
                      <a:pt x="11" y="100"/>
                    </a:lnTo>
                    <a:lnTo>
                      <a:pt x="10" y="103"/>
                    </a:lnTo>
                    <a:lnTo>
                      <a:pt x="10" y="107"/>
                    </a:lnTo>
                    <a:lnTo>
                      <a:pt x="10" y="107"/>
                    </a:lnTo>
                    <a:lnTo>
                      <a:pt x="12" y="111"/>
                    </a:lnTo>
                    <a:lnTo>
                      <a:pt x="12" y="115"/>
                    </a:lnTo>
                    <a:lnTo>
                      <a:pt x="12" y="118"/>
                    </a:lnTo>
                    <a:lnTo>
                      <a:pt x="8" y="120"/>
                    </a:lnTo>
                    <a:lnTo>
                      <a:pt x="8" y="120"/>
                    </a:lnTo>
                    <a:lnTo>
                      <a:pt x="3" y="121"/>
                    </a:lnTo>
                    <a:lnTo>
                      <a:pt x="0" y="124"/>
                    </a:lnTo>
                    <a:lnTo>
                      <a:pt x="0" y="124"/>
                    </a:lnTo>
                    <a:lnTo>
                      <a:pt x="3" y="125"/>
                    </a:lnTo>
                    <a:lnTo>
                      <a:pt x="3" y="125"/>
                    </a:lnTo>
                    <a:lnTo>
                      <a:pt x="10" y="134"/>
                    </a:lnTo>
                    <a:lnTo>
                      <a:pt x="15" y="142"/>
                    </a:lnTo>
                    <a:lnTo>
                      <a:pt x="15" y="142"/>
                    </a:lnTo>
                    <a:lnTo>
                      <a:pt x="25" y="137"/>
                    </a:lnTo>
                    <a:lnTo>
                      <a:pt x="31" y="134"/>
                    </a:lnTo>
                    <a:lnTo>
                      <a:pt x="31" y="13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46" name="Freeform 227">
                <a:extLst>
                  <a:ext uri="{FF2B5EF4-FFF2-40B4-BE49-F238E27FC236}">
                    <a16:creationId xmlns:a16="http://schemas.microsoft.com/office/drawing/2014/main" id="{498F9414-A381-47FC-35BF-DE8960D2C1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89154" y="3864902"/>
                <a:ext cx="435592" cy="526795"/>
              </a:xfrm>
              <a:custGeom>
                <a:avLst/>
                <a:gdLst/>
                <a:ahLst/>
                <a:cxnLst>
                  <a:cxn ang="0">
                    <a:pos x="204" y="13"/>
                  </a:cxn>
                  <a:cxn ang="0">
                    <a:pos x="194" y="20"/>
                  </a:cxn>
                  <a:cxn ang="0">
                    <a:pos x="185" y="25"/>
                  </a:cxn>
                  <a:cxn ang="0">
                    <a:pos x="155" y="18"/>
                  </a:cxn>
                  <a:cxn ang="0">
                    <a:pos x="47" y="23"/>
                  </a:cxn>
                  <a:cxn ang="0">
                    <a:pos x="33" y="108"/>
                  </a:cxn>
                  <a:cxn ang="0">
                    <a:pos x="23" y="128"/>
                  </a:cxn>
                  <a:cxn ang="0">
                    <a:pos x="16" y="141"/>
                  </a:cxn>
                  <a:cxn ang="0">
                    <a:pos x="9" y="146"/>
                  </a:cxn>
                  <a:cxn ang="0">
                    <a:pos x="3" y="155"/>
                  </a:cxn>
                  <a:cxn ang="0">
                    <a:pos x="3" y="166"/>
                  </a:cxn>
                  <a:cxn ang="0">
                    <a:pos x="2" y="176"/>
                  </a:cxn>
                  <a:cxn ang="0">
                    <a:pos x="7" y="188"/>
                  </a:cxn>
                  <a:cxn ang="0">
                    <a:pos x="13" y="205"/>
                  </a:cxn>
                  <a:cxn ang="0">
                    <a:pos x="29" y="227"/>
                  </a:cxn>
                  <a:cxn ang="0">
                    <a:pos x="24" y="237"/>
                  </a:cxn>
                  <a:cxn ang="0">
                    <a:pos x="33" y="246"/>
                  </a:cxn>
                  <a:cxn ang="0">
                    <a:pos x="51" y="259"/>
                  </a:cxn>
                  <a:cxn ang="0">
                    <a:pos x="56" y="266"/>
                  </a:cxn>
                  <a:cxn ang="0">
                    <a:pos x="68" y="282"/>
                  </a:cxn>
                  <a:cxn ang="0">
                    <a:pos x="84" y="300"/>
                  </a:cxn>
                  <a:cxn ang="0">
                    <a:pos x="90" y="307"/>
                  </a:cxn>
                  <a:cxn ang="0">
                    <a:pos x="101" y="313"/>
                  </a:cxn>
                  <a:cxn ang="0">
                    <a:pos x="114" y="313"/>
                  </a:cxn>
                  <a:cxn ang="0">
                    <a:pos x="121" y="310"/>
                  </a:cxn>
                  <a:cxn ang="0">
                    <a:pos x="152" y="323"/>
                  </a:cxn>
                  <a:cxn ang="0">
                    <a:pos x="162" y="326"/>
                  </a:cxn>
                  <a:cxn ang="0">
                    <a:pos x="179" y="323"/>
                  </a:cxn>
                  <a:cxn ang="0">
                    <a:pos x="189" y="317"/>
                  </a:cxn>
                  <a:cxn ang="0">
                    <a:pos x="196" y="309"/>
                  </a:cxn>
                  <a:cxn ang="0">
                    <a:pos x="213" y="306"/>
                  </a:cxn>
                  <a:cxn ang="0">
                    <a:pos x="219" y="296"/>
                  </a:cxn>
                  <a:cxn ang="0">
                    <a:pos x="206" y="289"/>
                  </a:cxn>
                  <a:cxn ang="0">
                    <a:pos x="191" y="269"/>
                  </a:cxn>
                  <a:cxn ang="0">
                    <a:pos x="177" y="259"/>
                  </a:cxn>
                  <a:cxn ang="0">
                    <a:pos x="177" y="252"/>
                  </a:cxn>
                  <a:cxn ang="0">
                    <a:pos x="184" y="245"/>
                  </a:cxn>
                  <a:cxn ang="0">
                    <a:pos x="192" y="227"/>
                  </a:cxn>
                  <a:cxn ang="0">
                    <a:pos x="196" y="212"/>
                  </a:cxn>
                  <a:cxn ang="0">
                    <a:pos x="204" y="205"/>
                  </a:cxn>
                  <a:cxn ang="0">
                    <a:pos x="209" y="189"/>
                  </a:cxn>
                  <a:cxn ang="0">
                    <a:pos x="221" y="178"/>
                  </a:cxn>
                  <a:cxn ang="0">
                    <a:pos x="226" y="166"/>
                  </a:cxn>
                  <a:cxn ang="0">
                    <a:pos x="229" y="139"/>
                  </a:cxn>
                  <a:cxn ang="0">
                    <a:pos x="239" y="117"/>
                  </a:cxn>
                  <a:cxn ang="0">
                    <a:pos x="248" y="104"/>
                  </a:cxn>
                  <a:cxn ang="0">
                    <a:pos x="263" y="89"/>
                  </a:cxn>
                  <a:cxn ang="0">
                    <a:pos x="246" y="72"/>
                  </a:cxn>
                  <a:cxn ang="0">
                    <a:pos x="242" y="40"/>
                  </a:cxn>
                  <a:cxn ang="0">
                    <a:pos x="231" y="17"/>
                  </a:cxn>
                  <a:cxn ang="0">
                    <a:pos x="218" y="4"/>
                  </a:cxn>
                  <a:cxn ang="0">
                    <a:pos x="212" y="7"/>
                  </a:cxn>
                </a:cxnLst>
                <a:rect l="0" t="0" r="r" b="b"/>
                <a:pathLst>
                  <a:path w="263" h="327">
                    <a:moveTo>
                      <a:pt x="208" y="7"/>
                    </a:moveTo>
                    <a:lnTo>
                      <a:pt x="208" y="7"/>
                    </a:lnTo>
                    <a:lnTo>
                      <a:pt x="206" y="7"/>
                    </a:lnTo>
                    <a:lnTo>
                      <a:pt x="205" y="8"/>
                    </a:lnTo>
                    <a:lnTo>
                      <a:pt x="204" y="13"/>
                    </a:lnTo>
                    <a:lnTo>
                      <a:pt x="201" y="17"/>
                    </a:lnTo>
                    <a:lnTo>
                      <a:pt x="199" y="18"/>
                    </a:lnTo>
                    <a:lnTo>
                      <a:pt x="198" y="18"/>
                    </a:lnTo>
                    <a:lnTo>
                      <a:pt x="198" y="18"/>
                    </a:lnTo>
                    <a:lnTo>
                      <a:pt x="194" y="20"/>
                    </a:lnTo>
                    <a:lnTo>
                      <a:pt x="191" y="23"/>
                    </a:lnTo>
                    <a:lnTo>
                      <a:pt x="191" y="24"/>
                    </a:lnTo>
                    <a:lnTo>
                      <a:pt x="188" y="25"/>
                    </a:lnTo>
                    <a:lnTo>
                      <a:pt x="188" y="25"/>
                    </a:lnTo>
                    <a:lnTo>
                      <a:pt x="185" y="25"/>
                    </a:lnTo>
                    <a:lnTo>
                      <a:pt x="182" y="24"/>
                    </a:lnTo>
                    <a:lnTo>
                      <a:pt x="179" y="21"/>
                    </a:lnTo>
                    <a:lnTo>
                      <a:pt x="158" y="21"/>
                    </a:lnTo>
                    <a:lnTo>
                      <a:pt x="158" y="21"/>
                    </a:lnTo>
                    <a:lnTo>
                      <a:pt x="155" y="18"/>
                    </a:lnTo>
                    <a:lnTo>
                      <a:pt x="154" y="18"/>
                    </a:lnTo>
                    <a:lnTo>
                      <a:pt x="151" y="18"/>
                    </a:lnTo>
                    <a:lnTo>
                      <a:pt x="151" y="18"/>
                    </a:lnTo>
                    <a:lnTo>
                      <a:pt x="145" y="23"/>
                    </a:lnTo>
                    <a:lnTo>
                      <a:pt x="47" y="23"/>
                    </a:lnTo>
                    <a:lnTo>
                      <a:pt x="47" y="23"/>
                    </a:lnTo>
                    <a:lnTo>
                      <a:pt x="47" y="55"/>
                    </a:lnTo>
                    <a:lnTo>
                      <a:pt x="33" y="55"/>
                    </a:lnTo>
                    <a:lnTo>
                      <a:pt x="33" y="108"/>
                    </a:lnTo>
                    <a:lnTo>
                      <a:pt x="33" y="108"/>
                    </a:lnTo>
                    <a:lnTo>
                      <a:pt x="33" y="117"/>
                    </a:lnTo>
                    <a:lnTo>
                      <a:pt x="31" y="122"/>
                    </a:lnTo>
                    <a:lnTo>
                      <a:pt x="30" y="125"/>
                    </a:lnTo>
                    <a:lnTo>
                      <a:pt x="30" y="125"/>
                    </a:lnTo>
                    <a:lnTo>
                      <a:pt x="23" y="128"/>
                    </a:lnTo>
                    <a:lnTo>
                      <a:pt x="19" y="131"/>
                    </a:lnTo>
                    <a:lnTo>
                      <a:pt x="17" y="132"/>
                    </a:lnTo>
                    <a:lnTo>
                      <a:pt x="17" y="134"/>
                    </a:lnTo>
                    <a:lnTo>
                      <a:pt x="17" y="134"/>
                    </a:lnTo>
                    <a:lnTo>
                      <a:pt x="16" y="141"/>
                    </a:lnTo>
                    <a:lnTo>
                      <a:pt x="13" y="142"/>
                    </a:lnTo>
                    <a:lnTo>
                      <a:pt x="10" y="144"/>
                    </a:lnTo>
                    <a:lnTo>
                      <a:pt x="10" y="144"/>
                    </a:lnTo>
                    <a:lnTo>
                      <a:pt x="9" y="145"/>
                    </a:lnTo>
                    <a:lnTo>
                      <a:pt x="9" y="146"/>
                    </a:lnTo>
                    <a:lnTo>
                      <a:pt x="7" y="151"/>
                    </a:lnTo>
                    <a:lnTo>
                      <a:pt x="7" y="154"/>
                    </a:lnTo>
                    <a:lnTo>
                      <a:pt x="6" y="155"/>
                    </a:lnTo>
                    <a:lnTo>
                      <a:pt x="3" y="155"/>
                    </a:lnTo>
                    <a:lnTo>
                      <a:pt x="3" y="155"/>
                    </a:lnTo>
                    <a:lnTo>
                      <a:pt x="2" y="156"/>
                    </a:lnTo>
                    <a:lnTo>
                      <a:pt x="2" y="156"/>
                    </a:lnTo>
                    <a:lnTo>
                      <a:pt x="2" y="161"/>
                    </a:lnTo>
                    <a:lnTo>
                      <a:pt x="3" y="163"/>
                    </a:lnTo>
                    <a:lnTo>
                      <a:pt x="3" y="166"/>
                    </a:lnTo>
                    <a:lnTo>
                      <a:pt x="3" y="168"/>
                    </a:lnTo>
                    <a:lnTo>
                      <a:pt x="3" y="168"/>
                    </a:lnTo>
                    <a:lnTo>
                      <a:pt x="0" y="171"/>
                    </a:lnTo>
                    <a:lnTo>
                      <a:pt x="0" y="173"/>
                    </a:lnTo>
                    <a:lnTo>
                      <a:pt x="2" y="176"/>
                    </a:lnTo>
                    <a:lnTo>
                      <a:pt x="4" y="176"/>
                    </a:lnTo>
                    <a:lnTo>
                      <a:pt x="4" y="176"/>
                    </a:lnTo>
                    <a:lnTo>
                      <a:pt x="7" y="178"/>
                    </a:lnTo>
                    <a:lnTo>
                      <a:pt x="9" y="181"/>
                    </a:lnTo>
                    <a:lnTo>
                      <a:pt x="7" y="188"/>
                    </a:lnTo>
                    <a:lnTo>
                      <a:pt x="7" y="188"/>
                    </a:lnTo>
                    <a:lnTo>
                      <a:pt x="9" y="192"/>
                    </a:lnTo>
                    <a:lnTo>
                      <a:pt x="11" y="195"/>
                    </a:lnTo>
                    <a:lnTo>
                      <a:pt x="16" y="198"/>
                    </a:lnTo>
                    <a:lnTo>
                      <a:pt x="13" y="205"/>
                    </a:lnTo>
                    <a:lnTo>
                      <a:pt x="13" y="205"/>
                    </a:lnTo>
                    <a:lnTo>
                      <a:pt x="19" y="212"/>
                    </a:lnTo>
                    <a:lnTo>
                      <a:pt x="26" y="220"/>
                    </a:lnTo>
                    <a:lnTo>
                      <a:pt x="26" y="220"/>
                    </a:lnTo>
                    <a:lnTo>
                      <a:pt x="29" y="227"/>
                    </a:lnTo>
                    <a:lnTo>
                      <a:pt x="29" y="232"/>
                    </a:lnTo>
                    <a:lnTo>
                      <a:pt x="29" y="233"/>
                    </a:lnTo>
                    <a:lnTo>
                      <a:pt x="26" y="235"/>
                    </a:lnTo>
                    <a:lnTo>
                      <a:pt x="26" y="235"/>
                    </a:lnTo>
                    <a:lnTo>
                      <a:pt x="24" y="237"/>
                    </a:lnTo>
                    <a:lnTo>
                      <a:pt x="23" y="239"/>
                    </a:lnTo>
                    <a:lnTo>
                      <a:pt x="24" y="240"/>
                    </a:lnTo>
                    <a:lnTo>
                      <a:pt x="31" y="242"/>
                    </a:lnTo>
                    <a:lnTo>
                      <a:pt x="33" y="246"/>
                    </a:lnTo>
                    <a:lnTo>
                      <a:pt x="33" y="246"/>
                    </a:lnTo>
                    <a:lnTo>
                      <a:pt x="39" y="247"/>
                    </a:lnTo>
                    <a:lnTo>
                      <a:pt x="43" y="249"/>
                    </a:lnTo>
                    <a:lnTo>
                      <a:pt x="46" y="253"/>
                    </a:lnTo>
                    <a:lnTo>
                      <a:pt x="46" y="253"/>
                    </a:lnTo>
                    <a:lnTo>
                      <a:pt x="51" y="259"/>
                    </a:lnTo>
                    <a:lnTo>
                      <a:pt x="53" y="260"/>
                    </a:lnTo>
                    <a:lnTo>
                      <a:pt x="53" y="263"/>
                    </a:lnTo>
                    <a:lnTo>
                      <a:pt x="53" y="263"/>
                    </a:lnTo>
                    <a:lnTo>
                      <a:pt x="54" y="264"/>
                    </a:lnTo>
                    <a:lnTo>
                      <a:pt x="56" y="266"/>
                    </a:lnTo>
                    <a:lnTo>
                      <a:pt x="63" y="272"/>
                    </a:lnTo>
                    <a:lnTo>
                      <a:pt x="63" y="272"/>
                    </a:lnTo>
                    <a:lnTo>
                      <a:pt x="67" y="274"/>
                    </a:lnTo>
                    <a:lnTo>
                      <a:pt x="68" y="277"/>
                    </a:lnTo>
                    <a:lnTo>
                      <a:pt x="68" y="282"/>
                    </a:lnTo>
                    <a:lnTo>
                      <a:pt x="68" y="282"/>
                    </a:lnTo>
                    <a:lnTo>
                      <a:pt x="71" y="284"/>
                    </a:lnTo>
                    <a:lnTo>
                      <a:pt x="74" y="287"/>
                    </a:lnTo>
                    <a:lnTo>
                      <a:pt x="80" y="290"/>
                    </a:lnTo>
                    <a:lnTo>
                      <a:pt x="84" y="300"/>
                    </a:lnTo>
                    <a:lnTo>
                      <a:pt x="84" y="300"/>
                    </a:lnTo>
                    <a:lnTo>
                      <a:pt x="85" y="301"/>
                    </a:lnTo>
                    <a:lnTo>
                      <a:pt x="88" y="303"/>
                    </a:lnTo>
                    <a:lnTo>
                      <a:pt x="88" y="303"/>
                    </a:lnTo>
                    <a:lnTo>
                      <a:pt x="90" y="307"/>
                    </a:lnTo>
                    <a:lnTo>
                      <a:pt x="93" y="310"/>
                    </a:lnTo>
                    <a:lnTo>
                      <a:pt x="94" y="311"/>
                    </a:lnTo>
                    <a:lnTo>
                      <a:pt x="94" y="311"/>
                    </a:lnTo>
                    <a:lnTo>
                      <a:pt x="98" y="313"/>
                    </a:lnTo>
                    <a:lnTo>
                      <a:pt x="101" y="313"/>
                    </a:lnTo>
                    <a:lnTo>
                      <a:pt x="104" y="311"/>
                    </a:lnTo>
                    <a:lnTo>
                      <a:pt x="104" y="311"/>
                    </a:lnTo>
                    <a:lnTo>
                      <a:pt x="108" y="310"/>
                    </a:lnTo>
                    <a:lnTo>
                      <a:pt x="111" y="310"/>
                    </a:lnTo>
                    <a:lnTo>
                      <a:pt x="114" y="313"/>
                    </a:lnTo>
                    <a:lnTo>
                      <a:pt x="114" y="313"/>
                    </a:lnTo>
                    <a:lnTo>
                      <a:pt x="117" y="311"/>
                    </a:lnTo>
                    <a:lnTo>
                      <a:pt x="118" y="310"/>
                    </a:lnTo>
                    <a:lnTo>
                      <a:pt x="121" y="310"/>
                    </a:lnTo>
                    <a:lnTo>
                      <a:pt x="121" y="310"/>
                    </a:lnTo>
                    <a:lnTo>
                      <a:pt x="140" y="326"/>
                    </a:lnTo>
                    <a:lnTo>
                      <a:pt x="140" y="326"/>
                    </a:lnTo>
                    <a:lnTo>
                      <a:pt x="145" y="324"/>
                    </a:lnTo>
                    <a:lnTo>
                      <a:pt x="152" y="323"/>
                    </a:lnTo>
                    <a:lnTo>
                      <a:pt x="152" y="323"/>
                    </a:lnTo>
                    <a:lnTo>
                      <a:pt x="155" y="323"/>
                    </a:lnTo>
                    <a:lnTo>
                      <a:pt x="158" y="326"/>
                    </a:lnTo>
                    <a:lnTo>
                      <a:pt x="159" y="327"/>
                    </a:lnTo>
                    <a:lnTo>
                      <a:pt x="162" y="326"/>
                    </a:lnTo>
                    <a:lnTo>
                      <a:pt x="162" y="326"/>
                    </a:lnTo>
                    <a:lnTo>
                      <a:pt x="167" y="323"/>
                    </a:lnTo>
                    <a:lnTo>
                      <a:pt x="171" y="321"/>
                    </a:lnTo>
                    <a:lnTo>
                      <a:pt x="174" y="323"/>
                    </a:lnTo>
                    <a:lnTo>
                      <a:pt x="174" y="323"/>
                    </a:lnTo>
                    <a:lnTo>
                      <a:pt x="179" y="323"/>
                    </a:lnTo>
                    <a:lnTo>
                      <a:pt x="182" y="323"/>
                    </a:lnTo>
                    <a:lnTo>
                      <a:pt x="184" y="321"/>
                    </a:lnTo>
                    <a:lnTo>
                      <a:pt x="184" y="321"/>
                    </a:lnTo>
                    <a:lnTo>
                      <a:pt x="185" y="319"/>
                    </a:lnTo>
                    <a:lnTo>
                      <a:pt x="189" y="317"/>
                    </a:lnTo>
                    <a:lnTo>
                      <a:pt x="189" y="317"/>
                    </a:lnTo>
                    <a:lnTo>
                      <a:pt x="191" y="314"/>
                    </a:lnTo>
                    <a:lnTo>
                      <a:pt x="191" y="314"/>
                    </a:lnTo>
                    <a:lnTo>
                      <a:pt x="192" y="311"/>
                    </a:lnTo>
                    <a:lnTo>
                      <a:pt x="196" y="309"/>
                    </a:lnTo>
                    <a:lnTo>
                      <a:pt x="204" y="306"/>
                    </a:lnTo>
                    <a:lnTo>
                      <a:pt x="204" y="306"/>
                    </a:lnTo>
                    <a:lnTo>
                      <a:pt x="209" y="304"/>
                    </a:lnTo>
                    <a:lnTo>
                      <a:pt x="212" y="306"/>
                    </a:lnTo>
                    <a:lnTo>
                      <a:pt x="213" y="306"/>
                    </a:lnTo>
                    <a:lnTo>
                      <a:pt x="213" y="306"/>
                    </a:lnTo>
                    <a:lnTo>
                      <a:pt x="218" y="309"/>
                    </a:lnTo>
                    <a:lnTo>
                      <a:pt x="218" y="309"/>
                    </a:lnTo>
                    <a:lnTo>
                      <a:pt x="219" y="299"/>
                    </a:lnTo>
                    <a:lnTo>
                      <a:pt x="219" y="296"/>
                    </a:lnTo>
                    <a:lnTo>
                      <a:pt x="218" y="294"/>
                    </a:lnTo>
                    <a:lnTo>
                      <a:pt x="218" y="294"/>
                    </a:lnTo>
                    <a:lnTo>
                      <a:pt x="213" y="294"/>
                    </a:lnTo>
                    <a:lnTo>
                      <a:pt x="209" y="292"/>
                    </a:lnTo>
                    <a:lnTo>
                      <a:pt x="206" y="289"/>
                    </a:lnTo>
                    <a:lnTo>
                      <a:pt x="202" y="283"/>
                    </a:lnTo>
                    <a:lnTo>
                      <a:pt x="202" y="283"/>
                    </a:lnTo>
                    <a:lnTo>
                      <a:pt x="199" y="277"/>
                    </a:lnTo>
                    <a:lnTo>
                      <a:pt x="195" y="273"/>
                    </a:lnTo>
                    <a:lnTo>
                      <a:pt x="191" y="269"/>
                    </a:lnTo>
                    <a:lnTo>
                      <a:pt x="189" y="264"/>
                    </a:lnTo>
                    <a:lnTo>
                      <a:pt x="189" y="264"/>
                    </a:lnTo>
                    <a:lnTo>
                      <a:pt x="186" y="262"/>
                    </a:lnTo>
                    <a:lnTo>
                      <a:pt x="181" y="260"/>
                    </a:lnTo>
                    <a:lnTo>
                      <a:pt x="177" y="259"/>
                    </a:lnTo>
                    <a:lnTo>
                      <a:pt x="174" y="257"/>
                    </a:lnTo>
                    <a:lnTo>
                      <a:pt x="174" y="257"/>
                    </a:lnTo>
                    <a:lnTo>
                      <a:pt x="174" y="255"/>
                    </a:lnTo>
                    <a:lnTo>
                      <a:pt x="175" y="253"/>
                    </a:lnTo>
                    <a:lnTo>
                      <a:pt x="177" y="252"/>
                    </a:lnTo>
                    <a:lnTo>
                      <a:pt x="177" y="247"/>
                    </a:lnTo>
                    <a:lnTo>
                      <a:pt x="177" y="247"/>
                    </a:lnTo>
                    <a:lnTo>
                      <a:pt x="178" y="246"/>
                    </a:lnTo>
                    <a:lnTo>
                      <a:pt x="179" y="246"/>
                    </a:lnTo>
                    <a:lnTo>
                      <a:pt x="184" y="245"/>
                    </a:lnTo>
                    <a:lnTo>
                      <a:pt x="189" y="245"/>
                    </a:lnTo>
                    <a:lnTo>
                      <a:pt x="189" y="245"/>
                    </a:lnTo>
                    <a:lnTo>
                      <a:pt x="191" y="237"/>
                    </a:lnTo>
                    <a:lnTo>
                      <a:pt x="192" y="227"/>
                    </a:lnTo>
                    <a:lnTo>
                      <a:pt x="192" y="227"/>
                    </a:lnTo>
                    <a:lnTo>
                      <a:pt x="194" y="223"/>
                    </a:lnTo>
                    <a:lnTo>
                      <a:pt x="195" y="219"/>
                    </a:lnTo>
                    <a:lnTo>
                      <a:pt x="198" y="215"/>
                    </a:lnTo>
                    <a:lnTo>
                      <a:pt x="198" y="213"/>
                    </a:lnTo>
                    <a:lnTo>
                      <a:pt x="196" y="212"/>
                    </a:lnTo>
                    <a:lnTo>
                      <a:pt x="196" y="212"/>
                    </a:lnTo>
                    <a:lnTo>
                      <a:pt x="196" y="210"/>
                    </a:lnTo>
                    <a:lnTo>
                      <a:pt x="198" y="209"/>
                    </a:lnTo>
                    <a:lnTo>
                      <a:pt x="204" y="205"/>
                    </a:lnTo>
                    <a:lnTo>
                      <a:pt x="204" y="205"/>
                    </a:lnTo>
                    <a:lnTo>
                      <a:pt x="205" y="202"/>
                    </a:lnTo>
                    <a:lnTo>
                      <a:pt x="206" y="198"/>
                    </a:lnTo>
                    <a:lnTo>
                      <a:pt x="206" y="193"/>
                    </a:lnTo>
                    <a:lnTo>
                      <a:pt x="209" y="189"/>
                    </a:lnTo>
                    <a:lnTo>
                      <a:pt x="209" y="189"/>
                    </a:lnTo>
                    <a:lnTo>
                      <a:pt x="213" y="182"/>
                    </a:lnTo>
                    <a:lnTo>
                      <a:pt x="216" y="179"/>
                    </a:lnTo>
                    <a:lnTo>
                      <a:pt x="219" y="178"/>
                    </a:lnTo>
                    <a:lnTo>
                      <a:pt x="219" y="178"/>
                    </a:lnTo>
                    <a:lnTo>
                      <a:pt x="221" y="178"/>
                    </a:lnTo>
                    <a:lnTo>
                      <a:pt x="223" y="175"/>
                    </a:lnTo>
                    <a:lnTo>
                      <a:pt x="225" y="172"/>
                    </a:lnTo>
                    <a:lnTo>
                      <a:pt x="225" y="169"/>
                    </a:lnTo>
                    <a:lnTo>
                      <a:pt x="225" y="169"/>
                    </a:lnTo>
                    <a:lnTo>
                      <a:pt x="226" y="166"/>
                    </a:lnTo>
                    <a:lnTo>
                      <a:pt x="229" y="162"/>
                    </a:lnTo>
                    <a:lnTo>
                      <a:pt x="231" y="156"/>
                    </a:lnTo>
                    <a:lnTo>
                      <a:pt x="232" y="151"/>
                    </a:lnTo>
                    <a:lnTo>
                      <a:pt x="232" y="151"/>
                    </a:lnTo>
                    <a:lnTo>
                      <a:pt x="229" y="139"/>
                    </a:lnTo>
                    <a:lnTo>
                      <a:pt x="231" y="134"/>
                    </a:lnTo>
                    <a:lnTo>
                      <a:pt x="232" y="129"/>
                    </a:lnTo>
                    <a:lnTo>
                      <a:pt x="232" y="129"/>
                    </a:lnTo>
                    <a:lnTo>
                      <a:pt x="238" y="121"/>
                    </a:lnTo>
                    <a:lnTo>
                      <a:pt x="239" y="117"/>
                    </a:lnTo>
                    <a:lnTo>
                      <a:pt x="238" y="114"/>
                    </a:lnTo>
                    <a:lnTo>
                      <a:pt x="238" y="114"/>
                    </a:lnTo>
                    <a:lnTo>
                      <a:pt x="239" y="111"/>
                    </a:lnTo>
                    <a:lnTo>
                      <a:pt x="242" y="108"/>
                    </a:lnTo>
                    <a:lnTo>
                      <a:pt x="248" y="104"/>
                    </a:lnTo>
                    <a:lnTo>
                      <a:pt x="248" y="104"/>
                    </a:lnTo>
                    <a:lnTo>
                      <a:pt x="253" y="99"/>
                    </a:lnTo>
                    <a:lnTo>
                      <a:pt x="258" y="95"/>
                    </a:lnTo>
                    <a:lnTo>
                      <a:pt x="263" y="89"/>
                    </a:lnTo>
                    <a:lnTo>
                      <a:pt x="263" y="89"/>
                    </a:lnTo>
                    <a:lnTo>
                      <a:pt x="258" y="84"/>
                    </a:lnTo>
                    <a:lnTo>
                      <a:pt x="253" y="81"/>
                    </a:lnTo>
                    <a:lnTo>
                      <a:pt x="253" y="81"/>
                    </a:lnTo>
                    <a:lnTo>
                      <a:pt x="249" y="78"/>
                    </a:lnTo>
                    <a:lnTo>
                      <a:pt x="246" y="72"/>
                    </a:lnTo>
                    <a:lnTo>
                      <a:pt x="243" y="64"/>
                    </a:lnTo>
                    <a:lnTo>
                      <a:pt x="243" y="55"/>
                    </a:lnTo>
                    <a:lnTo>
                      <a:pt x="243" y="55"/>
                    </a:lnTo>
                    <a:lnTo>
                      <a:pt x="243" y="47"/>
                    </a:lnTo>
                    <a:lnTo>
                      <a:pt x="242" y="40"/>
                    </a:lnTo>
                    <a:lnTo>
                      <a:pt x="239" y="30"/>
                    </a:lnTo>
                    <a:lnTo>
                      <a:pt x="239" y="30"/>
                    </a:lnTo>
                    <a:lnTo>
                      <a:pt x="238" y="25"/>
                    </a:lnTo>
                    <a:lnTo>
                      <a:pt x="235" y="21"/>
                    </a:lnTo>
                    <a:lnTo>
                      <a:pt x="231" y="17"/>
                    </a:lnTo>
                    <a:lnTo>
                      <a:pt x="226" y="13"/>
                    </a:lnTo>
                    <a:lnTo>
                      <a:pt x="226" y="13"/>
                    </a:lnTo>
                    <a:lnTo>
                      <a:pt x="222" y="10"/>
                    </a:lnTo>
                    <a:lnTo>
                      <a:pt x="219" y="7"/>
                    </a:lnTo>
                    <a:lnTo>
                      <a:pt x="218" y="4"/>
                    </a:lnTo>
                    <a:lnTo>
                      <a:pt x="216" y="0"/>
                    </a:lnTo>
                    <a:lnTo>
                      <a:pt x="216" y="0"/>
                    </a:lnTo>
                    <a:lnTo>
                      <a:pt x="216" y="1"/>
                    </a:lnTo>
                    <a:lnTo>
                      <a:pt x="216" y="1"/>
                    </a:lnTo>
                    <a:lnTo>
                      <a:pt x="212" y="7"/>
                    </a:lnTo>
                    <a:lnTo>
                      <a:pt x="208" y="7"/>
                    </a:lnTo>
                    <a:lnTo>
                      <a:pt x="208" y="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47" name="Freeform 228">
                <a:extLst>
                  <a:ext uri="{FF2B5EF4-FFF2-40B4-BE49-F238E27FC236}">
                    <a16:creationId xmlns:a16="http://schemas.microsoft.com/office/drawing/2014/main" id="{D576118C-F6A2-3482-52F5-6B1D539130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09214" y="4151659"/>
                <a:ext cx="46375" cy="49941"/>
              </a:xfrm>
              <a:custGeom>
                <a:avLst/>
                <a:gdLst/>
                <a:ahLst/>
                <a:cxnLst>
                  <a:cxn ang="0">
                    <a:pos x="10" y="4"/>
                  </a:cxn>
                  <a:cxn ang="0">
                    <a:pos x="10" y="4"/>
                  </a:cxn>
                  <a:cxn ang="0">
                    <a:pos x="2" y="15"/>
                  </a:cxn>
                  <a:cxn ang="0">
                    <a:pos x="2" y="15"/>
                  </a:cxn>
                  <a:cxn ang="0">
                    <a:pos x="0" y="18"/>
                  </a:cxn>
                  <a:cxn ang="0">
                    <a:pos x="0" y="22"/>
                  </a:cxn>
                  <a:cxn ang="0">
                    <a:pos x="2" y="28"/>
                  </a:cxn>
                  <a:cxn ang="0">
                    <a:pos x="2" y="28"/>
                  </a:cxn>
                  <a:cxn ang="0">
                    <a:pos x="3" y="30"/>
                  </a:cxn>
                  <a:cxn ang="0">
                    <a:pos x="6" y="30"/>
                  </a:cxn>
                  <a:cxn ang="0">
                    <a:pos x="10" y="28"/>
                  </a:cxn>
                  <a:cxn ang="0">
                    <a:pos x="10" y="28"/>
                  </a:cxn>
                  <a:cxn ang="0">
                    <a:pos x="12" y="27"/>
                  </a:cxn>
                  <a:cxn ang="0">
                    <a:pos x="15" y="28"/>
                  </a:cxn>
                  <a:cxn ang="0">
                    <a:pos x="19" y="31"/>
                  </a:cxn>
                  <a:cxn ang="0">
                    <a:pos x="19" y="31"/>
                  </a:cxn>
                  <a:cxn ang="0">
                    <a:pos x="25" y="22"/>
                  </a:cxn>
                  <a:cxn ang="0">
                    <a:pos x="25" y="22"/>
                  </a:cxn>
                  <a:cxn ang="0">
                    <a:pos x="16" y="20"/>
                  </a:cxn>
                  <a:cxn ang="0">
                    <a:pos x="16" y="20"/>
                  </a:cxn>
                  <a:cxn ang="0">
                    <a:pos x="16" y="17"/>
                  </a:cxn>
                  <a:cxn ang="0">
                    <a:pos x="19" y="15"/>
                  </a:cxn>
                  <a:cxn ang="0">
                    <a:pos x="26" y="11"/>
                  </a:cxn>
                  <a:cxn ang="0">
                    <a:pos x="26" y="11"/>
                  </a:cxn>
                  <a:cxn ang="0">
                    <a:pos x="28" y="10"/>
                  </a:cxn>
                  <a:cxn ang="0">
                    <a:pos x="28" y="8"/>
                  </a:cxn>
                  <a:cxn ang="0">
                    <a:pos x="26" y="5"/>
                  </a:cxn>
                  <a:cxn ang="0">
                    <a:pos x="25" y="3"/>
                  </a:cxn>
                  <a:cxn ang="0">
                    <a:pos x="25" y="3"/>
                  </a:cxn>
                  <a:cxn ang="0">
                    <a:pos x="22" y="0"/>
                  </a:cxn>
                  <a:cxn ang="0">
                    <a:pos x="22" y="0"/>
                  </a:cxn>
                  <a:cxn ang="0">
                    <a:pos x="18" y="4"/>
                  </a:cxn>
                  <a:cxn ang="0">
                    <a:pos x="18" y="4"/>
                  </a:cxn>
                  <a:cxn ang="0">
                    <a:pos x="15" y="4"/>
                  </a:cxn>
                  <a:cxn ang="0">
                    <a:pos x="10" y="4"/>
                  </a:cxn>
                  <a:cxn ang="0">
                    <a:pos x="10" y="4"/>
                  </a:cxn>
                </a:cxnLst>
                <a:rect l="0" t="0" r="r" b="b"/>
                <a:pathLst>
                  <a:path w="28" h="31">
                    <a:moveTo>
                      <a:pt x="10" y="4"/>
                    </a:moveTo>
                    <a:lnTo>
                      <a:pt x="10" y="4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0" y="18"/>
                    </a:lnTo>
                    <a:lnTo>
                      <a:pt x="0" y="22"/>
                    </a:lnTo>
                    <a:lnTo>
                      <a:pt x="2" y="28"/>
                    </a:lnTo>
                    <a:lnTo>
                      <a:pt x="2" y="28"/>
                    </a:lnTo>
                    <a:lnTo>
                      <a:pt x="3" y="30"/>
                    </a:lnTo>
                    <a:lnTo>
                      <a:pt x="6" y="30"/>
                    </a:lnTo>
                    <a:lnTo>
                      <a:pt x="10" y="28"/>
                    </a:lnTo>
                    <a:lnTo>
                      <a:pt x="10" y="28"/>
                    </a:lnTo>
                    <a:lnTo>
                      <a:pt x="12" y="27"/>
                    </a:lnTo>
                    <a:lnTo>
                      <a:pt x="15" y="28"/>
                    </a:lnTo>
                    <a:lnTo>
                      <a:pt x="19" y="31"/>
                    </a:lnTo>
                    <a:lnTo>
                      <a:pt x="19" y="31"/>
                    </a:lnTo>
                    <a:lnTo>
                      <a:pt x="25" y="22"/>
                    </a:lnTo>
                    <a:lnTo>
                      <a:pt x="25" y="22"/>
                    </a:lnTo>
                    <a:lnTo>
                      <a:pt x="16" y="20"/>
                    </a:lnTo>
                    <a:lnTo>
                      <a:pt x="16" y="20"/>
                    </a:lnTo>
                    <a:lnTo>
                      <a:pt x="16" y="17"/>
                    </a:lnTo>
                    <a:lnTo>
                      <a:pt x="19" y="15"/>
                    </a:lnTo>
                    <a:lnTo>
                      <a:pt x="26" y="11"/>
                    </a:lnTo>
                    <a:lnTo>
                      <a:pt x="26" y="11"/>
                    </a:lnTo>
                    <a:lnTo>
                      <a:pt x="28" y="10"/>
                    </a:lnTo>
                    <a:lnTo>
                      <a:pt x="28" y="8"/>
                    </a:lnTo>
                    <a:lnTo>
                      <a:pt x="26" y="5"/>
                    </a:lnTo>
                    <a:lnTo>
                      <a:pt x="25" y="3"/>
                    </a:lnTo>
                    <a:lnTo>
                      <a:pt x="25" y="3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5" y="4"/>
                    </a:lnTo>
                    <a:lnTo>
                      <a:pt x="10" y="4"/>
                    </a:lnTo>
                    <a:lnTo>
                      <a:pt x="10" y="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48" name="Freeform 229">
                <a:extLst>
                  <a:ext uri="{FF2B5EF4-FFF2-40B4-BE49-F238E27FC236}">
                    <a16:creationId xmlns:a16="http://schemas.microsoft.com/office/drawing/2014/main" id="{753AB836-7AEC-2F85-3EB4-197E9474E6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433" y="4008281"/>
                <a:ext cx="177218" cy="149823"/>
              </a:xfrm>
              <a:custGeom>
                <a:avLst/>
                <a:gdLst/>
                <a:ahLst/>
                <a:cxnLst>
                  <a:cxn ang="0">
                    <a:pos x="19" y="15"/>
                  </a:cxn>
                  <a:cxn ang="0">
                    <a:pos x="10" y="22"/>
                  </a:cxn>
                  <a:cxn ang="0">
                    <a:pos x="9" y="25"/>
                  </a:cxn>
                  <a:cxn ang="0">
                    <a:pos x="9" y="32"/>
                  </a:cxn>
                  <a:cxn ang="0">
                    <a:pos x="3" y="40"/>
                  </a:cxn>
                  <a:cxn ang="0">
                    <a:pos x="0" y="50"/>
                  </a:cxn>
                  <a:cxn ang="0">
                    <a:pos x="3" y="62"/>
                  </a:cxn>
                  <a:cxn ang="0">
                    <a:pos x="16" y="63"/>
                  </a:cxn>
                  <a:cxn ang="0">
                    <a:pos x="17" y="63"/>
                  </a:cxn>
                  <a:cxn ang="0">
                    <a:pos x="21" y="57"/>
                  </a:cxn>
                  <a:cxn ang="0">
                    <a:pos x="23" y="55"/>
                  </a:cxn>
                  <a:cxn ang="0">
                    <a:pos x="26" y="55"/>
                  </a:cxn>
                  <a:cxn ang="0">
                    <a:pos x="29" y="56"/>
                  </a:cxn>
                  <a:cxn ang="0">
                    <a:pos x="36" y="60"/>
                  </a:cxn>
                  <a:cxn ang="0">
                    <a:pos x="39" y="59"/>
                  </a:cxn>
                  <a:cxn ang="0">
                    <a:pos x="46" y="59"/>
                  </a:cxn>
                  <a:cxn ang="0">
                    <a:pos x="53" y="60"/>
                  </a:cxn>
                  <a:cxn ang="0">
                    <a:pos x="61" y="59"/>
                  </a:cxn>
                  <a:cxn ang="0">
                    <a:pos x="80" y="76"/>
                  </a:cxn>
                  <a:cxn ang="0">
                    <a:pos x="95" y="93"/>
                  </a:cxn>
                  <a:cxn ang="0">
                    <a:pos x="95" y="93"/>
                  </a:cxn>
                  <a:cxn ang="0">
                    <a:pos x="103" y="93"/>
                  </a:cxn>
                  <a:cxn ang="0">
                    <a:pos x="107" y="89"/>
                  </a:cxn>
                  <a:cxn ang="0">
                    <a:pos x="100" y="82"/>
                  </a:cxn>
                  <a:cxn ang="0">
                    <a:pos x="90" y="70"/>
                  </a:cxn>
                  <a:cxn ang="0">
                    <a:pos x="76" y="57"/>
                  </a:cxn>
                  <a:cxn ang="0">
                    <a:pos x="64" y="53"/>
                  </a:cxn>
                  <a:cxn ang="0">
                    <a:pos x="63" y="52"/>
                  </a:cxn>
                  <a:cxn ang="0">
                    <a:pos x="58" y="47"/>
                  </a:cxn>
                  <a:cxn ang="0">
                    <a:pos x="54" y="42"/>
                  </a:cxn>
                  <a:cxn ang="0">
                    <a:pos x="51" y="40"/>
                  </a:cxn>
                  <a:cxn ang="0">
                    <a:pos x="44" y="26"/>
                  </a:cxn>
                  <a:cxn ang="0">
                    <a:pos x="43" y="19"/>
                  </a:cxn>
                  <a:cxn ang="0">
                    <a:pos x="40" y="10"/>
                  </a:cxn>
                  <a:cxn ang="0">
                    <a:pos x="34" y="0"/>
                  </a:cxn>
                  <a:cxn ang="0">
                    <a:pos x="24" y="10"/>
                  </a:cxn>
                  <a:cxn ang="0">
                    <a:pos x="19" y="15"/>
                  </a:cxn>
                </a:cxnLst>
                <a:rect l="0" t="0" r="r" b="b"/>
                <a:pathLst>
                  <a:path w="107" h="93">
                    <a:moveTo>
                      <a:pt x="19" y="15"/>
                    </a:moveTo>
                    <a:lnTo>
                      <a:pt x="19" y="15"/>
                    </a:lnTo>
                    <a:lnTo>
                      <a:pt x="13" y="19"/>
                    </a:lnTo>
                    <a:lnTo>
                      <a:pt x="10" y="22"/>
                    </a:lnTo>
                    <a:lnTo>
                      <a:pt x="9" y="25"/>
                    </a:lnTo>
                    <a:lnTo>
                      <a:pt x="9" y="25"/>
                    </a:lnTo>
                    <a:lnTo>
                      <a:pt x="10" y="28"/>
                    </a:lnTo>
                    <a:lnTo>
                      <a:pt x="9" y="32"/>
                    </a:lnTo>
                    <a:lnTo>
                      <a:pt x="3" y="40"/>
                    </a:lnTo>
                    <a:lnTo>
                      <a:pt x="3" y="40"/>
                    </a:lnTo>
                    <a:lnTo>
                      <a:pt x="2" y="45"/>
                    </a:lnTo>
                    <a:lnTo>
                      <a:pt x="0" y="50"/>
                    </a:lnTo>
                    <a:lnTo>
                      <a:pt x="3" y="62"/>
                    </a:lnTo>
                    <a:lnTo>
                      <a:pt x="3" y="62"/>
                    </a:lnTo>
                    <a:lnTo>
                      <a:pt x="12" y="62"/>
                    </a:lnTo>
                    <a:lnTo>
                      <a:pt x="16" y="63"/>
                    </a:lnTo>
                    <a:lnTo>
                      <a:pt x="16" y="63"/>
                    </a:lnTo>
                    <a:lnTo>
                      <a:pt x="17" y="63"/>
                    </a:lnTo>
                    <a:lnTo>
                      <a:pt x="19" y="63"/>
                    </a:lnTo>
                    <a:lnTo>
                      <a:pt x="21" y="57"/>
                    </a:lnTo>
                    <a:lnTo>
                      <a:pt x="21" y="57"/>
                    </a:lnTo>
                    <a:lnTo>
                      <a:pt x="23" y="55"/>
                    </a:lnTo>
                    <a:lnTo>
                      <a:pt x="24" y="53"/>
                    </a:lnTo>
                    <a:lnTo>
                      <a:pt x="26" y="55"/>
                    </a:lnTo>
                    <a:lnTo>
                      <a:pt x="29" y="56"/>
                    </a:lnTo>
                    <a:lnTo>
                      <a:pt x="29" y="56"/>
                    </a:lnTo>
                    <a:lnTo>
                      <a:pt x="33" y="59"/>
                    </a:lnTo>
                    <a:lnTo>
                      <a:pt x="36" y="60"/>
                    </a:lnTo>
                    <a:lnTo>
                      <a:pt x="39" y="59"/>
                    </a:lnTo>
                    <a:lnTo>
                      <a:pt x="39" y="59"/>
                    </a:lnTo>
                    <a:lnTo>
                      <a:pt x="43" y="59"/>
                    </a:lnTo>
                    <a:lnTo>
                      <a:pt x="46" y="59"/>
                    </a:lnTo>
                    <a:lnTo>
                      <a:pt x="46" y="59"/>
                    </a:lnTo>
                    <a:lnTo>
                      <a:pt x="53" y="60"/>
                    </a:lnTo>
                    <a:lnTo>
                      <a:pt x="61" y="59"/>
                    </a:lnTo>
                    <a:lnTo>
                      <a:pt x="61" y="59"/>
                    </a:lnTo>
                    <a:lnTo>
                      <a:pt x="68" y="65"/>
                    </a:lnTo>
                    <a:lnTo>
                      <a:pt x="80" y="76"/>
                    </a:lnTo>
                    <a:lnTo>
                      <a:pt x="95" y="93"/>
                    </a:lnTo>
                    <a:lnTo>
                      <a:pt x="95" y="93"/>
                    </a:lnTo>
                    <a:lnTo>
                      <a:pt x="95" y="93"/>
                    </a:lnTo>
                    <a:lnTo>
                      <a:pt x="95" y="93"/>
                    </a:lnTo>
                    <a:lnTo>
                      <a:pt x="100" y="93"/>
                    </a:lnTo>
                    <a:lnTo>
                      <a:pt x="103" y="93"/>
                    </a:lnTo>
                    <a:lnTo>
                      <a:pt x="103" y="93"/>
                    </a:lnTo>
                    <a:lnTo>
                      <a:pt x="107" y="89"/>
                    </a:lnTo>
                    <a:lnTo>
                      <a:pt x="107" y="89"/>
                    </a:lnTo>
                    <a:lnTo>
                      <a:pt x="100" y="82"/>
                    </a:lnTo>
                    <a:lnTo>
                      <a:pt x="90" y="70"/>
                    </a:lnTo>
                    <a:lnTo>
                      <a:pt x="90" y="70"/>
                    </a:lnTo>
                    <a:lnTo>
                      <a:pt x="83" y="63"/>
                    </a:lnTo>
                    <a:lnTo>
                      <a:pt x="76" y="57"/>
                    </a:lnTo>
                    <a:lnTo>
                      <a:pt x="70" y="53"/>
                    </a:lnTo>
                    <a:lnTo>
                      <a:pt x="64" y="53"/>
                    </a:lnTo>
                    <a:lnTo>
                      <a:pt x="64" y="53"/>
                    </a:lnTo>
                    <a:lnTo>
                      <a:pt x="63" y="52"/>
                    </a:lnTo>
                    <a:lnTo>
                      <a:pt x="61" y="52"/>
                    </a:lnTo>
                    <a:lnTo>
                      <a:pt x="58" y="47"/>
                    </a:lnTo>
                    <a:lnTo>
                      <a:pt x="57" y="45"/>
                    </a:lnTo>
                    <a:lnTo>
                      <a:pt x="54" y="42"/>
                    </a:lnTo>
                    <a:lnTo>
                      <a:pt x="54" y="42"/>
                    </a:lnTo>
                    <a:lnTo>
                      <a:pt x="51" y="40"/>
                    </a:lnTo>
                    <a:lnTo>
                      <a:pt x="47" y="33"/>
                    </a:lnTo>
                    <a:lnTo>
                      <a:pt x="44" y="26"/>
                    </a:lnTo>
                    <a:lnTo>
                      <a:pt x="43" y="19"/>
                    </a:lnTo>
                    <a:lnTo>
                      <a:pt x="43" y="19"/>
                    </a:lnTo>
                    <a:lnTo>
                      <a:pt x="41" y="15"/>
                    </a:lnTo>
                    <a:lnTo>
                      <a:pt x="40" y="10"/>
                    </a:lnTo>
                    <a:lnTo>
                      <a:pt x="34" y="0"/>
                    </a:lnTo>
                    <a:lnTo>
                      <a:pt x="34" y="0"/>
                    </a:lnTo>
                    <a:lnTo>
                      <a:pt x="29" y="6"/>
                    </a:lnTo>
                    <a:lnTo>
                      <a:pt x="24" y="10"/>
                    </a:lnTo>
                    <a:lnTo>
                      <a:pt x="19" y="15"/>
                    </a:lnTo>
                    <a:lnTo>
                      <a:pt x="19" y="1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49" name="Freeform 230">
                <a:extLst>
                  <a:ext uri="{FF2B5EF4-FFF2-40B4-BE49-F238E27FC236}">
                    <a16:creationId xmlns:a16="http://schemas.microsoft.com/office/drawing/2014/main" id="{79D5873E-F825-7820-896B-C9E8B902A0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77340" y="4093663"/>
                <a:ext cx="392530" cy="299645"/>
              </a:xfrm>
              <a:custGeom>
                <a:avLst/>
                <a:gdLst/>
                <a:ahLst/>
                <a:cxnLst>
                  <a:cxn ang="0">
                    <a:pos x="17" y="127"/>
                  </a:cxn>
                  <a:cxn ang="0">
                    <a:pos x="28" y="141"/>
                  </a:cxn>
                  <a:cxn ang="0">
                    <a:pos x="35" y="150"/>
                  </a:cxn>
                  <a:cxn ang="0">
                    <a:pos x="44" y="152"/>
                  </a:cxn>
                  <a:cxn ang="0">
                    <a:pos x="44" y="167"/>
                  </a:cxn>
                  <a:cxn ang="0">
                    <a:pos x="48" y="169"/>
                  </a:cxn>
                  <a:cxn ang="0">
                    <a:pos x="65" y="172"/>
                  </a:cxn>
                  <a:cxn ang="0">
                    <a:pos x="79" y="182"/>
                  </a:cxn>
                  <a:cxn ang="0">
                    <a:pos x="94" y="184"/>
                  </a:cxn>
                  <a:cxn ang="0">
                    <a:pos x="104" y="185"/>
                  </a:cxn>
                  <a:cxn ang="0">
                    <a:pos x="112" y="178"/>
                  </a:cxn>
                  <a:cxn ang="0">
                    <a:pos x="125" y="174"/>
                  </a:cxn>
                  <a:cxn ang="0">
                    <a:pos x="129" y="178"/>
                  </a:cxn>
                  <a:cxn ang="0">
                    <a:pos x="135" y="178"/>
                  </a:cxn>
                  <a:cxn ang="0">
                    <a:pos x="155" y="174"/>
                  </a:cxn>
                  <a:cxn ang="0">
                    <a:pos x="163" y="168"/>
                  </a:cxn>
                  <a:cxn ang="0">
                    <a:pos x="176" y="162"/>
                  </a:cxn>
                  <a:cxn ang="0">
                    <a:pos x="190" y="162"/>
                  </a:cxn>
                  <a:cxn ang="0">
                    <a:pos x="237" y="117"/>
                  </a:cxn>
                  <a:cxn ang="0">
                    <a:pos x="236" y="114"/>
                  </a:cxn>
                  <a:cxn ang="0">
                    <a:pos x="223" y="113"/>
                  </a:cxn>
                  <a:cxn ang="0">
                    <a:pos x="190" y="101"/>
                  </a:cxn>
                  <a:cxn ang="0">
                    <a:pos x="175" y="95"/>
                  </a:cxn>
                  <a:cxn ang="0">
                    <a:pos x="166" y="87"/>
                  </a:cxn>
                  <a:cxn ang="0">
                    <a:pos x="156" y="73"/>
                  </a:cxn>
                  <a:cxn ang="0">
                    <a:pos x="159" y="67"/>
                  </a:cxn>
                  <a:cxn ang="0">
                    <a:pos x="152" y="63"/>
                  </a:cxn>
                  <a:cxn ang="0">
                    <a:pos x="146" y="66"/>
                  </a:cxn>
                  <a:cxn ang="0">
                    <a:pos x="142" y="64"/>
                  </a:cxn>
                  <a:cxn ang="0">
                    <a:pos x="142" y="51"/>
                  </a:cxn>
                  <a:cxn ang="0">
                    <a:pos x="150" y="40"/>
                  </a:cxn>
                  <a:cxn ang="0">
                    <a:pos x="123" y="12"/>
                  </a:cxn>
                  <a:cxn ang="0">
                    <a:pos x="108" y="7"/>
                  </a:cxn>
                  <a:cxn ang="0">
                    <a:pos x="98" y="6"/>
                  </a:cxn>
                  <a:cxn ang="0">
                    <a:pos x="91" y="7"/>
                  </a:cxn>
                  <a:cxn ang="0">
                    <a:pos x="84" y="3"/>
                  </a:cxn>
                  <a:cxn ang="0">
                    <a:pos x="78" y="2"/>
                  </a:cxn>
                  <a:cxn ang="0">
                    <a:pos x="74" y="10"/>
                  </a:cxn>
                  <a:cxn ang="0">
                    <a:pos x="71" y="10"/>
                  </a:cxn>
                  <a:cxn ang="0">
                    <a:pos x="58" y="9"/>
                  </a:cxn>
                  <a:cxn ang="0">
                    <a:pos x="57" y="14"/>
                  </a:cxn>
                  <a:cxn ang="0">
                    <a:pos x="51" y="27"/>
                  </a:cxn>
                  <a:cxn ang="0">
                    <a:pos x="49" y="33"/>
                  </a:cxn>
                  <a:cxn ang="0">
                    <a:pos x="45" y="36"/>
                  </a:cxn>
                  <a:cxn ang="0">
                    <a:pos x="35" y="47"/>
                  </a:cxn>
                  <a:cxn ang="0">
                    <a:pos x="32" y="56"/>
                  </a:cxn>
                  <a:cxn ang="0">
                    <a:pos x="30" y="63"/>
                  </a:cxn>
                  <a:cxn ang="0">
                    <a:pos x="22" y="70"/>
                  </a:cxn>
                  <a:cxn ang="0">
                    <a:pos x="24" y="73"/>
                  </a:cxn>
                  <a:cxn ang="0">
                    <a:pos x="18" y="85"/>
                  </a:cxn>
                  <a:cxn ang="0">
                    <a:pos x="15" y="103"/>
                  </a:cxn>
                  <a:cxn ang="0">
                    <a:pos x="5" y="104"/>
                  </a:cxn>
                  <a:cxn ang="0">
                    <a:pos x="3" y="105"/>
                  </a:cxn>
                  <a:cxn ang="0">
                    <a:pos x="0" y="113"/>
                  </a:cxn>
                  <a:cxn ang="0">
                    <a:pos x="3" y="117"/>
                  </a:cxn>
                  <a:cxn ang="0">
                    <a:pos x="15" y="122"/>
                  </a:cxn>
                </a:cxnLst>
                <a:rect l="0" t="0" r="r" b="b"/>
                <a:pathLst>
                  <a:path w="237" h="186">
                    <a:moveTo>
                      <a:pt x="15" y="122"/>
                    </a:moveTo>
                    <a:lnTo>
                      <a:pt x="15" y="122"/>
                    </a:lnTo>
                    <a:lnTo>
                      <a:pt x="17" y="127"/>
                    </a:lnTo>
                    <a:lnTo>
                      <a:pt x="21" y="131"/>
                    </a:lnTo>
                    <a:lnTo>
                      <a:pt x="25" y="135"/>
                    </a:lnTo>
                    <a:lnTo>
                      <a:pt x="28" y="141"/>
                    </a:lnTo>
                    <a:lnTo>
                      <a:pt x="28" y="141"/>
                    </a:lnTo>
                    <a:lnTo>
                      <a:pt x="32" y="147"/>
                    </a:lnTo>
                    <a:lnTo>
                      <a:pt x="35" y="150"/>
                    </a:lnTo>
                    <a:lnTo>
                      <a:pt x="39" y="152"/>
                    </a:lnTo>
                    <a:lnTo>
                      <a:pt x="44" y="152"/>
                    </a:lnTo>
                    <a:lnTo>
                      <a:pt x="44" y="152"/>
                    </a:lnTo>
                    <a:lnTo>
                      <a:pt x="45" y="154"/>
                    </a:lnTo>
                    <a:lnTo>
                      <a:pt x="45" y="157"/>
                    </a:lnTo>
                    <a:lnTo>
                      <a:pt x="44" y="167"/>
                    </a:lnTo>
                    <a:lnTo>
                      <a:pt x="44" y="167"/>
                    </a:lnTo>
                    <a:lnTo>
                      <a:pt x="48" y="169"/>
                    </a:lnTo>
                    <a:lnTo>
                      <a:pt x="48" y="169"/>
                    </a:lnTo>
                    <a:lnTo>
                      <a:pt x="57" y="169"/>
                    </a:lnTo>
                    <a:lnTo>
                      <a:pt x="61" y="171"/>
                    </a:lnTo>
                    <a:lnTo>
                      <a:pt x="65" y="172"/>
                    </a:lnTo>
                    <a:lnTo>
                      <a:pt x="65" y="172"/>
                    </a:lnTo>
                    <a:lnTo>
                      <a:pt x="74" y="179"/>
                    </a:lnTo>
                    <a:lnTo>
                      <a:pt x="79" y="182"/>
                    </a:lnTo>
                    <a:lnTo>
                      <a:pt x="84" y="182"/>
                    </a:lnTo>
                    <a:lnTo>
                      <a:pt x="84" y="182"/>
                    </a:lnTo>
                    <a:lnTo>
                      <a:pt x="94" y="184"/>
                    </a:lnTo>
                    <a:lnTo>
                      <a:pt x="102" y="186"/>
                    </a:lnTo>
                    <a:lnTo>
                      <a:pt x="102" y="186"/>
                    </a:lnTo>
                    <a:lnTo>
                      <a:pt x="104" y="185"/>
                    </a:lnTo>
                    <a:lnTo>
                      <a:pt x="106" y="184"/>
                    </a:lnTo>
                    <a:lnTo>
                      <a:pt x="109" y="181"/>
                    </a:lnTo>
                    <a:lnTo>
                      <a:pt x="112" y="178"/>
                    </a:lnTo>
                    <a:lnTo>
                      <a:pt x="112" y="178"/>
                    </a:lnTo>
                    <a:lnTo>
                      <a:pt x="121" y="174"/>
                    </a:lnTo>
                    <a:lnTo>
                      <a:pt x="125" y="174"/>
                    </a:lnTo>
                    <a:lnTo>
                      <a:pt x="126" y="175"/>
                    </a:lnTo>
                    <a:lnTo>
                      <a:pt x="126" y="175"/>
                    </a:lnTo>
                    <a:lnTo>
                      <a:pt x="129" y="178"/>
                    </a:lnTo>
                    <a:lnTo>
                      <a:pt x="132" y="178"/>
                    </a:lnTo>
                    <a:lnTo>
                      <a:pt x="135" y="178"/>
                    </a:lnTo>
                    <a:lnTo>
                      <a:pt x="135" y="178"/>
                    </a:lnTo>
                    <a:lnTo>
                      <a:pt x="142" y="175"/>
                    </a:lnTo>
                    <a:lnTo>
                      <a:pt x="142" y="175"/>
                    </a:lnTo>
                    <a:lnTo>
                      <a:pt x="155" y="174"/>
                    </a:lnTo>
                    <a:lnTo>
                      <a:pt x="155" y="174"/>
                    </a:lnTo>
                    <a:lnTo>
                      <a:pt x="158" y="172"/>
                    </a:lnTo>
                    <a:lnTo>
                      <a:pt x="163" y="168"/>
                    </a:lnTo>
                    <a:lnTo>
                      <a:pt x="169" y="164"/>
                    </a:lnTo>
                    <a:lnTo>
                      <a:pt x="172" y="164"/>
                    </a:lnTo>
                    <a:lnTo>
                      <a:pt x="176" y="162"/>
                    </a:lnTo>
                    <a:lnTo>
                      <a:pt x="176" y="162"/>
                    </a:lnTo>
                    <a:lnTo>
                      <a:pt x="187" y="162"/>
                    </a:lnTo>
                    <a:lnTo>
                      <a:pt x="190" y="162"/>
                    </a:lnTo>
                    <a:lnTo>
                      <a:pt x="195" y="159"/>
                    </a:lnTo>
                    <a:lnTo>
                      <a:pt x="195" y="159"/>
                    </a:lnTo>
                    <a:lnTo>
                      <a:pt x="237" y="117"/>
                    </a:lnTo>
                    <a:lnTo>
                      <a:pt x="237" y="117"/>
                    </a:lnTo>
                    <a:lnTo>
                      <a:pt x="237" y="115"/>
                    </a:lnTo>
                    <a:lnTo>
                      <a:pt x="236" y="114"/>
                    </a:lnTo>
                    <a:lnTo>
                      <a:pt x="232" y="113"/>
                    </a:lnTo>
                    <a:lnTo>
                      <a:pt x="232" y="113"/>
                    </a:lnTo>
                    <a:lnTo>
                      <a:pt x="223" y="113"/>
                    </a:lnTo>
                    <a:lnTo>
                      <a:pt x="209" y="108"/>
                    </a:lnTo>
                    <a:lnTo>
                      <a:pt x="209" y="108"/>
                    </a:lnTo>
                    <a:lnTo>
                      <a:pt x="190" y="101"/>
                    </a:lnTo>
                    <a:lnTo>
                      <a:pt x="176" y="97"/>
                    </a:lnTo>
                    <a:lnTo>
                      <a:pt x="176" y="97"/>
                    </a:lnTo>
                    <a:lnTo>
                      <a:pt x="175" y="95"/>
                    </a:lnTo>
                    <a:lnTo>
                      <a:pt x="172" y="93"/>
                    </a:lnTo>
                    <a:lnTo>
                      <a:pt x="166" y="87"/>
                    </a:lnTo>
                    <a:lnTo>
                      <a:pt x="166" y="87"/>
                    </a:lnTo>
                    <a:lnTo>
                      <a:pt x="163" y="84"/>
                    </a:lnTo>
                    <a:lnTo>
                      <a:pt x="160" y="81"/>
                    </a:lnTo>
                    <a:lnTo>
                      <a:pt x="156" y="73"/>
                    </a:lnTo>
                    <a:lnTo>
                      <a:pt x="156" y="73"/>
                    </a:lnTo>
                    <a:lnTo>
                      <a:pt x="156" y="70"/>
                    </a:lnTo>
                    <a:lnTo>
                      <a:pt x="159" y="67"/>
                    </a:lnTo>
                    <a:lnTo>
                      <a:pt x="159" y="67"/>
                    </a:lnTo>
                    <a:lnTo>
                      <a:pt x="155" y="64"/>
                    </a:lnTo>
                    <a:lnTo>
                      <a:pt x="152" y="63"/>
                    </a:lnTo>
                    <a:lnTo>
                      <a:pt x="150" y="64"/>
                    </a:lnTo>
                    <a:lnTo>
                      <a:pt x="150" y="64"/>
                    </a:lnTo>
                    <a:lnTo>
                      <a:pt x="146" y="66"/>
                    </a:lnTo>
                    <a:lnTo>
                      <a:pt x="143" y="66"/>
                    </a:lnTo>
                    <a:lnTo>
                      <a:pt x="142" y="64"/>
                    </a:lnTo>
                    <a:lnTo>
                      <a:pt x="142" y="64"/>
                    </a:lnTo>
                    <a:lnTo>
                      <a:pt x="140" y="58"/>
                    </a:lnTo>
                    <a:lnTo>
                      <a:pt x="140" y="54"/>
                    </a:lnTo>
                    <a:lnTo>
                      <a:pt x="142" y="51"/>
                    </a:lnTo>
                    <a:lnTo>
                      <a:pt x="142" y="51"/>
                    </a:lnTo>
                    <a:lnTo>
                      <a:pt x="148" y="44"/>
                    </a:lnTo>
                    <a:lnTo>
                      <a:pt x="150" y="40"/>
                    </a:lnTo>
                    <a:lnTo>
                      <a:pt x="150" y="40"/>
                    </a:lnTo>
                    <a:lnTo>
                      <a:pt x="135" y="23"/>
                    </a:lnTo>
                    <a:lnTo>
                      <a:pt x="123" y="12"/>
                    </a:lnTo>
                    <a:lnTo>
                      <a:pt x="116" y="6"/>
                    </a:lnTo>
                    <a:lnTo>
                      <a:pt x="116" y="6"/>
                    </a:lnTo>
                    <a:lnTo>
                      <a:pt x="108" y="7"/>
                    </a:lnTo>
                    <a:lnTo>
                      <a:pt x="101" y="6"/>
                    </a:lnTo>
                    <a:lnTo>
                      <a:pt x="101" y="6"/>
                    </a:lnTo>
                    <a:lnTo>
                      <a:pt x="98" y="6"/>
                    </a:lnTo>
                    <a:lnTo>
                      <a:pt x="94" y="6"/>
                    </a:lnTo>
                    <a:lnTo>
                      <a:pt x="94" y="6"/>
                    </a:lnTo>
                    <a:lnTo>
                      <a:pt x="91" y="7"/>
                    </a:lnTo>
                    <a:lnTo>
                      <a:pt x="88" y="6"/>
                    </a:lnTo>
                    <a:lnTo>
                      <a:pt x="84" y="3"/>
                    </a:lnTo>
                    <a:lnTo>
                      <a:pt x="84" y="3"/>
                    </a:lnTo>
                    <a:lnTo>
                      <a:pt x="81" y="2"/>
                    </a:lnTo>
                    <a:lnTo>
                      <a:pt x="79" y="0"/>
                    </a:lnTo>
                    <a:lnTo>
                      <a:pt x="78" y="2"/>
                    </a:lnTo>
                    <a:lnTo>
                      <a:pt x="76" y="4"/>
                    </a:lnTo>
                    <a:lnTo>
                      <a:pt x="76" y="4"/>
                    </a:lnTo>
                    <a:lnTo>
                      <a:pt x="74" y="10"/>
                    </a:lnTo>
                    <a:lnTo>
                      <a:pt x="72" y="10"/>
                    </a:lnTo>
                    <a:lnTo>
                      <a:pt x="71" y="10"/>
                    </a:lnTo>
                    <a:lnTo>
                      <a:pt x="71" y="10"/>
                    </a:lnTo>
                    <a:lnTo>
                      <a:pt x="67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7" y="14"/>
                    </a:lnTo>
                    <a:lnTo>
                      <a:pt x="55" y="20"/>
                    </a:lnTo>
                    <a:lnTo>
                      <a:pt x="52" y="24"/>
                    </a:lnTo>
                    <a:lnTo>
                      <a:pt x="51" y="27"/>
                    </a:lnTo>
                    <a:lnTo>
                      <a:pt x="51" y="27"/>
                    </a:lnTo>
                    <a:lnTo>
                      <a:pt x="51" y="30"/>
                    </a:lnTo>
                    <a:lnTo>
                      <a:pt x="49" y="33"/>
                    </a:lnTo>
                    <a:lnTo>
                      <a:pt x="47" y="36"/>
                    </a:lnTo>
                    <a:lnTo>
                      <a:pt x="45" y="36"/>
                    </a:lnTo>
                    <a:lnTo>
                      <a:pt x="45" y="36"/>
                    </a:lnTo>
                    <a:lnTo>
                      <a:pt x="42" y="37"/>
                    </a:lnTo>
                    <a:lnTo>
                      <a:pt x="39" y="40"/>
                    </a:lnTo>
                    <a:lnTo>
                      <a:pt x="35" y="47"/>
                    </a:lnTo>
                    <a:lnTo>
                      <a:pt x="35" y="47"/>
                    </a:lnTo>
                    <a:lnTo>
                      <a:pt x="32" y="51"/>
                    </a:lnTo>
                    <a:lnTo>
                      <a:pt x="32" y="56"/>
                    </a:lnTo>
                    <a:lnTo>
                      <a:pt x="31" y="60"/>
                    </a:lnTo>
                    <a:lnTo>
                      <a:pt x="30" y="63"/>
                    </a:lnTo>
                    <a:lnTo>
                      <a:pt x="30" y="63"/>
                    </a:lnTo>
                    <a:lnTo>
                      <a:pt x="24" y="67"/>
                    </a:lnTo>
                    <a:lnTo>
                      <a:pt x="22" y="68"/>
                    </a:lnTo>
                    <a:lnTo>
                      <a:pt x="22" y="70"/>
                    </a:lnTo>
                    <a:lnTo>
                      <a:pt x="22" y="70"/>
                    </a:lnTo>
                    <a:lnTo>
                      <a:pt x="24" y="71"/>
                    </a:lnTo>
                    <a:lnTo>
                      <a:pt x="24" y="73"/>
                    </a:lnTo>
                    <a:lnTo>
                      <a:pt x="21" y="77"/>
                    </a:lnTo>
                    <a:lnTo>
                      <a:pt x="20" y="81"/>
                    </a:lnTo>
                    <a:lnTo>
                      <a:pt x="18" y="85"/>
                    </a:lnTo>
                    <a:lnTo>
                      <a:pt x="18" y="85"/>
                    </a:lnTo>
                    <a:lnTo>
                      <a:pt x="17" y="95"/>
                    </a:lnTo>
                    <a:lnTo>
                      <a:pt x="15" y="103"/>
                    </a:lnTo>
                    <a:lnTo>
                      <a:pt x="15" y="103"/>
                    </a:lnTo>
                    <a:lnTo>
                      <a:pt x="10" y="103"/>
                    </a:lnTo>
                    <a:lnTo>
                      <a:pt x="5" y="104"/>
                    </a:lnTo>
                    <a:lnTo>
                      <a:pt x="4" y="104"/>
                    </a:lnTo>
                    <a:lnTo>
                      <a:pt x="3" y="105"/>
                    </a:lnTo>
                    <a:lnTo>
                      <a:pt x="3" y="105"/>
                    </a:lnTo>
                    <a:lnTo>
                      <a:pt x="3" y="110"/>
                    </a:lnTo>
                    <a:lnTo>
                      <a:pt x="1" y="111"/>
                    </a:lnTo>
                    <a:lnTo>
                      <a:pt x="0" y="113"/>
                    </a:lnTo>
                    <a:lnTo>
                      <a:pt x="0" y="115"/>
                    </a:lnTo>
                    <a:lnTo>
                      <a:pt x="0" y="115"/>
                    </a:lnTo>
                    <a:lnTo>
                      <a:pt x="3" y="117"/>
                    </a:lnTo>
                    <a:lnTo>
                      <a:pt x="7" y="118"/>
                    </a:lnTo>
                    <a:lnTo>
                      <a:pt x="12" y="120"/>
                    </a:lnTo>
                    <a:lnTo>
                      <a:pt x="15" y="122"/>
                    </a:lnTo>
                    <a:lnTo>
                      <a:pt x="15" y="122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50" name="Freeform 231">
                <a:extLst>
                  <a:ext uri="{FF2B5EF4-FFF2-40B4-BE49-F238E27FC236}">
                    <a16:creationId xmlns:a16="http://schemas.microsoft.com/office/drawing/2014/main" id="{706D534D-66F1-DE84-8D1E-1AF9F8DD0D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35308" y="3539481"/>
                <a:ext cx="38094" cy="48330"/>
              </a:xfrm>
              <a:custGeom>
                <a:avLst/>
                <a:gdLst/>
                <a:ahLst/>
                <a:cxnLst>
                  <a:cxn ang="0">
                    <a:pos x="20" y="13"/>
                  </a:cxn>
                  <a:cxn ang="0">
                    <a:pos x="20" y="13"/>
                  </a:cxn>
                  <a:cxn ang="0">
                    <a:pos x="23" y="10"/>
                  </a:cxn>
                  <a:cxn ang="0">
                    <a:pos x="23" y="6"/>
                  </a:cxn>
                  <a:cxn ang="0">
                    <a:pos x="22" y="4"/>
                  </a:cxn>
                  <a:cxn ang="0">
                    <a:pos x="20" y="1"/>
                  </a:cxn>
                  <a:cxn ang="0">
                    <a:pos x="17" y="1"/>
                  </a:cxn>
                  <a:cxn ang="0">
                    <a:pos x="13" y="0"/>
                  </a:cxn>
                  <a:cxn ang="0">
                    <a:pos x="13" y="0"/>
                  </a:cxn>
                  <a:cxn ang="0">
                    <a:pos x="13" y="3"/>
                  </a:cxn>
                  <a:cxn ang="0">
                    <a:pos x="13" y="3"/>
                  </a:cxn>
                  <a:cxn ang="0">
                    <a:pos x="12" y="7"/>
                  </a:cxn>
                  <a:cxn ang="0">
                    <a:pos x="9" y="13"/>
                  </a:cxn>
                  <a:cxn ang="0">
                    <a:pos x="0" y="27"/>
                  </a:cxn>
                  <a:cxn ang="0">
                    <a:pos x="9" y="30"/>
                  </a:cxn>
                  <a:cxn ang="0">
                    <a:pos x="9" y="30"/>
                  </a:cxn>
                  <a:cxn ang="0">
                    <a:pos x="16" y="20"/>
                  </a:cxn>
                  <a:cxn ang="0">
                    <a:pos x="20" y="13"/>
                  </a:cxn>
                  <a:cxn ang="0">
                    <a:pos x="20" y="13"/>
                  </a:cxn>
                </a:cxnLst>
                <a:rect l="0" t="0" r="r" b="b"/>
                <a:pathLst>
                  <a:path w="23" h="30">
                    <a:moveTo>
                      <a:pt x="20" y="13"/>
                    </a:moveTo>
                    <a:lnTo>
                      <a:pt x="20" y="13"/>
                    </a:lnTo>
                    <a:lnTo>
                      <a:pt x="23" y="10"/>
                    </a:lnTo>
                    <a:lnTo>
                      <a:pt x="23" y="6"/>
                    </a:lnTo>
                    <a:lnTo>
                      <a:pt x="22" y="4"/>
                    </a:lnTo>
                    <a:lnTo>
                      <a:pt x="20" y="1"/>
                    </a:lnTo>
                    <a:lnTo>
                      <a:pt x="17" y="1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2" y="7"/>
                    </a:lnTo>
                    <a:lnTo>
                      <a:pt x="9" y="13"/>
                    </a:lnTo>
                    <a:lnTo>
                      <a:pt x="0" y="27"/>
                    </a:lnTo>
                    <a:lnTo>
                      <a:pt x="9" y="30"/>
                    </a:lnTo>
                    <a:lnTo>
                      <a:pt x="9" y="30"/>
                    </a:lnTo>
                    <a:lnTo>
                      <a:pt x="16" y="20"/>
                    </a:lnTo>
                    <a:lnTo>
                      <a:pt x="20" y="13"/>
                    </a:lnTo>
                    <a:lnTo>
                      <a:pt x="20" y="13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51" name="Freeform 232">
                <a:extLst>
                  <a:ext uri="{FF2B5EF4-FFF2-40B4-BE49-F238E27FC236}">
                    <a16:creationId xmlns:a16="http://schemas.microsoft.com/office/drawing/2014/main" id="{AA014803-CA71-11C2-24D0-B6B4DFA94B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50214" y="3468598"/>
                <a:ext cx="180531" cy="141767"/>
              </a:xfrm>
              <a:custGeom>
                <a:avLst/>
                <a:gdLst/>
                <a:ahLst/>
                <a:cxnLst>
                  <a:cxn ang="0">
                    <a:pos x="11" y="57"/>
                  </a:cxn>
                  <a:cxn ang="0">
                    <a:pos x="0" y="74"/>
                  </a:cxn>
                  <a:cxn ang="0">
                    <a:pos x="1" y="79"/>
                  </a:cxn>
                  <a:cxn ang="0">
                    <a:pos x="17" y="88"/>
                  </a:cxn>
                  <a:cxn ang="0">
                    <a:pos x="27" y="81"/>
                  </a:cxn>
                  <a:cxn ang="0">
                    <a:pos x="31" y="79"/>
                  </a:cxn>
                  <a:cxn ang="0">
                    <a:pos x="61" y="65"/>
                  </a:cxn>
                  <a:cxn ang="0">
                    <a:pos x="87" y="51"/>
                  </a:cxn>
                  <a:cxn ang="0">
                    <a:pos x="89" y="44"/>
                  </a:cxn>
                  <a:cxn ang="0">
                    <a:pos x="91" y="42"/>
                  </a:cxn>
                  <a:cxn ang="0">
                    <a:pos x="91" y="32"/>
                  </a:cxn>
                  <a:cxn ang="0">
                    <a:pos x="91" y="30"/>
                  </a:cxn>
                  <a:cxn ang="0">
                    <a:pos x="91" y="24"/>
                  </a:cxn>
                  <a:cxn ang="0">
                    <a:pos x="91" y="15"/>
                  </a:cxn>
                  <a:cxn ang="0">
                    <a:pos x="92" y="13"/>
                  </a:cxn>
                  <a:cxn ang="0">
                    <a:pos x="101" y="8"/>
                  </a:cxn>
                  <a:cxn ang="0">
                    <a:pos x="104" y="0"/>
                  </a:cxn>
                  <a:cxn ang="0">
                    <a:pos x="98" y="1"/>
                  </a:cxn>
                  <a:cxn ang="0">
                    <a:pos x="85" y="3"/>
                  </a:cxn>
                  <a:cxn ang="0">
                    <a:pos x="79" y="3"/>
                  </a:cxn>
                  <a:cxn ang="0">
                    <a:pos x="71" y="7"/>
                  </a:cxn>
                  <a:cxn ang="0">
                    <a:pos x="64" y="8"/>
                  </a:cxn>
                  <a:cxn ang="0">
                    <a:pos x="48" y="10"/>
                  </a:cxn>
                  <a:cxn ang="0">
                    <a:pos x="45" y="8"/>
                  </a:cxn>
                  <a:cxn ang="0">
                    <a:pos x="42" y="7"/>
                  </a:cxn>
                  <a:cxn ang="0">
                    <a:pos x="35" y="10"/>
                  </a:cxn>
                  <a:cxn ang="0">
                    <a:pos x="27" y="11"/>
                  </a:cxn>
                  <a:cxn ang="0">
                    <a:pos x="21" y="10"/>
                  </a:cxn>
                  <a:cxn ang="0">
                    <a:pos x="18" y="8"/>
                  </a:cxn>
                  <a:cxn ang="0">
                    <a:pos x="15" y="14"/>
                  </a:cxn>
                  <a:cxn ang="0">
                    <a:pos x="14" y="17"/>
                  </a:cxn>
                  <a:cxn ang="0">
                    <a:pos x="11" y="23"/>
                  </a:cxn>
                  <a:cxn ang="0">
                    <a:pos x="5" y="24"/>
                  </a:cxn>
                  <a:cxn ang="0">
                    <a:pos x="4" y="31"/>
                  </a:cxn>
                  <a:cxn ang="0">
                    <a:pos x="5" y="32"/>
                  </a:cxn>
                  <a:cxn ang="0">
                    <a:pos x="5" y="38"/>
                  </a:cxn>
                  <a:cxn ang="0">
                    <a:pos x="4" y="44"/>
                  </a:cxn>
                  <a:cxn ang="0">
                    <a:pos x="11" y="45"/>
                  </a:cxn>
                  <a:cxn ang="0">
                    <a:pos x="14" y="50"/>
                  </a:cxn>
                  <a:cxn ang="0">
                    <a:pos x="11" y="57"/>
                  </a:cxn>
                </a:cxnLst>
                <a:rect l="0" t="0" r="r" b="b"/>
                <a:pathLst>
                  <a:path w="109" h="88">
                    <a:moveTo>
                      <a:pt x="11" y="57"/>
                    </a:moveTo>
                    <a:lnTo>
                      <a:pt x="11" y="57"/>
                    </a:lnTo>
                    <a:lnTo>
                      <a:pt x="7" y="64"/>
                    </a:lnTo>
                    <a:lnTo>
                      <a:pt x="0" y="74"/>
                    </a:lnTo>
                    <a:lnTo>
                      <a:pt x="0" y="74"/>
                    </a:lnTo>
                    <a:lnTo>
                      <a:pt x="1" y="79"/>
                    </a:lnTo>
                    <a:lnTo>
                      <a:pt x="17" y="88"/>
                    </a:lnTo>
                    <a:lnTo>
                      <a:pt x="17" y="88"/>
                    </a:lnTo>
                    <a:lnTo>
                      <a:pt x="23" y="84"/>
                    </a:lnTo>
                    <a:lnTo>
                      <a:pt x="27" y="81"/>
                    </a:lnTo>
                    <a:lnTo>
                      <a:pt x="31" y="79"/>
                    </a:lnTo>
                    <a:lnTo>
                      <a:pt x="31" y="79"/>
                    </a:lnTo>
                    <a:lnTo>
                      <a:pt x="42" y="75"/>
                    </a:lnTo>
                    <a:lnTo>
                      <a:pt x="61" y="65"/>
                    </a:lnTo>
                    <a:lnTo>
                      <a:pt x="87" y="51"/>
                    </a:lnTo>
                    <a:lnTo>
                      <a:pt x="87" y="51"/>
                    </a:lnTo>
                    <a:lnTo>
                      <a:pt x="88" y="48"/>
                    </a:lnTo>
                    <a:lnTo>
                      <a:pt x="89" y="44"/>
                    </a:lnTo>
                    <a:lnTo>
                      <a:pt x="91" y="42"/>
                    </a:lnTo>
                    <a:lnTo>
                      <a:pt x="91" y="42"/>
                    </a:lnTo>
                    <a:lnTo>
                      <a:pt x="89" y="35"/>
                    </a:lnTo>
                    <a:lnTo>
                      <a:pt x="91" y="32"/>
                    </a:lnTo>
                    <a:lnTo>
                      <a:pt x="91" y="30"/>
                    </a:lnTo>
                    <a:lnTo>
                      <a:pt x="91" y="30"/>
                    </a:lnTo>
                    <a:lnTo>
                      <a:pt x="92" y="27"/>
                    </a:lnTo>
                    <a:lnTo>
                      <a:pt x="91" y="24"/>
                    </a:lnTo>
                    <a:lnTo>
                      <a:pt x="89" y="20"/>
                    </a:lnTo>
                    <a:lnTo>
                      <a:pt x="91" y="15"/>
                    </a:lnTo>
                    <a:lnTo>
                      <a:pt x="91" y="15"/>
                    </a:lnTo>
                    <a:lnTo>
                      <a:pt x="92" y="13"/>
                    </a:lnTo>
                    <a:lnTo>
                      <a:pt x="96" y="10"/>
                    </a:lnTo>
                    <a:lnTo>
                      <a:pt x="101" y="8"/>
                    </a:lnTo>
                    <a:lnTo>
                      <a:pt x="109" y="1"/>
                    </a:lnTo>
                    <a:lnTo>
                      <a:pt x="104" y="0"/>
                    </a:lnTo>
                    <a:lnTo>
                      <a:pt x="104" y="0"/>
                    </a:lnTo>
                    <a:lnTo>
                      <a:pt x="98" y="1"/>
                    </a:lnTo>
                    <a:lnTo>
                      <a:pt x="92" y="1"/>
                    </a:lnTo>
                    <a:lnTo>
                      <a:pt x="85" y="3"/>
                    </a:lnTo>
                    <a:lnTo>
                      <a:pt x="85" y="3"/>
                    </a:lnTo>
                    <a:lnTo>
                      <a:pt x="79" y="3"/>
                    </a:lnTo>
                    <a:lnTo>
                      <a:pt x="75" y="5"/>
                    </a:lnTo>
                    <a:lnTo>
                      <a:pt x="71" y="7"/>
                    </a:lnTo>
                    <a:lnTo>
                      <a:pt x="64" y="8"/>
                    </a:lnTo>
                    <a:lnTo>
                      <a:pt x="64" y="8"/>
                    </a:lnTo>
                    <a:lnTo>
                      <a:pt x="52" y="10"/>
                    </a:lnTo>
                    <a:lnTo>
                      <a:pt x="48" y="10"/>
                    </a:lnTo>
                    <a:lnTo>
                      <a:pt x="45" y="8"/>
                    </a:lnTo>
                    <a:lnTo>
                      <a:pt x="45" y="8"/>
                    </a:lnTo>
                    <a:lnTo>
                      <a:pt x="44" y="7"/>
                    </a:lnTo>
                    <a:lnTo>
                      <a:pt x="42" y="7"/>
                    </a:lnTo>
                    <a:lnTo>
                      <a:pt x="35" y="10"/>
                    </a:lnTo>
                    <a:lnTo>
                      <a:pt x="35" y="10"/>
                    </a:lnTo>
                    <a:lnTo>
                      <a:pt x="31" y="11"/>
                    </a:lnTo>
                    <a:lnTo>
                      <a:pt x="27" y="11"/>
                    </a:lnTo>
                    <a:lnTo>
                      <a:pt x="24" y="11"/>
                    </a:lnTo>
                    <a:lnTo>
                      <a:pt x="21" y="10"/>
                    </a:lnTo>
                    <a:lnTo>
                      <a:pt x="21" y="10"/>
                    </a:lnTo>
                    <a:lnTo>
                      <a:pt x="18" y="8"/>
                    </a:lnTo>
                    <a:lnTo>
                      <a:pt x="17" y="10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7"/>
                    </a:lnTo>
                    <a:lnTo>
                      <a:pt x="14" y="20"/>
                    </a:lnTo>
                    <a:lnTo>
                      <a:pt x="11" y="23"/>
                    </a:lnTo>
                    <a:lnTo>
                      <a:pt x="5" y="24"/>
                    </a:lnTo>
                    <a:lnTo>
                      <a:pt x="5" y="24"/>
                    </a:lnTo>
                    <a:lnTo>
                      <a:pt x="4" y="28"/>
                    </a:lnTo>
                    <a:lnTo>
                      <a:pt x="4" y="31"/>
                    </a:lnTo>
                    <a:lnTo>
                      <a:pt x="5" y="32"/>
                    </a:lnTo>
                    <a:lnTo>
                      <a:pt x="5" y="32"/>
                    </a:lnTo>
                    <a:lnTo>
                      <a:pt x="7" y="35"/>
                    </a:lnTo>
                    <a:lnTo>
                      <a:pt x="5" y="38"/>
                    </a:lnTo>
                    <a:lnTo>
                      <a:pt x="4" y="44"/>
                    </a:lnTo>
                    <a:lnTo>
                      <a:pt x="4" y="44"/>
                    </a:lnTo>
                    <a:lnTo>
                      <a:pt x="8" y="45"/>
                    </a:lnTo>
                    <a:lnTo>
                      <a:pt x="11" y="45"/>
                    </a:lnTo>
                    <a:lnTo>
                      <a:pt x="13" y="48"/>
                    </a:lnTo>
                    <a:lnTo>
                      <a:pt x="14" y="50"/>
                    </a:lnTo>
                    <a:lnTo>
                      <a:pt x="14" y="54"/>
                    </a:lnTo>
                    <a:lnTo>
                      <a:pt x="11" y="57"/>
                    </a:lnTo>
                    <a:lnTo>
                      <a:pt x="11" y="5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53" name="Freeform 234">
                <a:extLst>
                  <a:ext uri="{FF2B5EF4-FFF2-40B4-BE49-F238E27FC236}">
                    <a16:creationId xmlns:a16="http://schemas.microsoft.com/office/drawing/2014/main" id="{5B718B22-0482-509E-F311-D62BEA025E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46425" y="3789186"/>
                <a:ext cx="114281" cy="144989"/>
              </a:xfrm>
              <a:custGeom>
                <a:avLst/>
                <a:gdLst/>
                <a:ahLst/>
                <a:cxnLst>
                  <a:cxn ang="0">
                    <a:pos x="69" y="74"/>
                  </a:cxn>
                  <a:cxn ang="0">
                    <a:pos x="63" y="45"/>
                  </a:cxn>
                  <a:cxn ang="0">
                    <a:pos x="62" y="43"/>
                  </a:cxn>
                  <a:cxn ang="0">
                    <a:pos x="56" y="50"/>
                  </a:cxn>
                  <a:cxn ang="0">
                    <a:pos x="52" y="55"/>
                  </a:cxn>
                  <a:cxn ang="0">
                    <a:pos x="50" y="55"/>
                  </a:cxn>
                  <a:cxn ang="0">
                    <a:pos x="47" y="53"/>
                  </a:cxn>
                  <a:cxn ang="0">
                    <a:pos x="47" y="41"/>
                  </a:cxn>
                  <a:cxn ang="0">
                    <a:pos x="52" y="38"/>
                  </a:cxn>
                  <a:cxn ang="0">
                    <a:pos x="53" y="38"/>
                  </a:cxn>
                  <a:cxn ang="0">
                    <a:pos x="59" y="31"/>
                  </a:cxn>
                  <a:cxn ang="0">
                    <a:pos x="63" y="23"/>
                  </a:cxn>
                  <a:cxn ang="0">
                    <a:pos x="63" y="20"/>
                  </a:cxn>
                  <a:cxn ang="0">
                    <a:pos x="52" y="18"/>
                  </a:cxn>
                  <a:cxn ang="0">
                    <a:pos x="33" y="20"/>
                  </a:cxn>
                  <a:cxn ang="0">
                    <a:pos x="30" y="17"/>
                  </a:cxn>
                  <a:cxn ang="0">
                    <a:pos x="26" y="11"/>
                  </a:cxn>
                  <a:cxn ang="0">
                    <a:pos x="26" y="8"/>
                  </a:cxn>
                  <a:cxn ang="0">
                    <a:pos x="20" y="4"/>
                  </a:cxn>
                  <a:cxn ang="0">
                    <a:pos x="16" y="3"/>
                  </a:cxn>
                  <a:cxn ang="0">
                    <a:pos x="7" y="0"/>
                  </a:cxn>
                  <a:cxn ang="0">
                    <a:pos x="2" y="3"/>
                  </a:cxn>
                  <a:cxn ang="0">
                    <a:pos x="0" y="6"/>
                  </a:cxn>
                  <a:cxn ang="0">
                    <a:pos x="6" y="10"/>
                  </a:cxn>
                  <a:cxn ang="0">
                    <a:pos x="12" y="14"/>
                  </a:cxn>
                  <a:cxn ang="0">
                    <a:pos x="13" y="17"/>
                  </a:cxn>
                  <a:cxn ang="0">
                    <a:pos x="7" y="20"/>
                  </a:cxn>
                  <a:cxn ang="0">
                    <a:pos x="3" y="23"/>
                  </a:cxn>
                  <a:cxn ang="0">
                    <a:pos x="3" y="28"/>
                  </a:cxn>
                  <a:cxn ang="0">
                    <a:pos x="7" y="47"/>
                  </a:cxn>
                  <a:cxn ang="0">
                    <a:pos x="12" y="60"/>
                  </a:cxn>
                  <a:cxn ang="0">
                    <a:pos x="13" y="77"/>
                  </a:cxn>
                  <a:cxn ang="0">
                    <a:pos x="19" y="75"/>
                  </a:cxn>
                  <a:cxn ang="0">
                    <a:pos x="25" y="74"/>
                  </a:cxn>
                  <a:cxn ang="0">
                    <a:pos x="36" y="71"/>
                  </a:cxn>
                  <a:cxn ang="0">
                    <a:pos x="37" y="67"/>
                  </a:cxn>
                  <a:cxn ang="0">
                    <a:pos x="40" y="61"/>
                  </a:cxn>
                  <a:cxn ang="0">
                    <a:pos x="47" y="60"/>
                  </a:cxn>
                  <a:cxn ang="0">
                    <a:pos x="49" y="63"/>
                  </a:cxn>
                  <a:cxn ang="0">
                    <a:pos x="54" y="75"/>
                  </a:cxn>
                  <a:cxn ang="0">
                    <a:pos x="56" y="81"/>
                  </a:cxn>
                  <a:cxn ang="0">
                    <a:pos x="57" y="90"/>
                  </a:cxn>
                  <a:cxn ang="0">
                    <a:pos x="63" y="85"/>
                  </a:cxn>
                  <a:cxn ang="0">
                    <a:pos x="64" y="81"/>
                  </a:cxn>
                  <a:cxn ang="0">
                    <a:pos x="69" y="74"/>
                  </a:cxn>
                </a:cxnLst>
                <a:rect l="0" t="0" r="r" b="b"/>
                <a:pathLst>
                  <a:path w="69" h="90">
                    <a:moveTo>
                      <a:pt x="69" y="74"/>
                    </a:moveTo>
                    <a:lnTo>
                      <a:pt x="69" y="74"/>
                    </a:lnTo>
                    <a:lnTo>
                      <a:pt x="64" y="53"/>
                    </a:lnTo>
                    <a:lnTo>
                      <a:pt x="63" y="45"/>
                    </a:lnTo>
                    <a:lnTo>
                      <a:pt x="62" y="43"/>
                    </a:lnTo>
                    <a:lnTo>
                      <a:pt x="62" y="43"/>
                    </a:lnTo>
                    <a:lnTo>
                      <a:pt x="59" y="45"/>
                    </a:lnTo>
                    <a:lnTo>
                      <a:pt x="56" y="50"/>
                    </a:lnTo>
                    <a:lnTo>
                      <a:pt x="53" y="54"/>
                    </a:lnTo>
                    <a:lnTo>
                      <a:pt x="52" y="55"/>
                    </a:lnTo>
                    <a:lnTo>
                      <a:pt x="50" y="55"/>
                    </a:lnTo>
                    <a:lnTo>
                      <a:pt x="50" y="55"/>
                    </a:lnTo>
                    <a:lnTo>
                      <a:pt x="49" y="55"/>
                    </a:lnTo>
                    <a:lnTo>
                      <a:pt x="47" y="53"/>
                    </a:lnTo>
                    <a:lnTo>
                      <a:pt x="46" y="47"/>
                    </a:lnTo>
                    <a:lnTo>
                      <a:pt x="47" y="41"/>
                    </a:lnTo>
                    <a:lnTo>
                      <a:pt x="49" y="40"/>
                    </a:lnTo>
                    <a:lnTo>
                      <a:pt x="52" y="38"/>
                    </a:lnTo>
                    <a:lnTo>
                      <a:pt x="52" y="38"/>
                    </a:lnTo>
                    <a:lnTo>
                      <a:pt x="53" y="38"/>
                    </a:lnTo>
                    <a:lnTo>
                      <a:pt x="56" y="37"/>
                    </a:lnTo>
                    <a:lnTo>
                      <a:pt x="59" y="31"/>
                    </a:lnTo>
                    <a:lnTo>
                      <a:pt x="63" y="27"/>
                    </a:lnTo>
                    <a:lnTo>
                      <a:pt x="63" y="23"/>
                    </a:lnTo>
                    <a:lnTo>
                      <a:pt x="63" y="23"/>
                    </a:lnTo>
                    <a:lnTo>
                      <a:pt x="63" y="20"/>
                    </a:lnTo>
                    <a:lnTo>
                      <a:pt x="60" y="18"/>
                    </a:lnTo>
                    <a:lnTo>
                      <a:pt x="52" y="18"/>
                    </a:lnTo>
                    <a:lnTo>
                      <a:pt x="52" y="18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0" y="17"/>
                    </a:lnTo>
                    <a:lnTo>
                      <a:pt x="27" y="14"/>
                    </a:lnTo>
                    <a:lnTo>
                      <a:pt x="26" y="11"/>
                    </a:lnTo>
                    <a:lnTo>
                      <a:pt x="26" y="11"/>
                    </a:lnTo>
                    <a:lnTo>
                      <a:pt x="26" y="8"/>
                    </a:lnTo>
                    <a:lnTo>
                      <a:pt x="23" y="6"/>
                    </a:lnTo>
                    <a:lnTo>
                      <a:pt x="20" y="4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0" y="1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0" y="6"/>
                    </a:lnTo>
                    <a:lnTo>
                      <a:pt x="2" y="7"/>
                    </a:lnTo>
                    <a:lnTo>
                      <a:pt x="6" y="10"/>
                    </a:lnTo>
                    <a:lnTo>
                      <a:pt x="10" y="13"/>
                    </a:lnTo>
                    <a:lnTo>
                      <a:pt x="12" y="14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0" y="20"/>
                    </a:lnTo>
                    <a:lnTo>
                      <a:pt x="7" y="20"/>
                    </a:lnTo>
                    <a:lnTo>
                      <a:pt x="6" y="21"/>
                    </a:lnTo>
                    <a:lnTo>
                      <a:pt x="3" y="23"/>
                    </a:lnTo>
                    <a:lnTo>
                      <a:pt x="3" y="23"/>
                    </a:lnTo>
                    <a:lnTo>
                      <a:pt x="3" y="28"/>
                    </a:lnTo>
                    <a:lnTo>
                      <a:pt x="5" y="34"/>
                    </a:lnTo>
                    <a:lnTo>
                      <a:pt x="7" y="47"/>
                    </a:lnTo>
                    <a:lnTo>
                      <a:pt x="7" y="47"/>
                    </a:lnTo>
                    <a:lnTo>
                      <a:pt x="12" y="60"/>
                    </a:lnTo>
                    <a:lnTo>
                      <a:pt x="13" y="68"/>
                    </a:lnTo>
                    <a:lnTo>
                      <a:pt x="13" y="77"/>
                    </a:lnTo>
                    <a:lnTo>
                      <a:pt x="13" y="77"/>
                    </a:lnTo>
                    <a:lnTo>
                      <a:pt x="19" y="75"/>
                    </a:lnTo>
                    <a:lnTo>
                      <a:pt x="25" y="74"/>
                    </a:lnTo>
                    <a:lnTo>
                      <a:pt x="25" y="74"/>
                    </a:lnTo>
                    <a:lnTo>
                      <a:pt x="32" y="72"/>
                    </a:lnTo>
                    <a:lnTo>
                      <a:pt x="36" y="71"/>
                    </a:lnTo>
                    <a:lnTo>
                      <a:pt x="37" y="67"/>
                    </a:lnTo>
                    <a:lnTo>
                      <a:pt x="37" y="67"/>
                    </a:lnTo>
                    <a:lnTo>
                      <a:pt x="39" y="64"/>
                    </a:lnTo>
                    <a:lnTo>
                      <a:pt x="40" y="61"/>
                    </a:lnTo>
                    <a:lnTo>
                      <a:pt x="44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9" y="63"/>
                    </a:lnTo>
                    <a:lnTo>
                      <a:pt x="52" y="68"/>
                    </a:lnTo>
                    <a:lnTo>
                      <a:pt x="54" y="75"/>
                    </a:lnTo>
                    <a:lnTo>
                      <a:pt x="56" y="81"/>
                    </a:lnTo>
                    <a:lnTo>
                      <a:pt x="56" y="81"/>
                    </a:lnTo>
                    <a:lnTo>
                      <a:pt x="56" y="85"/>
                    </a:lnTo>
                    <a:lnTo>
                      <a:pt x="57" y="90"/>
                    </a:lnTo>
                    <a:lnTo>
                      <a:pt x="57" y="90"/>
                    </a:lnTo>
                    <a:lnTo>
                      <a:pt x="63" y="85"/>
                    </a:lnTo>
                    <a:lnTo>
                      <a:pt x="63" y="85"/>
                    </a:lnTo>
                    <a:lnTo>
                      <a:pt x="64" y="81"/>
                    </a:lnTo>
                    <a:lnTo>
                      <a:pt x="69" y="74"/>
                    </a:lnTo>
                    <a:lnTo>
                      <a:pt x="69" y="7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54" name="Freeform 235">
                <a:extLst>
                  <a:ext uri="{FF2B5EF4-FFF2-40B4-BE49-F238E27FC236}">
                    <a16:creationId xmlns:a16="http://schemas.microsoft.com/office/drawing/2014/main" id="{1E5D3155-40D4-9ECD-4482-4316959058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31335" y="3523371"/>
                <a:ext cx="737028" cy="755556"/>
              </a:xfrm>
              <a:custGeom>
                <a:avLst/>
                <a:gdLst/>
                <a:ahLst/>
                <a:cxnLst>
                  <a:cxn ang="0">
                    <a:pos x="321" y="185"/>
                  </a:cxn>
                  <a:cxn ang="0">
                    <a:pos x="313" y="168"/>
                  </a:cxn>
                  <a:cxn ang="0">
                    <a:pos x="337" y="176"/>
                  </a:cxn>
                  <a:cxn ang="0">
                    <a:pos x="374" y="185"/>
                  </a:cxn>
                  <a:cxn ang="0">
                    <a:pos x="360" y="205"/>
                  </a:cxn>
                  <a:cxn ang="0">
                    <a:pos x="367" y="215"/>
                  </a:cxn>
                  <a:cxn ang="0">
                    <a:pos x="381" y="237"/>
                  </a:cxn>
                  <a:cxn ang="0">
                    <a:pos x="388" y="206"/>
                  </a:cxn>
                  <a:cxn ang="0">
                    <a:pos x="405" y="196"/>
                  </a:cxn>
                  <a:cxn ang="0">
                    <a:pos x="412" y="162"/>
                  </a:cxn>
                  <a:cxn ang="0">
                    <a:pos x="438" y="149"/>
                  </a:cxn>
                  <a:cxn ang="0">
                    <a:pos x="441" y="136"/>
                  </a:cxn>
                  <a:cxn ang="0">
                    <a:pos x="435" y="125"/>
                  </a:cxn>
                  <a:cxn ang="0">
                    <a:pos x="418" y="115"/>
                  </a:cxn>
                  <a:cxn ang="0">
                    <a:pos x="388" y="125"/>
                  </a:cxn>
                  <a:cxn ang="0">
                    <a:pos x="367" y="141"/>
                  </a:cxn>
                  <a:cxn ang="0">
                    <a:pos x="353" y="156"/>
                  </a:cxn>
                  <a:cxn ang="0">
                    <a:pos x="328" y="154"/>
                  </a:cxn>
                  <a:cxn ang="0">
                    <a:pos x="320" y="135"/>
                  </a:cxn>
                  <a:cxn ang="0">
                    <a:pos x="311" y="151"/>
                  </a:cxn>
                  <a:cxn ang="0">
                    <a:pos x="277" y="158"/>
                  </a:cxn>
                  <a:cxn ang="0">
                    <a:pos x="243" y="145"/>
                  </a:cxn>
                  <a:cxn ang="0">
                    <a:pos x="213" y="134"/>
                  </a:cxn>
                  <a:cxn ang="0">
                    <a:pos x="193" y="122"/>
                  </a:cxn>
                  <a:cxn ang="0">
                    <a:pos x="199" y="99"/>
                  </a:cxn>
                  <a:cxn ang="0">
                    <a:pos x="183" y="82"/>
                  </a:cxn>
                  <a:cxn ang="0">
                    <a:pos x="166" y="63"/>
                  </a:cxn>
                  <a:cxn ang="0">
                    <a:pos x="176" y="54"/>
                  </a:cxn>
                  <a:cxn ang="0">
                    <a:pos x="171" y="26"/>
                  </a:cxn>
                  <a:cxn ang="0">
                    <a:pos x="158" y="4"/>
                  </a:cxn>
                  <a:cxn ang="0">
                    <a:pos x="134" y="14"/>
                  </a:cxn>
                  <a:cxn ang="0">
                    <a:pos x="95" y="14"/>
                  </a:cxn>
                  <a:cxn ang="0">
                    <a:pos x="97" y="45"/>
                  </a:cxn>
                  <a:cxn ang="0">
                    <a:pos x="112" y="60"/>
                  </a:cxn>
                  <a:cxn ang="0">
                    <a:pos x="101" y="84"/>
                  </a:cxn>
                  <a:cxn ang="0">
                    <a:pos x="88" y="98"/>
                  </a:cxn>
                  <a:cxn ang="0">
                    <a:pos x="64" y="124"/>
                  </a:cxn>
                  <a:cxn ang="0">
                    <a:pos x="45" y="136"/>
                  </a:cxn>
                  <a:cxn ang="0">
                    <a:pos x="25" y="144"/>
                  </a:cxn>
                  <a:cxn ang="0">
                    <a:pos x="30" y="164"/>
                  </a:cxn>
                  <a:cxn ang="0">
                    <a:pos x="42" y="195"/>
                  </a:cxn>
                  <a:cxn ang="0">
                    <a:pos x="15" y="199"/>
                  </a:cxn>
                  <a:cxn ang="0">
                    <a:pos x="14" y="223"/>
                  </a:cxn>
                  <a:cxn ang="0">
                    <a:pos x="31" y="226"/>
                  </a:cxn>
                  <a:cxn ang="0">
                    <a:pos x="40" y="259"/>
                  </a:cxn>
                  <a:cxn ang="0">
                    <a:pos x="61" y="243"/>
                  </a:cxn>
                  <a:cxn ang="0">
                    <a:pos x="70" y="252"/>
                  </a:cxn>
                  <a:cxn ang="0">
                    <a:pos x="72" y="293"/>
                  </a:cxn>
                  <a:cxn ang="0">
                    <a:pos x="99" y="375"/>
                  </a:cxn>
                  <a:cxn ang="0">
                    <a:pos x="126" y="444"/>
                  </a:cxn>
                  <a:cxn ang="0">
                    <a:pos x="156" y="458"/>
                  </a:cxn>
                  <a:cxn ang="0">
                    <a:pos x="175" y="434"/>
                  </a:cxn>
                  <a:cxn ang="0">
                    <a:pos x="186" y="401"/>
                  </a:cxn>
                  <a:cxn ang="0">
                    <a:pos x="190" y="354"/>
                  </a:cxn>
                  <a:cxn ang="0">
                    <a:pos x="212" y="330"/>
                  </a:cxn>
                  <a:cxn ang="0">
                    <a:pos x="263" y="284"/>
                  </a:cxn>
                  <a:cxn ang="0">
                    <a:pos x="291" y="252"/>
                  </a:cxn>
                  <a:cxn ang="0">
                    <a:pos x="324" y="233"/>
                  </a:cxn>
                </a:cxnLst>
                <a:rect l="0" t="0" r="r" b="b"/>
                <a:pathLst>
                  <a:path w="445" h="469">
                    <a:moveTo>
                      <a:pt x="318" y="212"/>
                    </a:moveTo>
                    <a:lnTo>
                      <a:pt x="318" y="212"/>
                    </a:lnTo>
                    <a:lnTo>
                      <a:pt x="316" y="199"/>
                    </a:lnTo>
                    <a:lnTo>
                      <a:pt x="314" y="193"/>
                    </a:lnTo>
                    <a:lnTo>
                      <a:pt x="314" y="188"/>
                    </a:lnTo>
                    <a:lnTo>
                      <a:pt x="314" y="188"/>
                    </a:lnTo>
                    <a:lnTo>
                      <a:pt x="317" y="186"/>
                    </a:lnTo>
                    <a:lnTo>
                      <a:pt x="318" y="185"/>
                    </a:lnTo>
                    <a:lnTo>
                      <a:pt x="321" y="185"/>
                    </a:lnTo>
                    <a:lnTo>
                      <a:pt x="324" y="182"/>
                    </a:lnTo>
                    <a:lnTo>
                      <a:pt x="324" y="182"/>
                    </a:lnTo>
                    <a:lnTo>
                      <a:pt x="323" y="179"/>
                    </a:lnTo>
                    <a:lnTo>
                      <a:pt x="321" y="178"/>
                    </a:lnTo>
                    <a:lnTo>
                      <a:pt x="317" y="175"/>
                    </a:lnTo>
                    <a:lnTo>
                      <a:pt x="313" y="172"/>
                    </a:lnTo>
                    <a:lnTo>
                      <a:pt x="311" y="171"/>
                    </a:lnTo>
                    <a:lnTo>
                      <a:pt x="313" y="168"/>
                    </a:lnTo>
                    <a:lnTo>
                      <a:pt x="313" y="168"/>
                    </a:lnTo>
                    <a:lnTo>
                      <a:pt x="317" y="165"/>
                    </a:lnTo>
                    <a:lnTo>
                      <a:pt x="318" y="165"/>
                    </a:lnTo>
                    <a:lnTo>
                      <a:pt x="321" y="166"/>
                    </a:lnTo>
                    <a:lnTo>
                      <a:pt x="327" y="168"/>
                    </a:lnTo>
                    <a:lnTo>
                      <a:pt x="327" y="168"/>
                    </a:lnTo>
                    <a:lnTo>
                      <a:pt x="331" y="169"/>
                    </a:lnTo>
                    <a:lnTo>
                      <a:pt x="334" y="171"/>
                    </a:lnTo>
                    <a:lnTo>
                      <a:pt x="337" y="173"/>
                    </a:lnTo>
                    <a:lnTo>
                      <a:pt x="337" y="176"/>
                    </a:lnTo>
                    <a:lnTo>
                      <a:pt x="337" y="176"/>
                    </a:lnTo>
                    <a:lnTo>
                      <a:pt x="338" y="179"/>
                    </a:lnTo>
                    <a:lnTo>
                      <a:pt x="341" y="182"/>
                    </a:lnTo>
                    <a:lnTo>
                      <a:pt x="344" y="185"/>
                    </a:lnTo>
                    <a:lnTo>
                      <a:pt x="344" y="185"/>
                    </a:lnTo>
                    <a:lnTo>
                      <a:pt x="363" y="183"/>
                    </a:lnTo>
                    <a:lnTo>
                      <a:pt x="363" y="183"/>
                    </a:lnTo>
                    <a:lnTo>
                      <a:pt x="371" y="183"/>
                    </a:lnTo>
                    <a:lnTo>
                      <a:pt x="374" y="185"/>
                    </a:lnTo>
                    <a:lnTo>
                      <a:pt x="374" y="188"/>
                    </a:lnTo>
                    <a:lnTo>
                      <a:pt x="374" y="188"/>
                    </a:lnTo>
                    <a:lnTo>
                      <a:pt x="374" y="192"/>
                    </a:lnTo>
                    <a:lnTo>
                      <a:pt x="370" y="196"/>
                    </a:lnTo>
                    <a:lnTo>
                      <a:pt x="367" y="202"/>
                    </a:lnTo>
                    <a:lnTo>
                      <a:pt x="364" y="203"/>
                    </a:lnTo>
                    <a:lnTo>
                      <a:pt x="363" y="203"/>
                    </a:lnTo>
                    <a:lnTo>
                      <a:pt x="363" y="203"/>
                    </a:lnTo>
                    <a:lnTo>
                      <a:pt x="360" y="205"/>
                    </a:lnTo>
                    <a:lnTo>
                      <a:pt x="358" y="206"/>
                    </a:lnTo>
                    <a:lnTo>
                      <a:pt x="357" y="212"/>
                    </a:lnTo>
                    <a:lnTo>
                      <a:pt x="358" y="218"/>
                    </a:lnTo>
                    <a:lnTo>
                      <a:pt x="360" y="220"/>
                    </a:lnTo>
                    <a:lnTo>
                      <a:pt x="361" y="220"/>
                    </a:lnTo>
                    <a:lnTo>
                      <a:pt x="361" y="220"/>
                    </a:lnTo>
                    <a:lnTo>
                      <a:pt x="363" y="220"/>
                    </a:lnTo>
                    <a:lnTo>
                      <a:pt x="364" y="219"/>
                    </a:lnTo>
                    <a:lnTo>
                      <a:pt x="367" y="215"/>
                    </a:lnTo>
                    <a:lnTo>
                      <a:pt x="370" y="210"/>
                    </a:lnTo>
                    <a:lnTo>
                      <a:pt x="373" y="208"/>
                    </a:lnTo>
                    <a:lnTo>
                      <a:pt x="373" y="208"/>
                    </a:lnTo>
                    <a:lnTo>
                      <a:pt x="374" y="210"/>
                    </a:lnTo>
                    <a:lnTo>
                      <a:pt x="375" y="218"/>
                    </a:lnTo>
                    <a:lnTo>
                      <a:pt x="380" y="239"/>
                    </a:lnTo>
                    <a:lnTo>
                      <a:pt x="380" y="239"/>
                    </a:lnTo>
                    <a:lnTo>
                      <a:pt x="381" y="237"/>
                    </a:lnTo>
                    <a:lnTo>
                      <a:pt x="381" y="237"/>
                    </a:lnTo>
                    <a:lnTo>
                      <a:pt x="382" y="237"/>
                    </a:lnTo>
                    <a:lnTo>
                      <a:pt x="384" y="236"/>
                    </a:lnTo>
                    <a:lnTo>
                      <a:pt x="384" y="230"/>
                    </a:lnTo>
                    <a:lnTo>
                      <a:pt x="384" y="225"/>
                    </a:lnTo>
                    <a:lnTo>
                      <a:pt x="385" y="220"/>
                    </a:lnTo>
                    <a:lnTo>
                      <a:pt x="385" y="220"/>
                    </a:lnTo>
                    <a:lnTo>
                      <a:pt x="387" y="216"/>
                    </a:lnTo>
                    <a:lnTo>
                      <a:pt x="388" y="212"/>
                    </a:lnTo>
                    <a:lnTo>
                      <a:pt x="388" y="206"/>
                    </a:lnTo>
                    <a:lnTo>
                      <a:pt x="390" y="205"/>
                    </a:lnTo>
                    <a:lnTo>
                      <a:pt x="390" y="205"/>
                    </a:lnTo>
                    <a:lnTo>
                      <a:pt x="397" y="206"/>
                    </a:lnTo>
                    <a:lnTo>
                      <a:pt x="400" y="206"/>
                    </a:lnTo>
                    <a:lnTo>
                      <a:pt x="401" y="206"/>
                    </a:lnTo>
                    <a:lnTo>
                      <a:pt x="401" y="205"/>
                    </a:lnTo>
                    <a:lnTo>
                      <a:pt x="401" y="205"/>
                    </a:lnTo>
                    <a:lnTo>
                      <a:pt x="402" y="202"/>
                    </a:lnTo>
                    <a:lnTo>
                      <a:pt x="405" y="196"/>
                    </a:lnTo>
                    <a:lnTo>
                      <a:pt x="407" y="191"/>
                    </a:lnTo>
                    <a:lnTo>
                      <a:pt x="407" y="186"/>
                    </a:lnTo>
                    <a:lnTo>
                      <a:pt x="407" y="186"/>
                    </a:lnTo>
                    <a:lnTo>
                      <a:pt x="408" y="182"/>
                    </a:lnTo>
                    <a:lnTo>
                      <a:pt x="410" y="176"/>
                    </a:lnTo>
                    <a:lnTo>
                      <a:pt x="411" y="172"/>
                    </a:lnTo>
                    <a:lnTo>
                      <a:pt x="412" y="166"/>
                    </a:lnTo>
                    <a:lnTo>
                      <a:pt x="412" y="166"/>
                    </a:lnTo>
                    <a:lnTo>
                      <a:pt x="412" y="162"/>
                    </a:lnTo>
                    <a:lnTo>
                      <a:pt x="415" y="159"/>
                    </a:lnTo>
                    <a:lnTo>
                      <a:pt x="422" y="154"/>
                    </a:lnTo>
                    <a:lnTo>
                      <a:pt x="422" y="154"/>
                    </a:lnTo>
                    <a:lnTo>
                      <a:pt x="431" y="148"/>
                    </a:lnTo>
                    <a:lnTo>
                      <a:pt x="434" y="146"/>
                    </a:lnTo>
                    <a:lnTo>
                      <a:pt x="435" y="146"/>
                    </a:lnTo>
                    <a:lnTo>
                      <a:pt x="435" y="148"/>
                    </a:lnTo>
                    <a:lnTo>
                      <a:pt x="435" y="148"/>
                    </a:lnTo>
                    <a:lnTo>
                      <a:pt x="438" y="149"/>
                    </a:lnTo>
                    <a:lnTo>
                      <a:pt x="441" y="151"/>
                    </a:lnTo>
                    <a:lnTo>
                      <a:pt x="444" y="151"/>
                    </a:lnTo>
                    <a:lnTo>
                      <a:pt x="444" y="149"/>
                    </a:lnTo>
                    <a:lnTo>
                      <a:pt x="442" y="148"/>
                    </a:lnTo>
                    <a:lnTo>
                      <a:pt x="442" y="148"/>
                    </a:lnTo>
                    <a:lnTo>
                      <a:pt x="441" y="144"/>
                    </a:lnTo>
                    <a:lnTo>
                      <a:pt x="439" y="141"/>
                    </a:lnTo>
                    <a:lnTo>
                      <a:pt x="439" y="138"/>
                    </a:lnTo>
                    <a:lnTo>
                      <a:pt x="441" y="136"/>
                    </a:lnTo>
                    <a:lnTo>
                      <a:pt x="441" y="136"/>
                    </a:lnTo>
                    <a:lnTo>
                      <a:pt x="444" y="135"/>
                    </a:lnTo>
                    <a:lnTo>
                      <a:pt x="444" y="132"/>
                    </a:lnTo>
                    <a:lnTo>
                      <a:pt x="445" y="129"/>
                    </a:lnTo>
                    <a:lnTo>
                      <a:pt x="445" y="129"/>
                    </a:lnTo>
                    <a:lnTo>
                      <a:pt x="441" y="128"/>
                    </a:lnTo>
                    <a:lnTo>
                      <a:pt x="438" y="127"/>
                    </a:lnTo>
                    <a:lnTo>
                      <a:pt x="435" y="125"/>
                    </a:lnTo>
                    <a:lnTo>
                      <a:pt x="435" y="125"/>
                    </a:lnTo>
                    <a:lnTo>
                      <a:pt x="432" y="119"/>
                    </a:lnTo>
                    <a:lnTo>
                      <a:pt x="431" y="117"/>
                    </a:lnTo>
                    <a:lnTo>
                      <a:pt x="429" y="114"/>
                    </a:lnTo>
                    <a:lnTo>
                      <a:pt x="429" y="114"/>
                    </a:lnTo>
                    <a:lnTo>
                      <a:pt x="428" y="112"/>
                    </a:lnTo>
                    <a:lnTo>
                      <a:pt x="427" y="112"/>
                    </a:lnTo>
                    <a:lnTo>
                      <a:pt x="421" y="115"/>
                    </a:lnTo>
                    <a:lnTo>
                      <a:pt x="421" y="115"/>
                    </a:lnTo>
                    <a:lnTo>
                      <a:pt x="418" y="115"/>
                    </a:lnTo>
                    <a:lnTo>
                      <a:pt x="414" y="115"/>
                    </a:lnTo>
                    <a:lnTo>
                      <a:pt x="408" y="114"/>
                    </a:lnTo>
                    <a:lnTo>
                      <a:pt x="402" y="115"/>
                    </a:lnTo>
                    <a:lnTo>
                      <a:pt x="402" y="115"/>
                    </a:lnTo>
                    <a:lnTo>
                      <a:pt x="397" y="119"/>
                    </a:lnTo>
                    <a:lnTo>
                      <a:pt x="394" y="122"/>
                    </a:lnTo>
                    <a:lnTo>
                      <a:pt x="391" y="124"/>
                    </a:lnTo>
                    <a:lnTo>
                      <a:pt x="388" y="125"/>
                    </a:lnTo>
                    <a:lnTo>
                      <a:pt x="388" y="125"/>
                    </a:lnTo>
                    <a:lnTo>
                      <a:pt x="387" y="125"/>
                    </a:lnTo>
                    <a:lnTo>
                      <a:pt x="385" y="127"/>
                    </a:lnTo>
                    <a:lnTo>
                      <a:pt x="382" y="131"/>
                    </a:lnTo>
                    <a:lnTo>
                      <a:pt x="382" y="131"/>
                    </a:lnTo>
                    <a:lnTo>
                      <a:pt x="378" y="135"/>
                    </a:lnTo>
                    <a:lnTo>
                      <a:pt x="374" y="138"/>
                    </a:lnTo>
                    <a:lnTo>
                      <a:pt x="374" y="138"/>
                    </a:lnTo>
                    <a:lnTo>
                      <a:pt x="370" y="139"/>
                    </a:lnTo>
                    <a:lnTo>
                      <a:pt x="367" y="141"/>
                    </a:lnTo>
                    <a:lnTo>
                      <a:pt x="367" y="141"/>
                    </a:lnTo>
                    <a:lnTo>
                      <a:pt x="368" y="146"/>
                    </a:lnTo>
                    <a:lnTo>
                      <a:pt x="368" y="151"/>
                    </a:lnTo>
                    <a:lnTo>
                      <a:pt x="368" y="155"/>
                    </a:lnTo>
                    <a:lnTo>
                      <a:pt x="368" y="155"/>
                    </a:lnTo>
                    <a:lnTo>
                      <a:pt x="365" y="156"/>
                    </a:lnTo>
                    <a:lnTo>
                      <a:pt x="361" y="156"/>
                    </a:lnTo>
                    <a:lnTo>
                      <a:pt x="357" y="156"/>
                    </a:lnTo>
                    <a:lnTo>
                      <a:pt x="353" y="156"/>
                    </a:lnTo>
                    <a:lnTo>
                      <a:pt x="353" y="156"/>
                    </a:lnTo>
                    <a:lnTo>
                      <a:pt x="347" y="158"/>
                    </a:lnTo>
                    <a:lnTo>
                      <a:pt x="344" y="156"/>
                    </a:lnTo>
                    <a:lnTo>
                      <a:pt x="341" y="155"/>
                    </a:lnTo>
                    <a:lnTo>
                      <a:pt x="337" y="155"/>
                    </a:lnTo>
                    <a:lnTo>
                      <a:pt x="337" y="155"/>
                    </a:lnTo>
                    <a:lnTo>
                      <a:pt x="334" y="155"/>
                    </a:lnTo>
                    <a:lnTo>
                      <a:pt x="331" y="155"/>
                    </a:lnTo>
                    <a:lnTo>
                      <a:pt x="328" y="154"/>
                    </a:lnTo>
                    <a:lnTo>
                      <a:pt x="326" y="154"/>
                    </a:lnTo>
                    <a:lnTo>
                      <a:pt x="326" y="154"/>
                    </a:lnTo>
                    <a:lnTo>
                      <a:pt x="324" y="152"/>
                    </a:lnTo>
                    <a:lnTo>
                      <a:pt x="323" y="149"/>
                    </a:lnTo>
                    <a:lnTo>
                      <a:pt x="321" y="146"/>
                    </a:lnTo>
                    <a:lnTo>
                      <a:pt x="321" y="142"/>
                    </a:lnTo>
                    <a:lnTo>
                      <a:pt x="321" y="142"/>
                    </a:lnTo>
                    <a:lnTo>
                      <a:pt x="321" y="138"/>
                    </a:lnTo>
                    <a:lnTo>
                      <a:pt x="320" y="135"/>
                    </a:lnTo>
                    <a:lnTo>
                      <a:pt x="318" y="132"/>
                    </a:lnTo>
                    <a:lnTo>
                      <a:pt x="316" y="134"/>
                    </a:lnTo>
                    <a:lnTo>
                      <a:pt x="316" y="134"/>
                    </a:lnTo>
                    <a:lnTo>
                      <a:pt x="314" y="136"/>
                    </a:lnTo>
                    <a:lnTo>
                      <a:pt x="311" y="136"/>
                    </a:lnTo>
                    <a:lnTo>
                      <a:pt x="310" y="138"/>
                    </a:lnTo>
                    <a:lnTo>
                      <a:pt x="310" y="142"/>
                    </a:lnTo>
                    <a:lnTo>
                      <a:pt x="310" y="142"/>
                    </a:lnTo>
                    <a:lnTo>
                      <a:pt x="311" y="151"/>
                    </a:lnTo>
                    <a:lnTo>
                      <a:pt x="311" y="155"/>
                    </a:lnTo>
                    <a:lnTo>
                      <a:pt x="309" y="158"/>
                    </a:lnTo>
                    <a:lnTo>
                      <a:pt x="309" y="158"/>
                    </a:lnTo>
                    <a:lnTo>
                      <a:pt x="304" y="161"/>
                    </a:lnTo>
                    <a:lnTo>
                      <a:pt x="296" y="162"/>
                    </a:lnTo>
                    <a:lnTo>
                      <a:pt x="287" y="162"/>
                    </a:lnTo>
                    <a:lnTo>
                      <a:pt x="281" y="161"/>
                    </a:lnTo>
                    <a:lnTo>
                      <a:pt x="281" y="161"/>
                    </a:lnTo>
                    <a:lnTo>
                      <a:pt x="277" y="158"/>
                    </a:lnTo>
                    <a:lnTo>
                      <a:pt x="270" y="156"/>
                    </a:lnTo>
                    <a:lnTo>
                      <a:pt x="263" y="155"/>
                    </a:lnTo>
                    <a:lnTo>
                      <a:pt x="260" y="152"/>
                    </a:lnTo>
                    <a:lnTo>
                      <a:pt x="260" y="152"/>
                    </a:lnTo>
                    <a:lnTo>
                      <a:pt x="257" y="146"/>
                    </a:lnTo>
                    <a:lnTo>
                      <a:pt x="254" y="145"/>
                    </a:lnTo>
                    <a:lnTo>
                      <a:pt x="252" y="144"/>
                    </a:lnTo>
                    <a:lnTo>
                      <a:pt x="252" y="144"/>
                    </a:lnTo>
                    <a:lnTo>
                      <a:pt x="243" y="145"/>
                    </a:lnTo>
                    <a:lnTo>
                      <a:pt x="239" y="146"/>
                    </a:lnTo>
                    <a:lnTo>
                      <a:pt x="236" y="146"/>
                    </a:lnTo>
                    <a:lnTo>
                      <a:pt x="236" y="146"/>
                    </a:lnTo>
                    <a:lnTo>
                      <a:pt x="230" y="142"/>
                    </a:lnTo>
                    <a:lnTo>
                      <a:pt x="226" y="139"/>
                    </a:lnTo>
                    <a:lnTo>
                      <a:pt x="223" y="138"/>
                    </a:lnTo>
                    <a:lnTo>
                      <a:pt x="223" y="138"/>
                    </a:lnTo>
                    <a:lnTo>
                      <a:pt x="216" y="136"/>
                    </a:lnTo>
                    <a:lnTo>
                      <a:pt x="213" y="134"/>
                    </a:lnTo>
                    <a:lnTo>
                      <a:pt x="210" y="132"/>
                    </a:lnTo>
                    <a:lnTo>
                      <a:pt x="210" y="132"/>
                    </a:lnTo>
                    <a:lnTo>
                      <a:pt x="209" y="131"/>
                    </a:lnTo>
                    <a:lnTo>
                      <a:pt x="205" y="129"/>
                    </a:lnTo>
                    <a:lnTo>
                      <a:pt x="200" y="128"/>
                    </a:lnTo>
                    <a:lnTo>
                      <a:pt x="199" y="125"/>
                    </a:lnTo>
                    <a:lnTo>
                      <a:pt x="199" y="125"/>
                    </a:lnTo>
                    <a:lnTo>
                      <a:pt x="196" y="124"/>
                    </a:lnTo>
                    <a:lnTo>
                      <a:pt x="193" y="122"/>
                    </a:lnTo>
                    <a:lnTo>
                      <a:pt x="190" y="121"/>
                    </a:lnTo>
                    <a:lnTo>
                      <a:pt x="190" y="119"/>
                    </a:lnTo>
                    <a:lnTo>
                      <a:pt x="190" y="119"/>
                    </a:lnTo>
                    <a:lnTo>
                      <a:pt x="192" y="114"/>
                    </a:lnTo>
                    <a:lnTo>
                      <a:pt x="193" y="107"/>
                    </a:lnTo>
                    <a:lnTo>
                      <a:pt x="193" y="107"/>
                    </a:lnTo>
                    <a:lnTo>
                      <a:pt x="193" y="105"/>
                    </a:lnTo>
                    <a:lnTo>
                      <a:pt x="196" y="102"/>
                    </a:lnTo>
                    <a:lnTo>
                      <a:pt x="199" y="99"/>
                    </a:lnTo>
                    <a:lnTo>
                      <a:pt x="200" y="97"/>
                    </a:lnTo>
                    <a:lnTo>
                      <a:pt x="200" y="97"/>
                    </a:lnTo>
                    <a:lnTo>
                      <a:pt x="199" y="95"/>
                    </a:lnTo>
                    <a:lnTo>
                      <a:pt x="196" y="92"/>
                    </a:lnTo>
                    <a:lnTo>
                      <a:pt x="193" y="90"/>
                    </a:lnTo>
                    <a:lnTo>
                      <a:pt x="193" y="90"/>
                    </a:lnTo>
                    <a:lnTo>
                      <a:pt x="190" y="87"/>
                    </a:lnTo>
                    <a:lnTo>
                      <a:pt x="188" y="84"/>
                    </a:lnTo>
                    <a:lnTo>
                      <a:pt x="183" y="82"/>
                    </a:lnTo>
                    <a:lnTo>
                      <a:pt x="183" y="82"/>
                    </a:lnTo>
                    <a:lnTo>
                      <a:pt x="180" y="81"/>
                    </a:lnTo>
                    <a:lnTo>
                      <a:pt x="176" y="78"/>
                    </a:lnTo>
                    <a:lnTo>
                      <a:pt x="173" y="74"/>
                    </a:lnTo>
                    <a:lnTo>
                      <a:pt x="171" y="72"/>
                    </a:lnTo>
                    <a:lnTo>
                      <a:pt x="171" y="72"/>
                    </a:lnTo>
                    <a:lnTo>
                      <a:pt x="168" y="71"/>
                    </a:lnTo>
                    <a:lnTo>
                      <a:pt x="166" y="67"/>
                    </a:lnTo>
                    <a:lnTo>
                      <a:pt x="166" y="63"/>
                    </a:lnTo>
                    <a:lnTo>
                      <a:pt x="165" y="60"/>
                    </a:lnTo>
                    <a:lnTo>
                      <a:pt x="165" y="60"/>
                    </a:lnTo>
                    <a:lnTo>
                      <a:pt x="163" y="57"/>
                    </a:lnTo>
                    <a:lnTo>
                      <a:pt x="163" y="54"/>
                    </a:lnTo>
                    <a:lnTo>
                      <a:pt x="166" y="53"/>
                    </a:lnTo>
                    <a:lnTo>
                      <a:pt x="169" y="53"/>
                    </a:lnTo>
                    <a:lnTo>
                      <a:pt x="169" y="53"/>
                    </a:lnTo>
                    <a:lnTo>
                      <a:pt x="172" y="54"/>
                    </a:lnTo>
                    <a:lnTo>
                      <a:pt x="176" y="54"/>
                    </a:lnTo>
                    <a:lnTo>
                      <a:pt x="179" y="51"/>
                    </a:lnTo>
                    <a:lnTo>
                      <a:pt x="179" y="50"/>
                    </a:lnTo>
                    <a:lnTo>
                      <a:pt x="178" y="47"/>
                    </a:lnTo>
                    <a:lnTo>
                      <a:pt x="178" y="47"/>
                    </a:lnTo>
                    <a:lnTo>
                      <a:pt x="172" y="40"/>
                    </a:lnTo>
                    <a:lnTo>
                      <a:pt x="171" y="35"/>
                    </a:lnTo>
                    <a:lnTo>
                      <a:pt x="169" y="33"/>
                    </a:lnTo>
                    <a:lnTo>
                      <a:pt x="169" y="33"/>
                    </a:lnTo>
                    <a:lnTo>
                      <a:pt x="171" y="26"/>
                    </a:lnTo>
                    <a:lnTo>
                      <a:pt x="171" y="21"/>
                    </a:lnTo>
                    <a:lnTo>
                      <a:pt x="171" y="20"/>
                    </a:lnTo>
                    <a:lnTo>
                      <a:pt x="169" y="18"/>
                    </a:lnTo>
                    <a:lnTo>
                      <a:pt x="169" y="18"/>
                    </a:lnTo>
                    <a:lnTo>
                      <a:pt x="162" y="13"/>
                    </a:lnTo>
                    <a:lnTo>
                      <a:pt x="161" y="10"/>
                    </a:lnTo>
                    <a:lnTo>
                      <a:pt x="159" y="7"/>
                    </a:lnTo>
                    <a:lnTo>
                      <a:pt x="159" y="7"/>
                    </a:lnTo>
                    <a:lnTo>
                      <a:pt x="158" y="4"/>
                    </a:lnTo>
                    <a:lnTo>
                      <a:pt x="155" y="1"/>
                    </a:lnTo>
                    <a:lnTo>
                      <a:pt x="153" y="0"/>
                    </a:lnTo>
                    <a:lnTo>
                      <a:pt x="146" y="0"/>
                    </a:lnTo>
                    <a:lnTo>
                      <a:pt x="146" y="0"/>
                    </a:lnTo>
                    <a:lnTo>
                      <a:pt x="145" y="6"/>
                    </a:lnTo>
                    <a:lnTo>
                      <a:pt x="142" y="10"/>
                    </a:lnTo>
                    <a:lnTo>
                      <a:pt x="141" y="11"/>
                    </a:lnTo>
                    <a:lnTo>
                      <a:pt x="141" y="11"/>
                    </a:lnTo>
                    <a:lnTo>
                      <a:pt x="134" y="14"/>
                    </a:lnTo>
                    <a:lnTo>
                      <a:pt x="124" y="18"/>
                    </a:lnTo>
                    <a:lnTo>
                      <a:pt x="124" y="18"/>
                    </a:lnTo>
                    <a:lnTo>
                      <a:pt x="122" y="18"/>
                    </a:lnTo>
                    <a:lnTo>
                      <a:pt x="119" y="18"/>
                    </a:lnTo>
                    <a:lnTo>
                      <a:pt x="114" y="17"/>
                    </a:lnTo>
                    <a:lnTo>
                      <a:pt x="106" y="14"/>
                    </a:lnTo>
                    <a:lnTo>
                      <a:pt x="101" y="14"/>
                    </a:lnTo>
                    <a:lnTo>
                      <a:pt x="101" y="14"/>
                    </a:lnTo>
                    <a:lnTo>
                      <a:pt x="95" y="14"/>
                    </a:lnTo>
                    <a:lnTo>
                      <a:pt x="92" y="17"/>
                    </a:lnTo>
                    <a:lnTo>
                      <a:pt x="91" y="20"/>
                    </a:lnTo>
                    <a:lnTo>
                      <a:pt x="92" y="23"/>
                    </a:lnTo>
                    <a:lnTo>
                      <a:pt x="92" y="23"/>
                    </a:lnTo>
                    <a:lnTo>
                      <a:pt x="94" y="26"/>
                    </a:lnTo>
                    <a:lnTo>
                      <a:pt x="95" y="31"/>
                    </a:lnTo>
                    <a:lnTo>
                      <a:pt x="95" y="38"/>
                    </a:lnTo>
                    <a:lnTo>
                      <a:pt x="95" y="38"/>
                    </a:lnTo>
                    <a:lnTo>
                      <a:pt x="97" y="45"/>
                    </a:lnTo>
                    <a:lnTo>
                      <a:pt x="101" y="51"/>
                    </a:lnTo>
                    <a:lnTo>
                      <a:pt x="102" y="53"/>
                    </a:lnTo>
                    <a:lnTo>
                      <a:pt x="104" y="53"/>
                    </a:lnTo>
                    <a:lnTo>
                      <a:pt x="104" y="53"/>
                    </a:lnTo>
                    <a:lnTo>
                      <a:pt x="108" y="53"/>
                    </a:lnTo>
                    <a:lnTo>
                      <a:pt x="112" y="55"/>
                    </a:lnTo>
                    <a:lnTo>
                      <a:pt x="114" y="58"/>
                    </a:lnTo>
                    <a:lnTo>
                      <a:pt x="114" y="60"/>
                    </a:lnTo>
                    <a:lnTo>
                      <a:pt x="112" y="60"/>
                    </a:lnTo>
                    <a:lnTo>
                      <a:pt x="112" y="60"/>
                    </a:lnTo>
                    <a:lnTo>
                      <a:pt x="108" y="61"/>
                    </a:lnTo>
                    <a:lnTo>
                      <a:pt x="106" y="64"/>
                    </a:lnTo>
                    <a:lnTo>
                      <a:pt x="104" y="68"/>
                    </a:lnTo>
                    <a:lnTo>
                      <a:pt x="104" y="72"/>
                    </a:lnTo>
                    <a:lnTo>
                      <a:pt x="104" y="72"/>
                    </a:lnTo>
                    <a:lnTo>
                      <a:pt x="104" y="80"/>
                    </a:lnTo>
                    <a:lnTo>
                      <a:pt x="102" y="82"/>
                    </a:lnTo>
                    <a:lnTo>
                      <a:pt x="101" y="84"/>
                    </a:lnTo>
                    <a:lnTo>
                      <a:pt x="101" y="84"/>
                    </a:lnTo>
                    <a:lnTo>
                      <a:pt x="98" y="84"/>
                    </a:lnTo>
                    <a:lnTo>
                      <a:pt x="95" y="85"/>
                    </a:lnTo>
                    <a:lnTo>
                      <a:pt x="94" y="88"/>
                    </a:lnTo>
                    <a:lnTo>
                      <a:pt x="92" y="92"/>
                    </a:lnTo>
                    <a:lnTo>
                      <a:pt x="92" y="92"/>
                    </a:lnTo>
                    <a:lnTo>
                      <a:pt x="92" y="95"/>
                    </a:lnTo>
                    <a:lnTo>
                      <a:pt x="91" y="97"/>
                    </a:lnTo>
                    <a:lnTo>
                      <a:pt x="88" y="98"/>
                    </a:lnTo>
                    <a:lnTo>
                      <a:pt x="85" y="99"/>
                    </a:lnTo>
                    <a:lnTo>
                      <a:pt x="84" y="101"/>
                    </a:lnTo>
                    <a:lnTo>
                      <a:pt x="84" y="101"/>
                    </a:lnTo>
                    <a:lnTo>
                      <a:pt x="81" y="109"/>
                    </a:lnTo>
                    <a:lnTo>
                      <a:pt x="77" y="118"/>
                    </a:lnTo>
                    <a:lnTo>
                      <a:pt x="77" y="118"/>
                    </a:lnTo>
                    <a:lnTo>
                      <a:pt x="70" y="121"/>
                    </a:lnTo>
                    <a:lnTo>
                      <a:pt x="65" y="122"/>
                    </a:lnTo>
                    <a:lnTo>
                      <a:pt x="64" y="124"/>
                    </a:lnTo>
                    <a:lnTo>
                      <a:pt x="64" y="125"/>
                    </a:lnTo>
                    <a:lnTo>
                      <a:pt x="64" y="125"/>
                    </a:lnTo>
                    <a:lnTo>
                      <a:pt x="62" y="129"/>
                    </a:lnTo>
                    <a:lnTo>
                      <a:pt x="60" y="134"/>
                    </a:lnTo>
                    <a:lnTo>
                      <a:pt x="57" y="136"/>
                    </a:lnTo>
                    <a:lnTo>
                      <a:pt x="55" y="138"/>
                    </a:lnTo>
                    <a:lnTo>
                      <a:pt x="55" y="138"/>
                    </a:lnTo>
                    <a:lnTo>
                      <a:pt x="48" y="136"/>
                    </a:lnTo>
                    <a:lnTo>
                      <a:pt x="45" y="136"/>
                    </a:lnTo>
                    <a:lnTo>
                      <a:pt x="44" y="138"/>
                    </a:lnTo>
                    <a:lnTo>
                      <a:pt x="44" y="138"/>
                    </a:lnTo>
                    <a:lnTo>
                      <a:pt x="42" y="139"/>
                    </a:lnTo>
                    <a:lnTo>
                      <a:pt x="41" y="139"/>
                    </a:lnTo>
                    <a:lnTo>
                      <a:pt x="38" y="138"/>
                    </a:lnTo>
                    <a:lnTo>
                      <a:pt x="34" y="136"/>
                    </a:lnTo>
                    <a:lnTo>
                      <a:pt x="33" y="136"/>
                    </a:lnTo>
                    <a:lnTo>
                      <a:pt x="33" y="136"/>
                    </a:lnTo>
                    <a:lnTo>
                      <a:pt x="25" y="144"/>
                    </a:lnTo>
                    <a:lnTo>
                      <a:pt x="21" y="148"/>
                    </a:lnTo>
                    <a:lnTo>
                      <a:pt x="20" y="152"/>
                    </a:lnTo>
                    <a:lnTo>
                      <a:pt x="20" y="152"/>
                    </a:lnTo>
                    <a:lnTo>
                      <a:pt x="20" y="154"/>
                    </a:lnTo>
                    <a:lnTo>
                      <a:pt x="21" y="155"/>
                    </a:lnTo>
                    <a:lnTo>
                      <a:pt x="25" y="158"/>
                    </a:lnTo>
                    <a:lnTo>
                      <a:pt x="28" y="159"/>
                    </a:lnTo>
                    <a:lnTo>
                      <a:pt x="30" y="162"/>
                    </a:lnTo>
                    <a:lnTo>
                      <a:pt x="30" y="164"/>
                    </a:lnTo>
                    <a:lnTo>
                      <a:pt x="30" y="164"/>
                    </a:lnTo>
                    <a:lnTo>
                      <a:pt x="30" y="168"/>
                    </a:lnTo>
                    <a:lnTo>
                      <a:pt x="33" y="173"/>
                    </a:lnTo>
                    <a:lnTo>
                      <a:pt x="37" y="181"/>
                    </a:lnTo>
                    <a:lnTo>
                      <a:pt x="37" y="181"/>
                    </a:lnTo>
                    <a:lnTo>
                      <a:pt x="42" y="188"/>
                    </a:lnTo>
                    <a:lnTo>
                      <a:pt x="44" y="192"/>
                    </a:lnTo>
                    <a:lnTo>
                      <a:pt x="42" y="195"/>
                    </a:lnTo>
                    <a:lnTo>
                      <a:pt x="42" y="195"/>
                    </a:lnTo>
                    <a:lnTo>
                      <a:pt x="41" y="198"/>
                    </a:lnTo>
                    <a:lnTo>
                      <a:pt x="38" y="198"/>
                    </a:lnTo>
                    <a:lnTo>
                      <a:pt x="31" y="198"/>
                    </a:lnTo>
                    <a:lnTo>
                      <a:pt x="31" y="198"/>
                    </a:lnTo>
                    <a:lnTo>
                      <a:pt x="27" y="198"/>
                    </a:lnTo>
                    <a:lnTo>
                      <a:pt x="24" y="199"/>
                    </a:lnTo>
                    <a:lnTo>
                      <a:pt x="21" y="199"/>
                    </a:lnTo>
                    <a:lnTo>
                      <a:pt x="15" y="199"/>
                    </a:lnTo>
                    <a:lnTo>
                      <a:pt x="15" y="199"/>
                    </a:lnTo>
                    <a:lnTo>
                      <a:pt x="10" y="199"/>
                    </a:lnTo>
                    <a:lnTo>
                      <a:pt x="5" y="200"/>
                    </a:lnTo>
                    <a:lnTo>
                      <a:pt x="1" y="209"/>
                    </a:lnTo>
                    <a:lnTo>
                      <a:pt x="1" y="209"/>
                    </a:lnTo>
                    <a:lnTo>
                      <a:pt x="0" y="210"/>
                    </a:lnTo>
                    <a:lnTo>
                      <a:pt x="0" y="210"/>
                    </a:lnTo>
                    <a:lnTo>
                      <a:pt x="5" y="216"/>
                    </a:lnTo>
                    <a:lnTo>
                      <a:pt x="10" y="220"/>
                    </a:lnTo>
                    <a:lnTo>
                      <a:pt x="14" y="223"/>
                    </a:lnTo>
                    <a:lnTo>
                      <a:pt x="14" y="223"/>
                    </a:lnTo>
                    <a:lnTo>
                      <a:pt x="18" y="225"/>
                    </a:lnTo>
                    <a:lnTo>
                      <a:pt x="21" y="225"/>
                    </a:lnTo>
                    <a:lnTo>
                      <a:pt x="27" y="223"/>
                    </a:lnTo>
                    <a:lnTo>
                      <a:pt x="31" y="222"/>
                    </a:lnTo>
                    <a:lnTo>
                      <a:pt x="31" y="222"/>
                    </a:lnTo>
                    <a:lnTo>
                      <a:pt x="33" y="225"/>
                    </a:lnTo>
                    <a:lnTo>
                      <a:pt x="33" y="225"/>
                    </a:lnTo>
                    <a:lnTo>
                      <a:pt x="31" y="226"/>
                    </a:lnTo>
                    <a:lnTo>
                      <a:pt x="28" y="228"/>
                    </a:lnTo>
                    <a:lnTo>
                      <a:pt x="21" y="230"/>
                    </a:lnTo>
                    <a:lnTo>
                      <a:pt x="14" y="230"/>
                    </a:lnTo>
                    <a:lnTo>
                      <a:pt x="10" y="232"/>
                    </a:lnTo>
                    <a:lnTo>
                      <a:pt x="10" y="232"/>
                    </a:lnTo>
                    <a:lnTo>
                      <a:pt x="13" y="237"/>
                    </a:lnTo>
                    <a:lnTo>
                      <a:pt x="23" y="247"/>
                    </a:lnTo>
                    <a:lnTo>
                      <a:pt x="34" y="256"/>
                    </a:lnTo>
                    <a:lnTo>
                      <a:pt x="40" y="259"/>
                    </a:lnTo>
                    <a:lnTo>
                      <a:pt x="44" y="260"/>
                    </a:lnTo>
                    <a:lnTo>
                      <a:pt x="44" y="260"/>
                    </a:lnTo>
                    <a:lnTo>
                      <a:pt x="48" y="259"/>
                    </a:lnTo>
                    <a:lnTo>
                      <a:pt x="52" y="256"/>
                    </a:lnTo>
                    <a:lnTo>
                      <a:pt x="58" y="252"/>
                    </a:lnTo>
                    <a:lnTo>
                      <a:pt x="61" y="246"/>
                    </a:lnTo>
                    <a:lnTo>
                      <a:pt x="61" y="245"/>
                    </a:lnTo>
                    <a:lnTo>
                      <a:pt x="61" y="243"/>
                    </a:lnTo>
                    <a:lnTo>
                      <a:pt x="61" y="243"/>
                    </a:lnTo>
                    <a:lnTo>
                      <a:pt x="60" y="240"/>
                    </a:lnTo>
                    <a:lnTo>
                      <a:pt x="61" y="237"/>
                    </a:lnTo>
                    <a:lnTo>
                      <a:pt x="64" y="235"/>
                    </a:lnTo>
                    <a:lnTo>
                      <a:pt x="65" y="235"/>
                    </a:lnTo>
                    <a:lnTo>
                      <a:pt x="65" y="235"/>
                    </a:lnTo>
                    <a:lnTo>
                      <a:pt x="67" y="237"/>
                    </a:lnTo>
                    <a:lnTo>
                      <a:pt x="68" y="243"/>
                    </a:lnTo>
                    <a:lnTo>
                      <a:pt x="68" y="247"/>
                    </a:lnTo>
                    <a:lnTo>
                      <a:pt x="70" y="252"/>
                    </a:lnTo>
                    <a:lnTo>
                      <a:pt x="70" y="252"/>
                    </a:lnTo>
                    <a:lnTo>
                      <a:pt x="71" y="255"/>
                    </a:lnTo>
                    <a:lnTo>
                      <a:pt x="72" y="257"/>
                    </a:lnTo>
                    <a:lnTo>
                      <a:pt x="70" y="266"/>
                    </a:lnTo>
                    <a:lnTo>
                      <a:pt x="70" y="266"/>
                    </a:lnTo>
                    <a:lnTo>
                      <a:pt x="70" y="272"/>
                    </a:lnTo>
                    <a:lnTo>
                      <a:pt x="70" y="279"/>
                    </a:lnTo>
                    <a:lnTo>
                      <a:pt x="72" y="293"/>
                    </a:lnTo>
                    <a:lnTo>
                      <a:pt x="72" y="293"/>
                    </a:lnTo>
                    <a:lnTo>
                      <a:pt x="77" y="306"/>
                    </a:lnTo>
                    <a:lnTo>
                      <a:pt x="81" y="321"/>
                    </a:lnTo>
                    <a:lnTo>
                      <a:pt x="81" y="321"/>
                    </a:lnTo>
                    <a:lnTo>
                      <a:pt x="82" y="331"/>
                    </a:lnTo>
                    <a:lnTo>
                      <a:pt x="87" y="343"/>
                    </a:lnTo>
                    <a:lnTo>
                      <a:pt x="91" y="354"/>
                    </a:lnTo>
                    <a:lnTo>
                      <a:pt x="95" y="366"/>
                    </a:lnTo>
                    <a:lnTo>
                      <a:pt x="95" y="366"/>
                    </a:lnTo>
                    <a:lnTo>
                      <a:pt x="99" y="375"/>
                    </a:lnTo>
                    <a:lnTo>
                      <a:pt x="104" y="388"/>
                    </a:lnTo>
                    <a:lnTo>
                      <a:pt x="108" y="400"/>
                    </a:lnTo>
                    <a:lnTo>
                      <a:pt x="111" y="407"/>
                    </a:lnTo>
                    <a:lnTo>
                      <a:pt x="111" y="407"/>
                    </a:lnTo>
                    <a:lnTo>
                      <a:pt x="119" y="421"/>
                    </a:lnTo>
                    <a:lnTo>
                      <a:pt x="124" y="431"/>
                    </a:lnTo>
                    <a:lnTo>
                      <a:pt x="126" y="439"/>
                    </a:lnTo>
                    <a:lnTo>
                      <a:pt x="126" y="439"/>
                    </a:lnTo>
                    <a:lnTo>
                      <a:pt x="126" y="444"/>
                    </a:lnTo>
                    <a:lnTo>
                      <a:pt x="128" y="448"/>
                    </a:lnTo>
                    <a:lnTo>
                      <a:pt x="132" y="457"/>
                    </a:lnTo>
                    <a:lnTo>
                      <a:pt x="138" y="464"/>
                    </a:lnTo>
                    <a:lnTo>
                      <a:pt x="142" y="468"/>
                    </a:lnTo>
                    <a:lnTo>
                      <a:pt x="142" y="468"/>
                    </a:lnTo>
                    <a:lnTo>
                      <a:pt x="145" y="469"/>
                    </a:lnTo>
                    <a:lnTo>
                      <a:pt x="149" y="467"/>
                    </a:lnTo>
                    <a:lnTo>
                      <a:pt x="153" y="464"/>
                    </a:lnTo>
                    <a:lnTo>
                      <a:pt x="156" y="458"/>
                    </a:lnTo>
                    <a:lnTo>
                      <a:pt x="156" y="458"/>
                    </a:lnTo>
                    <a:lnTo>
                      <a:pt x="159" y="454"/>
                    </a:lnTo>
                    <a:lnTo>
                      <a:pt x="165" y="451"/>
                    </a:lnTo>
                    <a:lnTo>
                      <a:pt x="169" y="448"/>
                    </a:lnTo>
                    <a:lnTo>
                      <a:pt x="171" y="445"/>
                    </a:lnTo>
                    <a:lnTo>
                      <a:pt x="172" y="444"/>
                    </a:lnTo>
                    <a:lnTo>
                      <a:pt x="172" y="444"/>
                    </a:lnTo>
                    <a:lnTo>
                      <a:pt x="173" y="437"/>
                    </a:lnTo>
                    <a:lnTo>
                      <a:pt x="175" y="434"/>
                    </a:lnTo>
                    <a:lnTo>
                      <a:pt x="178" y="432"/>
                    </a:lnTo>
                    <a:lnTo>
                      <a:pt x="178" y="432"/>
                    </a:lnTo>
                    <a:lnTo>
                      <a:pt x="180" y="431"/>
                    </a:lnTo>
                    <a:lnTo>
                      <a:pt x="182" y="430"/>
                    </a:lnTo>
                    <a:lnTo>
                      <a:pt x="182" y="421"/>
                    </a:lnTo>
                    <a:lnTo>
                      <a:pt x="182" y="421"/>
                    </a:lnTo>
                    <a:lnTo>
                      <a:pt x="183" y="411"/>
                    </a:lnTo>
                    <a:lnTo>
                      <a:pt x="185" y="405"/>
                    </a:lnTo>
                    <a:lnTo>
                      <a:pt x="186" y="401"/>
                    </a:lnTo>
                    <a:lnTo>
                      <a:pt x="186" y="401"/>
                    </a:lnTo>
                    <a:lnTo>
                      <a:pt x="189" y="395"/>
                    </a:lnTo>
                    <a:lnTo>
                      <a:pt x="190" y="388"/>
                    </a:lnTo>
                    <a:lnTo>
                      <a:pt x="190" y="381"/>
                    </a:lnTo>
                    <a:lnTo>
                      <a:pt x="189" y="375"/>
                    </a:lnTo>
                    <a:lnTo>
                      <a:pt x="189" y="375"/>
                    </a:lnTo>
                    <a:lnTo>
                      <a:pt x="188" y="370"/>
                    </a:lnTo>
                    <a:lnTo>
                      <a:pt x="188" y="366"/>
                    </a:lnTo>
                    <a:lnTo>
                      <a:pt x="190" y="354"/>
                    </a:lnTo>
                    <a:lnTo>
                      <a:pt x="190" y="354"/>
                    </a:lnTo>
                    <a:lnTo>
                      <a:pt x="192" y="346"/>
                    </a:lnTo>
                    <a:lnTo>
                      <a:pt x="193" y="343"/>
                    </a:lnTo>
                    <a:lnTo>
                      <a:pt x="196" y="341"/>
                    </a:lnTo>
                    <a:lnTo>
                      <a:pt x="196" y="341"/>
                    </a:lnTo>
                    <a:lnTo>
                      <a:pt x="200" y="340"/>
                    </a:lnTo>
                    <a:lnTo>
                      <a:pt x="205" y="338"/>
                    </a:lnTo>
                    <a:lnTo>
                      <a:pt x="208" y="334"/>
                    </a:lnTo>
                    <a:lnTo>
                      <a:pt x="212" y="330"/>
                    </a:lnTo>
                    <a:lnTo>
                      <a:pt x="212" y="330"/>
                    </a:lnTo>
                    <a:lnTo>
                      <a:pt x="217" y="326"/>
                    </a:lnTo>
                    <a:lnTo>
                      <a:pt x="225" y="320"/>
                    </a:lnTo>
                    <a:lnTo>
                      <a:pt x="236" y="311"/>
                    </a:lnTo>
                    <a:lnTo>
                      <a:pt x="236" y="311"/>
                    </a:lnTo>
                    <a:lnTo>
                      <a:pt x="250" y="300"/>
                    </a:lnTo>
                    <a:lnTo>
                      <a:pt x="257" y="292"/>
                    </a:lnTo>
                    <a:lnTo>
                      <a:pt x="263" y="284"/>
                    </a:lnTo>
                    <a:lnTo>
                      <a:pt x="263" y="284"/>
                    </a:lnTo>
                    <a:lnTo>
                      <a:pt x="267" y="280"/>
                    </a:lnTo>
                    <a:lnTo>
                      <a:pt x="274" y="276"/>
                    </a:lnTo>
                    <a:lnTo>
                      <a:pt x="281" y="273"/>
                    </a:lnTo>
                    <a:lnTo>
                      <a:pt x="287" y="269"/>
                    </a:lnTo>
                    <a:lnTo>
                      <a:pt x="287" y="269"/>
                    </a:lnTo>
                    <a:lnTo>
                      <a:pt x="290" y="265"/>
                    </a:lnTo>
                    <a:lnTo>
                      <a:pt x="291" y="260"/>
                    </a:lnTo>
                    <a:lnTo>
                      <a:pt x="291" y="252"/>
                    </a:lnTo>
                    <a:lnTo>
                      <a:pt x="291" y="252"/>
                    </a:lnTo>
                    <a:lnTo>
                      <a:pt x="293" y="249"/>
                    </a:lnTo>
                    <a:lnTo>
                      <a:pt x="296" y="247"/>
                    </a:lnTo>
                    <a:lnTo>
                      <a:pt x="304" y="245"/>
                    </a:lnTo>
                    <a:lnTo>
                      <a:pt x="313" y="242"/>
                    </a:lnTo>
                    <a:lnTo>
                      <a:pt x="320" y="242"/>
                    </a:lnTo>
                    <a:lnTo>
                      <a:pt x="320" y="242"/>
                    </a:lnTo>
                    <a:lnTo>
                      <a:pt x="324" y="242"/>
                    </a:lnTo>
                    <a:lnTo>
                      <a:pt x="324" y="242"/>
                    </a:lnTo>
                    <a:lnTo>
                      <a:pt x="324" y="233"/>
                    </a:lnTo>
                    <a:lnTo>
                      <a:pt x="323" y="225"/>
                    </a:lnTo>
                    <a:lnTo>
                      <a:pt x="318" y="212"/>
                    </a:lnTo>
                    <a:lnTo>
                      <a:pt x="318" y="212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55" name="Freeform 236">
                <a:extLst>
                  <a:ext uri="{FF2B5EF4-FFF2-40B4-BE49-F238E27FC236}">
                    <a16:creationId xmlns:a16="http://schemas.microsoft.com/office/drawing/2014/main" id="{980532D3-603B-DFEB-BC8E-2C853C471E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43113" y="2993355"/>
                <a:ext cx="833090" cy="346364"/>
              </a:xfrm>
              <a:custGeom>
                <a:avLst/>
                <a:gdLst/>
                <a:ahLst/>
                <a:cxnLst>
                  <a:cxn ang="0">
                    <a:pos x="466" y="93"/>
                  </a:cxn>
                  <a:cxn ang="0">
                    <a:pos x="450" y="90"/>
                  </a:cxn>
                  <a:cxn ang="0">
                    <a:pos x="435" y="90"/>
                  </a:cxn>
                  <a:cxn ang="0">
                    <a:pos x="450" y="47"/>
                  </a:cxn>
                  <a:cxn ang="0">
                    <a:pos x="428" y="46"/>
                  </a:cxn>
                  <a:cxn ang="0">
                    <a:pos x="405" y="43"/>
                  </a:cxn>
                  <a:cxn ang="0">
                    <a:pos x="391" y="53"/>
                  </a:cxn>
                  <a:cxn ang="0">
                    <a:pos x="368" y="59"/>
                  </a:cxn>
                  <a:cxn ang="0">
                    <a:pos x="342" y="61"/>
                  </a:cxn>
                  <a:cxn ang="0">
                    <a:pos x="318" y="59"/>
                  </a:cxn>
                  <a:cxn ang="0">
                    <a:pos x="308" y="49"/>
                  </a:cxn>
                  <a:cxn ang="0">
                    <a:pos x="295" y="42"/>
                  </a:cxn>
                  <a:cxn ang="0">
                    <a:pos x="280" y="39"/>
                  </a:cxn>
                  <a:cxn ang="0">
                    <a:pos x="254" y="37"/>
                  </a:cxn>
                  <a:cxn ang="0">
                    <a:pos x="234" y="40"/>
                  </a:cxn>
                  <a:cxn ang="0">
                    <a:pos x="219" y="32"/>
                  </a:cxn>
                  <a:cxn ang="0">
                    <a:pos x="216" y="17"/>
                  </a:cxn>
                  <a:cxn ang="0">
                    <a:pos x="189" y="7"/>
                  </a:cxn>
                  <a:cxn ang="0">
                    <a:pos x="167" y="0"/>
                  </a:cxn>
                  <a:cxn ang="0">
                    <a:pos x="156" y="9"/>
                  </a:cxn>
                  <a:cxn ang="0">
                    <a:pos x="146" y="17"/>
                  </a:cxn>
                  <a:cxn ang="0">
                    <a:pos x="153" y="34"/>
                  </a:cxn>
                  <a:cxn ang="0">
                    <a:pos x="140" y="47"/>
                  </a:cxn>
                  <a:cxn ang="0">
                    <a:pos x="126" y="46"/>
                  </a:cxn>
                  <a:cxn ang="0">
                    <a:pos x="108" y="44"/>
                  </a:cxn>
                  <a:cxn ang="0">
                    <a:pos x="95" y="33"/>
                  </a:cxn>
                  <a:cxn ang="0">
                    <a:pos x="64" y="29"/>
                  </a:cxn>
                  <a:cxn ang="0">
                    <a:pos x="51" y="36"/>
                  </a:cxn>
                  <a:cxn ang="0">
                    <a:pos x="38" y="44"/>
                  </a:cxn>
                  <a:cxn ang="0">
                    <a:pos x="21" y="54"/>
                  </a:cxn>
                  <a:cxn ang="0">
                    <a:pos x="2" y="60"/>
                  </a:cxn>
                  <a:cxn ang="0">
                    <a:pos x="2" y="70"/>
                  </a:cxn>
                  <a:cxn ang="0">
                    <a:pos x="25" y="86"/>
                  </a:cxn>
                  <a:cxn ang="0">
                    <a:pos x="39" y="97"/>
                  </a:cxn>
                  <a:cxn ang="0">
                    <a:pos x="49" y="116"/>
                  </a:cxn>
                  <a:cxn ang="0">
                    <a:pos x="44" y="138"/>
                  </a:cxn>
                  <a:cxn ang="0">
                    <a:pos x="79" y="147"/>
                  </a:cxn>
                  <a:cxn ang="0">
                    <a:pos x="92" y="154"/>
                  </a:cxn>
                  <a:cxn ang="0">
                    <a:pos x="106" y="162"/>
                  </a:cxn>
                  <a:cxn ang="0">
                    <a:pos x="119" y="185"/>
                  </a:cxn>
                  <a:cxn ang="0">
                    <a:pos x="132" y="194"/>
                  </a:cxn>
                  <a:cxn ang="0">
                    <a:pos x="196" y="197"/>
                  </a:cxn>
                  <a:cxn ang="0">
                    <a:pos x="226" y="204"/>
                  </a:cxn>
                  <a:cxn ang="0">
                    <a:pos x="246" y="209"/>
                  </a:cxn>
                  <a:cxn ang="0">
                    <a:pos x="263" y="215"/>
                  </a:cxn>
                  <a:cxn ang="0">
                    <a:pos x="295" y="198"/>
                  </a:cxn>
                  <a:cxn ang="0">
                    <a:pos x="344" y="194"/>
                  </a:cxn>
                  <a:cxn ang="0">
                    <a:pos x="369" y="175"/>
                  </a:cxn>
                  <a:cxn ang="0">
                    <a:pos x="365" y="155"/>
                  </a:cxn>
                  <a:cxn ang="0">
                    <a:pos x="382" y="150"/>
                  </a:cxn>
                  <a:cxn ang="0">
                    <a:pos x="408" y="147"/>
                  </a:cxn>
                  <a:cxn ang="0">
                    <a:pos x="441" y="135"/>
                  </a:cxn>
                  <a:cxn ang="0">
                    <a:pos x="460" y="118"/>
                  </a:cxn>
                  <a:cxn ang="0">
                    <a:pos x="486" y="114"/>
                  </a:cxn>
                  <a:cxn ang="0">
                    <a:pos x="503" y="113"/>
                  </a:cxn>
                  <a:cxn ang="0">
                    <a:pos x="482" y="90"/>
                  </a:cxn>
                </a:cxnLst>
                <a:rect l="0" t="0" r="r" b="b"/>
                <a:pathLst>
                  <a:path w="503" h="215">
                    <a:moveTo>
                      <a:pt x="482" y="90"/>
                    </a:moveTo>
                    <a:lnTo>
                      <a:pt x="482" y="90"/>
                    </a:lnTo>
                    <a:lnTo>
                      <a:pt x="477" y="87"/>
                    </a:lnTo>
                    <a:lnTo>
                      <a:pt x="473" y="87"/>
                    </a:lnTo>
                    <a:lnTo>
                      <a:pt x="469" y="88"/>
                    </a:lnTo>
                    <a:lnTo>
                      <a:pt x="466" y="93"/>
                    </a:lnTo>
                    <a:lnTo>
                      <a:pt x="466" y="93"/>
                    </a:lnTo>
                    <a:lnTo>
                      <a:pt x="466" y="94"/>
                    </a:lnTo>
                    <a:lnTo>
                      <a:pt x="465" y="94"/>
                    </a:lnTo>
                    <a:lnTo>
                      <a:pt x="462" y="94"/>
                    </a:lnTo>
                    <a:lnTo>
                      <a:pt x="458" y="91"/>
                    </a:lnTo>
                    <a:lnTo>
                      <a:pt x="450" y="90"/>
                    </a:lnTo>
                    <a:lnTo>
                      <a:pt x="450" y="90"/>
                    </a:lnTo>
                    <a:lnTo>
                      <a:pt x="445" y="91"/>
                    </a:lnTo>
                    <a:lnTo>
                      <a:pt x="442" y="93"/>
                    </a:lnTo>
                    <a:lnTo>
                      <a:pt x="439" y="93"/>
                    </a:lnTo>
                    <a:lnTo>
                      <a:pt x="435" y="90"/>
                    </a:lnTo>
                    <a:lnTo>
                      <a:pt x="435" y="90"/>
                    </a:lnTo>
                    <a:lnTo>
                      <a:pt x="432" y="86"/>
                    </a:lnTo>
                    <a:lnTo>
                      <a:pt x="433" y="83"/>
                    </a:lnTo>
                    <a:lnTo>
                      <a:pt x="436" y="81"/>
                    </a:lnTo>
                    <a:lnTo>
                      <a:pt x="438" y="73"/>
                    </a:lnTo>
                    <a:lnTo>
                      <a:pt x="450" y="47"/>
                    </a:lnTo>
                    <a:lnTo>
                      <a:pt x="450" y="47"/>
                    </a:lnTo>
                    <a:lnTo>
                      <a:pt x="445" y="46"/>
                    </a:lnTo>
                    <a:lnTo>
                      <a:pt x="439" y="46"/>
                    </a:lnTo>
                    <a:lnTo>
                      <a:pt x="439" y="46"/>
                    </a:lnTo>
                    <a:lnTo>
                      <a:pt x="435" y="47"/>
                    </a:lnTo>
                    <a:lnTo>
                      <a:pt x="431" y="47"/>
                    </a:lnTo>
                    <a:lnTo>
                      <a:pt x="428" y="46"/>
                    </a:lnTo>
                    <a:lnTo>
                      <a:pt x="425" y="43"/>
                    </a:lnTo>
                    <a:lnTo>
                      <a:pt x="425" y="43"/>
                    </a:lnTo>
                    <a:lnTo>
                      <a:pt x="422" y="42"/>
                    </a:lnTo>
                    <a:lnTo>
                      <a:pt x="416" y="40"/>
                    </a:lnTo>
                    <a:lnTo>
                      <a:pt x="409" y="42"/>
                    </a:lnTo>
                    <a:lnTo>
                      <a:pt x="405" y="43"/>
                    </a:lnTo>
                    <a:lnTo>
                      <a:pt x="405" y="43"/>
                    </a:lnTo>
                    <a:lnTo>
                      <a:pt x="398" y="46"/>
                    </a:lnTo>
                    <a:lnTo>
                      <a:pt x="394" y="49"/>
                    </a:lnTo>
                    <a:lnTo>
                      <a:pt x="392" y="52"/>
                    </a:lnTo>
                    <a:lnTo>
                      <a:pt x="392" y="52"/>
                    </a:lnTo>
                    <a:lnTo>
                      <a:pt x="391" y="53"/>
                    </a:lnTo>
                    <a:lnTo>
                      <a:pt x="386" y="54"/>
                    </a:lnTo>
                    <a:lnTo>
                      <a:pt x="384" y="54"/>
                    </a:lnTo>
                    <a:lnTo>
                      <a:pt x="379" y="56"/>
                    </a:lnTo>
                    <a:lnTo>
                      <a:pt x="379" y="56"/>
                    </a:lnTo>
                    <a:lnTo>
                      <a:pt x="375" y="57"/>
                    </a:lnTo>
                    <a:lnTo>
                      <a:pt x="368" y="59"/>
                    </a:lnTo>
                    <a:lnTo>
                      <a:pt x="362" y="60"/>
                    </a:lnTo>
                    <a:lnTo>
                      <a:pt x="359" y="61"/>
                    </a:lnTo>
                    <a:lnTo>
                      <a:pt x="359" y="61"/>
                    </a:lnTo>
                    <a:lnTo>
                      <a:pt x="355" y="61"/>
                    </a:lnTo>
                    <a:lnTo>
                      <a:pt x="349" y="63"/>
                    </a:lnTo>
                    <a:lnTo>
                      <a:pt x="342" y="61"/>
                    </a:lnTo>
                    <a:lnTo>
                      <a:pt x="338" y="61"/>
                    </a:lnTo>
                    <a:lnTo>
                      <a:pt x="338" y="61"/>
                    </a:lnTo>
                    <a:lnTo>
                      <a:pt x="334" y="60"/>
                    </a:lnTo>
                    <a:lnTo>
                      <a:pt x="327" y="60"/>
                    </a:lnTo>
                    <a:lnTo>
                      <a:pt x="321" y="59"/>
                    </a:lnTo>
                    <a:lnTo>
                      <a:pt x="318" y="59"/>
                    </a:lnTo>
                    <a:lnTo>
                      <a:pt x="317" y="57"/>
                    </a:lnTo>
                    <a:lnTo>
                      <a:pt x="317" y="57"/>
                    </a:lnTo>
                    <a:lnTo>
                      <a:pt x="315" y="54"/>
                    </a:lnTo>
                    <a:lnTo>
                      <a:pt x="312" y="53"/>
                    </a:lnTo>
                    <a:lnTo>
                      <a:pt x="310" y="50"/>
                    </a:lnTo>
                    <a:lnTo>
                      <a:pt x="308" y="49"/>
                    </a:lnTo>
                    <a:lnTo>
                      <a:pt x="308" y="49"/>
                    </a:lnTo>
                    <a:lnTo>
                      <a:pt x="308" y="47"/>
                    </a:lnTo>
                    <a:lnTo>
                      <a:pt x="307" y="46"/>
                    </a:lnTo>
                    <a:lnTo>
                      <a:pt x="303" y="44"/>
                    </a:lnTo>
                    <a:lnTo>
                      <a:pt x="298" y="43"/>
                    </a:lnTo>
                    <a:lnTo>
                      <a:pt x="295" y="42"/>
                    </a:lnTo>
                    <a:lnTo>
                      <a:pt x="295" y="42"/>
                    </a:lnTo>
                    <a:lnTo>
                      <a:pt x="293" y="40"/>
                    </a:lnTo>
                    <a:lnTo>
                      <a:pt x="290" y="39"/>
                    </a:lnTo>
                    <a:lnTo>
                      <a:pt x="283" y="39"/>
                    </a:lnTo>
                    <a:lnTo>
                      <a:pt x="283" y="39"/>
                    </a:lnTo>
                    <a:lnTo>
                      <a:pt x="280" y="39"/>
                    </a:lnTo>
                    <a:lnTo>
                      <a:pt x="275" y="37"/>
                    </a:lnTo>
                    <a:lnTo>
                      <a:pt x="268" y="36"/>
                    </a:lnTo>
                    <a:lnTo>
                      <a:pt x="268" y="36"/>
                    </a:lnTo>
                    <a:lnTo>
                      <a:pt x="261" y="36"/>
                    </a:lnTo>
                    <a:lnTo>
                      <a:pt x="254" y="37"/>
                    </a:lnTo>
                    <a:lnTo>
                      <a:pt x="254" y="37"/>
                    </a:lnTo>
                    <a:lnTo>
                      <a:pt x="251" y="37"/>
                    </a:lnTo>
                    <a:lnTo>
                      <a:pt x="248" y="40"/>
                    </a:lnTo>
                    <a:lnTo>
                      <a:pt x="243" y="43"/>
                    </a:lnTo>
                    <a:lnTo>
                      <a:pt x="243" y="43"/>
                    </a:lnTo>
                    <a:lnTo>
                      <a:pt x="238" y="42"/>
                    </a:lnTo>
                    <a:lnTo>
                      <a:pt x="234" y="40"/>
                    </a:lnTo>
                    <a:lnTo>
                      <a:pt x="230" y="39"/>
                    </a:lnTo>
                    <a:lnTo>
                      <a:pt x="229" y="39"/>
                    </a:lnTo>
                    <a:lnTo>
                      <a:pt x="229" y="39"/>
                    </a:lnTo>
                    <a:lnTo>
                      <a:pt x="226" y="39"/>
                    </a:lnTo>
                    <a:lnTo>
                      <a:pt x="223" y="36"/>
                    </a:lnTo>
                    <a:lnTo>
                      <a:pt x="219" y="32"/>
                    </a:lnTo>
                    <a:lnTo>
                      <a:pt x="219" y="32"/>
                    </a:lnTo>
                    <a:lnTo>
                      <a:pt x="217" y="29"/>
                    </a:lnTo>
                    <a:lnTo>
                      <a:pt x="217" y="24"/>
                    </a:lnTo>
                    <a:lnTo>
                      <a:pt x="217" y="20"/>
                    </a:lnTo>
                    <a:lnTo>
                      <a:pt x="216" y="17"/>
                    </a:lnTo>
                    <a:lnTo>
                      <a:pt x="216" y="17"/>
                    </a:lnTo>
                    <a:lnTo>
                      <a:pt x="213" y="16"/>
                    </a:lnTo>
                    <a:lnTo>
                      <a:pt x="209" y="15"/>
                    </a:lnTo>
                    <a:lnTo>
                      <a:pt x="200" y="13"/>
                    </a:lnTo>
                    <a:lnTo>
                      <a:pt x="200" y="13"/>
                    </a:lnTo>
                    <a:lnTo>
                      <a:pt x="194" y="9"/>
                    </a:lnTo>
                    <a:lnTo>
                      <a:pt x="189" y="7"/>
                    </a:lnTo>
                    <a:lnTo>
                      <a:pt x="189" y="7"/>
                    </a:lnTo>
                    <a:lnTo>
                      <a:pt x="183" y="7"/>
                    </a:lnTo>
                    <a:lnTo>
                      <a:pt x="179" y="6"/>
                    </a:lnTo>
                    <a:lnTo>
                      <a:pt x="179" y="6"/>
                    </a:lnTo>
                    <a:lnTo>
                      <a:pt x="173" y="3"/>
                    </a:lnTo>
                    <a:lnTo>
                      <a:pt x="167" y="0"/>
                    </a:lnTo>
                    <a:lnTo>
                      <a:pt x="167" y="0"/>
                    </a:lnTo>
                    <a:lnTo>
                      <a:pt x="165" y="0"/>
                    </a:lnTo>
                    <a:lnTo>
                      <a:pt x="163" y="2"/>
                    </a:lnTo>
                    <a:lnTo>
                      <a:pt x="162" y="6"/>
                    </a:lnTo>
                    <a:lnTo>
                      <a:pt x="162" y="6"/>
                    </a:lnTo>
                    <a:lnTo>
                      <a:pt x="156" y="9"/>
                    </a:lnTo>
                    <a:lnTo>
                      <a:pt x="155" y="9"/>
                    </a:lnTo>
                    <a:lnTo>
                      <a:pt x="153" y="12"/>
                    </a:lnTo>
                    <a:lnTo>
                      <a:pt x="153" y="12"/>
                    </a:lnTo>
                    <a:lnTo>
                      <a:pt x="150" y="13"/>
                    </a:lnTo>
                    <a:lnTo>
                      <a:pt x="149" y="16"/>
                    </a:lnTo>
                    <a:lnTo>
                      <a:pt x="146" y="17"/>
                    </a:lnTo>
                    <a:lnTo>
                      <a:pt x="146" y="20"/>
                    </a:lnTo>
                    <a:lnTo>
                      <a:pt x="146" y="20"/>
                    </a:lnTo>
                    <a:lnTo>
                      <a:pt x="147" y="27"/>
                    </a:lnTo>
                    <a:lnTo>
                      <a:pt x="152" y="33"/>
                    </a:lnTo>
                    <a:lnTo>
                      <a:pt x="152" y="33"/>
                    </a:lnTo>
                    <a:lnTo>
                      <a:pt x="153" y="34"/>
                    </a:lnTo>
                    <a:lnTo>
                      <a:pt x="153" y="37"/>
                    </a:lnTo>
                    <a:lnTo>
                      <a:pt x="152" y="43"/>
                    </a:lnTo>
                    <a:lnTo>
                      <a:pt x="152" y="43"/>
                    </a:lnTo>
                    <a:lnTo>
                      <a:pt x="149" y="44"/>
                    </a:lnTo>
                    <a:lnTo>
                      <a:pt x="145" y="46"/>
                    </a:lnTo>
                    <a:lnTo>
                      <a:pt x="140" y="47"/>
                    </a:lnTo>
                    <a:lnTo>
                      <a:pt x="137" y="49"/>
                    </a:lnTo>
                    <a:lnTo>
                      <a:pt x="137" y="49"/>
                    </a:lnTo>
                    <a:lnTo>
                      <a:pt x="136" y="50"/>
                    </a:lnTo>
                    <a:lnTo>
                      <a:pt x="133" y="50"/>
                    </a:lnTo>
                    <a:lnTo>
                      <a:pt x="126" y="46"/>
                    </a:lnTo>
                    <a:lnTo>
                      <a:pt x="126" y="46"/>
                    </a:lnTo>
                    <a:lnTo>
                      <a:pt x="123" y="44"/>
                    </a:lnTo>
                    <a:lnTo>
                      <a:pt x="119" y="44"/>
                    </a:lnTo>
                    <a:lnTo>
                      <a:pt x="113" y="47"/>
                    </a:lnTo>
                    <a:lnTo>
                      <a:pt x="113" y="47"/>
                    </a:lnTo>
                    <a:lnTo>
                      <a:pt x="110" y="47"/>
                    </a:lnTo>
                    <a:lnTo>
                      <a:pt x="108" y="44"/>
                    </a:lnTo>
                    <a:lnTo>
                      <a:pt x="101" y="42"/>
                    </a:lnTo>
                    <a:lnTo>
                      <a:pt x="101" y="42"/>
                    </a:lnTo>
                    <a:lnTo>
                      <a:pt x="99" y="40"/>
                    </a:lnTo>
                    <a:lnTo>
                      <a:pt x="98" y="37"/>
                    </a:lnTo>
                    <a:lnTo>
                      <a:pt x="96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85" y="32"/>
                    </a:lnTo>
                    <a:lnTo>
                      <a:pt x="73" y="29"/>
                    </a:lnTo>
                    <a:lnTo>
                      <a:pt x="73" y="29"/>
                    </a:lnTo>
                    <a:lnTo>
                      <a:pt x="66" y="29"/>
                    </a:lnTo>
                    <a:lnTo>
                      <a:pt x="64" y="29"/>
                    </a:lnTo>
                    <a:lnTo>
                      <a:pt x="62" y="30"/>
                    </a:lnTo>
                    <a:lnTo>
                      <a:pt x="62" y="30"/>
                    </a:lnTo>
                    <a:lnTo>
                      <a:pt x="59" y="32"/>
                    </a:lnTo>
                    <a:lnTo>
                      <a:pt x="56" y="33"/>
                    </a:lnTo>
                    <a:lnTo>
                      <a:pt x="52" y="33"/>
                    </a:lnTo>
                    <a:lnTo>
                      <a:pt x="51" y="36"/>
                    </a:lnTo>
                    <a:lnTo>
                      <a:pt x="51" y="36"/>
                    </a:lnTo>
                    <a:lnTo>
                      <a:pt x="49" y="37"/>
                    </a:lnTo>
                    <a:lnTo>
                      <a:pt x="45" y="39"/>
                    </a:lnTo>
                    <a:lnTo>
                      <a:pt x="41" y="43"/>
                    </a:lnTo>
                    <a:lnTo>
                      <a:pt x="41" y="43"/>
                    </a:lnTo>
                    <a:lnTo>
                      <a:pt x="38" y="44"/>
                    </a:lnTo>
                    <a:lnTo>
                      <a:pt x="34" y="46"/>
                    </a:lnTo>
                    <a:lnTo>
                      <a:pt x="31" y="47"/>
                    </a:lnTo>
                    <a:lnTo>
                      <a:pt x="28" y="50"/>
                    </a:lnTo>
                    <a:lnTo>
                      <a:pt x="28" y="50"/>
                    </a:lnTo>
                    <a:lnTo>
                      <a:pt x="25" y="53"/>
                    </a:lnTo>
                    <a:lnTo>
                      <a:pt x="21" y="54"/>
                    </a:lnTo>
                    <a:lnTo>
                      <a:pt x="14" y="56"/>
                    </a:lnTo>
                    <a:lnTo>
                      <a:pt x="14" y="56"/>
                    </a:lnTo>
                    <a:lnTo>
                      <a:pt x="7" y="57"/>
                    </a:lnTo>
                    <a:lnTo>
                      <a:pt x="4" y="59"/>
                    </a:lnTo>
                    <a:lnTo>
                      <a:pt x="2" y="60"/>
                    </a:lnTo>
                    <a:lnTo>
                      <a:pt x="2" y="60"/>
                    </a:lnTo>
                    <a:lnTo>
                      <a:pt x="1" y="61"/>
                    </a:lnTo>
                    <a:lnTo>
                      <a:pt x="0" y="61"/>
                    </a:lnTo>
                    <a:lnTo>
                      <a:pt x="0" y="61"/>
                    </a:lnTo>
                    <a:lnTo>
                      <a:pt x="0" y="63"/>
                    </a:lnTo>
                    <a:lnTo>
                      <a:pt x="0" y="63"/>
                    </a:lnTo>
                    <a:lnTo>
                      <a:pt x="2" y="70"/>
                    </a:lnTo>
                    <a:lnTo>
                      <a:pt x="4" y="73"/>
                    </a:lnTo>
                    <a:lnTo>
                      <a:pt x="11" y="79"/>
                    </a:lnTo>
                    <a:lnTo>
                      <a:pt x="11" y="79"/>
                    </a:lnTo>
                    <a:lnTo>
                      <a:pt x="18" y="83"/>
                    </a:lnTo>
                    <a:lnTo>
                      <a:pt x="22" y="86"/>
                    </a:lnTo>
                    <a:lnTo>
                      <a:pt x="25" y="86"/>
                    </a:lnTo>
                    <a:lnTo>
                      <a:pt x="25" y="86"/>
                    </a:lnTo>
                    <a:lnTo>
                      <a:pt x="29" y="87"/>
                    </a:lnTo>
                    <a:lnTo>
                      <a:pt x="34" y="90"/>
                    </a:lnTo>
                    <a:lnTo>
                      <a:pt x="38" y="93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41" y="101"/>
                    </a:lnTo>
                    <a:lnTo>
                      <a:pt x="42" y="104"/>
                    </a:lnTo>
                    <a:lnTo>
                      <a:pt x="48" y="110"/>
                    </a:lnTo>
                    <a:lnTo>
                      <a:pt x="48" y="110"/>
                    </a:lnTo>
                    <a:lnTo>
                      <a:pt x="49" y="111"/>
                    </a:lnTo>
                    <a:lnTo>
                      <a:pt x="49" y="116"/>
                    </a:lnTo>
                    <a:lnTo>
                      <a:pt x="46" y="125"/>
                    </a:lnTo>
                    <a:lnTo>
                      <a:pt x="46" y="125"/>
                    </a:lnTo>
                    <a:lnTo>
                      <a:pt x="46" y="128"/>
                    </a:lnTo>
                    <a:lnTo>
                      <a:pt x="44" y="133"/>
                    </a:lnTo>
                    <a:lnTo>
                      <a:pt x="42" y="135"/>
                    </a:lnTo>
                    <a:lnTo>
                      <a:pt x="44" y="138"/>
                    </a:lnTo>
                    <a:lnTo>
                      <a:pt x="44" y="138"/>
                    </a:lnTo>
                    <a:lnTo>
                      <a:pt x="45" y="141"/>
                    </a:lnTo>
                    <a:lnTo>
                      <a:pt x="49" y="143"/>
                    </a:lnTo>
                    <a:lnTo>
                      <a:pt x="61" y="145"/>
                    </a:lnTo>
                    <a:lnTo>
                      <a:pt x="72" y="147"/>
                    </a:lnTo>
                    <a:lnTo>
                      <a:pt x="79" y="147"/>
                    </a:lnTo>
                    <a:lnTo>
                      <a:pt x="79" y="147"/>
                    </a:lnTo>
                    <a:lnTo>
                      <a:pt x="83" y="148"/>
                    </a:lnTo>
                    <a:lnTo>
                      <a:pt x="88" y="151"/>
                    </a:lnTo>
                    <a:lnTo>
                      <a:pt x="89" y="154"/>
                    </a:lnTo>
                    <a:lnTo>
                      <a:pt x="92" y="154"/>
                    </a:lnTo>
                    <a:lnTo>
                      <a:pt x="92" y="154"/>
                    </a:lnTo>
                    <a:lnTo>
                      <a:pt x="95" y="155"/>
                    </a:lnTo>
                    <a:lnTo>
                      <a:pt x="96" y="158"/>
                    </a:lnTo>
                    <a:lnTo>
                      <a:pt x="99" y="160"/>
                    </a:lnTo>
                    <a:lnTo>
                      <a:pt x="102" y="162"/>
                    </a:lnTo>
                    <a:lnTo>
                      <a:pt x="102" y="162"/>
                    </a:lnTo>
                    <a:lnTo>
                      <a:pt x="106" y="162"/>
                    </a:lnTo>
                    <a:lnTo>
                      <a:pt x="109" y="165"/>
                    </a:lnTo>
                    <a:lnTo>
                      <a:pt x="112" y="170"/>
                    </a:lnTo>
                    <a:lnTo>
                      <a:pt x="115" y="175"/>
                    </a:lnTo>
                    <a:lnTo>
                      <a:pt x="115" y="175"/>
                    </a:lnTo>
                    <a:lnTo>
                      <a:pt x="116" y="181"/>
                    </a:lnTo>
                    <a:lnTo>
                      <a:pt x="119" y="185"/>
                    </a:lnTo>
                    <a:lnTo>
                      <a:pt x="122" y="188"/>
                    </a:lnTo>
                    <a:lnTo>
                      <a:pt x="123" y="192"/>
                    </a:lnTo>
                    <a:lnTo>
                      <a:pt x="123" y="192"/>
                    </a:lnTo>
                    <a:lnTo>
                      <a:pt x="125" y="192"/>
                    </a:lnTo>
                    <a:lnTo>
                      <a:pt x="126" y="194"/>
                    </a:lnTo>
                    <a:lnTo>
                      <a:pt x="132" y="194"/>
                    </a:lnTo>
                    <a:lnTo>
                      <a:pt x="145" y="194"/>
                    </a:lnTo>
                    <a:lnTo>
                      <a:pt x="145" y="194"/>
                    </a:lnTo>
                    <a:lnTo>
                      <a:pt x="165" y="194"/>
                    </a:lnTo>
                    <a:lnTo>
                      <a:pt x="183" y="195"/>
                    </a:lnTo>
                    <a:lnTo>
                      <a:pt x="183" y="195"/>
                    </a:lnTo>
                    <a:lnTo>
                      <a:pt x="196" y="197"/>
                    </a:lnTo>
                    <a:lnTo>
                      <a:pt x="204" y="198"/>
                    </a:lnTo>
                    <a:lnTo>
                      <a:pt x="211" y="201"/>
                    </a:lnTo>
                    <a:lnTo>
                      <a:pt x="211" y="201"/>
                    </a:lnTo>
                    <a:lnTo>
                      <a:pt x="217" y="204"/>
                    </a:lnTo>
                    <a:lnTo>
                      <a:pt x="221" y="204"/>
                    </a:lnTo>
                    <a:lnTo>
                      <a:pt x="226" y="204"/>
                    </a:lnTo>
                    <a:lnTo>
                      <a:pt x="229" y="205"/>
                    </a:lnTo>
                    <a:lnTo>
                      <a:pt x="229" y="205"/>
                    </a:lnTo>
                    <a:lnTo>
                      <a:pt x="237" y="209"/>
                    </a:lnTo>
                    <a:lnTo>
                      <a:pt x="240" y="209"/>
                    </a:lnTo>
                    <a:lnTo>
                      <a:pt x="246" y="209"/>
                    </a:lnTo>
                    <a:lnTo>
                      <a:pt x="246" y="209"/>
                    </a:lnTo>
                    <a:lnTo>
                      <a:pt x="250" y="209"/>
                    </a:lnTo>
                    <a:lnTo>
                      <a:pt x="253" y="212"/>
                    </a:lnTo>
                    <a:lnTo>
                      <a:pt x="254" y="214"/>
                    </a:lnTo>
                    <a:lnTo>
                      <a:pt x="258" y="215"/>
                    </a:lnTo>
                    <a:lnTo>
                      <a:pt x="258" y="215"/>
                    </a:lnTo>
                    <a:lnTo>
                      <a:pt x="263" y="215"/>
                    </a:lnTo>
                    <a:lnTo>
                      <a:pt x="268" y="211"/>
                    </a:lnTo>
                    <a:lnTo>
                      <a:pt x="277" y="207"/>
                    </a:lnTo>
                    <a:lnTo>
                      <a:pt x="285" y="201"/>
                    </a:lnTo>
                    <a:lnTo>
                      <a:pt x="285" y="201"/>
                    </a:lnTo>
                    <a:lnTo>
                      <a:pt x="291" y="199"/>
                    </a:lnTo>
                    <a:lnTo>
                      <a:pt x="295" y="198"/>
                    </a:lnTo>
                    <a:lnTo>
                      <a:pt x="307" y="198"/>
                    </a:lnTo>
                    <a:lnTo>
                      <a:pt x="322" y="199"/>
                    </a:lnTo>
                    <a:lnTo>
                      <a:pt x="322" y="199"/>
                    </a:lnTo>
                    <a:lnTo>
                      <a:pt x="328" y="199"/>
                    </a:lnTo>
                    <a:lnTo>
                      <a:pt x="337" y="198"/>
                    </a:lnTo>
                    <a:lnTo>
                      <a:pt x="344" y="194"/>
                    </a:lnTo>
                    <a:lnTo>
                      <a:pt x="351" y="188"/>
                    </a:lnTo>
                    <a:lnTo>
                      <a:pt x="351" y="188"/>
                    </a:lnTo>
                    <a:lnTo>
                      <a:pt x="357" y="182"/>
                    </a:lnTo>
                    <a:lnTo>
                      <a:pt x="364" y="180"/>
                    </a:lnTo>
                    <a:lnTo>
                      <a:pt x="368" y="177"/>
                    </a:lnTo>
                    <a:lnTo>
                      <a:pt x="369" y="175"/>
                    </a:lnTo>
                    <a:lnTo>
                      <a:pt x="371" y="172"/>
                    </a:lnTo>
                    <a:lnTo>
                      <a:pt x="371" y="172"/>
                    </a:lnTo>
                    <a:lnTo>
                      <a:pt x="369" y="167"/>
                    </a:lnTo>
                    <a:lnTo>
                      <a:pt x="368" y="162"/>
                    </a:lnTo>
                    <a:lnTo>
                      <a:pt x="365" y="158"/>
                    </a:lnTo>
                    <a:lnTo>
                      <a:pt x="365" y="155"/>
                    </a:lnTo>
                    <a:lnTo>
                      <a:pt x="367" y="154"/>
                    </a:lnTo>
                    <a:lnTo>
                      <a:pt x="367" y="154"/>
                    </a:lnTo>
                    <a:lnTo>
                      <a:pt x="369" y="150"/>
                    </a:lnTo>
                    <a:lnTo>
                      <a:pt x="374" y="148"/>
                    </a:lnTo>
                    <a:lnTo>
                      <a:pt x="378" y="148"/>
                    </a:lnTo>
                    <a:lnTo>
                      <a:pt x="382" y="150"/>
                    </a:lnTo>
                    <a:lnTo>
                      <a:pt x="382" y="150"/>
                    </a:lnTo>
                    <a:lnTo>
                      <a:pt x="386" y="151"/>
                    </a:lnTo>
                    <a:lnTo>
                      <a:pt x="392" y="153"/>
                    </a:lnTo>
                    <a:lnTo>
                      <a:pt x="399" y="151"/>
                    </a:lnTo>
                    <a:lnTo>
                      <a:pt x="408" y="147"/>
                    </a:lnTo>
                    <a:lnTo>
                      <a:pt x="408" y="147"/>
                    </a:lnTo>
                    <a:lnTo>
                      <a:pt x="415" y="144"/>
                    </a:lnTo>
                    <a:lnTo>
                      <a:pt x="421" y="141"/>
                    </a:lnTo>
                    <a:lnTo>
                      <a:pt x="432" y="140"/>
                    </a:lnTo>
                    <a:lnTo>
                      <a:pt x="432" y="140"/>
                    </a:lnTo>
                    <a:lnTo>
                      <a:pt x="436" y="138"/>
                    </a:lnTo>
                    <a:lnTo>
                      <a:pt x="441" y="135"/>
                    </a:lnTo>
                    <a:lnTo>
                      <a:pt x="442" y="131"/>
                    </a:lnTo>
                    <a:lnTo>
                      <a:pt x="446" y="127"/>
                    </a:lnTo>
                    <a:lnTo>
                      <a:pt x="446" y="127"/>
                    </a:lnTo>
                    <a:lnTo>
                      <a:pt x="450" y="123"/>
                    </a:lnTo>
                    <a:lnTo>
                      <a:pt x="456" y="120"/>
                    </a:lnTo>
                    <a:lnTo>
                      <a:pt x="460" y="118"/>
                    </a:lnTo>
                    <a:lnTo>
                      <a:pt x="466" y="118"/>
                    </a:lnTo>
                    <a:lnTo>
                      <a:pt x="466" y="118"/>
                    </a:lnTo>
                    <a:lnTo>
                      <a:pt x="470" y="117"/>
                    </a:lnTo>
                    <a:lnTo>
                      <a:pt x="476" y="116"/>
                    </a:lnTo>
                    <a:lnTo>
                      <a:pt x="482" y="114"/>
                    </a:lnTo>
                    <a:lnTo>
                      <a:pt x="486" y="114"/>
                    </a:lnTo>
                    <a:lnTo>
                      <a:pt x="486" y="114"/>
                    </a:lnTo>
                    <a:lnTo>
                      <a:pt x="492" y="116"/>
                    </a:lnTo>
                    <a:lnTo>
                      <a:pt x="496" y="116"/>
                    </a:lnTo>
                    <a:lnTo>
                      <a:pt x="500" y="116"/>
                    </a:lnTo>
                    <a:lnTo>
                      <a:pt x="502" y="114"/>
                    </a:lnTo>
                    <a:lnTo>
                      <a:pt x="503" y="113"/>
                    </a:lnTo>
                    <a:lnTo>
                      <a:pt x="503" y="113"/>
                    </a:lnTo>
                    <a:lnTo>
                      <a:pt x="502" y="110"/>
                    </a:lnTo>
                    <a:lnTo>
                      <a:pt x="500" y="107"/>
                    </a:lnTo>
                    <a:lnTo>
                      <a:pt x="495" y="101"/>
                    </a:lnTo>
                    <a:lnTo>
                      <a:pt x="487" y="96"/>
                    </a:lnTo>
                    <a:lnTo>
                      <a:pt x="482" y="90"/>
                    </a:lnTo>
                    <a:lnTo>
                      <a:pt x="482" y="9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56" name="Freeform 237">
                <a:extLst>
                  <a:ext uri="{FF2B5EF4-FFF2-40B4-BE49-F238E27FC236}">
                    <a16:creationId xmlns:a16="http://schemas.microsoft.com/office/drawing/2014/main" id="{93DC6F10-2BAD-9020-8FC2-162E2C9597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33652" y="3605532"/>
                <a:ext cx="13250" cy="33831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4" y="0"/>
                  </a:cxn>
                  <a:cxn ang="0">
                    <a:pos x="3" y="2"/>
                  </a:cxn>
                  <a:cxn ang="0">
                    <a:pos x="1" y="6"/>
                  </a:cxn>
                  <a:cxn ang="0">
                    <a:pos x="0" y="12"/>
                  </a:cxn>
                  <a:cxn ang="0">
                    <a:pos x="0" y="12"/>
                  </a:cxn>
                  <a:cxn ang="0">
                    <a:pos x="1" y="16"/>
                  </a:cxn>
                  <a:cxn ang="0">
                    <a:pos x="7" y="21"/>
                  </a:cxn>
                  <a:cxn ang="0">
                    <a:pos x="7" y="21"/>
                  </a:cxn>
                  <a:cxn ang="0">
                    <a:pos x="8" y="3"/>
                  </a:cxn>
                  <a:cxn ang="0">
                    <a:pos x="8" y="3"/>
                  </a:cxn>
                  <a:cxn ang="0">
                    <a:pos x="8" y="0"/>
                  </a:cxn>
                  <a:cxn ang="0">
                    <a:pos x="8" y="0"/>
                  </a:cxn>
                  <a:cxn ang="0">
                    <a:pos x="4" y="0"/>
                  </a:cxn>
                  <a:cxn ang="0">
                    <a:pos x="4" y="0"/>
                  </a:cxn>
                </a:cxnLst>
                <a:rect l="0" t="0" r="r" b="b"/>
                <a:pathLst>
                  <a:path w="8" h="21">
                    <a:moveTo>
                      <a:pt x="4" y="0"/>
                    </a:moveTo>
                    <a:lnTo>
                      <a:pt x="4" y="0"/>
                    </a:lnTo>
                    <a:lnTo>
                      <a:pt x="3" y="2"/>
                    </a:lnTo>
                    <a:lnTo>
                      <a:pt x="1" y="6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1" y="16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57" name="Freeform 238">
                <a:extLst>
                  <a:ext uri="{FF2B5EF4-FFF2-40B4-BE49-F238E27FC236}">
                    <a16:creationId xmlns:a16="http://schemas.microsoft.com/office/drawing/2014/main" id="{85B2BEC3-57CF-2C68-F753-0E928C09C4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12120" y="3582979"/>
                <a:ext cx="38094" cy="107937"/>
              </a:xfrm>
              <a:custGeom>
                <a:avLst/>
                <a:gdLst/>
                <a:ahLst/>
                <a:cxnLst>
                  <a:cxn ang="0">
                    <a:pos x="10" y="65"/>
                  </a:cxn>
                  <a:cxn ang="0">
                    <a:pos x="10" y="65"/>
                  </a:cxn>
                  <a:cxn ang="0">
                    <a:pos x="13" y="67"/>
                  </a:cxn>
                  <a:cxn ang="0">
                    <a:pos x="13" y="67"/>
                  </a:cxn>
                  <a:cxn ang="0">
                    <a:pos x="14" y="53"/>
                  </a:cxn>
                  <a:cxn ang="0">
                    <a:pos x="17" y="44"/>
                  </a:cxn>
                  <a:cxn ang="0">
                    <a:pos x="17" y="44"/>
                  </a:cxn>
                  <a:cxn ang="0">
                    <a:pos x="18" y="40"/>
                  </a:cxn>
                  <a:cxn ang="0">
                    <a:pos x="20" y="35"/>
                  </a:cxn>
                  <a:cxn ang="0">
                    <a:pos x="20" y="35"/>
                  </a:cxn>
                  <a:cxn ang="0">
                    <a:pos x="14" y="30"/>
                  </a:cxn>
                  <a:cxn ang="0">
                    <a:pos x="13" y="26"/>
                  </a:cxn>
                  <a:cxn ang="0">
                    <a:pos x="13" y="26"/>
                  </a:cxn>
                  <a:cxn ang="0">
                    <a:pos x="14" y="20"/>
                  </a:cxn>
                  <a:cxn ang="0">
                    <a:pos x="16" y="16"/>
                  </a:cxn>
                  <a:cxn ang="0">
                    <a:pos x="17" y="14"/>
                  </a:cxn>
                  <a:cxn ang="0">
                    <a:pos x="17" y="14"/>
                  </a:cxn>
                  <a:cxn ang="0">
                    <a:pos x="21" y="14"/>
                  </a:cxn>
                  <a:cxn ang="0">
                    <a:pos x="21" y="14"/>
                  </a:cxn>
                  <a:cxn ang="0">
                    <a:pos x="23" y="3"/>
                  </a:cxn>
                  <a:cxn ang="0">
                    <a:pos x="14" y="0"/>
                  </a:cxn>
                  <a:cxn ang="0">
                    <a:pos x="14" y="0"/>
                  </a:cxn>
                  <a:cxn ang="0">
                    <a:pos x="13" y="7"/>
                  </a:cxn>
                  <a:cxn ang="0">
                    <a:pos x="13" y="7"/>
                  </a:cxn>
                  <a:cxn ang="0">
                    <a:pos x="10" y="14"/>
                  </a:cxn>
                  <a:cxn ang="0">
                    <a:pos x="7" y="23"/>
                  </a:cxn>
                  <a:cxn ang="0">
                    <a:pos x="0" y="35"/>
                  </a:cxn>
                  <a:cxn ang="0">
                    <a:pos x="11" y="64"/>
                  </a:cxn>
                  <a:cxn ang="0">
                    <a:pos x="10" y="65"/>
                  </a:cxn>
                </a:cxnLst>
                <a:rect l="0" t="0" r="r" b="b"/>
                <a:pathLst>
                  <a:path w="23" h="67">
                    <a:moveTo>
                      <a:pt x="10" y="65"/>
                    </a:moveTo>
                    <a:lnTo>
                      <a:pt x="10" y="65"/>
                    </a:lnTo>
                    <a:lnTo>
                      <a:pt x="13" y="67"/>
                    </a:lnTo>
                    <a:lnTo>
                      <a:pt x="13" y="67"/>
                    </a:lnTo>
                    <a:lnTo>
                      <a:pt x="14" y="53"/>
                    </a:lnTo>
                    <a:lnTo>
                      <a:pt x="17" y="44"/>
                    </a:lnTo>
                    <a:lnTo>
                      <a:pt x="17" y="44"/>
                    </a:lnTo>
                    <a:lnTo>
                      <a:pt x="18" y="40"/>
                    </a:lnTo>
                    <a:lnTo>
                      <a:pt x="20" y="35"/>
                    </a:lnTo>
                    <a:lnTo>
                      <a:pt x="20" y="35"/>
                    </a:lnTo>
                    <a:lnTo>
                      <a:pt x="14" y="30"/>
                    </a:lnTo>
                    <a:lnTo>
                      <a:pt x="13" y="26"/>
                    </a:lnTo>
                    <a:lnTo>
                      <a:pt x="13" y="26"/>
                    </a:lnTo>
                    <a:lnTo>
                      <a:pt x="14" y="20"/>
                    </a:lnTo>
                    <a:lnTo>
                      <a:pt x="16" y="16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21" y="14"/>
                    </a:lnTo>
                    <a:lnTo>
                      <a:pt x="21" y="14"/>
                    </a:lnTo>
                    <a:lnTo>
                      <a:pt x="23" y="3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0" y="14"/>
                    </a:lnTo>
                    <a:lnTo>
                      <a:pt x="7" y="23"/>
                    </a:lnTo>
                    <a:lnTo>
                      <a:pt x="0" y="35"/>
                    </a:lnTo>
                    <a:lnTo>
                      <a:pt x="11" y="64"/>
                    </a:lnTo>
                    <a:lnTo>
                      <a:pt x="10" y="6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58" name="Freeform 239">
                <a:extLst>
                  <a:ext uri="{FF2B5EF4-FFF2-40B4-BE49-F238E27FC236}">
                    <a16:creationId xmlns:a16="http://schemas.microsoft.com/office/drawing/2014/main" id="{14A983FA-3003-828E-6C37-6D150A1E28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33652" y="3579757"/>
                <a:ext cx="110969" cy="119213"/>
              </a:xfrm>
              <a:custGeom>
                <a:avLst/>
                <a:gdLst/>
                <a:ahLst/>
                <a:cxnLst>
                  <a:cxn ang="0">
                    <a:pos x="62" y="0"/>
                  </a:cxn>
                  <a:cxn ang="0">
                    <a:pos x="62" y="0"/>
                  </a:cxn>
                  <a:cxn ang="0">
                    <a:pos x="41" y="10"/>
                  </a:cxn>
                  <a:cxn ang="0">
                    <a:pos x="41" y="10"/>
                  </a:cxn>
                  <a:cxn ang="0">
                    <a:pos x="37" y="12"/>
                  </a:cxn>
                  <a:cxn ang="0">
                    <a:pos x="33" y="15"/>
                  </a:cxn>
                  <a:cxn ang="0">
                    <a:pos x="27" y="19"/>
                  </a:cxn>
                  <a:cxn ang="0">
                    <a:pos x="11" y="10"/>
                  </a:cxn>
                  <a:cxn ang="0">
                    <a:pos x="10" y="5"/>
                  </a:cxn>
                  <a:cxn ang="0">
                    <a:pos x="10" y="5"/>
                  </a:cxn>
                  <a:cxn ang="0">
                    <a:pos x="10" y="5"/>
                  </a:cxn>
                  <a:cxn ang="0">
                    <a:pos x="8" y="19"/>
                  </a:cxn>
                  <a:cxn ang="0">
                    <a:pos x="8" y="19"/>
                  </a:cxn>
                  <a:cxn ang="0">
                    <a:pos x="7" y="32"/>
                  </a:cxn>
                  <a:cxn ang="0">
                    <a:pos x="5" y="40"/>
                  </a:cxn>
                  <a:cxn ang="0">
                    <a:pos x="4" y="46"/>
                  </a:cxn>
                  <a:cxn ang="0">
                    <a:pos x="4" y="46"/>
                  </a:cxn>
                  <a:cxn ang="0">
                    <a:pos x="1" y="55"/>
                  </a:cxn>
                  <a:cxn ang="0">
                    <a:pos x="0" y="69"/>
                  </a:cxn>
                  <a:cxn ang="0">
                    <a:pos x="0" y="69"/>
                  </a:cxn>
                  <a:cxn ang="0">
                    <a:pos x="7" y="73"/>
                  </a:cxn>
                  <a:cxn ang="0">
                    <a:pos x="14" y="74"/>
                  </a:cxn>
                  <a:cxn ang="0">
                    <a:pos x="14" y="74"/>
                  </a:cxn>
                  <a:cxn ang="0">
                    <a:pos x="18" y="74"/>
                  </a:cxn>
                  <a:cxn ang="0">
                    <a:pos x="23" y="72"/>
                  </a:cxn>
                  <a:cxn ang="0">
                    <a:pos x="25" y="69"/>
                  </a:cxn>
                  <a:cxn ang="0">
                    <a:pos x="27" y="66"/>
                  </a:cxn>
                  <a:cxn ang="0">
                    <a:pos x="27" y="66"/>
                  </a:cxn>
                  <a:cxn ang="0">
                    <a:pos x="27" y="63"/>
                  </a:cxn>
                  <a:cxn ang="0">
                    <a:pos x="30" y="62"/>
                  </a:cxn>
                  <a:cxn ang="0">
                    <a:pos x="37" y="60"/>
                  </a:cxn>
                  <a:cxn ang="0">
                    <a:pos x="37" y="60"/>
                  </a:cxn>
                  <a:cxn ang="0">
                    <a:pos x="40" y="60"/>
                  </a:cxn>
                  <a:cxn ang="0">
                    <a:pos x="41" y="57"/>
                  </a:cxn>
                  <a:cxn ang="0">
                    <a:pos x="44" y="56"/>
                  </a:cxn>
                  <a:cxn ang="0">
                    <a:pos x="45" y="53"/>
                  </a:cxn>
                  <a:cxn ang="0">
                    <a:pos x="45" y="53"/>
                  </a:cxn>
                  <a:cxn ang="0">
                    <a:pos x="47" y="52"/>
                  </a:cxn>
                  <a:cxn ang="0">
                    <a:pos x="45" y="50"/>
                  </a:cxn>
                  <a:cxn ang="0">
                    <a:pos x="42" y="46"/>
                  </a:cxn>
                  <a:cxn ang="0">
                    <a:pos x="38" y="42"/>
                  </a:cxn>
                  <a:cxn ang="0">
                    <a:pos x="34" y="39"/>
                  </a:cxn>
                  <a:cxn ang="0">
                    <a:pos x="34" y="39"/>
                  </a:cxn>
                  <a:cxn ang="0">
                    <a:pos x="33" y="39"/>
                  </a:cxn>
                  <a:cxn ang="0">
                    <a:pos x="33" y="37"/>
                  </a:cxn>
                  <a:cxn ang="0">
                    <a:pos x="35" y="35"/>
                  </a:cxn>
                  <a:cxn ang="0">
                    <a:pos x="41" y="30"/>
                  </a:cxn>
                  <a:cxn ang="0">
                    <a:pos x="50" y="29"/>
                  </a:cxn>
                  <a:cxn ang="0">
                    <a:pos x="50" y="29"/>
                  </a:cxn>
                  <a:cxn ang="0">
                    <a:pos x="57" y="28"/>
                  </a:cxn>
                  <a:cxn ang="0">
                    <a:pos x="60" y="26"/>
                  </a:cxn>
                  <a:cxn ang="0">
                    <a:pos x="62" y="25"/>
                  </a:cxn>
                  <a:cxn ang="0">
                    <a:pos x="67" y="25"/>
                  </a:cxn>
                  <a:cxn ang="0">
                    <a:pos x="67" y="25"/>
                  </a:cxn>
                  <a:cxn ang="0">
                    <a:pos x="67" y="25"/>
                  </a:cxn>
                  <a:cxn ang="0">
                    <a:pos x="67" y="25"/>
                  </a:cxn>
                  <a:cxn ang="0">
                    <a:pos x="64" y="9"/>
                  </a:cxn>
                  <a:cxn ang="0">
                    <a:pos x="64" y="9"/>
                  </a:cxn>
                  <a:cxn ang="0">
                    <a:pos x="62" y="0"/>
                  </a:cxn>
                  <a:cxn ang="0">
                    <a:pos x="62" y="0"/>
                  </a:cxn>
                </a:cxnLst>
                <a:rect l="0" t="0" r="r" b="b"/>
                <a:pathLst>
                  <a:path w="67" h="74">
                    <a:moveTo>
                      <a:pt x="62" y="0"/>
                    </a:moveTo>
                    <a:lnTo>
                      <a:pt x="62" y="0"/>
                    </a:lnTo>
                    <a:lnTo>
                      <a:pt x="41" y="10"/>
                    </a:lnTo>
                    <a:lnTo>
                      <a:pt x="41" y="10"/>
                    </a:lnTo>
                    <a:lnTo>
                      <a:pt x="37" y="12"/>
                    </a:lnTo>
                    <a:lnTo>
                      <a:pt x="33" y="15"/>
                    </a:lnTo>
                    <a:lnTo>
                      <a:pt x="27" y="19"/>
                    </a:lnTo>
                    <a:lnTo>
                      <a:pt x="11" y="10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7" y="32"/>
                    </a:lnTo>
                    <a:lnTo>
                      <a:pt x="5" y="40"/>
                    </a:lnTo>
                    <a:lnTo>
                      <a:pt x="4" y="46"/>
                    </a:lnTo>
                    <a:lnTo>
                      <a:pt x="4" y="46"/>
                    </a:lnTo>
                    <a:lnTo>
                      <a:pt x="1" y="55"/>
                    </a:lnTo>
                    <a:lnTo>
                      <a:pt x="0" y="69"/>
                    </a:lnTo>
                    <a:lnTo>
                      <a:pt x="0" y="69"/>
                    </a:lnTo>
                    <a:lnTo>
                      <a:pt x="7" y="73"/>
                    </a:lnTo>
                    <a:lnTo>
                      <a:pt x="14" y="74"/>
                    </a:lnTo>
                    <a:lnTo>
                      <a:pt x="14" y="74"/>
                    </a:lnTo>
                    <a:lnTo>
                      <a:pt x="18" y="74"/>
                    </a:lnTo>
                    <a:lnTo>
                      <a:pt x="23" y="72"/>
                    </a:lnTo>
                    <a:lnTo>
                      <a:pt x="25" y="69"/>
                    </a:lnTo>
                    <a:lnTo>
                      <a:pt x="27" y="66"/>
                    </a:lnTo>
                    <a:lnTo>
                      <a:pt x="27" y="66"/>
                    </a:lnTo>
                    <a:lnTo>
                      <a:pt x="27" y="63"/>
                    </a:lnTo>
                    <a:lnTo>
                      <a:pt x="30" y="62"/>
                    </a:lnTo>
                    <a:lnTo>
                      <a:pt x="37" y="60"/>
                    </a:lnTo>
                    <a:lnTo>
                      <a:pt x="37" y="60"/>
                    </a:lnTo>
                    <a:lnTo>
                      <a:pt x="40" y="60"/>
                    </a:lnTo>
                    <a:lnTo>
                      <a:pt x="41" y="57"/>
                    </a:lnTo>
                    <a:lnTo>
                      <a:pt x="44" y="56"/>
                    </a:lnTo>
                    <a:lnTo>
                      <a:pt x="45" y="53"/>
                    </a:lnTo>
                    <a:lnTo>
                      <a:pt x="45" y="53"/>
                    </a:lnTo>
                    <a:lnTo>
                      <a:pt x="47" y="52"/>
                    </a:lnTo>
                    <a:lnTo>
                      <a:pt x="45" y="50"/>
                    </a:lnTo>
                    <a:lnTo>
                      <a:pt x="42" y="46"/>
                    </a:lnTo>
                    <a:lnTo>
                      <a:pt x="38" y="42"/>
                    </a:lnTo>
                    <a:lnTo>
                      <a:pt x="34" y="39"/>
                    </a:lnTo>
                    <a:lnTo>
                      <a:pt x="34" y="39"/>
                    </a:lnTo>
                    <a:lnTo>
                      <a:pt x="33" y="39"/>
                    </a:lnTo>
                    <a:lnTo>
                      <a:pt x="33" y="37"/>
                    </a:lnTo>
                    <a:lnTo>
                      <a:pt x="35" y="35"/>
                    </a:lnTo>
                    <a:lnTo>
                      <a:pt x="41" y="30"/>
                    </a:lnTo>
                    <a:lnTo>
                      <a:pt x="50" y="29"/>
                    </a:lnTo>
                    <a:lnTo>
                      <a:pt x="50" y="29"/>
                    </a:lnTo>
                    <a:lnTo>
                      <a:pt x="57" y="28"/>
                    </a:lnTo>
                    <a:lnTo>
                      <a:pt x="60" y="26"/>
                    </a:lnTo>
                    <a:lnTo>
                      <a:pt x="62" y="25"/>
                    </a:lnTo>
                    <a:lnTo>
                      <a:pt x="67" y="25"/>
                    </a:lnTo>
                    <a:lnTo>
                      <a:pt x="67" y="25"/>
                    </a:lnTo>
                    <a:lnTo>
                      <a:pt x="67" y="25"/>
                    </a:lnTo>
                    <a:lnTo>
                      <a:pt x="67" y="25"/>
                    </a:lnTo>
                    <a:lnTo>
                      <a:pt x="64" y="9"/>
                    </a:lnTo>
                    <a:lnTo>
                      <a:pt x="64" y="9"/>
                    </a:lnTo>
                    <a:lnTo>
                      <a:pt x="62" y="0"/>
                    </a:lnTo>
                    <a:lnTo>
                      <a:pt x="62" y="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59" name="Freeform 240">
                <a:extLst>
                  <a:ext uri="{FF2B5EF4-FFF2-40B4-BE49-F238E27FC236}">
                    <a16:creationId xmlns:a16="http://schemas.microsoft.com/office/drawing/2014/main" id="{281DDD84-ED30-7891-543D-4C3A9C2158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61147" y="3286556"/>
                <a:ext cx="289843" cy="119213"/>
              </a:xfrm>
              <a:custGeom>
                <a:avLst/>
                <a:gdLst/>
                <a:ahLst/>
                <a:cxnLst>
                  <a:cxn ang="0">
                    <a:pos x="157" y="10"/>
                  </a:cxn>
                  <a:cxn ang="0">
                    <a:pos x="147" y="10"/>
                  </a:cxn>
                  <a:cxn ang="0">
                    <a:pos x="113" y="6"/>
                  </a:cxn>
                  <a:cxn ang="0">
                    <a:pos x="100" y="7"/>
                  </a:cxn>
                  <a:cxn ang="0">
                    <a:pos x="84" y="2"/>
                  </a:cxn>
                  <a:cxn ang="0">
                    <a:pos x="69" y="3"/>
                  </a:cxn>
                  <a:cxn ang="0">
                    <a:pos x="67" y="7"/>
                  </a:cxn>
                  <a:cxn ang="0">
                    <a:pos x="59" y="13"/>
                  </a:cxn>
                  <a:cxn ang="0">
                    <a:pos x="46" y="7"/>
                  </a:cxn>
                  <a:cxn ang="0">
                    <a:pos x="32" y="9"/>
                  </a:cxn>
                  <a:cxn ang="0">
                    <a:pos x="30" y="15"/>
                  </a:cxn>
                  <a:cxn ang="0">
                    <a:pos x="22" y="22"/>
                  </a:cxn>
                  <a:cxn ang="0">
                    <a:pos x="16" y="30"/>
                  </a:cxn>
                  <a:cxn ang="0">
                    <a:pos x="22" y="36"/>
                  </a:cxn>
                  <a:cxn ang="0">
                    <a:pos x="33" y="37"/>
                  </a:cxn>
                  <a:cxn ang="0">
                    <a:pos x="36" y="35"/>
                  </a:cxn>
                  <a:cxn ang="0">
                    <a:pos x="50" y="40"/>
                  </a:cxn>
                  <a:cxn ang="0">
                    <a:pos x="60" y="49"/>
                  </a:cxn>
                  <a:cxn ang="0">
                    <a:pos x="52" y="52"/>
                  </a:cxn>
                  <a:cxn ang="0">
                    <a:pos x="49" y="56"/>
                  </a:cxn>
                  <a:cxn ang="0">
                    <a:pos x="37" y="56"/>
                  </a:cxn>
                  <a:cxn ang="0">
                    <a:pos x="30" y="57"/>
                  </a:cxn>
                  <a:cxn ang="0">
                    <a:pos x="12" y="59"/>
                  </a:cxn>
                  <a:cxn ang="0">
                    <a:pos x="0" y="66"/>
                  </a:cxn>
                  <a:cxn ang="0">
                    <a:pos x="0" y="70"/>
                  </a:cxn>
                  <a:cxn ang="0">
                    <a:pos x="17" y="69"/>
                  </a:cxn>
                  <a:cxn ang="0">
                    <a:pos x="23" y="70"/>
                  </a:cxn>
                  <a:cxn ang="0">
                    <a:pos x="32" y="70"/>
                  </a:cxn>
                  <a:cxn ang="0">
                    <a:pos x="37" y="72"/>
                  </a:cxn>
                  <a:cxn ang="0">
                    <a:pos x="44" y="74"/>
                  </a:cxn>
                  <a:cxn ang="0">
                    <a:pos x="50" y="74"/>
                  </a:cxn>
                  <a:cxn ang="0">
                    <a:pos x="71" y="73"/>
                  </a:cxn>
                  <a:cxn ang="0">
                    <a:pos x="74" y="64"/>
                  </a:cxn>
                  <a:cxn ang="0">
                    <a:pos x="76" y="62"/>
                  </a:cxn>
                  <a:cxn ang="0">
                    <a:pos x="84" y="59"/>
                  </a:cxn>
                  <a:cxn ang="0">
                    <a:pos x="90" y="54"/>
                  </a:cxn>
                  <a:cxn ang="0">
                    <a:pos x="97" y="52"/>
                  </a:cxn>
                  <a:cxn ang="0">
                    <a:pos x="104" y="54"/>
                  </a:cxn>
                  <a:cxn ang="0">
                    <a:pos x="110" y="54"/>
                  </a:cxn>
                  <a:cxn ang="0">
                    <a:pos x="120" y="49"/>
                  </a:cxn>
                  <a:cxn ang="0">
                    <a:pos x="125" y="43"/>
                  </a:cxn>
                  <a:cxn ang="0">
                    <a:pos x="138" y="44"/>
                  </a:cxn>
                  <a:cxn ang="0">
                    <a:pos x="147" y="37"/>
                  </a:cxn>
                  <a:cxn ang="0">
                    <a:pos x="153" y="33"/>
                  </a:cxn>
                  <a:cxn ang="0">
                    <a:pos x="167" y="26"/>
                  </a:cxn>
                  <a:cxn ang="0">
                    <a:pos x="174" y="22"/>
                  </a:cxn>
                  <a:cxn ang="0">
                    <a:pos x="171" y="17"/>
                  </a:cxn>
                  <a:cxn ang="0">
                    <a:pos x="161" y="15"/>
                  </a:cxn>
                </a:cxnLst>
                <a:rect l="0" t="0" r="r" b="b"/>
                <a:pathLst>
                  <a:path w="175" h="74">
                    <a:moveTo>
                      <a:pt x="161" y="15"/>
                    </a:moveTo>
                    <a:lnTo>
                      <a:pt x="161" y="15"/>
                    </a:lnTo>
                    <a:lnTo>
                      <a:pt x="157" y="10"/>
                    </a:lnTo>
                    <a:lnTo>
                      <a:pt x="154" y="10"/>
                    </a:lnTo>
                    <a:lnTo>
                      <a:pt x="151" y="10"/>
                    </a:lnTo>
                    <a:lnTo>
                      <a:pt x="147" y="10"/>
                    </a:lnTo>
                    <a:lnTo>
                      <a:pt x="147" y="10"/>
                    </a:lnTo>
                    <a:lnTo>
                      <a:pt x="125" y="7"/>
                    </a:lnTo>
                    <a:lnTo>
                      <a:pt x="113" y="6"/>
                    </a:lnTo>
                    <a:lnTo>
                      <a:pt x="106" y="7"/>
                    </a:lnTo>
                    <a:lnTo>
                      <a:pt x="106" y="7"/>
                    </a:lnTo>
                    <a:lnTo>
                      <a:pt x="100" y="7"/>
                    </a:lnTo>
                    <a:lnTo>
                      <a:pt x="94" y="6"/>
                    </a:lnTo>
                    <a:lnTo>
                      <a:pt x="84" y="2"/>
                    </a:lnTo>
                    <a:lnTo>
                      <a:pt x="84" y="2"/>
                    </a:lnTo>
                    <a:lnTo>
                      <a:pt x="80" y="0"/>
                    </a:lnTo>
                    <a:lnTo>
                      <a:pt x="74" y="2"/>
                    </a:lnTo>
                    <a:lnTo>
                      <a:pt x="69" y="3"/>
                    </a:lnTo>
                    <a:lnTo>
                      <a:pt x="67" y="6"/>
                    </a:lnTo>
                    <a:lnTo>
                      <a:pt x="67" y="7"/>
                    </a:lnTo>
                    <a:lnTo>
                      <a:pt x="67" y="7"/>
                    </a:lnTo>
                    <a:lnTo>
                      <a:pt x="66" y="12"/>
                    </a:lnTo>
                    <a:lnTo>
                      <a:pt x="63" y="13"/>
                    </a:lnTo>
                    <a:lnTo>
                      <a:pt x="59" y="13"/>
                    </a:lnTo>
                    <a:lnTo>
                      <a:pt x="53" y="10"/>
                    </a:lnTo>
                    <a:lnTo>
                      <a:pt x="53" y="10"/>
                    </a:lnTo>
                    <a:lnTo>
                      <a:pt x="46" y="7"/>
                    </a:lnTo>
                    <a:lnTo>
                      <a:pt x="39" y="7"/>
                    </a:lnTo>
                    <a:lnTo>
                      <a:pt x="33" y="7"/>
                    </a:lnTo>
                    <a:lnTo>
                      <a:pt x="32" y="9"/>
                    </a:lnTo>
                    <a:lnTo>
                      <a:pt x="32" y="10"/>
                    </a:lnTo>
                    <a:lnTo>
                      <a:pt x="32" y="10"/>
                    </a:lnTo>
                    <a:lnTo>
                      <a:pt x="30" y="15"/>
                    </a:lnTo>
                    <a:lnTo>
                      <a:pt x="27" y="17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19" y="25"/>
                    </a:lnTo>
                    <a:lnTo>
                      <a:pt x="16" y="30"/>
                    </a:lnTo>
                    <a:lnTo>
                      <a:pt x="16" y="30"/>
                    </a:lnTo>
                    <a:lnTo>
                      <a:pt x="19" y="33"/>
                    </a:lnTo>
                    <a:lnTo>
                      <a:pt x="22" y="36"/>
                    </a:lnTo>
                    <a:lnTo>
                      <a:pt x="22" y="36"/>
                    </a:lnTo>
                    <a:lnTo>
                      <a:pt x="24" y="37"/>
                    </a:lnTo>
                    <a:lnTo>
                      <a:pt x="29" y="39"/>
                    </a:lnTo>
                    <a:lnTo>
                      <a:pt x="33" y="37"/>
                    </a:lnTo>
                    <a:lnTo>
                      <a:pt x="34" y="35"/>
                    </a:lnTo>
                    <a:lnTo>
                      <a:pt x="34" y="35"/>
                    </a:lnTo>
                    <a:lnTo>
                      <a:pt x="36" y="35"/>
                    </a:lnTo>
                    <a:lnTo>
                      <a:pt x="37" y="35"/>
                    </a:lnTo>
                    <a:lnTo>
                      <a:pt x="43" y="36"/>
                    </a:lnTo>
                    <a:lnTo>
                      <a:pt x="50" y="40"/>
                    </a:lnTo>
                    <a:lnTo>
                      <a:pt x="57" y="46"/>
                    </a:lnTo>
                    <a:lnTo>
                      <a:pt x="57" y="46"/>
                    </a:lnTo>
                    <a:lnTo>
                      <a:pt x="60" y="49"/>
                    </a:lnTo>
                    <a:lnTo>
                      <a:pt x="57" y="50"/>
                    </a:lnTo>
                    <a:lnTo>
                      <a:pt x="53" y="50"/>
                    </a:lnTo>
                    <a:lnTo>
                      <a:pt x="52" y="52"/>
                    </a:lnTo>
                    <a:lnTo>
                      <a:pt x="50" y="53"/>
                    </a:lnTo>
                    <a:lnTo>
                      <a:pt x="50" y="53"/>
                    </a:lnTo>
                    <a:lnTo>
                      <a:pt x="49" y="56"/>
                    </a:lnTo>
                    <a:lnTo>
                      <a:pt x="47" y="56"/>
                    </a:lnTo>
                    <a:lnTo>
                      <a:pt x="42" y="56"/>
                    </a:lnTo>
                    <a:lnTo>
                      <a:pt x="37" y="56"/>
                    </a:lnTo>
                    <a:lnTo>
                      <a:pt x="34" y="56"/>
                    </a:lnTo>
                    <a:lnTo>
                      <a:pt x="34" y="56"/>
                    </a:lnTo>
                    <a:lnTo>
                      <a:pt x="30" y="57"/>
                    </a:lnTo>
                    <a:lnTo>
                      <a:pt x="23" y="59"/>
                    </a:lnTo>
                    <a:lnTo>
                      <a:pt x="12" y="59"/>
                    </a:lnTo>
                    <a:lnTo>
                      <a:pt x="12" y="59"/>
                    </a:lnTo>
                    <a:lnTo>
                      <a:pt x="7" y="60"/>
                    </a:lnTo>
                    <a:lnTo>
                      <a:pt x="3" y="63"/>
                    </a:lnTo>
                    <a:lnTo>
                      <a:pt x="0" y="66"/>
                    </a:lnTo>
                    <a:lnTo>
                      <a:pt x="0" y="69"/>
                    </a:lnTo>
                    <a:lnTo>
                      <a:pt x="0" y="69"/>
                    </a:lnTo>
                    <a:lnTo>
                      <a:pt x="0" y="70"/>
                    </a:lnTo>
                    <a:lnTo>
                      <a:pt x="3" y="70"/>
                    </a:lnTo>
                    <a:lnTo>
                      <a:pt x="9" y="70"/>
                    </a:lnTo>
                    <a:lnTo>
                      <a:pt x="17" y="69"/>
                    </a:lnTo>
                    <a:lnTo>
                      <a:pt x="20" y="70"/>
                    </a:lnTo>
                    <a:lnTo>
                      <a:pt x="23" y="70"/>
                    </a:lnTo>
                    <a:lnTo>
                      <a:pt x="23" y="70"/>
                    </a:lnTo>
                    <a:lnTo>
                      <a:pt x="24" y="72"/>
                    </a:lnTo>
                    <a:lnTo>
                      <a:pt x="27" y="72"/>
                    </a:lnTo>
                    <a:lnTo>
                      <a:pt x="32" y="70"/>
                    </a:lnTo>
                    <a:lnTo>
                      <a:pt x="34" y="70"/>
                    </a:lnTo>
                    <a:lnTo>
                      <a:pt x="36" y="70"/>
                    </a:lnTo>
                    <a:lnTo>
                      <a:pt x="37" y="72"/>
                    </a:lnTo>
                    <a:lnTo>
                      <a:pt x="37" y="72"/>
                    </a:lnTo>
                    <a:lnTo>
                      <a:pt x="40" y="73"/>
                    </a:lnTo>
                    <a:lnTo>
                      <a:pt x="44" y="74"/>
                    </a:lnTo>
                    <a:lnTo>
                      <a:pt x="47" y="73"/>
                    </a:lnTo>
                    <a:lnTo>
                      <a:pt x="50" y="74"/>
                    </a:lnTo>
                    <a:lnTo>
                      <a:pt x="50" y="74"/>
                    </a:lnTo>
                    <a:lnTo>
                      <a:pt x="56" y="74"/>
                    </a:lnTo>
                    <a:lnTo>
                      <a:pt x="61" y="74"/>
                    </a:lnTo>
                    <a:lnTo>
                      <a:pt x="71" y="73"/>
                    </a:lnTo>
                    <a:lnTo>
                      <a:pt x="71" y="73"/>
                    </a:lnTo>
                    <a:lnTo>
                      <a:pt x="73" y="69"/>
                    </a:lnTo>
                    <a:lnTo>
                      <a:pt x="74" y="64"/>
                    </a:lnTo>
                    <a:lnTo>
                      <a:pt x="74" y="64"/>
                    </a:lnTo>
                    <a:lnTo>
                      <a:pt x="74" y="63"/>
                    </a:lnTo>
                    <a:lnTo>
                      <a:pt x="76" y="62"/>
                    </a:lnTo>
                    <a:lnTo>
                      <a:pt x="81" y="60"/>
                    </a:lnTo>
                    <a:lnTo>
                      <a:pt x="81" y="60"/>
                    </a:lnTo>
                    <a:lnTo>
                      <a:pt x="84" y="59"/>
                    </a:lnTo>
                    <a:lnTo>
                      <a:pt x="86" y="57"/>
                    </a:lnTo>
                    <a:lnTo>
                      <a:pt x="88" y="56"/>
                    </a:lnTo>
                    <a:lnTo>
                      <a:pt x="90" y="54"/>
                    </a:lnTo>
                    <a:lnTo>
                      <a:pt x="90" y="54"/>
                    </a:lnTo>
                    <a:lnTo>
                      <a:pt x="94" y="53"/>
                    </a:lnTo>
                    <a:lnTo>
                      <a:pt x="97" y="52"/>
                    </a:lnTo>
                    <a:lnTo>
                      <a:pt x="100" y="52"/>
                    </a:lnTo>
                    <a:lnTo>
                      <a:pt x="100" y="52"/>
                    </a:lnTo>
                    <a:lnTo>
                      <a:pt x="104" y="54"/>
                    </a:lnTo>
                    <a:lnTo>
                      <a:pt x="107" y="56"/>
                    </a:lnTo>
                    <a:lnTo>
                      <a:pt x="110" y="54"/>
                    </a:lnTo>
                    <a:lnTo>
                      <a:pt x="110" y="54"/>
                    </a:lnTo>
                    <a:lnTo>
                      <a:pt x="114" y="53"/>
                    </a:lnTo>
                    <a:lnTo>
                      <a:pt x="116" y="52"/>
                    </a:lnTo>
                    <a:lnTo>
                      <a:pt x="120" y="49"/>
                    </a:lnTo>
                    <a:lnTo>
                      <a:pt x="120" y="49"/>
                    </a:lnTo>
                    <a:lnTo>
                      <a:pt x="123" y="44"/>
                    </a:lnTo>
                    <a:lnTo>
                      <a:pt x="125" y="43"/>
                    </a:lnTo>
                    <a:lnTo>
                      <a:pt x="134" y="44"/>
                    </a:lnTo>
                    <a:lnTo>
                      <a:pt x="134" y="44"/>
                    </a:lnTo>
                    <a:lnTo>
                      <a:pt x="138" y="44"/>
                    </a:lnTo>
                    <a:lnTo>
                      <a:pt x="143" y="43"/>
                    </a:lnTo>
                    <a:lnTo>
                      <a:pt x="145" y="40"/>
                    </a:lnTo>
                    <a:lnTo>
                      <a:pt x="147" y="37"/>
                    </a:lnTo>
                    <a:lnTo>
                      <a:pt x="147" y="37"/>
                    </a:lnTo>
                    <a:lnTo>
                      <a:pt x="148" y="35"/>
                    </a:lnTo>
                    <a:lnTo>
                      <a:pt x="153" y="33"/>
                    </a:lnTo>
                    <a:lnTo>
                      <a:pt x="160" y="30"/>
                    </a:lnTo>
                    <a:lnTo>
                      <a:pt x="160" y="30"/>
                    </a:lnTo>
                    <a:lnTo>
                      <a:pt x="167" y="26"/>
                    </a:lnTo>
                    <a:lnTo>
                      <a:pt x="174" y="23"/>
                    </a:lnTo>
                    <a:lnTo>
                      <a:pt x="174" y="23"/>
                    </a:lnTo>
                    <a:lnTo>
                      <a:pt x="174" y="22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1" y="17"/>
                    </a:lnTo>
                    <a:lnTo>
                      <a:pt x="168" y="17"/>
                    </a:lnTo>
                    <a:lnTo>
                      <a:pt x="165" y="16"/>
                    </a:lnTo>
                    <a:lnTo>
                      <a:pt x="161" y="15"/>
                    </a:lnTo>
                    <a:lnTo>
                      <a:pt x="161" y="1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60" name="Freeform 241">
                <a:extLst>
                  <a:ext uri="{FF2B5EF4-FFF2-40B4-BE49-F238E27FC236}">
                    <a16:creationId xmlns:a16="http://schemas.microsoft.com/office/drawing/2014/main" id="{970C1101-E323-2ACD-7DE6-0D1AC316C7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64495" y="3270446"/>
                <a:ext cx="180531" cy="80550"/>
              </a:xfrm>
              <a:custGeom>
                <a:avLst/>
                <a:gdLst/>
                <a:ahLst/>
                <a:cxnLst>
                  <a:cxn ang="0">
                    <a:pos x="45" y="39"/>
                  </a:cxn>
                  <a:cxn ang="0">
                    <a:pos x="50" y="40"/>
                  </a:cxn>
                  <a:cxn ang="0">
                    <a:pos x="56" y="49"/>
                  </a:cxn>
                  <a:cxn ang="0">
                    <a:pos x="56" y="49"/>
                  </a:cxn>
                  <a:cxn ang="0">
                    <a:pos x="72" y="46"/>
                  </a:cxn>
                  <a:cxn ang="0">
                    <a:pos x="86" y="47"/>
                  </a:cxn>
                  <a:cxn ang="0">
                    <a:pos x="86" y="46"/>
                  </a:cxn>
                  <a:cxn ang="0">
                    <a:pos x="86" y="45"/>
                  </a:cxn>
                  <a:cxn ang="0">
                    <a:pos x="90" y="43"/>
                  </a:cxn>
                  <a:cxn ang="0">
                    <a:pos x="97" y="47"/>
                  </a:cxn>
                  <a:cxn ang="0">
                    <a:pos x="103" y="50"/>
                  </a:cxn>
                  <a:cxn ang="0">
                    <a:pos x="109" y="49"/>
                  </a:cxn>
                  <a:cxn ang="0">
                    <a:pos x="109" y="46"/>
                  </a:cxn>
                  <a:cxn ang="0">
                    <a:pos x="104" y="42"/>
                  </a:cxn>
                  <a:cxn ang="0">
                    <a:pos x="104" y="39"/>
                  </a:cxn>
                  <a:cxn ang="0">
                    <a:pos x="107" y="35"/>
                  </a:cxn>
                  <a:cxn ang="0">
                    <a:pos x="97" y="30"/>
                  </a:cxn>
                  <a:cxn ang="0">
                    <a:pos x="96" y="29"/>
                  </a:cxn>
                  <a:cxn ang="0">
                    <a:pos x="94" y="22"/>
                  </a:cxn>
                  <a:cxn ang="0">
                    <a:pos x="92" y="20"/>
                  </a:cxn>
                  <a:cxn ang="0">
                    <a:pos x="86" y="17"/>
                  </a:cxn>
                  <a:cxn ang="0">
                    <a:pos x="79" y="19"/>
                  </a:cxn>
                  <a:cxn ang="0">
                    <a:pos x="70" y="20"/>
                  </a:cxn>
                  <a:cxn ang="0">
                    <a:pos x="67" y="20"/>
                  </a:cxn>
                  <a:cxn ang="0">
                    <a:pos x="63" y="16"/>
                  </a:cxn>
                  <a:cxn ang="0">
                    <a:pos x="60" y="15"/>
                  </a:cxn>
                  <a:cxn ang="0">
                    <a:pos x="55" y="13"/>
                  </a:cxn>
                  <a:cxn ang="0">
                    <a:pos x="50" y="9"/>
                  </a:cxn>
                  <a:cxn ang="0">
                    <a:pos x="39" y="8"/>
                  </a:cxn>
                  <a:cxn ang="0">
                    <a:pos x="25" y="6"/>
                  </a:cxn>
                  <a:cxn ang="0">
                    <a:pos x="16" y="2"/>
                  </a:cxn>
                  <a:cxn ang="0">
                    <a:pos x="6" y="0"/>
                  </a:cxn>
                  <a:cxn ang="0">
                    <a:pos x="0" y="3"/>
                  </a:cxn>
                  <a:cxn ang="0">
                    <a:pos x="8" y="8"/>
                  </a:cxn>
                  <a:cxn ang="0">
                    <a:pos x="22" y="12"/>
                  </a:cxn>
                  <a:cxn ang="0">
                    <a:pos x="25" y="17"/>
                  </a:cxn>
                  <a:cxn ang="0">
                    <a:pos x="27" y="23"/>
                  </a:cxn>
                  <a:cxn ang="0">
                    <a:pos x="32" y="29"/>
                  </a:cxn>
                  <a:cxn ang="0">
                    <a:pos x="30" y="35"/>
                  </a:cxn>
                  <a:cxn ang="0">
                    <a:pos x="27" y="40"/>
                  </a:cxn>
                  <a:cxn ang="0">
                    <a:pos x="37" y="40"/>
                  </a:cxn>
                  <a:cxn ang="0">
                    <a:pos x="45" y="39"/>
                  </a:cxn>
                </a:cxnLst>
                <a:rect l="0" t="0" r="r" b="b"/>
                <a:pathLst>
                  <a:path w="109" h="50">
                    <a:moveTo>
                      <a:pt x="45" y="39"/>
                    </a:moveTo>
                    <a:lnTo>
                      <a:pt x="45" y="39"/>
                    </a:lnTo>
                    <a:lnTo>
                      <a:pt x="47" y="39"/>
                    </a:lnTo>
                    <a:lnTo>
                      <a:pt x="50" y="40"/>
                    </a:lnTo>
                    <a:lnTo>
                      <a:pt x="56" y="49"/>
                    </a:lnTo>
                    <a:lnTo>
                      <a:pt x="56" y="49"/>
                    </a:lnTo>
                    <a:lnTo>
                      <a:pt x="56" y="49"/>
                    </a:lnTo>
                    <a:lnTo>
                      <a:pt x="56" y="49"/>
                    </a:lnTo>
                    <a:lnTo>
                      <a:pt x="72" y="46"/>
                    </a:lnTo>
                    <a:lnTo>
                      <a:pt x="72" y="46"/>
                    </a:lnTo>
                    <a:lnTo>
                      <a:pt x="79" y="46"/>
                    </a:lnTo>
                    <a:lnTo>
                      <a:pt x="86" y="47"/>
                    </a:lnTo>
                    <a:lnTo>
                      <a:pt x="86" y="47"/>
                    </a:lnTo>
                    <a:lnTo>
                      <a:pt x="86" y="46"/>
                    </a:lnTo>
                    <a:lnTo>
                      <a:pt x="86" y="45"/>
                    </a:lnTo>
                    <a:lnTo>
                      <a:pt x="86" y="45"/>
                    </a:lnTo>
                    <a:lnTo>
                      <a:pt x="87" y="43"/>
                    </a:lnTo>
                    <a:lnTo>
                      <a:pt x="90" y="43"/>
                    </a:lnTo>
                    <a:lnTo>
                      <a:pt x="97" y="47"/>
                    </a:lnTo>
                    <a:lnTo>
                      <a:pt x="97" y="47"/>
                    </a:lnTo>
                    <a:lnTo>
                      <a:pt x="99" y="49"/>
                    </a:lnTo>
                    <a:lnTo>
                      <a:pt x="103" y="50"/>
                    </a:lnTo>
                    <a:lnTo>
                      <a:pt x="106" y="49"/>
                    </a:lnTo>
                    <a:lnTo>
                      <a:pt x="109" y="49"/>
                    </a:lnTo>
                    <a:lnTo>
                      <a:pt x="109" y="49"/>
                    </a:lnTo>
                    <a:lnTo>
                      <a:pt x="109" y="46"/>
                    </a:lnTo>
                    <a:lnTo>
                      <a:pt x="107" y="45"/>
                    </a:lnTo>
                    <a:lnTo>
                      <a:pt x="104" y="42"/>
                    </a:lnTo>
                    <a:lnTo>
                      <a:pt x="104" y="42"/>
                    </a:lnTo>
                    <a:lnTo>
                      <a:pt x="104" y="39"/>
                    </a:lnTo>
                    <a:lnTo>
                      <a:pt x="107" y="35"/>
                    </a:lnTo>
                    <a:lnTo>
                      <a:pt x="107" y="35"/>
                    </a:lnTo>
                    <a:lnTo>
                      <a:pt x="101" y="32"/>
                    </a:lnTo>
                    <a:lnTo>
                      <a:pt x="97" y="30"/>
                    </a:lnTo>
                    <a:lnTo>
                      <a:pt x="97" y="30"/>
                    </a:lnTo>
                    <a:lnTo>
                      <a:pt x="96" y="29"/>
                    </a:lnTo>
                    <a:lnTo>
                      <a:pt x="94" y="26"/>
                    </a:lnTo>
                    <a:lnTo>
                      <a:pt x="94" y="22"/>
                    </a:lnTo>
                    <a:lnTo>
                      <a:pt x="92" y="20"/>
                    </a:lnTo>
                    <a:lnTo>
                      <a:pt x="92" y="20"/>
                    </a:lnTo>
                    <a:lnTo>
                      <a:pt x="89" y="19"/>
                    </a:lnTo>
                    <a:lnTo>
                      <a:pt x="86" y="17"/>
                    </a:lnTo>
                    <a:lnTo>
                      <a:pt x="86" y="17"/>
                    </a:lnTo>
                    <a:lnTo>
                      <a:pt x="79" y="19"/>
                    </a:lnTo>
                    <a:lnTo>
                      <a:pt x="73" y="19"/>
                    </a:lnTo>
                    <a:lnTo>
                      <a:pt x="70" y="20"/>
                    </a:lnTo>
                    <a:lnTo>
                      <a:pt x="70" y="20"/>
                    </a:lnTo>
                    <a:lnTo>
                      <a:pt x="67" y="20"/>
                    </a:lnTo>
                    <a:lnTo>
                      <a:pt x="66" y="19"/>
                    </a:lnTo>
                    <a:lnTo>
                      <a:pt x="63" y="16"/>
                    </a:lnTo>
                    <a:lnTo>
                      <a:pt x="60" y="15"/>
                    </a:lnTo>
                    <a:lnTo>
                      <a:pt x="60" y="15"/>
                    </a:lnTo>
                    <a:lnTo>
                      <a:pt x="57" y="15"/>
                    </a:lnTo>
                    <a:lnTo>
                      <a:pt x="55" y="13"/>
                    </a:lnTo>
                    <a:lnTo>
                      <a:pt x="50" y="9"/>
                    </a:lnTo>
                    <a:lnTo>
                      <a:pt x="50" y="9"/>
                    </a:lnTo>
                    <a:lnTo>
                      <a:pt x="46" y="8"/>
                    </a:lnTo>
                    <a:lnTo>
                      <a:pt x="39" y="8"/>
                    </a:lnTo>
                    <a:lnTo>
                      <a:pt x="30" y="8"/>
                    </a:lnTo>
                    <a:lnTo>
                      <a:pt x="25" y="6"/>
                    </a:lnTo>
                    <a:lnTo>
                      <a:pt x="25" y="6"/>
                    </a:lnTo>
                    <a:lnTo>
                      <a:pt x="16" y="2"/>
                    </a:lnTo>
                    <a:lnTo>
                      <a:pt x="10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8" y="8"/>
                    </a:lnTo>
                    <a:lnTo>
                      <a:pt x="15" y="9"/>
                    </a:lnTo>
                    <a:lnTo>
                      <a:pt x="22" y="12"/>
                    </a:lnTo>
                    <a:lnTo>
                      <a:pt x="23" y="15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7" y="23"/>
                    </a:lnTo>
                    <a:lnTo>
                      <a:pt x="29" y="26"/>
                    </a:lnTo>
                    <a:lnTo>
                      <a:pt x="32" y="29"/>
                    </a:lnTo>
                    <a:lnTo>
                      <a:pt x="30" y="35"/>
                    </a:lnTo>
                    <a:lnTo>
                      <a:pt x="30" y="35"/>
                    </a:lnTo>
                    <a:lnTo>
                      <a:pt x="29" y="37"/>
                    </a:lnTo>
                    <a:lnTo>
                      <a:pt x="27" y="40"/>
                    </a:lnTo>
                    <a:lnTo>
                      <a:pt x="27" y="40"/>
                    </a:lnTo>
                    <a:lnTo>
                      <a:pt x="37" y="40"/>
                    </a:lnTo>
                    <a:lnTo>
                      <a:pt x="45" y="39"/>
                    </a:lnTo>
                    <a:lnTo>
                      <a:pt x="45" y="39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62" name="Freeform 243">
                <a:extLst>
                  <a:ext uri="{FF2B5EF4-FFF2-40B4-BE49-F238E27FC236}">
                    <a16:creationId xmlns:a16="http://schemas.microsoft.com/office/drawing/2014/main" id="{5053C79C-AB3D-4979-6C12-9A9CC2D791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89709" y="3512095"/>
                <a:ext cx="61281" cy="54774"/>
              </a:xfrm>
              <a:custGeom>
                <a:avLst/>
                <a:gdLst/>
                <a:ahLst/>
                <a:cxnLst>
                  <a:cxn ang="0">
                    <a:pos x="19" y="0"/>
                  </a:cxn>
                  <a:cxn ang="0">
                    <a:pos x="19" y="0"/>
                  </a:cxn>
                  <a:cxn ang="0">
                    <a:pos x="13" y="0"/>
                  </a:cxn>
                  <a:cxn ang="0">
                    <a:pos x="7" y="3"/>
                  </a:cxn>
                  <a:cxn ang="0">
                    <a:pos x="3" y="5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3" y="14"/>
                  </a:cxn>
                  <a:cxn ang="0">
                    <a:pos x="3" y="14"/>
                  </a:cxn>
                  <a:cxn ang="0">
                    <a:pos x="5" y="17"/>
                  </a:cxn>
                  <a:cxn ang="0">
                    <a:pos x="6" y="20"/>
                  </a:cxn>
                  <a:cxn ang="0">
                    <a:pos x="13" y="25"/>
                  </a:cxn>
                  <a:cxn ang="0">
                    <a:pos x="13" y="25"/>
                  </a:cxn>
                  <a:cxn ang="0">
                    <a:pos x="15" y="27"/>
                  </a:cxn>
                  <a:cxn ang="0">
                    <a:pos x="15" y="28"/>
                  </a:cxn>
                  <a:cxn ang="0">
                    <a:pos x="15" y="34"/>
                  </a:cxn>
                  <a:cxn ang="0">
                    <a:pos x="15" y="34"/>
                  </a:cxn>
                  <a:cxn ang="0">
                    <a:pos x="22" y="34"/>
                  </a:cxn>
                  <a:cxn ang="0">
                    <a:pos x="22" y="34"/>
                  </a:cxn>
                  <a:cxn ang="0">
                    <a:pos x="26" y="31"/>
                  </a:cxn>
                  <a:cxn ang="0">
                    <a:pos x="30" y="25"/>
                  </a:cxn>
                  <a:cxn ang="0">
                    <a:pos x="37" y="14"/>
                  </a:cxn>
                  <a:cxn ang="0">
                    <a:pos x="37" y="14"/>
                  </a:cxn>
                  <a:cxn ang="0">
                    <a:pos x="37" y="13"/>
                  </a:cxn>
                  <a:cxn ang="0">
                    <a:pos x="36" y="11"/>
                  </a:cxn>
                  <a:cxn ang="0">
                    <a:pos x="30" y="5"/>
                  </a:cxn>
                  <a:cxn ang="0">
                    <a:pos x="24" y="1"/>
                  </a:cxn>
                  <a:cxn ang="0">
                    <a:pos x="19" y="0"/>
                  </a:cxn>
                  <a:cxn ang="0">
                    <a:pos x="19" y="0"/>
                  </a:cxn>
                </a:cxnLst>
                <a:rect l="0" t="0" r="r" b="b"/>
                <a:pathLst>
                  <a:path w="37" h="34">
                    <a:moveTo>
                      <a:pt x="19" y="0"/>
                    </a:moveTo>
                    <a:lnTo>
                      <a:pt x="19" y="0"/>
                    </a:lnTo>
                    <a:lnTo>
                      <a:pt x="13" y="0"/>
                    </a:lnTo>
                    <a:lnTo>
                      <a:pt x="7" y="3"/>
                    </a:lnTo>
                    <a:lnTo>
                      <a:pt x="3" y="5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3" y="14"/>
                    </a:lnTo>
                    <a:lnTo>
                      <a:pt x="3" y="14"/>
                    </a:lnTo>
                    <a:lnTo>
                      <a:pt x="5" y="17"/>
                    </a:lnTo>
                    <a:lnTo>
                      <a:pt x="6" y="20"/>
                    </a:lnTo>
                    <a:lnTo>
                      <a:pt x="13" y="25"/>
                    </a:lnTo>
                    <a:lnTo>
                      <a:pt x="13" y="25"/>
                    </a:lnTo>
                    <a:lnTo>
                      <a:pt x="15" y="27"/>
                    </a:lnTo>
                    <a:lnTo>
                      <a:pt x="15" y="28"/>
                    </a:lnTo>
                    <a:lnTo>
                      <a:pt x="15" y="34"/>
                    </a:lnTo>
                    <a:lnTo>
                      <a:pt x="15" y="34"/>
                    </a:lnTo>
                    <a:lnTo>
                      <a:pt x="22" y="34"/>
                    </a:lnTo>
                    <a:lnTo>
                      <a:pt x="22" y="34"/>
                    </a:lnTo>
                    <a:lnTo>
                      <a:pt x="26" y="31"/>
                    </a:lnTo>
                    <a:lnTo>
                      <a:pt x="30" y="25"/>
                    </a:lnTo>
                    <a:lnTo>
                      <a:pt x="37" y="14"/>
                    </a:lnTo>
                    <a:lnTo>
                      <a:pt x="37" y="14"/>
                    </a:lnTo>
                    <a:lnTo>
                      <a:pt x="37" y="13"/>
                    </a:lnTo>
                    <a:lnTo>
                      <a:pt x="36" y="11"/>
                    </a:lnTo>
                    <a:lnTo>
                      <a:pt x="30" y="5"/>
                    </a:lnTo>
                    <a:lnTo>
                      <a:pt x="24" y="1"/>
                    </a:lnTo>
                    <a:lnTo>
                      <a:pt x="19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63" name="Freeform 244">
                <a:extLst>
                  <a:ext uri="{FF2B5EF4-FFF2-40B4-BE49-F238E27FC236}">
                    <a16:creationId xmlns:a16="http://schemas.microsoft.com/office/drawing/2014/main" id="{E67189DD-EC3E-897E-3913-7416990611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88827" y="3296222"/>
                <a:ext cx="183843" cy="165933"/>
              </a:xfrm>
              <a:custGeom>
                <a:avLst/>
                <a:gdLst/>
                <a:ahLst/>
                <a:cxnLst>
                  <a:cxn ang="0">
                    <a:pos x="106" y="4"/>
                  </a:cxn>
                  <a:cxn ang="0">
                    <a:pos x="99" y="3"/>
                  </a:cxn>
                  <a:cxn ang="0">
                    <a:pos x="93" y="0"/>
                  </a:cxn>
                  <a:cxn ang="0">
                    <a:pos x="91" y="0"/>
                  </a:cxn>
                  <a:cxn ang="0">
                    <a:pos x="89" y="6"/>
                  </a:cxn>
                  <a:cxn ang="0">
                    <a:pos x="86" y="11"/>
                  </a:cxn>
                  <a:cxn ang="0">
                    <a:pos x="83" y="11"/>
                  </a:cxn>
                  <a:cxn ang="0">
                    <a:pos x="79" y="16"/>
                  </a:cxn>
                  <a:cxn ang="0">
                    <a:pos x="73" y="20"/>
                  </a:cxn>
                  <a:cxn ang="0">
                    <a:pos x="66" y="21"/>
                  </a:cxn>
                  <a:cxn ang="0">
                    <a:pos x="66" y="27"/>
                  </a:cxn>
                  <a:cxn ang="0">
                    <a:pos x="67" y="29"/>
                  </a:cxn>
                  <a:cxn ang="0">
                    <a:pos x="56" y="30"/>
                  </a:cxn>
                  <a:cxn ang="0">
                    <a:pos x="52" y="29"/>
                  </a:cxn>
                  <a:cxn ang="0">
                    <a:pos x="47" y="26"/>
                  </a:cxn>
                  <a:cxn ang="0">
                    <a:pos x="46" y="26"/>
                  </a:cxn>
                  <a:cxn ang="0">
                    <a:pos x="40" y="30"/>
                  </a:cxn>
                  <a:cxn ang="0">
                    <a:pos x="35" y="37"/>
                  </a:cxn>
                  <a:cxn ang="0">
                    <a:pos x="22" y="46"/>
                  </a:cxn>
                  <a:cxn ang="0">
                    <a:pos x="5" y="53"/>
                  </a:cxn>
                  <a:cxn ang="0">
                    <a:pos x="0" y="60"/>
                  </a:cxn>
                  <a:cxn ang="0">
                    <a:pos x="6" y="61"/>
                  </a:cxn>
                  <a:cxn ang="0">
                    <a:pos x="16" y="67"/>
                  </a:cxn>
                  <a:cxn ang="0">
                    <a:pos x="19" y="70"/>
                  </a:cxn>
                  <a:cxn ang="0">
                    <a:pos x="20" y="74"/>
                  </a:cxn>
                  <a:cxn ang="0">
                    <a:pos x="9" y="87"/>
                  </a:cxn>
                  <a:cxn ang="0">
                    <a:pos x="7" y="90"/>
                  </a:cxn>
                  <a:cxn ang="0">
                    <a:pos x="12" y="94"/>
                  </a:cxn>
                  <a:cxn ang="0">
                    <a:pos x="12" y="97"/>
                  </a:cxn>
                  <a:cxn ang="0">
                    <a:pos x="16" y="101"/>
                  </a:cxn>
                  <a:cxn ang="0">
                    <a:pos x="20" y="101"/>
                  </a:cxn>
                  <a:cxn ang="0">
                    <a:pos x="22" y="98"/>
                  </a:cxn>
                  <a:cxn ang="0">
                    <a:pos x="33" y="98"/>
                  </a:cxn>
                  <a:cxn ang="0">
                    <a:pos x="35" y="98"/>
                  </a:cxn>
                  <a:cxn ang="0">
                    <a:pos x="36" y="100"/>
                  </a:cxn>
                  <a:cxn ang="0">
                    <a:pos x="46" y="93"/>
                  </a:cxn>
                  <a:cxn ang="0">
                    <a:pos x="52" y="91"/>
                  </a:cxn>
                  <a:cxn ang="0">
                    <a:pos x="60" y="90"/>
                  </a:cxn>
                  <a:cxn ang="0">
                    <a:pos x="69" y="87"/>
                  </a:cxn>
                  <a:cxn ang="0">
                    <a:pos x="60" y="78"/>
                  </a:cxn>
                  <a:cxn ang="0">
                    <a:pos x="54" y="74"/>
                  </a:cxn>
                  <a:cxn ang="0">
                    <a:pos x="52" y="70"/>
                  </a:cxn>
                  <a:cxn ang="0">
                    <a:pos x="54" y="61"/>
                  </a:cxn>
                  <a:cxn ang="0">
                    <a:pos x="59" y="60"/>
                  </a:cxn>
                  <a:cxn ang="0">
                    <a:pos x="74" y="51"/>
                  </a:cxn>
                  <a:cxn ang="0">
                    <a:pos x="87" y="43"/>
                  </a:cxn>
                  <a:cxn ang="0">
                    <a:pos x="90" y="34"/>
                  </a:cxn>
                  <a:cxn ang="0">
                    <a:pos x="93" y="23"/>
                  </a:cxn>
                  <a:cxn ang="0">
                    <a:pos x="100" y="14"/>
                  </a:cxn>
                  <a:cxn ang="0">
                    <a:pos x="111" y="6"/>
                  </a:cxn>
                  <a:cxn ang="0">
                    <a:pos x="106" y="4"/>
                  </a:cxn>
                </a:cxnLst>
                <a:rect l="0" t="0" r="r" b="b"/>
                <a:pathLst>
                  <a:path w="111" h="103">
                    <a:moveTo>
                      <a:pt x="106" y="4"/>
                    </a:moveTo>
                    <a:lnTo>
                      <a:pt x="106" y="4"/>
                    </a:lnTo>
                    <a:lnTo>
                      <a:pt x="103" y="4"/>
                    </a:lnTo>
                    <a:lnTo>
                      <a:pt x="99" y="3"/>
                    </a:lnTo>
                    <a:lnTo>
                      <a:pt x="96" y="0"/>
                    </a:lnTo>
                    <a:lnTo>
                      <a:pt x="93" y="0"/>
                    </a:lnTo>
                    <a:lnTo>
                      <a:pt x="93" y="0"/>
                    </a:lnTo>
                    <a:lnTo>
                      <a:pt x="91" y="0"/>
                    </a:lnTo>
                    <a:lnTo>
                      <a:pt x="90" y="1"/>
                    </a:lnTo>
                    <a:lnTo>
                      <a:pt x="89" y="6"/>
                    </a:lnTo>
                    <a:lnTo>
                      <a:pt x="87" y="10"/>
                    </a:lnTo>
                    <a:lnTo>
                      <a:pt x="86" y="11"/>
                    </a:lnTo>
                    <a:lnTo>
                      <a:pt x="83" y="11"/>
                    </a:lnTo>
                    <a:lnTo>
                      <a:pt x="83" y="11"/>
                    </a:lnTo>
                    <a:lnTo>
                      <a:pt x="80" y="13"/>
                    </a:lnTo>
                    <a:lnTo>
                      <a:pt x="79" y="16"/>
                    </a:lnTo>
                    <a:lnTo>
                      <a:pt x="76" y="19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66" y="21"/>
                    </a:lnTo>
                    <a:lnTo>
                      <a:pt x="64" y="23"/>
                    </a:lnTo>
                    <a:lnTo>
                      <a:pt x="66" y="27"/>
                    </a:lnTo>
                    <a:lnTo>
                      <a:pt x="66" y="27"/>
                    </a:lnTo>
                    <a:lnTo>
                      <a:pt x="67" y="29"/>
                    </a:lnTo>
                    <a:lnTo>
                      <a:pt x="64" y="30"/>
                    </a:lnTo>
                    <a:lnTo>
                      <a:pt x="56" y="30"/>
                    </a:lnTo>
                    <a:lnTo>
                      <a:pt x="56" y="30"/>
                    </a:lnTo>
                    <a:lnTo>
                      <a:pt x="52" y="29"/>
                    </a:lnTo>
                    <a:lnTo>
                      <a:pt x="50" y="27"/>
                    </a:lnTo>
                    <a:lnTo>
                      <a:pt x="47" y="26"/>
                    </a:lnTo>
                    <a:lnTo>
                      <a:pt x="46" y="26"/>
                    </a:lnTo>
                    <a:lnTo>
                      <a:pt x="46" y="26"/>
                    </a:lnTo>
                    <a:lnTo>
                      <a:pt x="43" y="27"/>
                    </a:lnTo>
                    <a:lnTo>
                      <a:pt x="40" y="30"/>
                    </a:lnTo>
                    <a:lnTo>
                      <a:pt x="35" y="37"/>
                    </a:lnTo>
                    <a:lnTo>
                      <a:pt x="35" y="37"/>
                    </a:lnTo>
                    <a:lnTo>
                      <a:pt x="30" y="41"/>
                    </a:lnTo>
                    <a:lnTo>
                      <a:pt x="22" y="46"/>
                    </a:lnTo>
                    <a:lnTo>
                      <a:pt x="5" y="53"/>
                    </a:lnTo>
                    <a:lnTo>
                      <a:pt x="5" y="53"/>
                    </a:lnTo>
                    <a:lnTo>
                      <a:pt x="3" y="56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6" y="61"/>
                    </a:lnTo>
                    <a:lnTo>
                      <a:pt x="12" y="64"/>
                    </a:lnTo>
                    <a:lnTo>
                      <a:pt x="16" y="67"/>
                    </a:lnTo>
                    <a:lnTo>
                      <a:pt x="19" y="70"/>
                    </a:lnTo>
                    <a:lnTo>
                      <a:pt x="19" y="70"/>
                    </a:lnTo>
                    <a:lnTo>
                      <a:pt x="20" y="71"/>
                    </a:lnTo>
                    <a:lnTo>
                      <a:pt x="20" y="74"/>
                    </a:lnTo>
                    <a:lnTo>
                      <a:pt x="17" y="78"/>
                    </a:lnTo>
                    <a:lnTo>
                      <a:pt x="9" y="87"/>
                    </a:lnTo>
                    <a:lnTo>
                      <a:pt x="9" y="87"/>
                    </a:lnTo>
                    <a:lnTo>
                      <a:pt x="7" y="90"/>
                    </a:lnTo>
                    <a:lnTo>
                      <a:pt x="9" y="93"/>
                    </a:lnTo>
                    <a:lnTo>
                      <a:pt x="12" y="94"/>
                    </a:lnTo>
                    <a:lnTo>
                      <a:pt x="12" y="97"/>
                    </a:lnTo>
                    <a:lnTo>
                      <a:pt x="12" y="97"/>
                    </a:lnTo>
                    <a:lnTo>
                      <a:pt x="13" y="100"/>
                    </a:lnTo>
                    <a:lnTo>
                      <a:pt x="16" y="101"/>
                    </a:lnTo>
                    <a:lnTo>
                      <a:pt x="19" y="103"/>
                    </a:lnTo>
                    <a:lnTo>
                      <a:pt x="20" y="101"/>
                    </a:lnTo>
                    <a:lnTo>
                      <a:pt x="20" y="101"/>
                    </a:lnTo>
                    <a:lnTo>
                      <a:pt x="22" y="98"/>
                    </a:lnTo>
                    <a:lnTo>
                      <a:pt x="25" y="98"/>
                    </a:lnTo>
                    <a:lnTo>
                      <a:pt x="33" y="98"/>
                    </a:lnTo>
                    <a:lnTo>
                      <a:pt x="33" y="98"/>
                    </a:lnTo>
                    <a:lnTo>
                      <a:pt x="35" y="98"/>
                    </a:lnTo>
                    <a:lnTo>
                      <a:pt x="36" y="100"/>
                    </a:lnTo>
                    <a:lnTo>
                      <a:pt x="36" y="100"/>
                    </a:lnTo>
                    <a:lnTo>
                      <a:pt x="46" y="93"/>
                    </a:lnTo>
                    <a:lnTo>
                      <a:pt x="46" y="93"/>
                    </a:lnTo>
                    <a:lnTo>
                      <a:pt x="49" y="91"/>
                    </a:lnTo>
                    <a:lnTo>
                      <a:pt x="52" y="91"/>
                    </a:lnTo>
                    <a:lnTo>
                      <a:pt x="60" y="90"/>
                    </a:lnTo>
                    <a:lnTo>
                      <a:pt x="60" y="90"/>
                    </a:lnTo>
                    <a:lnTo>
                      <a:pt x="64" y="90"/>
                    </a:lnTo>
                    <a:lnTo>
                      <a:pt x="69" y="87"/>
                    </a:lnTo>
                    <a:lnTo>
                      <a:pt x="69" y="87"/>
                    </a:lnTo>
                    <a:lnTo>
                      <a:pt x="60" y="78"/>
                    </a:lnTo>
                    <a:lnTo>
                      <a:pt x="54" y="74"/>
                    </a:lnTo>
                    <a:lnTo>
                      <a:pt x="54" y="74"/>
                    </a:lnTo>
                    <a:lnTo>
                      <a:pt x="53" y="73"/>
                    </a:lnTo>
                    <a:lnTo>
                      <a:pt x="52" y="70"/>
                    </a:lnTo>
                    <a:lnTo>
                      <a:pt x="53" y="66"/>
                    </a:lnTo>
                    <a:lnTo>
                      <a:pt x="54" y="61"/>
                    </a:lnTo>
                    <a:lnTo>
                      <a:pt x="59" y="60"/>
                    </a:lnTo>
                    <a:lnTo>
                      <a:pt x="59" y="60"/>
                    </a:lnTo>
                    <a:lnTo>
                      <a:pt x="66" y="57"/>
                    </a:lnTo>
                    <a:lnTo>
                      <a:pt x="74" y="51"/>
                    </a:lnTo>
                    <a:lnTo>
                      <a:pt x="87" y="43"/>
                    </a:lnTo>
                    <a:lnTo>
                      <a:pt x="87" y="43"/>
                    </a:lnTo>
                    <a:lnTo>
                      <a:pt x="90" y="38"/>
                    </a:lnTo>
                    <a:lnTo>
                      <a:pt x="90" y="34"/>
                    </a:lnTo>
                    <a:lnTo>
                      <a:pt x="91" y="29"/>
                    </a:lnTo>
                    <a:lnTo>
                      <a:pt x="93" y="23"/>
                    </a:lnTo>
                    <a:lnTo>
                      <a:pt x="93" y="23"/>
                    </a:lnTo>
                    <a:lnTo>
                      <a:pt x="100" y="14"/>
                    </a:lnTo>
                    <a:lnTo>
                      <a:pt x="111" y="6"/>
                    </a:lnTo>
                    <a:lnTo>
                      <a:pt x="111" y="6"/>
                    </a:lnTo>
                    <a:lnTo>
                      <a:pt x="106" y="4"/>
                    </a:lnTo>
                    <a:lnTo>
                      <a:pt x="106" y="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64" name="Freeform 245">
                <a:extLst>
                  <a:ext uri="{FF2B5EF4-FFF2-40B4-BE49-F238E27FC236}">
                    <a16:creationId xmlns:a16="http://schemas.microsoft.com/office/drawing/2014/main" id="{CF52192C-8CCE-BE5F-54BB-0050F7595C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46021" y="3674805"/>
                <a:ext cx="200406" cy="109548"/>
              </a:xfrm>
              <a:custGeom>
                <a:avLst/>
                <a:gdLst/>
                <a:ahLst/>
                <a:cxnLst>
                  <a:cxn ang="0">
                    <a:pos x="121" y="44"/>
                  </a:cxn>
                  <a:cxn ang="0">
                    <a:pos x="117" y="44"/>
                  </a:cxn>
                  <a:cxn ang="0">
                    <a:pos x="106" y="42"/>
                  </a:cxn>
                  <a:cxn ang="0">
                    <a:pos x="96" y="40"/>
                  </a:cxn>
                  <a:cxn ang="0">
                    <a:pos x="90" y="38"/>
                  </a:cxn>
                  <a:cxn ang="0">
                    <a:pos x="73" y="33"/>
                  </a:cxn>
                  <a:cxn ang="0">
                    <a:pos x="66" y="27"/>
                  </a:cxn>
                  <a:cxn ang="0">
                    <a:pos x="33" y="4"/>
                  </a:cxn>
                  <a:cxn ang="0">
                    <a:pos x="29" y="1"/>
                  </a:cxn>
                  <a:cxn ang="0">
                    <a:pos x="22" y="0"/>
                  </a:cxn>
                  <a:cxn ang="0">
                    <a:pos x="20" y="1"/>
                  </a:cxn>
                  <a:cxn ang="0">
                    <a:pos x="16" y="3"/>
                  </a:cxn>
                  <a:cxn ang="0">
                    <a:pos x="10" y="4"/>
                  </a:cxn>
                  <a:cxn ang="0">
                    <a:pos x="3" y="11"/>
                  </a:cxn>
                  <a:cxn ang="0">
                    <a:pos x="3" y="13"/>
                  </a:cxn>
                  <a:cxn ang="0">
                    <a:pos x="0" y="25"/>
                  </a:cxn>
                  <a:cxn ang="0">
                    <a:pos x="0" y="27"/>
                  </a:cxn>
                  <a:cxn ang="0">
                    <a:pos x="6" y="30"/>
                  </a:cxn>
                  <a:cxn ang="0">
                    <a:pos x="9" y="31"/>
                  </a:cxn>
                  <a:cxn ang="0">
                    <a:pos x="15" y="35"/>
                  </a:cxn>
                  <a:cxn ang="0">
                    <a:pos x="20" y="38"/>
                  </a:cxn>
                  <a:cxn ang="0">
                    <a:pos x="23" y="40"/>
                  </a:cxn>
                  <a:cxn ang="0">
                    <a:pos x="33" y="44"/>
                  </a:cxn>
                  <a:cxn ang="0">
                    <a:pos x="36" y="45"/>
                  </a:cxn>
                  <a:cxn ang="0">
                    <a:pos x="46" y="52"/>
                  </a:cxn>
                  <a:cxn ang="0">
                    <a:pos x="49" y="52"/>
                  </a:cxn>
                  <a:cxn ang="0">
                    <a:pos x="62" y="50"/>
                  </a:cxn>
                  <a:cxn ang="0">
                    <a:pos x="64" y="51"/>
                  </a:cxn>
                  <a:cxn ang="0">
                    <a:pos x="70" y="58"/>
                  </a:cxn>
                  <a:cxn ang="0">
                    <a:pos x="73" y="61"/>
                  </a:cxn>
                  <a:cxn ang="0">
                    <a:pos x="87" y="64"/>
                  </a:cxn>
                  <a:cxn ang="0">
                    <a:pos x="91" y="67"/>
                  </a:cxn>
                  <a:cxn ang="0">
                    <a:pos x="106" y="68"/>
                  </a:cxn>
                  <a:cxn ang="0">
                    <a:pos x="119" y="64"/>
                  </a:cxn>
                  <a:cxn ang="0">
                    <a:pos x="121" y="61"/>
                  </a:cxn>
                  <a:cxn ang="0">
                    <a:pos x="120" y="48"/>
                  </a:cxn>
                  <a:cxn ang="0">
                    <a:pos x="121" y="44"/>
                  </a:cxn>
                </a:cxnLst>
                <a:rect l="0" t="0" r="r" b="b"/>
                <a:pathLst>
                  <a:path w="121" h="68">
                    <a:moveTo>
                      <a:pt x="121" y="44"/>
                    </a:moveTo>
                    <a:lnTo>
                      <a:pt x="121" y="44"/>
                    </a:lnTo>
                    <a:lnTo>
                      <a:pt x="117" y="44"/>
                    </a:lnTo>
                    <a:lnTo>
                      <a:pt x="117" y="44"/>
                    </a:lnTo>
                    <a:lnTo>
                      <a:pt x="111" y="44"/>
                    </a:lnTo>
                    <a:lnTo>
                      <a:pt x="106" y="42"/>
                    </a:lnTo>
                    <a:lnTo>
                      <a:pt x="101" y="41"/>
                    </a:lnTo>
                    <a:lnTo>
                      <a:pt x="96" y="40"/>
                    </a:lnTo>
                    <a:lnTo>
                      <a:pt x="96" y="40"/>
                    </a:lnTo>
                    <a:lnTo>
                      <a:pt x="90" y="38"/>
                    </a:lnTo>
                    <a:lnTo>
                      <a:pt x="82" y="35"/>
                    </a:lnTo>
                    <a:lnTo>
                      <a:pt x="73" y="33"/>
                    </a:lnTo>
                    <a:lnTo>
                      <a:pt x="66" y="27"/>
                    </a:lnTo>
                    <a:lnTo>
                      <a:pt x="66" y="27"/>
                    </a:lnTo>
                    <a:lnTo>
                      <a:pt x="47" y="15"/>
                    </a:lnTo>
                    <a:lnTo>
                      <a:pt x="33" y="4"/>
                    </a:lnTo>
                    <a:lnTo>
                      <a:pt x="33" y="4"/>
                    </a:lnTo>
                    <a:lnTo>
                      <a:pt x="29" y="1"/>
                    </a:lnTo>
                    <a:lnTo>
                      <a:pt x="25" y="0"/>
                    </a:lnTo>
                    <a:lnTo>
                      <a:pt x="22" y="0"/>
                    </a:lnTo>
                    <a:lnTo>
                      <a:pt x="20" y="1"/>
                    </a:lnTo>
                    <a:lnTo>
                      <a:pt x="20" y="1"/>
                    </a:lnTo>
                    <a:lnTo>
                      <a:pt x="19" y="3"/>
                    </a:lnTo>
                    <a:lnTo>
                      <a:pt x="16" y="3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6" y="8"/>
                    </a:lnTo>
                    <a:lnTo>
                      <a:pt x="3" y="11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2" y="20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0" y="27"/>
                    </a:lnTo>
                    <a:lnTo>
                      <a:pt x="3" y="28"/>
                    </a:lnTo>
                    <a:lnTo>
                      <a:pt x="6" y="30"/>
                    </a:lnTo>
                    <a:lnTo>
                      <a:pt x="9" y="31"/>
                    </a:lnTo>
                    <a:lnTo>
                      <a:pt x="9" y="31"/>
                    </a:lnTo>
                    <a:lnTo>
                      <a:pt x="10" y="34"/>
                    </a:lnTo>
                    <a:lnTo>
                      <a:pt x="15" y="35"/>
                    </a:lnTo>
                    <a:lnTo>
                      <a:pt x="19" y="37"/>
                    </a:lnTo>
                    <a:lnTo>
                      <a:pt x="20" y="38"/>
                    </a:lnTo>
                    <a:lnTo>
                      <a:pt x="20" y="38"/>
                    </a:lnTo>
                    <a:lnTo>
                      <a:pt x="23" y="40"/>
                    </a:lnTo>
                    <a:lnTo>
                      <a:pt x="26" y="42"/>
                    </a:lnTo>
                    <a:lnTo>
                      <a:pt x="33" y="44"/>
                    </a:lnTo>
                    <a:lnTo>
                      <a:pt x="33" y="44"/>
                    </a:lnTo>
                    <a:lnTo>
                      <a:pt x="36" y="45"/>
                    </a:lnTo>
                    <a:lnTo>
                      <a:pt x="40" y="48"/>
                    </a:lnTo>
                    <a:lnTo>
                      <a:pt x="46" y="52"/>
                    </a:lnTo>
                    <a:lnTo>
                      <a:pt x="46" y="52"/>
                    </a:lnTo>
                    <a:lnTo>
                      <a:pt x="49" y="52"/>
                    </a:lnTo>
                    <a:lnTo>
                      <a:pt x="53" y="51"/>
                    </a:lnTo>
                    <a:lnTo>
                      <a:pt x="62" y="50"/>
                    </a:lnTo>
                    <a:lnTo>
                      <a:pt x="62" y="50"/>
                    </a:lnTo>
                    <a:lnTo>
                      <a:pt x="64" y="51"/>
                    </a:lnTo>
                    <a:lnTo>
                      <a:pt x="67" y="52"/>
                    </a:lnTo>
                    <a:lnTo>
                      <a:pt x="70" y="58"/>
                    </a:lnTo>
                    <a:lnTo>
                      <a:pt x="70" y="58"/>
                    </a:lnTo>
                    <a:lnTo>
                      <a:pt x="73" y="61"/>
                    </a:lnTo>
                    <a:lnTo>
                      <a:pt x="80" y="62"/>
                    </a:lnTo>
                    <a:lnTo>
                      <a:pt x="87" y="64"/>
                    </a:lnTo>
                    <a:lnTo>
                      <a:pt x="91" y="67"/>
                    </a:lnTo>
                    <a:lnTo>
                      <a:pt x="91" y="67"/>
                    </a:lnTo>
                    <a:lnTo>
                      <a:pt x="97" y="68"/>
                    </a:lnTo>
                    <a:lnTo>
                      <a:pt x="106" y="68"/>
                    </a:lnTo>
                    <a:lnTo>
                      <a:pt x="114" y="67"/>
                    </a:lnTo>
                    <a:lnTo>
                      <a:pt x="119" y="64"/>
                    </a:lnTo>
                    <a:lnTo>
                      <a:pt x="119" y="64"/>
                    </a:lnTo>
                    <a:lnTo>
                      <a:pt x="121" y="61"/>
                    </a:lnTo>
                    <a:lnTo>
                      <a:pt x="121" y="57"/>
                    </a:lnTo>
                    <a:lnTo>
                      <a:pt x="120" y="48"/>
                    </a:lnTo>
                    <a:lnTo>
                      <a:pt x="120" y="48"/>
                    </a:lnTo>
                    <a:lnTo>
                      <a:pt x="121" y="44"/>
                    </a:lnTo>
                    <a:lnTo>
                      <a:pt x="121" y="4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65" name="Freeform 246">
                <a:extLst>
                  <a:ext uri="{FF2B5EF4-FFF2-40B4-BE49-F238E27FC236}">
                    <a16:creationId xmlns:a16="http://schemas.microsoft.com/office/drawing/2014/main" id="{BBD6C18D-47FE-80DD-A246-16E26BF9EC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40832" y="3727968"/>
                <a:ext cx="228561" cy="483298"/>
              </a:xfrm>
              <a:custGeom>
                <a:avLst/>
                <a:gdLst/>
                <a:ahLst/>
                <a:cxnLst>
                  <a:cxn ang="0">
                    <a:pos x="108" y="267"/>
                  </a:cxn>
                  <a:cxn ang="0">
                    <a:pos x="106" y="251"/>
                  </a:cxn>
                  <a:cxn ang="0">
                    <a:pos x="96" y="237"/>
                  </a:cxn>
                  <a:cxn ang="0">
                    <a:pos x="94" y="224"/>
                  </a:cxn>
                  <a:cxn ang="0">
                    <a:pos x="97" y="213"/>
                  </a:cxn>
                  <a:cxn ang="0">
                    <a:pos x="100" y="207"/>
                  </a:cxn>
                  <a:cxn ang="0">
                    <a:pos x="96" y="200"/>
                  </a:cxn>
                  <a:cxn ang="0">
                    <a:pos x="91" y="193"/>
                  </a:cxn>
                  <a:cxn ang="0">
                    <a:pos x="83" y="180"/>
                  </a:cxn>
                  <a:cxn ang="0">
                    <a:pos x="90" y="150"/>
                  </a:cxn>
                  <a:cxn ang="0">
                    <a:pos x="104" y="149"/>
                  </a:cxn>
                  <a:cxn ang="0">
                    <a:pos x="114" y="142"/>
                  </a:cxn>
                  <a:cxn ang="0">
                    <a:pos x="123" y="136"/>
                  </a:cxn>
                  <a:cxn ang="0">
                    <a:pos x="130" y="130"/>
                  </a:cxn>
                  <a:cxn ang="0">
                    <a:pos x="137" y="118"/>
                  </a:cxn>
                  <a:cxn ang="0">
                    <a:pos x="135" y="118"/>
                  </a:cxn>
                  <a:cxn ang="0">
                    <a:pos x="123" y="119"/>
                  </a:cxn>
                  <a:cxn ang="0">
                    <a:pos x="120" y="112"/>
                  </a:cxn>
                  <a:cxn ang="0">
                    <a:pos x="110" y="109"/>
                  </a:cxn>
                  <a:cxn ang="0">
                    <a:pos x="113" y="96"/>
                  </a:cxn>
                  <a:cxn ang="0">
                    <a:pos x="106" y="92"/>
                  </a:cxn>
                  <a:cxn ang="0">
                    <a:pos x="101" y="79"/>
                  </a:cxn>
                  <a:cxn ang="0">
                    <a:pos x="96" y="75"/>
                  </a:cxn>
                  <a:cxn ang="0">
                    <a:pos x="84" y="76"/>
                  </a:cxn>
                  <a:cxn ang="0">
                    <a:pos x="83" y="68"/>
                  </a:cxn>
                  <a:cxn ang="0">
                    <a:pos x="97" y="45"/>
                  </a:cxn>
                  <a:cxn ang="0">
                    <a:pos x="100" y="22"/>
                  </a:cxn>
                  <a:cxn ang="0">
                    <a:pos x="96" y="14"/>
                  </a:cxn>
                  <a:cxn ang="0">
                    <a:pos x="91" y="11"/>
                  </a:cxn>
                  <a:cxn ang="0">
                    <a:pos x="87" y="1"/>
                  </a:cxn>
                  <a:cxn ang="0">
                    <a:pos x="77" y="2"/>
                  </a:cxn>
                  <a:cxn ang="0">
                    <a:pos x="76" y="5"/>
                  </a:cxn>
                  <a:cxn ang="0">
                    <a:pos x="71" y="11"/>
                  </a:cxn>
                  <a:cxn ang="0">
                    <a:pos x="74" y="21"/>
                  </a:cxn>
                  <a:cxn ang="0">
                    <a:pos x="70" y="22"/>
                  </a:cxn>
                  <a:cxn ang="0">
                    <a:pos x="66" y="19"/>
                  </a:cxn>
                  <a:cxn ang="0">
                    <a:pos x="47" y="32"/>
                  </a:cxn>
                  <a:cxn ang="0">
                    <a:pos x="43" y="45"/>
                  </a:cxn>
                  <a:cxn ang="0">
                    <a:pos x="39" y="59"/>
                  </a:cxn>
                  <a:cxn ang="0">
                    <a:pos x="33" y="78"/>
                  </a:cxn>
                  <a:cxn ang="0">
                    <a:pos x="29" y="79"/>
                  </a:cxn>
                  <a:cxn ang="0">
                    <a:pos x="20" y="85"/>
                  </a:cxn>
                  <a:cxn ang="0">
                    <a:pos x="16" y="98"/>
                  </a:cxn>
                  <a:cxn ang="0">
                    <a:pos x="13" y="110"/>
                  </a:cxn>
                  <a:cxn ang="0">
                    <a:pos x="6" y="123"/>
                  </a:cxn>
                  <a:cxn ang="0">
                    <a:pos x="7" y="138"/>
                  </a:cxn>
                  <a:cxn ang="0">
                    <a:pos x="19" y="146"/>
                  </a:cxn>
                  <a:cxn ang="0">
                    <a:pos x="34" y="176"/>
                  </a:cxn>
                  <a:cxn ang="0">
                    <a:pos x="34" y="197"/>
                  </a:cxn>
                  <a:cxn ang="0">
                    <a:pos x="32" y="207"/>
                  </a:cxn>
                  <a:cxn ang="0">
                    <a:pos x="47" y="213"/>
                  </a:cxn>
                  <a:cxn ang="0">
                    <a:pos x="57" y="204"/>
                  </a:cxn>
                  <a:cxn ang="0">
                    <a:pos x="67" y="193"/>
                  </a:cxn>
                  <a:cxn ang="0">
                    <a:pos x="76" y="199"/>
                  </a:cxn>
                  <a:cxn ang="0">
                    <a:pos x="83" y="217"/>
                  </a:cxn>
                  <a:cxn ang="0">
                    <a:pos x="88" y="248"/>
                  </a:cxn>
                  <a:cxn ang="0">
                    <a:pos x="97" y="264"/>
                  </a:cxn>
                  <a:cxn ang="0">
                    <a:pos x="96" y="281"/>
                  </a:cxn>
                  <a:cxn ang="0">
                    <a:pos x="98" y="295"/>
                  </a:cxn>
                  <a:cxn ang="0">
                    <a:pos x="103" y="297"/>
                  </a:cxn>
                </a:cxnLst>
                <a:rect l="0" t="0" r="r" b="b"/>
                <a:pathLst>
                  <a:path w="138" h="300">
                    <a:moveTo>
                      <a:pt x="111" y="274"/>
                    </a:moveTo>
                    <a:lnTo>
                      <a:pt x="111" y="274"/>
                    </a:lnTo>
                    <a:lnTo>
                      <a:pt x="111" y="270"/>
                    </a:lnTo>
                    <a:lnTo>
                      <a:pt x="108" y="267"/>
                    </a:lnTo>
                    <a:lnTo>
                      <a:pt x="107" y="264"/>
                    </a:lnTo>
                    <a:lnTo>
                      <a:pt x="107" y="261"/>
                    </a:lnTo>
                    <a:lnTo>
                      <a:pt x="107" y="261"/>
                    </a:lnTo>
                    <a:lnTo>
                      <a:pt x="106" y="251"/>
                    </a:lnTo>
                    <a:lnTo>
                      <a:pt x="104" y="247"/>
                    </a:lnTo>
                    <a:lnTo>
                      <a:pt x="100" y="241"/>
                    </a:lnTo>
                    <a:lnTo>
                      <a:pt x="100" y="241"/>
                    </a:lnTo>
                    <a:lnTo>
                      <a:pt x="96" y="237"/>
                    </a:lnTo>
                    <a:lnTo>
                      <a:pt x="94" y="233"/>
                    </a:lnTo>
                    <a:lnTo>
                      <a:pt x="93" y="229"/>
                    </a:lnTo>
                    <a:lnTo>
                      <a:pt x="94" y="224"/>
                    </a:lnTo>
                    <a:lnTo>
                      <a:pt x="94" y="224"/>
                    </a:lnTo>
                    <a:lnTo>
                      <a:pt x="96" y="221"/>
                    </a:lnTo>
                    <a:lnTo>
                      <a:pt x="97" y="217"/>
                    </a:lnTo>
                    <a:lnTo>
                      <a:pt x="96" y="214"/>
                    </a:lnTo>
                    <a:lnTo>
                      <a:pt x="97" y="213"/>
                    </a:lnTo>
                    <a:lnTo>
                      <a:pt x="97" y="213"/>
                    </a:lnTo>
                    <a:lnTo>
                      <a:pt x="98" y="213"/>
                    </a:lnTo>
                    <a:lnTo>
                      <a:pt x="100" y="210"/>
                    </a:lnTo>
                    <a:lnTo>
                      <a:pt x="100" y="207"/>
                    </a:lnTo>
                    <a:lnTo>
                      <a:pt x="97" y="206"/>
                    </a:lnTo>
                    <a:lnTo>
                      <a:pt x="97" y="206"/>
                    </a:lnTo>
                    <a:lnTo>
                      <a:pt x="96" y="203"/>
                    </a:lnTo>
                    <a:lnTo>
                      <a:pt x="96" y="200"/>
                    </a:lnTo>
                    <a:lnTo>
                      <a:pt x="96" y="197"/>
                    </a:lnTo>
                    <a:lnTo>
                      <a:pt x="94" y="194"/>
                    </a:lnTo>
                    <a:lnTo>
                      <a:pt x="94" y="194"/>
                    </a:lnTo>
                    <a:lnTo>
                      <a:pt x="91" y="193"/>
                    </a:lnTo>
                    <a:lnTo>
                      <a:pt x="87" y="189"/>
                    </a:lnTo>
                    <a:lnTo>
                      <a:pt x="84" y="184"/>
                    </a:lnTo>
                    <a:lnTo>
                      <a:pt x="83" y="180"/>
                    </a:lnTo>
                    <a:lnTo>
                      <a:pt x="83" y="180"/>
                    </a:lnTo>
                    <a:lnTo>
                      <a:pt x="86" y="155"/>
                    </a:lnTo>
                    <a:lnTo>
                      <a:pt x="86" y="155"/>
                    </a:lnTo>
                    <a:lnTo>
                      <a:pt x="87" y="152"/>
                    </a:lnTo>
                    <a:lnTo>
                      <a:pt x="90" y="150"/>
                    </a:lnTo>
                    <a:lnTo>
                      <a:pt x="94" y="150"/>
                    </a:lnTo>
                    <a:lnTo>
                      <a:pt x="94" y="150"/>
                    </a:lnTo>
                    <a:lnTo>
                      <a:pt x="100" y="150"/>
                    </a:lnTo>
                    <a:lnTo>
                      <a:pt x="104" y="149"/>
                    </a:lnTo>
                    <a:lnTo>
                      <a:pt x="107" y="146"/>
                    </a:lnTo>
                    <a:lnTo>
                      <a:pt x="107" y="146"/>
                    </a:lnTo>
                    <a:lnTo>
                      <a:pt x="110" y="143"/>
                    </a:lnTo>
                    <a:lnTo>
                      <a:pt x="114" y="142"/>
                    </a:lnTo>
                    <a:lnTo>
                      <a:pt x="118" y="140"/>
                    </a:lnTo>
                    <a:lnTo>
                      <a:pt x="121" y="138"/>
                    </a:lnTo>
                    <a:lnTo>
                      <a:pt x="121" y="138"/>
                    </a:lnTo>
                    <a:lnTo>
                      <a:pt x="123" y="136"/>
                    </a:lnTo>
                    <a:lnTo>
                      <a:pt x="125" y="135"/>
                    </a:lnTo>
                    <a:lnTo>
                      <a:pt x="128" y="133"/>
                    </a:lnTo>
                    <a:lnTo>
                      <a:pt x="130" y="130"/>
                    </a:lnTo>
                    <a:lnTo>
                      <a:pt x="130" y="130"/>
                    </a:lnTo>
                    <a:lnTo>
                      <a:pt x="131" y="128"/>
                    </a:lnTo>
                    <a:lnTo>
                      <a:pt x="134" y="123"/>
                    </a:lnTo>
                    <a:lnTo>
                      <a:pt x="137" y="118"/>
                    </a:lnTo>
                    <a:lnTo>
                      <a:pt x="137" y="118"/>
                    </a:lnTo>
                    <a:lnTo>
                      <a:pt x="138" y="118"/>
                    </a:lnTo>
                    <a:lnTo>
                      <a:pt x="138" y="118"/>
                    </a:lnTo>
                    <a:lnTo>
                      <a:pt x="137" y="118"/>
                    </a:lnTo>
                    <a:lnTo>
                      <a:pt x="135" y="118"/>
                    </a:lnTo>
                    <a:lnTo>
                      <a:pt x="131" y="119"/>
                    </a:lnTo>
                    <a:lnTo>
                      <a:pt x="131" y="119"/>
                    </a:lnTo>
                    <a:lnTo>
                      <a:pt x="125" y="120"/>
                    </a:lnTo>
                    <a:lnTo>
                      <a:pt x="123" y="119"/>
                    </a:lnTo>
                    <a:lnTo>
                      <a:pt x="121" y="118"/>
                    </a:lnTo>
                    <a:lnTo>
                      <a:pt x="121" y="113"/>
                    </a:lnTo>
                    <a:lnTo>
                      <a:pt x="121" y="113"/>
                    </a:lnTo>
                    <a:lnTo>
                      <a:pt x="120" y="112"/>
                    </a:lnTo>
                    <a:lnTo>
                      <a:pt x="118" y="110"/>
                    </a:lnTo>
                    <a:lnTo>
                      <a:pt x="111" y="109"/>
                    </a:lnTo>
                    <a:lnTo>
                      <a:pt x="111" y="109"/>
                    </a:lnTo>
                    <a:lnTo>
                      <a:pt x="110" y="109"/>
                    </a:lnTo>
                    <a:lnTo>
                      <a:pt x="110" y="106"/>
                    </a:lnTo>
                    <a:lnTo>
                      <a:pt x="111" y="99"/>
                    </a:lnTo>
                    <a:lnTo>
                      <a:pt x="111" y="99"/>
                    </a:lnTo>
                    <a:lnTo>
                      <a:pt x="113" y="96"/>
                    </a:lnTo>
                    <a:lnTo>
                      <a:pt x="111" y="93"/>
                    </a:lnTo>
                    <a:lnTo>
                      <a:pt x="108" y="92"/>
                    </a:lnTo>
                    <a:lnTo>
                      <a:pt x="106" y="92"/>
                    </a:lnTo>
                    <a:lnTo>
                      <a:pt x="106" y="92"/>
                    </a:lnTo>
                    <a:lnTo>
                      <a:pt x="103" y="91"/>
                    </a:lnTo>
                    <a:lnTo>
                      <a:pt x="101" y="86"/>
                    </a:lnTo>
                    <a:lnTo>
                      <a:pt x="100" y="82"/>
                    </a:lnTo>
                    <a:lnTo>
                      <a:pt x="101" y="79"/>
                    </a:lnTo>
                    <a:lnTo>
                      <a:pt x="101" y="79"/>
                    </a:lnTo>
                    <a:lnTo>
                      <a:pt x="101" y="78"/>
                    </a:lnTo>
                    <a:lnTo>
                      <a:pt x="100" y="76"/>
                    </a:lnTo>
                    <a:lnTo>
                      <a:pt x="96" y="75"/>
                    </a:lnTo>
                    <a:lnTo>
                      <a:pt x="91" y="75"/>
                    </a:lnTo>
                    <a:lnTo>
                      <a:pt x="86" y="76"/>
                    </a:lnTo>
                    <a:lnTo>
                      <a:pt x="86" y="76"/>
                    </a:lnTo>
                    <a:lnTo>
                      <a:pt x="84" y="76"/>
                    </a:lnTo>
                    <a:lnTo>
                      <a:pt x="83" y="75"/>
                    </a:lnTo>
                    <a:lnTo>
                      <a:pt x="84" y="71"/>
                    </a:lnTo>
                    <a:lnTo>
                      <a:pt x="83" y="68"/>
                    </a:lnTo>
                    <a:lnTo>
                      <a:pt x="83" y="68"/>
                    </a:lnTo>
                    <a:lnTo>
                      <a:pt x="84" y="64"/>
                    </a:lnTo>
                    <a:lnTo>
                      <a:pt x="87" y="58"/>
                    </a:lnTo>
                    <a:lnTo>
                      <a:pt x="91" y="52"/>
                    </a:lnTo>
                    <a:lnTo>
                      <a:pt x="97" y="45"/>
                    </a:lnTo>
                    <a:lnTo>
                      <a:pt x="97" y="45"/>
                    </a:lnTo>
                    <a:lnTo>
                      <a:pt x="100" y="41"/>
                    </a:lnTo>
                    <a:lnTo>
                      <a:pt x="101" y="34"/>
                    </a:lnTo>
                    <a:lnTo>
                      <a:pt x="100" y="22"/>
                    </a:lnTo>
                    <a:lnTo>
                      <a:pt x="100" y="22"/>
                    </a:lnTo>
                    <a:lnTo>
                      <a:pt x="100" y="18"/>
                    </a:lnTo>
                    <a:lnTo>
                      <a:pt x="98" y="15"/>
                    </a:lnTo>
                    <a:lnTo>
                      <a:pt x="96" y="14"/>
                    </a:lnTo>
                    <a:lnTo>
                      <a:pt x="94" y="14"/>
                    </a:lnTo>
                    <a:lnTo>
                      <a:pt x="94" y="14"/>
                    </a:lnTo>
                    <a:lnTo>
                      <a:pt x="93" y="14"/>
                    </a:lnTo>
                    <a:lnTo>
                      <a:pt x="91" y="11"/>
                    </a:lnTo>
                    <a:lnTo>
                      <a:pt x="90" y="5"/>
                    </a:lnTo>
                    <a:lnTo>
                      <a:pt x="90" y="5"/>
                    </a:lnTo>
                    <a:lnTo>
                      <a:pt x="90" y="2"/>
                    </a:lnTo>
                    <a:lnTo>
                      <a:pt x="87" y="1"/>
                    </a:lnTo>
                    <a:lnTo>
                      <a:pt x="83" y="0"/>
                    </a:lnTo>
                    <a:lnTo>
                      <a:pt x="80" y="1"/>
                    </a:lnTo>
                    <a:lnTo>
                      <a:pt x="80" y="1"/>
                    </a:lnTo>
                    <a:lnTo>
                      <a:pt x="77" y="2"/>
                    </a:lnTo>
                    <a:lnTo>
                      <a:pt x="77" y="2"/>
                    </a:lnTo>
                    <a:lnTo>
                      <a:pt x="77" y="2"/>
                    </a:lnTo>
                    <a:lnTo>
                      <a:pt x="77" y="2"/>
                    </a:lnTo>
                    <a:lnTo>
                      <a:pt x="76" y="5"/>
                    </a:lnTo>
                    <a:lnTo>
                      <a:pt x="76" y="8"/>
                    </a:lnTo>
                    <a:lnTo>
                      <a:pt x="73" y="9"/>
                    </a:lnTo>
                    <a:lnTo>
                      <a:pt x="73" y="9"/>
                    </a:lnTo>
                    <a:lnTo>
                      <a:pt x="71" y="11"/>
                    </a:lnTo>
                    <a:lnTo>
                      <a:pt x="71" y="14"/>
                    </a:lnTo>
                    <a:lnTo>
                      <a:pt x="73" y="17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6" y="22"/>
                    </a:lnTo>
                    <a:lnTo>
                      <a:pt x="76" y="24"/>
                    </a:lnTo>
                    <a:lnTo>
                      <a:pt x="73" y="24"/>
                    </a:lnTo>
                    <a:lnTo>
                      <a:pt x="70" y="22"/>
                    </a:lnTo>
                    <a:lnTo>
                      <a:pt x="67" y="21"/>
                    </a:lnTo>
                    <a:lnTo>
                      <a:pt x="67" y="21"/>
                    </a:lnTo>
                    <a:lnTo>
                      <a:pt x="67" y="19"/>
                    </a:lnTo>
                    <a:lnTo>
                      <a:pt x="66" y="19"/>
                    </a:lnTo>
                    <a:lnTo>
                      <a:pt x="63" y="21"/>
                    </a:lnTo>
                    <a:lnTo>
                      <a:pt x="54" y="27"/>
                    </a:lnTo>
                    <a:lnTo>
                      <a:pt x="54" y="27"/>
                    </a:lnTo>
                    <a:lnTo>
                      <a:pt x="47" y="32"/>
                    </a:lnTo>
                    <a:lnTo>
                      <a:pt x="44" y="35"/>
                    </a:lnTo>
                    <a:lnTo>
                      <a:pt x="44" y="39"/>
                    </a:lnTo>
                    <a:lnTo>
                      <a:pt x="44" y="39"/>
                    </a:lnTo>
                    <a:lnTo>
                      <a:pt x="43" y="45"/>
                    </a:lnTo>
                    <a:lnTo>
                      <a:pt x="42" y="49"/>
                    </a:lnTo>
                    <a:lnTo>
                      <a:pt x="40" y="55"/>
                    </a:lnTo>
                    <a:lnTo>
                      <a:pt x="39" y="59"/>
                    </a:lnTo>
                    <a:lnTo>
                      <a:pt x="39" y="59"/>
                    </a:lnTo>
                    <a:lnTo>
                      <a:pt x="39" y="64"/>
                    </a:lnTo>
                    <a:lnTo>
                      <a:pt x="37" y="69"/>
                    </a:lnTo>
                    <a:lnTo>
                      <a:pt x="34" y="75"/>
                    </a:lnTo>
                    <a:lnTo>
                      <a:pt x="33" y="78"/>
                    </a:lnTo>
                    <a:lnTo>
                      <a:pt x="33" y="78"/>
                    </a:lnTo>
                    <a:lnTo>
                      <a:pt x="33" y="79"/>
                    </a:lnTo>
                    <a:lnTo>
                      <a:pt x="32" y="79"/>
                    </a:lnTo>
                    <a:lnTo>
                      <a:pt x="29" y="79"/>
                    </a:lnTo>
                    <a:lnTo>
                      <a:pt x="22" y="78"/>
                    </a:lnTo>
                    <a:lnTo>
                      <a:pt x="22" y="78"/>
                    </a:lnTo>
                    <a:lnTo>
                      <a:pt x="20" y="79"/>
                    </a:lnTo>
                    <a:lnTo>
                      <a:pt x="20" y="85"/>
                    </a:lnTo>
                    <a:lnTo>
                      <a:pt x="19" y="89"/>
                    </a:lnTo>
                    <a:lnTo>
                      <a:pt x="17" y="93"/>
                    </a:lnTo>
                    <a:lnTo>
                      <a:pt x="17" y="93"/>
                    </a:lnTo>
                    <a:lnTo>
                      <a:pt x="16" y="98"/>
                    </a:lnTo>
                    <a:lnTo>
                      <a:pt x="16" y="103"/>
                    </a:lnTo>
                    <a:lnTo>
                      <a:pt x="16" y="109"/>
                    </a:lnTo>
                    <a:lnTo>
                      <a:pt x="14" y="110"/>
                    </a:lnTo>
                    <a:lnTo>
                      <a:pt x="13" y="110"/>
                    </a:lnTo>
                    <a:lnTo>
                      <a:pt x="13" y="110"/>
                    </a:lnTo>
                    <a:lnTo>
                      <a:pt x="10" y="113"/>
                    </a:lnTo>
                    <a:lnTo>
                      <a:pt x="9" y="116"/>
                    </a:lnTo>
                    <a:lnTo>
                      <a:pt x="6" y="123"/>
                    </a:lnTo>
                    <a:lnTo>
                      <a:pt x="6" y="123"/>
                    </a:lnTo>
                    <a:lnTo>
                      <a:pt x="0" y="128"/>
                    </a:lnTo>
                    <a:lnTo>
                      <a:pt x="0" y="128"/>
                    </a:lnTo>
                    <a:lnTo>
                      <a:pt x="7" y="138"/>
                    </a:lnTo>
                    <a:lnTo>
                      <a:pt x="12" y="140"/>
                    </a:lnTo>
                    <a:lnTo>
                      <a:pt x="16" y="143"/>
                    </a:lnTo>
                    <a:lnTo>
                      <a:pt x="16" y="143"/>
                    </a:lnTo>
                    <a:lnTo>
                      <a:pt x="19" y="146"/>
                    </a:lnTo>
                    <a:lnTo>
                      <a:pt x="22" y="149"/>
                    </a:lnTo>
                    <a:lnTo>
                      <a:pt x="27" y="157"/>
                    </a:lnTo>
                    <a:lnTo>
                      <a:pt x="32" y="167"/>
                    </a:lnTo>
                    <a:lnTo>
                      <a:pt x="34" y="176"/>
                    </a:lnTo>
                    <a:lnTo>
                      <a:pt x="34" y="176"/>
                    </a:lnTo>
                    <a:lnTo>
                      <a:pt x="36" y="183"/>
                    </a:lnTo>
                    <a:lnTo>
                      <a:pt x="34" y="190"/>
                    </a:lnTo>
                    <a:lnTo>
                      <a:pt x="34" y="197"/>
                    </a:lnTo>
                    <a:lnTo>
                      <a:pt x="32" y="202"/>
                    </a:lnTo>
                    <a:lnTo>
                      <a:pt x="32" y="202"/>
                    </a:lnTo>
                    <a:lnTo>
                      <a:pt x="30" y="204"/>
                    </a:lnTo>
                    <a:lnTo>
                      <a:pt x="32" y="207"/>
                    </a:lnTo>
                    <a:lnTo>
                      <a:pt x="39" y="210"/>
                    </a:lnTo>
                    <a:lnTo>
                      <a:pt x="39" y="210"/>
                    </a:lnTo>
                    <a:lnTo>
                      <a:pt x="43" y="211"/>
                    </a:lnTo>
                    <a:lnTo>
                      <a:pt x="47" y="213"/>
                    </a:lnTo>
                    <a:lnTo>
                      <a:pt x="50" y="211"/>
                    </a:lnTo>
                    <a:lnTo>
                      <a:pt x="54" y="209"/>
                    </a:lnTo>
                    <a:lnTo>
                      <a:pt x="54" y="209"/>
                    </a:lnTo>
                    <a:lnTo>
                      <a:pt x="57" y="204"/>
                    </a:lnTo>
                    <a:lnTo>
                      <a:pt x="61" y="200"/>
                    </a:lnTo>
                    <a:lnTo>
                      <a:pt x="66" y="197"/>
                    </a:lnTo>
                    <a:lnTo>
                      <a:pt x="67" y="193"/>
                    </a:lnTo>
                    <a:lnTo>
                      <a:pt x="67" y="193"/>
                    </a:lnTo>
                    <a:lnTo>
                      <a:pt x="69" y="190"/>
                    </a:lnTo>
                    <a:lnTo>
                      <a:pt x="69" y="190"/>
                    </a:lnTo>
                    <a:lnTo>
                      <a:pt x="71" y="192"/>
                    </a:lnTo>
                    <a:lnTo>
                      <a:pt x="76" y="199"/>
                    </a:lnTo>
                    <a:lnTo>
                      <a:pt x="76" y="199"/>
                    </a:lnTo>
                    <a:lnTo>
                      <a:pt x="78" y="202"/>
                    </a:lnTo>
                    <a:lnTo>
                      <a:pt x="80" y="206"/>
                    </a:lnTo>
                    <a:lnTo>
                      <a:pt x="83" y="217"/>
                    </a:lnTo>
                    <a:lnTo>
                      <a:pt x="83" y="217"/>
                    </a:lnTo>
                    <a:lnTo>
                      <a:pt x="84" y="234"/>
                    </a:lnTo>
                    <a:lnTo>
                      <a:pt x="86" y="244"/>
                    </a:lnTo>
                    <a:lnTo>
                      <a:pt x="88" y="248"/>
                    </a:lnTo>
                    <a:lnTo>
                      <a:pt x="90" y="251"/>
                    </a:lnTo>
                    <a:lnTo>
                      <a:pt x="90" y="251"/>
                    </a:lnTo>
                    <a:lnTo>
                      <a:pt x="94" y="257"/>
                    </a:lnTo>
                    <a:lnTo>
                      <a:pt x="97" y="264"/>
                    </a:lnTo>
                    <a:lnTo>
                      <a:pt x="97" y="271"/>
                    </a:lnTo>
                    <a:lnTo>
                      <a:pt x="97" y="277"/>
                    </a:lnTo>
                    <a:lnTo>
                      <a:pt x="97" y="277"/>
                    </a:lnTo>
                    <a:lnTo>
                      <a:pt x="96" y="281"/>
                    </a:lnTo>
                    <a:lnTo>
                      <a:pt x="97" y="285"/>
                    </a:lnTo>
                    <a:lnTo>
                      <a:pt x="98" y="291"/>
                    </a:lnTo>
                    <a:lnTo>
                      <a:pt x="98" y="295"/>
                    </a:lnTo>
                    <a:lnTo>
                      <a:pt x="98" y="295"/>
                    </a:lnTo>
                    <a:lnTo>
                      <a:pt x="98" y="300"/>
                    </a:lnTo>
                    <a:lnTo>
                      <a:pt x="98" y="300"/>
                    </a:lnTo>
                    <a:lnTo>
                      <a:pt x="100" y="300"/>
                    </a:lnTo>
                    <a:lnTo>
                      <a:pt x="103" y="297"/>
                    </a:lnTo>
                    <a:lnTo>
                      <a:pt x="107" y="287"/>
                    </a:lnTo>
                    <a:lnTo>
                      <a:pt x="111" y="274"/>
                    </a:lnTo>
                    <a:lnTo>
                      <a:pt x="111" y="27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66" name="Freeform 247">
                <a:extLst>
                  <a:ext uri="{FF2B5EF4-FFF2-40B4-BE49-F238E27FC236}">
                    <a16:creationId xmlns:a16="http://schemas.microsoft.com/office/drawing/2014/main" id="{5ED13D8E-0C74-0A90-A56D-AE76ADC6C7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66300" y="3734412"/>
                <a:ext cx="74531" cy="43497"/>
              </a:xfrm>
              <a:custGeom>
                <a:avLst/>
                <a:gdLst/>
                <a:ahLst/>
                <a:cxnLst>
                  <a:cxn ang="0">
                    <a:pos x="45" y="8"/>
                  </a:cxn>
                  <a:cxn ang="0">
                    <a:pos x="45" y="8"/>
                  </a:cxn>
                  <a:cxn ang="0">
                    <a:pos x="40" y="4"/>
                  </a:cxn>
                  <a:cxn ang="0">
                    <a:pos x="35" y="4"/>
                  </a:cxn>
                  <a:cxn ang="0">
                    <a:pos x="31" y="4"/>
                  </a:cxn>
                  <a:cxn ang="0">
                    <a:pos x="27" y="4"/>
                  </a:cxn>
                  <a:cxn ang="0">
                    <a:pos x="27" y="4"/>
                  </a:cxn>
                  <a:cxn ang="0">
                    <a:pos x="20" y="0"/>
                  </a:cxn>
                  <a:cxn ang="0">
                    <a:pos x="17" y="0"/>
                  </a:cxn>
                  <a:cxn ang="0">
                    <a:pos x="14" y="1"/>
                  </a:cxn>
                  <a:cxn ang="0">
                    <a:pos x="14" y="1"/>
                  </a:cxn>
                  <a:cxn ang="0">
                    <a:pos x="8" y="4"/>
                  </a:cxn>
                  <a:cxn ang="0">
                    <a:pos x="5" y="7"/>
                  </a:cxn>
                  <a:cxn ang="0">
                    <a:pos x="3" y="11"/>
                  </a:cxn>
                  <a:cxn ang="0">
                    <a:pos x="3" y="11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1" y="21"/>
                  </a:cxn>
                  <a:cxn ang="0">
                    <a:pos x="3" y="23"/>
                  </a:cxn>
                  <a:cxn ang="0">
                    <a:pos x="3" y="23"/>
                  </a:cxn>
                  <a:cxn ang="0">
                    <a:pos x="5" y="23"/>
                  </a:cxn>
                  <a:cxn ang="0">
                    <a:pos x="8" y="24"/>
                  </a:cxn>
                  <a:cxn ang="0">
                    <a:pos x="11" y="24"/>
                  </a:cxn>
                  <a:cxn ang="0">
                    <a:pos x="14" y="24"/>
                  </a:cxn>
                  <a:cxn ang="0">
                    <a:pos x="14" y="24"/>
                  </a:cxn>
                  <a:cxn ang="0">
                    <a:pos x="18" y="24"/>
                  </a:cxn>
                  <a:cxn ang="0">
                    <a:pos x="21" y="25"/>
                  </a:cxn>
                  <a:cxn ang="0">
                    <a:pos x="24" y="27"/>
                  </a:cxn>
                  <a:cxn ang="0">
                    <a:pos x="30" y="25"/>
                  </a:cxn>
                  <a:cxn ang="0">
                    <a:pos x="30" y="25"/>
                  </a:cxn>
                  <a:cxn ang="0">
                    <a:pos x="34" y="25"/>
                  </a:cxn>
                  <a:cxn ang="0">
                    <a:pos x="38" y="25"/>
                  </a:cxn>
                  <a:cxn ang="0">
                    <a:pos x="42" y="25"/>
                  </a:cxn>
                  <a:cxn ang="0">
                    <a:pos x="45" y="24"/>
                  </a:cxn>
                  <a:cxn ang="0">
                    <a:pos x="45" y="24"/>
                  </a:cxn>
                  <a:cxn ang="0">
                    <a:pos x="45" y="20"/>
                  </a:cxn>
                  <a:cxn ang="0">
                    <a:pos x="45" y="15"/>
                  </a:cxn>
                  <a:cxn ang="0">
                    <a:pos x="44" y="10"/>
                  </a:cxn>
                  <a:cxn ang="0">
                    <a:pos x="44" y="10"/>
                  </a:cxn>
                  <a:cxn ang="0">
                    <a:pos x="45" y="8"/>
                  </a:cxn>
                  <a:cxn ang="0">
                    <a:pos x="45" y="8"/>
                  </a:cxn>
                </a:cxnLst>
                <a:rect l="0" t="0" r="r" b="b"/>
                <a:pathLst>
                  <a:path w="45" h="27">
                    <a:moveTo>
                      <a:pt x="45" y="8"/>
                    </a:moveTo>
                    <a:lnTo>
                      <a:pt x="45" y="8"/>
                    </a:lnTo>
                    <a:lnTo>
                      <a:pt x="40" y="4"/>
                    </a:lnTo>
                    <a:lnTo>
                      <a:pt x="35" y="4"/>
                    </a:lnTo>
                    <a:lnTo>
                      <a:pt x="31" y="4"/>
                    </a:lnTo>
                    <a:lnTo>
                      <a:pt x="27" y="4"/>
                    </a:lnTo>
                    <a:lnTo>
                      <a:pt x="27" y="4"/>
                    </a:lnTo>
                    <a:lnTo>
                      <a:pt x="20" y="0"/>
                    </a:lnTo>
                    <a:lnTo>
                      <a:pt x="17" y="0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8" y="4"/>
                    </a:lnTo>
                    <a:lnTo>
                      <a:pt x="5" y="7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3" y="23"/>
                    </a:lnTo>
                    <a:lnTo>
                      <a:pt x="3" y="23"/>
                    </a:lnTo>
                    <a:lnTo>
                      <a:pt x="5" y="23"/>
                    </a:lnTo>
                    <a:lnTo>
                      <a:pt x="8" y="24"/>
                    </a:lnTo>
                    <a:lnTo>
                      <a:pt x="11" y="24"/>
                    </a:lnTo>
                    <a:lnTo>
                      <a:pt x="14" y="24"/>
                    </a:lnTo>
                    <a:lnTo>
                      <a:pt x="14" y="24"/>
                    </a:lnTo>
                    <a:lnTo>
                      <a:pt x="18" y="24"/>
                    </a:lnTo>
                    <a:lnTo>
                      <a:pt x="21" y="25"/>
                    </a:lnTo>
                    <a:lnTo>
                      <a:pt x="24" y="27"/>
                    </a:lnTo>
                    <a:lnTo>
                      <a:pt x="30" y="25"/>
                    </a:lnTo>
                    <a:lnTo>
                      <a:pt x="30" y="25"/>
                    </a:lnTo>
                    <a:lnTo>
                      <a:pt x="34" y="25"/>
                    </a:lnTo>
                    <a:lnTo>
                      <a:pt x="38" y="25"/>
                    </a:lnTo>
                    <a:lnTo>
                      <a:pt x="42" y="25"/>
                    </a:lnTo>
                    <a:lnTo>
                      <a:pt x="45" y="24"/>
                    </a:lnTo>
                    <a:lnTo>
                      <a:pt x="45" y="24"/>
                    </a:lnTo>
                    <a:lnTo>
                      <a:pt x="45" y="20"/>
                    </a:lnTo>
                    <a:lnTo>
                      <a:pt x="45" y="15"/>
                    </a:lnTo>
                    <a:lnTo>
                      <a:pt x="44" y="10"/>
                    </a:lnTo>
                    <a:lnTo>
                      <a:pt x="44" y="10"/>
                    </a:lnTo>
                    <a:lnTo>
                      <a:pt x="45" y="8"/>
                    </a:lnTo>
                    <a:lnTo>
                      <a:pt x="45" y="8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67" name="Freeform 248">
                <a:extLst>
                  <a:ext uri="{FF2B5EF4-FFF2-40B4-BE49-F238E27FC236}">
                    <a16:creationId xmlns:a16="http://schemas.microsoft.com/office/drawing/2014/main" id="{FA02930B-41B9-0D94-9DD6-8541A07E5F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97549" y="3871346"/>
                <a:ext cx="192124" cy="391472"/>
              </a:xfrm>
              <a:custGeom>
                <a:avLst/>
                <a:gdLst/>
                <a:ahLst/>
                <a:cxnLst>
                  <a:cxn ang="0">
                    <a:pos x="79" y="24"/>
                  </a:cxn>
                  <a:cxn ang="0">
                    <a:pos x="73" y="12"/>
                  </a:cxn>
                  <a:cxn ang="0">
                    <a:pos x="61" y="6"/>
                  </a:cxn>
                  <a:cxn ang="0">
                    <a:pos x="52" y="0"/>
                  </a:cxn>
                  <a:cxn ang="0">
                    <a:pos x="42" y="9"/>
                  </a:cxn>
                  <a:cxn ang="0">
                    <a:pos x="30" y="10"/>
                  </a:cxn>
                  <a:cxn ang="0">
                    <a:pos x="19" y="9"/>
                  </a:cxn>
                  <a:cxn ang="0">
                    <a:pos x="16" y="12"/>
                  </a:cxn>
                  <a:cxn ang="0">
                    <a:pos x="6" y="10"/>
                  </a:cxn>
                  <a:cxn ang="0">
                    <a:pos x="0" y="14"/>
                  </a:cxn>
                  <a:cxn ang="0">
                    <a:pos x="7" y="26"/>
                  </a:cxn>
                  <a:cxn ang="0">
                    <a:pos x="15" y="36"/>
                  </a:cxn>
                  <a:cxn ang="0">
                    <a:pos x="27" y="43"/>
                  </a:cxn>
                  <a:cxn ang="0">
                    <a:pos x="37" y="41"/>
                  </a:cxn>
                  <a:cxn ang="0">
                    <a:pos x="42" y="53"/>
                  </a:cxn>
                  <a:cxn ang="0">
                    <a:pos x="43" y="60"/>
                  </a:cxn>
                  <a:cxn ang="0">
                    <a:pos x="33" y="64"/>
                  </a:cxn>
                  <a:cxn ang="0">
                    <a:pos x="33" y="68"/>
                  </a:cxn>
                  <a:cxn ang="0">
                    <a:pos x="49" y="80"/>
                  </a:cxn>
                  <a:cxn ang="0">
                    <a:pos x="57" y="94"/>
                  </a:cxn>
                  <a:cxn ang="0">
                    <a:pos x="67" y="107"/>
                  </a:cxn>
                  <a:cxn ang="0">
                    <a:pos x="76" y="120"/>
                  </a:cxn>
                  <a:cxn ang="0">
                    <a:pos x="86" y="131"/>
                  </a:cxn>
                  <a:cxn ang="0">
                    <a:pos x="86" y="152"/>
                  </a:cxn>
                  <a:cxn ang="0">
                    <a:pos x="93" y="169"/>
                  </a:cxn>
                  <a:cxn ang="0">
                    <a:pos x="84" y="181"/>
                  </a:cxn>
                  <a:cxn ang="0">
                    <a:pos x="76" y="192"/>
                  </a:cxn>
                  <a:cxn ang="0">
                    <a:pos x="66" y="194"/>
                  </a:cxn>
                  <a:cxn ang="0">
                    <a:pos x="61" y="198"/>
                  </a:cxn>
                  <a:cxn ang="0">
                    <a:pos x="66" y="208"/>
                  </a:cxn>
                  <a:cxn ang="0">
                    <a:pos x="50" y="208"/>
                  </a:cxn>
                  <a:cxn ang="0">
                    <a:pos x="47" y="211"/>
                  </a:cxn>
                  <a:cxn ang="0">
                    <a:pos x="42" y="219"/>
                  </a:cxn>
                  <a:cxn ang="0">
                    <a:pos x="46" y="223"/>
                  </a:cxn>
                  <a:cxn ang="0">
                    <a:pos x="40" y="235"/>
                  </a:cxn>
                  <a:cxn ang="0">
                    <a:pos x="49" y="242"/>
                  </a:cxn>
                  <a:cxn ang="0">
                    <a:pos x="63" y="231"/>
                  </a:cxn>
                  <a:cxn ang="0">
                    <a:pos x="67" y="225"/>
                  </a:cxn>
                  <a:cxn ang="0">
                    <a:pos x="71" y="216"/>
                  </a:cxn>
                  <a:cxn ang="0">
                    <a:pos x="81" y="215"/>
                  </a:cxn>
                  <a:cxn ang="0">
                    <a:pos x="103" y="204"/>
                  </a:cxn>
                  <a:cxn ang="0">
                    <a:pos x="113" y="192"/>
                  </a:cxn>
                  <a:cxn ang="0">
                    <a:pos x="114" y="159"/>
                  </a:cxn>
                  <a:cxn ang="0">
                    <a:pos x="106" y="131"/>
                  </a:cxn>
                  <a:cxn ang="0">
                    <a:pos x="97" y="120"/>
                  </a:cxn>
                  <a:cxn ang="0">
                    <a:pos x="70" y="98"/>
                  </a:cxn>
                  <a:cxn ang="0">
                    <a:pos x="63" y="85"/>
                  </a:cxn>
                  <a:cxn ang="0">
                    <a:pos x="59" y="70"/>
                  </a:cxn>
                  <a:cxn ang="0">
                    <a:pos x="66" y="57"/>
                  </a:cxn>
                  <a:cxn ang="0">
                    <a:pos x="71" y="50"/>
                  </a:cxn>
                  <a:cxn ang="0">
                    <a:pos x="77" y="41"/>
                  </a:cxn>
                  <a:cxn ang="0">
                    <a:pos x="90" y="33"/>
                  </a:cxn>
                  <a:cxn ang="0">
                    <a:pos x="87" y="29"/>
                  </a:cxn>
                </a:cxnLst>
                <a:rect l="0" t="0" r="r" b="b"/>
                <a:pathLst>
                  <a:path w="116" h="243">
                    <a:moveTo>
                      <a:pt x="87" y="29"/>
                    </a:moveTo>
                    <a:lnTo>
                      <a:pt x="87" y="29"/>
                    </a:lnTo>
                    <a:lnTo>
                      <a:pt x="83" y="27"/>
                    </a:lnTo>
                    <a:lnTo>
                      <a:pt x="79" y="24"/>
                    </a:lnTo>
                    <a:lnTo>
                      <a:pt x="73" y="20"/>
                    </a:lnTo>
                    <a:lnTo>
                      <a:pt x="71" y="17"/>
                    </a:lnTo>
                    <a:lnTo>
                      <a:pt x="71" y="17"/>
                    </a:lnTo>
                    <a:lnTo>
                      <a:pt x="73" y="12"/>
                    </a:lnTo>
                    <a:lnTo>
                      <a:pt x="73" y="9"/>
                    </a:lnTo>
                    <a:lnTo>
                      <a:pt x="67" y="7"/>
                    </a:lnTo>
                    <a:lnTo>
                      <a:pt x="67" y="7"/>
                    </a:lnTo>
                    <a:lnTo>
                      <a:pt x="61" y="6"/>
                    </a:lnTo>
                    <a:lnTo>
                      <a:pt x="57" y="4"/>
                    </a:lnTo>
                    <a:lnTo>
                      <a:pt x="54" y="0"/>
                    </a:lnTo>
                    <a:lnTo>
                      <a:pt x="54" y="0"/>
                    </a:lnTo>
                    <a:lnTo>
                      <a:pt x="52" y="0"/>
                    </a:lnTo>
                    <a:lnTo>
                      <a:pt x="47" y="2"/>
                    </a:lnTo>
                    <a:lnTo>
                      <a:pt x="44" y="4"/>
                    </a:lnTo>
                    <a:lnTo>
                      <a:pt x="42" y="9"/>
                    </a:lnTo>
                    <a:lnTo>
                      <a:pt x="42" y="9"/>
                    </a:lnTo>
                    <a:lnTo>
                      <a:pt x="39" y="10"/>
                    </a:lnTo>
                    <a:lnTo>
                      <a:pt x="37" y="10"/>
                    </a:lnTo>
                    <a:lnTo>
                      <a:pt x="34" y="9"/>
                    </a:lnTo>
                    <a:lnTo>
                      <a:pt x="30" y="10"/>
                    </a:lnTo>
                    <a:lnTo>
                      <a:pt x="30" y="10"/>
                    </a:lnTo>
                    <a:lnTo>
                      <a:pt x="26" y="12"/>
                    </a:lnTo>
                    <a:lnTo>
                      <a:pt x="23" y="10"/>
                    </a:lnTo>
                    <a:lnTo>
                      <a:pt x="19" y="9"/>
                    </a:lnTo>
                    <a:lnTo>
                      <a:pt x="17" y="9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6" y="12"/>
                    </a:lnTo>
                    <a:lnTo>
                      <a:pt x="15" y="12"/>
                    </a:lnTo>
                    <a:lnTo>
                      <a:pt x="10" y="12"/>
                    </a:lnTo>
                    <a:lnTo>
                      <a:pt x="7" y="10"/>
                    </a:lnTo>
                    <a:lnTo>
                      <a:pt x="6" y="10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5" y="20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7" y="26"/>
                    </a:lnTo>
                    <a:lnTo>
                      <a:pt x="10" y="29"/>
                    </a:lnTo>
                    <a:lnTo>
                      <a:pt x="13" y="33"/>
                    </a:lnTo>
                    <a:lnTo>
                      <a:pt x="15" y="36"/>
                    </a:lnTo>
                    <a:lnTo>
                      <a:pt x="15" y="36"/>
                    </a:lnTo>
                    <a:lnTo>
                      <a:pt x="16" y="39"/>
                    </a:lnTo>
                    <a:lnTo>
                      <a:pt x="20" y="41"/>
                    </a:lnTo>
                    <a:lnTo>
                      <a:pt x="24" y="43"/>
                    </a:lnTo>
                    <a:lnTo>
                      <a:pt x="27" y="43"/>
                    </a:lnTo>
                    <a:lnTo>
                      <a:pt x="27" y="43"/>
                    </a:lnTo>
                    <a:lnTo>
                      <a:pt x="30" y="41"/>
                    </a:lnTo>
                    <a:lnTo>
                      <a:pt x="33" y="41"/>
                    </a:lnTo>
                    <a:lnTo>
                      <a:pt x="37" y="41"/>
                    </a:lnTo>
                    <a:lnTo>
                      <a:pt x="39" y="46"/>
                    </a:lnTo>
                    <a:lnTo>
                      <a:pt x="39" y="46"/>
                    </a:lnTo>
                    <a:lnTo>
                      <a:pt x="40" y="50"/>
                    </a:lnTo>
                    <a:lnTo>
                      <a:pt x="42" y="53"/>
                    </a:lnTo>
                    <a:lnTo>
                      <a:pt x="43" y="56"/>
                    </a:lnTo>
                    <a:lnTo>
                      <a:pt x="43" y="58"/>
                    </a:lnTo>
                    <a:lnTo>
                      <a:pt x="43" y="58"/>
                    </a:lnTo>
                    <a:lnTo>
                      <a:pt x="43" y="60"/>
                    </a:lnTo>
                    <a:lnTo>
                      <a:pt x="42" y="60"/>
                    </a:lnTo>
                    <a:lnTo>
                      <a:pt x="39" y="61"/>
                    </a:lnTo>
                    <a:lnTo>
                      <a:pt x="34" y="63"/>
                    </a:lnTo>
                    <a:lnTo>
                      <a:pt x="33" y="64"/>
                    </a:lnTo>
                    <a:lnTo>
                      <a:pt x="32" y="66"/>
                    </a:lnTo>
                    <a:lnTo>
                      <a:pt x="32" y="66"/>
                    </a:lnTo>
                    <a:lnTo>
                      <a:pt x="32" y="67"/>
                    </a:lnTo>
                    <a:lnTo>
                      <a:pt x="33" y="68"/>
                    </a:lnTo>
                    <a:lnTo>
                      <a:pt x="39" y="73"/>
                    </a:lnTo>
                    <a:lnTo>
                      <a:pt x="46" y="77"/>
                    </a:lnTo>
                    <a:lnTo>
                      <a:pt x="47" y="78"/>
                    </a:lnTo>
                    <a:lnTo>
                      <a:pt x="49" y="80"/>
                    </a:lnTo>
                    <a:lnTo>
                      <a:pt x="49" y="80"/>
                    </a:lnTo>
                    <a:lnTo>
                      <a:pt x="50" y="84"/>
                    </a:lnTo>
                    <a:lnTo>
                      <a:pt x="52" y="87"/>
                    </a:lnTo>
                    <a:lnTo>
                      <a:pt x="57" y="94"/>
                    </a:lnTo>
                    <a:lnTo>
                      <a:pt x="57" y="94"/>
                    </a:lnTo>
                    <a:lnTo>
                      <a:pt x="60" y="98"/>
                    </a:lnTo>
                    <a:lnTo>
                      <a:pt x="63" y="103"/>
                    </a:lnTo>
                    <a:lnTo>
                      <a:pt x="67" y="107"/>
                    </a:lnTo>
                    <a:lnTo>
                      <a:pt x="70" y="113"/>
                    </a:lnTo>
                    <a:lnTo>
                      <a:pt x="70" y="113"/>
                    </a:lnTo>
                    <a:lnTo>
                      <a:pt x="73" y="115"/>
                    </a:lnTo>
                    <a:lnTo>
                      <a:pt x="76" y="120"/>
                    </a:lnTo>
                    <a:lnTo>
                      <a:pt x="83" y="124"/>
                    </a:lnTo>
                    <a:lnTo>
                      <a:pt x="83" y="124"/>
                    </a:lnTo>
                    <a:lnTo>
                      <a:pt x="86" y="127"/>
                    </a:lnTo>
                    <a:lnTo>
                      <a:pt x="86" y="131"/>
                    </a:lnTo>
                    <a:lnTo>
                      <a:pt x="86" y="141"/>
                    </a:lnTo>
                    <a:lnTo>
                      <a:pt x="86" y="141"/>
                    </a:lnTo>
                    <a:lnTo>
                      <a:pt x="86" y="145"/>
                    </a:lnTo>
                    <a:lnTo>
                      <a:pt x="86" y="152"/>
                    </a:lnTo>
                    <a:lnTo>
                      <a:pt x="89" y="159"/>
                    </a:lnTo>
                    <a:lnTo>
                      <a:pt x="91" y="167"/>
                    </a:lnTo>
                    <a:lnTo>
                      <a:pt x="91" y="167"/>
                    </a:lnTo>
                    <a:lnTo>
                      <a:pt x="93" y="169"/>
                    </a:lnTo>
                    <a:lnTo>
                      <a:pt x="93" y="172"/>
                    </a:lnTo>
                    <a:lnTo>
                      <a:pt x="91" y="175"/>
                    </a:lnTo>
                    <a:lnTo>
                      <a:pt x="90" y="178"/>
                    </a:lnTo>
                    <a:lnTo>
                      <a:pt x="84" y="181"/>
                    </a:lnTo>
                    <a:lnTo>
                      <a:pt x="80" y="185"/>
                    </a:lnTo>
                    <a:lnTo>
                      <a:pt x="80" y="185"/>
                    </a:lnTo>
                    <a:lnTo>
                      <a:pt x="79" y="189"/>
                    </a:lnTo>
                    <a:lnTo>
                      <a:pt x="76" y="192"/>
                    </a:lnTo>
                    <a:lnTo>
                      <a:pt x="74" y="194"/>
                    </a:lnTo>
                    <a:lnTo>
                      <a:pt x="73" y="195"/>
                    </a:lnTo>
                    <a:lnTo>
                      <a:pt x="66" y="194"/>
                    </a:lnTo>
                    <a:lnTo>
                      <a:pt x="66" y="194"/>
                    </a:lnTo>
                    <a:lnTo>
                      <a:pt x="63" y="194"/>
                    </a:lnTo>
                    <a:lnTo>
                      <a:pt x="61" y="195"/>
                    </a:lnTo>
                    <a:lnTo>
                      <a:pt x="61" y="196"/>
                    </a:lnTo>
                    <a:lnTo>
                      <a:pt x="61" y="198"/>
                    </a:lnTo>
                    <a:lnTo>
                      <a:pt x="66" y="204"/>
                    </a:lnTo>
                    <a:lnTo>
                      <a:pt x="66" y="206"/>
                    </a:lnTo>
                    <a:lnTo>
                      <a:pt x="66" y="208"/>
                    </a:lnTo>
                    <a:lnTo>
                      <a:pt x="66" y="208"/>
                    </a:lnTo>
                    <a:lnTo>
                      <a:pt x="64" y="209"/>
                    </a:lnTo>
                    <a:lnTo>
                      <a:pt x="63" y="209"/>
                    </a:lnTo>
                    <a:lnTo>
                      <a:pt x="56" y="208"/>
                    </a:lnTo>
                    <a:lnTo>
                      <a:pt x="50" y="208"/>
                    </a:lnTo>
                    <a:lnTo>
                      <a:pt x="49" y="208"/>
                    </a:lnTo>
                    <a:lnTo>
                      <a:pt x="47" y="208"/>
                    </a:lnTo>
                    <a:lnTo>
                      <a:pt x="47" y="208"/>
                    </a:lnTo>
                    <a:lnTo>
                      <a:pt x="47" y="211"/>
                    </a:lnTo>
                    <a:lnTo>
                      <a:pt x="44" y="212"/>
                    </a:lnTo>
                    <a:lnTo>
                      <a:pt x="37" y="216"/>
                    </a:lnTo>
                    <a:lnTo>
                      <a:pt x="37" y="216"/>
                    </a:lnTo>
                    <a:lnTo>
                      <a:pt x="42" y="219"/>
                    </a:lnTo>
                    <a:lnTo>
                      <a:pt x="44" y="222"/>
                    </a:lnTo>
                    <a:lnTo>
                      <a:pt x="44" y="222"/>
                    </a:lnTo>
                    <a:lnTo>
                      <a:pt x="46" y="222"/>
                    </a:lnTo>
                    <a:lnTo>
                      <a:pt x="46" y="223"/>
                    </a:lnTo>
                    <a:lnTo>
                      <a:pt x="44" y="226"/>
                    </a:lnTo>
                    <a:lnTo>
                      <a:pt x="42" y="231"/>
                    </a:lnTo>
                    <a:lnTo>
                      <a:pt x="40" y="235"/>
                    </a:lnTo>
                    <a:lnTo>
                      <a:pt x="40" y="235"/>
                    </a:lnTo>
                    <a:lnTo>
                      <a:pt x="42" y="241"/>
                    </a:lnTo>
                    <a:lnTo>
                      <a:pt x="44" y="242"/>
                    </a:lnTo>
                    <a:lnTo>
                      <a:pt x="46" y="243"/>
                    </a:lnTo>
                    <a:lnTo>
                      <a:pt x="49" y="242"/>
                    </a:lnTo>
                    <a:lnTo>
                      <a:pt x="49" y="242"/>
                    </a:lnTo>
                    <a:lnTo>
                      <a:pt x="56" y="235"/>
                    </a:lnTo>
                    <a:lnTo>
                      <a:pt x="63" y="231"/>
                    </a:lnTo>
                    <a:lnTo>
                      <a:pt x="63" y="231"/>
                    </a:lnTo>
                    <a:lnTo>
                      <a:pt x="64" y="229"/>
                    </a:lnTo>
                    <a:lnTo>
                      <a:pt x="64" y="228"/>
                    </a:lnTo>
                    <a:lnTo>
                      <a:pt x="64" y="225"/>
                    </a:lnTo>
                    <a:lnTo>
                      <a:pt x="67" y="225"/>
                    </a:lnTo>
                    <a:lnTo>
                      <a:pt x="67" y="225"/>
                    </a:lnTo>
                    <a:lnTo>
                      <a:pt x="69" y="223"/>
                    </a:lnTo>
                    <a:lnTo>
                      <a:pt x="70" y="222"/>
                    </a:lnTo>
                    <a:lnTo>
                      <a:pt x="71" y="216"/>
                    </a:lnTo>
                    <a:lnTo>
                      <a:pt x="71" y="216"/>
                    </a:lnTo>
                    <a:lnTo>
                      <a:pt x="73" y="215"/>
                    </a:lnTo>
                    <a:lnTo>
                      <a:pt x="74" y="214"/>
                    </a:lnTo>
                    <a:lnTo>
                      <a:pt x="81" y="215"/>
                    </a:lnTo>
                    <a:lnTo>
                      <a:pt x="81" y="215"/>
                    </a:lnTo>
                    <a:lnTo>
                      <a:pt x="86" y="214"/>
                    </a:lnTo>
                    <a:lnTo>
                      <a:pt x="91" y="211"/>
                    </a:lnTo>
                    <a:lnTo>
                      <a:pt x="103" y="204"/>
                    </a:lnTo>
                    <a:lnTo>
                      <a:pt x="103" y="204"/>
                    </a:lnTo>
                    <a:lnTo>
                      <a:pt x="107" y="201"/>
                    </a:lnTo>
                    <a:lnTo>
                      <a:pt x="111" y="196"/>
                    </a:lnTo>
                    <a:lnTo>
                      <a:pt x="113" y="192"/>
                    </a:lnTo>
                    <a:lnTo>
                      <a:pt x="116" y="182"/>
                    </a:lnTo>
                    <a:lnTo>
                      <a:pt x="116" y="182"/>
                    </a:lnTo>
                    <a:lnTo>
                      <a:pt x="116" y="171"/>
                    </a:lnTo>
                    <a:lnTo>
                      <a:pt x="114" y="159"/>
                    </a:lnTo>
                    <a:lnTo>
                      <a:pt x="111" y="145"/>
                    </a:lnTo>
                    <a:lnTo>
                      <a:pt x="111" y="145"/>
                    </a:lnTo>
                    <a:lnTo>
                      <a:pt x="110" y="140"/>
                    </a:lnTo>
                    <a:lnTo>
                      <a:pt x="106" y="131"/>
                    </a:lnTo>
                    <a:lnTo>
                      <a:pt x="100" y="124"/>
                    </a:lnTo>
                    <a:lnTo>
                      <a:pt x="98" y="121"/>
                    </a:lnTo>
                    <a:lnTo>
                      <a:pt x="97" y="120"/>
                    </a:lnTo>
                    <a:lnTo>
                      <a:pt x="97" y="120"/>
                    </a:lnTo>
                    <a:lnTo>
                      <a:pt x="91" y="117"/>
                    </a:lnTo>
                    <a:lnTo>
                      <a:pt x="83" y="111"/>
                    </a:lnTo>
                    <a:lnTo>
                      <a:pt x="70" y="98"/>
                    </a:lnTo>
                    <a:lnTo>
                      <a:pt x="70" y="98"/>
                    </a:lnTo>
                    <a:lnTo>
                      <a:pt x="69" y="95"/>
                    </a:lnTo>
                    <a:lnTo>
                      <a:pt x="67" y="93"/>
                    </a:lnTo>
                    <a:lnTo>
                      <a:pt x="66" y="90"/>
                    </a:lnTo>
                    <a:lnTo>
                      <a:pt x="63" y="85"/>
                    </a:lnTo>
                    <a:lnTo>
                      <a:pt x="63" y="85"/>
                    </a:lnTo>
                    <a:lnTo>
                      <a:pt x="60" y="83"/>
                    </a:lnTo>
                    <a:lnTo>
                      <a:pt x="59" y="77"/>
                    </a:lnTo>
                    <a:lnTo>
                      <a:pt x="59" y="70"/>
                    </a:lnTo>
                    <a:lnTo>
                      <a:pt x="60" y="64"/>
                    </a:lnTo>
                    <a:lnTo>
                      <a:pt x="60" y="64"/>
                    </a:lnTo>
                    <a:lnTo>
                      <a:pt x="61" y="60"/>
                    </a:lnTo>
                    <a:lnTo>
                      <a:pt x="66" y="57"/>
                    </a:lnTo>
                    <a:lnTo>
                      <a:pt x="69" y="54"/>
                    </a:lnTo>
                    <a:lnTo>
                      <a:pt x="70" y="51"/>
                    </a:lnTo>
                    <a:lnTo>
                      <a:pt x="71" y="50"/>
                    </a:lnTo>
                    <a:lnTo>
                      <a:pt x="71" y="50"/>
                    </a:lnTo>
                    <a:lnTo>
                      <a:pt x="71" y="47"/>
                    </a:lnTo>
                    <a:lnTo>
                      <a:pt x="71" y="44"/>
                    </a:lnTo>
                    <a:lnTo>
                      <a:pt x="74" y="41"/>
                    </a:lnTo>
                    <a:lnTo>
                      <a:pt x="77" y="41"/>
                    </a:lnTo>
                    <a:lnTo>
                      <a:pt x="77" y="41"/>
                    </a:lnTo>
                    <a:lnTo>
                      <a:pt x="81" y="40"/>
                    </a:lnTo>
                    <a:lnTo>
                      <a:pt x="84" y="39"/>
                    </a:lnTo>
                    <a:lnTo>
                      <a:pt x="90" y="33"/>
                    </a:lnTo>
                    <a:lnTo>
                      <a:pt x="90" y="33"/>
                    </a:lnTo>
                    <a:lnTo>
                      <a:pt x="91" y="31"/>
                    </a:lnTo>
                    <a:lnTo>
                      <a:pt x="91" y="31"/>
                    </a:lnTo>
                    <a:lnTo>
                      <a:pt x="87" y="29"/>
                    </a:lnTo>
                    <a:lnTo>
                      <a:pt x="87" y="29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68" name="Freeform 249">
                <a:extLst>
                  <a:ext uri="{FF2B5EF4-FFF2-40B4-BE49-F238E27FC236}">
                    <a16:creationId xmlns:a16="http://schemas.microsoft.com/office/drawing/2014/main" id="{40C48D9E-5A2D-FDA1-9672-84B59B3C67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02518" y="4108162"/>
                <a:ext cx="149062" cy="111159"/>
              </a:xfrm>
              <a:custGeom>
                <a:avLst/>
                <a:gdLst/>
                <a:ahLst/>
                <a:cxnLst>
                  <a:cxn ang="0">
                    <a:pos x="44" y="61"/>
                  </a:cxn>
                  <a:cxn ang="0">
                    <a:pos x="47" y="61"/>
                  </a:cxn>
                  <a:cxn ang="0">
                    <a:pos x="60" y="62"/>
                  </a:cxn>
                  <a:cxn ang="0">
                    <a:pos x="63" y="61"/>
                  </a:cxn>
                  <a:cxn ang="0">
                    <a:pos x="63" y="59"/>
                  </a:cxn>
                  <a:cxn ang="0">
                    <a:pos x="58" y="51"/>
                  </a:cxn>
                  <a:cxn ang="0">
                    <a:pos x="58" y="48"/>
                  </a:cxn>
                  <a:cxn ang="0">
                    <a:pos x="63" y="47"/>
                  </a:cxn>
                  <a:cxn ang="0">
                    <a:pos x="70" y="48"/>
                  </a:cxn>
                  <a:cxn ang="0">
                    <a:pos x="73" y="45"/>
                  </a:cxn>
                  <a:cxn ang="0">
                    <a:pos x="77" y="38"/>
                  </a:cxn>
                  <a:cxn ang="0">
                    <a:pos x="81" y="34"/>
                  </a:cxn>
                  <a:cxn ang="0">
                    <a:pos x="88" y="28"/>
                  </a:cxn>
                  <a:cxn ang="0">
                    <a:pos x="90" y="22"/>
                  </a:cxn>
                  <a:cxn ang="0">
                    <a:pos x="88" y="20"/>
                  </a:cxn>
                  <a:cxn ang="0">
                    <a:pos x="84" y="10"/>
                  </a:cxn>
                  <a:cxn ang="0">
                    <a:pos x="83" y="0"/>
                  </a:cxn>
                  <a:cxn ang="0">
                    <a:pos x="77" y="3"/>
                  </a:cxn>
                  <a:cxn ang="0">
                    <a:pos x="71" y="3"/>
                  </a:cxn>
                  <a:cxn ang="0">
                    <a:pos x="64" y="1"/>
                  </a:cxn>
                  <a:cxn ang="0">
                    <a:pos x="60" y="5"/>
                  </a:cxn>
                  <a:cxn ang="0">
                    <a:pos x="60" y="8"/>
                  </a:cxn>
                  <a:cxn ang="0">
                    <a:pos x="56" y="11"/>
                  </a:cxn>
                  <a:cxn ang="0">
                    <a:pos x="56" y="10"/>
                  </a:cxn>
                  <a:cxn ang="0">
                    <a:pos x="53" y="7"/>
                  </a:cxn>
                  <a:cxn ang="0">
                    <a:pos x="47" y="4"/>
                  </a:cxn>
                  <a:cxn ang="0">
                    <a:pos x="46" y="3"/>
                  </a:cxn>
                  <a:cxn ang="0">
                    <a:pos x="37" y="3"/>
                  </a:cxn>
                  <a:cxn ang="0">
                    <a:pos x="24" y="3"/>
                  </a:cxn>
                  <a:cxn ang="0">
                    <a:pos x="20" y="3"/>
                  </a:cxn>
                  <a:cxn ang="0">
                    <a:pos x="9" y="8"/>
                  </a:cxn>
                  <a:cxn ang="0">
                    <a:pos x="3" y="14"/>
                  </a:cxn>
                  <a:cxn ang="0">
                    <a:pos x="2" y="21"/>
                  </a:cxn>
                  <a:cxn ang="0">
                    <a:pos x="3" y="28"/>
                  </a:cxn>
                  <a:cxn ang="0">
                    <a:pos x="4" y="32"/>
                  </a:cxn>
                  <a:cxn ang="0">
                    <a:pos x="6" y="37"/>
                  </a:cxn>
                  <a:cxn ang="0">
                    <a:pos x="6" y="41"/>
                  </a:cxn>
                  <a:cxn ang="0">
                    <a:pos x="6" y="41"/>
                  </a:cxn>
                  <a:cxn ang="0">
                    <a:pos x="10" y="48"/>
                  </a:cxn>
                  <a:cxn ang="0">
                    <a:pos x="10" y="55"/>
                  </a:cxn>
                  <a:cxn ang="0">
                    <a:pos x="14" y="58"/>
                  </a:cxn>
                  <a:cxn ang="0">
                    <a:pos x="20" y="57"/>
                  </a:cxn>
                  <a:cxn ang="0">
                    <a:pos x="20" y="59"/>
                  </a:cxn>
                  <a:cxn ang="0">
                    <a:pos x="20" y="65"/>
                  </a:cxn>
                  <a:cxn ang="0">
                    <a:pos x="23" y="67"/>
                  </a:cxn>
                  <a:cxn ang="0">
                    <a:pos x="31" y="65"/>
                  </a:cxn>
                  <a:cxn ang="0">
                    <a:pos x="33" y="67"/>
                  </a:cxn>
                  <a:cxn ang="0">
                    <a:pos x="34" y="69"/>
                  </a:cxn>
                  <a:cxn ang="0">
                    <a:pos x="41" y="65"/>
                  </a:cxn>
                  <a:cxn ang="0">
                    <a:pos x="44" y="61"/>
                  </a:cxn>
                </a:cxnLst>
                <a:rect l="0" t="0" r="r" b="b"/>
                <a:pathLst>
                  <a:path w="90" h="69">
                    <a:moveTo>
                      <a:pt x="44" y="61"/>
                    </a:moveTo>
                    <a:lnTo>
                      <a:pt x="44" y="61"/>
                    </a:lnTo>
                    <a:lnTo>
                      <a:pt x="46" y="61"/>
                    </a:lnTo>
                    <a:lnTo>
                      <a:pt x="47" y="61"/>
                    </a:lnTo>
                    <a:lnTo>
                      <a:pt x="53" y="61"/>
                    </a:lnTo>
                    <a:lnTo>
                      <a:pt x="60" y="62"/>
                    </a:lnTo>
                    <a:lnTo>
                      <a:pt x="61" y="62"/>
                    </a:lnTo>
                    <a:lnTo>
                      <a:pt x="63" y="61"/>
                    </a:lnTo>
                    <a:lnTo>
                      <a:pt x="63" y="61"/>
                    </a:lnTo>
                    <a:lnTo>
                      <a:pt x="63" y="59"/>
                    </a:lnTo>
                    <a:lnTo>
                      <a:pt x="63" y="57"/>
                    </a:lnTo>
                    <a:lnTo>
                      <a:pt x="58" y="51"/>
                    </a:lnTo>
                    <a:lnTo>
                      <a:pt x="58" y="49"/>
                    </a:lnTo>
                    <a:lnTo>
                      <a:pt x="58" y="48"/>
                    </a:lnTo>
                    <a:lnTo>
                      <a:pt x="60" y="47"/>
                    </a:lnTo>
                    <a:lnTo>
                      <a:pt x="63" y="47"/>
                    </a:lnTo>
                    <a:lnTo>
                      <a:pt x="63" y="47"/>
                    </a:lnTo>
                    <a:lnTo>
                      <a:pt x="70" y="48"/>
                    </a:lnTo>
                    <a:lnTo>
                      <a:pt x="71" y="47"/>
                    </a:lnTo>
                    <a:lnTo>
                      <a:pt x="73" y="45"/>
                    </a:lnTo>
                    <a:lnTo>
                      <a:pt x="76" y="42"/>
                    </a:lnTo>
                    <a:lnTo>
                      <a:pt x="77" y="38"/>
                    </a:lnTo>
                    <a:lnTo>
                      <a:pt x="77" y="38"/>
                    </a:lnTo>
                    <a:lnTo>
                      <a:pt x="81" y="34"/>
                    </a:lnTo>
                    <a:lnTo>
                      <a:pt x="87" y="31"/>
                    </a:lnTo>
                    <a:lnTo>
                      <a:pt x="88" y="28"/>
                    </a:lnTo>
                    <a:lnTo>
                      <a:pt x="90" y="25"/>
                    </a:lnTo>
                    <a:lnTo>
                      <a:pt x="90" y="22"/>
                    </a:lnTo>
                    <a:lnTo>
                      <a:pt x="88" y="20"/>
                    </a:lnTo>
                    <a:lnTo>
                      <a:pt x="88" y="20"/>
                    </a:lnTo>
                    <a:lnTo>
                      <a:pt x="86" y="15"/>
                    </a:lnTo>
                    <a:lnTo>
                      <a:pt x="84" y="10"/>
                    </a:lnTo>
                    <a:lnTo>
                      <a:pt x="83" y="0"/>
                    </a:lnTo>
                    <a:lnTo>
                      <a:pt x="83" y="0"/>
                    </a:lnTo>
                    <a:lnTo>
                      <a:pt x="80" y="1"/>
                    </a:lnTo>
                    <a:lnTo>
                      <a:pt x="77" y="3"/>
                    </a:lnTo>
                    <a:lnTo>
                      <a:pt x="71" y="3"/>
                    </a:lnTo>
                    <a:lnTo>
                      <a:pt x="71" y="3"/>
                    </a:lnTo>
                    <a:lnTo>
                      <a:pt x="68" y="1"/>
                    </a:lnTo>
                    <a:lnTo>
                      <a:pt x="64" y="1"/>
                    </a:lnTo>
                    <a:lnTo>
                      <a:pt x="61" y="3"/>
                    </a:lnTo>
                    <a:lnTo>
                      <a:pt x="60" y="5"/>
                    </a:lnTo>
                    <a:lnTo>
                      <a:pt x="60" y="5"/>
                    </a:lnTo>
                    <a:lnTo>
                      <a:pt x="60" y="8"/>
                    </a:lnTo>
                    <a:lnTo>
                      <a:pt x="58" y="11"/>
                    </a:lnTo>
                    <a:lnTo>
                      <a:pt x="56" y="11"/>
                    </a:lnTo>
                    <a:lnTo>
                      <a:pt x="56" y="10"/>
                    </a:lnTo>
                    <a:lnTo>
                      <a:pt x="56" y="10"/>
                    </a:lnTo>
                    <a:lnTo>
                      <a:pt x="56" y="8"/>
                    </a:lnTo>
                    <a:lnTo>
                      <a:pt x="53" y="7"/>
                    </a:lnTo>
                    <a:lnTo>
                      <a:pt x="50" y="5"/>
                    </a:lnTo>
                    <a:lnTo>
                      <a:pt x="47" y="4"/>
                    </a:lnTo>
                    <a:lnTo>
                      <a:pt x="47" y="4"/>
                    </a:lnTo>
                    <a:lnTo>
                      <a:pt x="46" y="3"/>
                    </a:lnTo>
                    <a:lnTo>
                      <a:pt x="43" y="3"/>
                    </a:lnTo>
                    <a:lnTo>
                      <a:pt x="37" y="3"/>
                    </a:lnTo>
                    <a:lnTo>
                      <a:pt x="30" y="3"/>
                    </a:lnTo>
                    <a:lnTo>
                      <a:pt x="24" y="3"/>
                    </a:lnTo>
                    <a:lnTo>
                      <a:pt x="24" y="3"/>
                    </a:lnTo>
                    <a:lnTo>
                      <a:pt x="20" y="3"/>
                    </a:lnTo>
                    <a:lnTo>
                      <a:pt x="14" y="4"/>
                    </a:lnTo>
                    <a:lnTo>
                      <a:pt x="9" y="8"/>
                    </a:lnTo>
                    <a:lnTo>
                      <a:pt x="3" y="14"/>
                    </a:lnTo>
                    <a:lnTo>
                      <a:pt x="3" y="14"/>
                    </a:lnTo>
                    <a:lnTo>
                      <a:pt x="0" y="18"/>
                    </a:lnTo>
                    <a:lnTo>
                      <a:pt x="2" y="21"/>
                    </a:lnTo>
                    <a:lnTo>
                      <a:pt x="3" y="24"/>
                    </a:lnTo>
                    <a:lnTo>
                      <a:pt x="3" y="28"/>
                    </a:lnTo>
                    <a:lnTo>
                      <a:pt x="3" y="28"/>
                    </a:lnTo>
                    <a:lnTo>
                      <a:pt x="4" y="32"/>
                    </a:lnTo>
                    <a:lnTo>
                      <a:pt x="6" y="35"/>
                    </a:lnTo>
                    <a:lnTo>
                      <a:pt x="6" y="37"/>
                    </a:lnTo>
                    <a:lnTo>
                      <a:pt x="6" y="41"/>
                    </a:lnTo>
                    <a:lnTo>
                      <a:pt x="6" y="41"/>
                    </a:lnTo>
                    <a:lnTo>
                      <a:pt x="6" y="41"/>
                    </a:lnTo>
                    <a:lnTo>
                      <a:pt x="6" y="41"/>
                    </a:lnTo>
                    <a:lnTo>
                      <a:pt x="9" y="44"/>
                    </a:lnTo>
                    <a:lnTo>
                      <a:pt x="10" y="48"/>
                    </a:lnTo>
                    <a:lnTo>
                      <a:pt x="10" y="55"/>
                    </a:lnTo>
                    <a:lnTo>
                      <a:pt x="10" y="55"/>
                    </a:lnTo>
                    <a:lnTo>
                      <a:pt x="12" y="58"/>
                    </a:lnTo>
                    <a:lnTo>
                      <a:pt x="14" y="58"/>
                    </a:lnTo>
                    <a:lnTo>
                      <a:pt x="20" y="57"/>
                    </a:lnTo>
                    <a:lnTo>
                      <a:pt x="20" y="57"/>
                    </a:lnTo>
                    <a:lnTo>
                      <a:pt x="21" y="58"/>
                    </a:lnTo>
                    <a:lnTo>
                      <a:pt x="20" y="59"/>
                    </a:lnTo>
                    <a:lnTo>
                      <a:pt x="20" y="62"/>
                    </a:lnTo>
                    <a:lnTo>
                      <a:pt x="20" y="65"/>
                    </a:lnTo>
                    <a:lnTo>
                      <a:pt x="20" y="65"/>
                    </a:lnTo>
                    <a:lnTo>
                      <a:pt x="23" y="67"/>
                    </a:lnTo>
                    <a:lnTo>
                      <a:pt x="27" y="65"/>
                    </a:lnTo>
                    <a:lnTo>
                      <a:pt x="31" y="65"/>
                    </a:lnTo>
                    <a:lnTo>
                      <a:pt x="33" y="65"/>
                    </a:lnTo>
                    <a:lnTo>
                      <a:pt x="33" y="67"/>
                    </a:lnTo>
                    <a:lnTo>
                      <a:pt x="33" y="67"/>
                    </a:lnTo>
                    <a:lnTo>
                      <a:pt x="34" y="69"/>
                    </a:lnTo>
                    <a:lnTo>
                      <a:pt x="34" y="69"/>
                    </a:lnTo>
                    <a:lnTo>
                      <a:pt x="41" y="65"/>
                    </a:lnTo>
                    <a:lnTo>
                      <a:pt x="44" y="64"/>
                    </a:lnTo>
                    <a:lnTo>
                      <a:pt x="44" y="61"/>
                    </a:lnTo>
                    <a:lnTo>
                      <a:pt x="44" y="61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69" name="Freeform 250">
                <a:extLst>
                  <a:ext uri="{FF2B5EF4-FFF2-40B4-BE49-F238E27FC236}">
                    <a16:creationId xmlns:a16="http://schemas.microsoft.com/office/drawing/2014/main" id="{5B9872D4-7E92-2357-3F96-F15B38BB77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46206" y="3893900"/>
                <a:ext cx="193781" cy="231983"/>
              </a:xfrm>
              <a:custGeom>
                <a:avLst/>
                <a:gdLst/>
                <a:ahLst/>
                <a:cxnLst>
                  <a:cxn ang="0">
                    <a:pos x="78" y="64"/>
                  </a:cxn>
                  <a:cxn ang="0">
                    <a:pos x="64" y="54"/>
                  </a:cxn>
                  <a:cxn ang="0">
                    <a:pos x="63" y="52"/>
                  </a:cxn>
                  <a:cxn ang="0">
                    <a:pos x="70" y="47"/>
                  </a:cxn>
                  <a:cxn ang="0">
                    <a:pos x="74" y="44"/>
                  </a:cxn>
                  <a:cxn ang="0">
                    <a:pos x="73" y="39"/>
                  </a:cxn>
                  <a:cxn ang="0">
                    <a:pos x="70" y="32"/>
                  </a:cxn>
                  <a:cxn ang="0">
                    <a:pos x="61" y="27"/>
                  </a:cxn>
                  <a:cxn ang="0">
                    <a:pos x="55" y="29"/>
                  </a:cxn>
                  <a:cxn ang="0">
                    <a:pos x="46" y="22"/>
                  </a:cxn>
                  <a:cxn ang="0">
                    <a:pos x="41" y="15"/>
                  </a:cxn>
                  <a:cxn ang="0">
                    <a:pos x="37" y="9"/>
                  </a:cxn>
                  <a:cxn ang="0">
                    <a:pos x="31" y="0"/>
                  </a:cxn>
                  <a:cxn ang="0">
                    <a:pos x="24" y="2"/>
                  </a:cxn>
                  <a:cxn ang="0">
                    <a:pos x="21" y="7"/>
                  </a:cxn>
                  <a:cxn ang="0">
                    <a:pos x="24" y="13"/>
                  </a:cxn>
                  <a:cxn ang="0">
                    <a:pos x="23" y="22"/>
                  </a:cxn>
                  <a:cxn ang="0">
                    <a:pos x="19" y="20"/>
                  </a:cxn>
                  <a:cxn ang="0">
                    <a:pos x="13" y="15"/>
                  </a:cxn>
                  <a:cxn ang="0">
                    <a:pos x="7" y="25"/>
                  </a:cxn>
                  <a:cxn ang="0">
                    <a:pos x="4" y="30"/>
                  </a:cxn>
                  <a:cxn ang="0">
                    <a:pos x="0" y="33"/>
                  </a:cxn>
                  <a:cxn ang="0">
                    <a:pos x="3" y="37"/>
                  </a:cxn>
                  <a:cxn ang="0">
                    <a:pos x="4" y="49"/>
                  </a:cxn>
                  <a:cxn ang="0">
                    <a:pos x="6" y="50"/>
                  </a:cxn>
                  <a:cxn ang="0">
                    <a:pos x="14" y="50"/>
                  </a:cxn>
                  <a:cxn ang="0">
                    <a:pos x="16" y="57"/>
                  </a:cxn>
                  <a:cxn ang="0">
                    <a:pos x="14" y="69"/>
                  </a:cxn>
                  <a:cxn ang="0">
                    <a:pos x="11" y="76"/>
                  </a:cxn>
                  <a:cxn ang="0">
                    <a:pos x="10" y="81"/>
                  </a:cxn>
                  <a:cxn ang="0">
                    <a:pos x="16" y="83"/>
                  </a:cxn>
                  <a:cxn ang="0">
                    <a:pos x="28" y="74"/>
                  </a:cxn>
                  <a:cxn ang="0">
                    <a:pos x="36" y="76"/>
                  </a:cxn>
                  <a:cxn ang="0">
                    <a:pos x="41" y="76"/>
                  </a:cxn>
                  <a:cxn ang="0">
                    <a:pos x="46" y="73"/>
                  </a:cxn>
                  <a:cxn ang="0">
                    <a:pos x="57" y="70"/>
                  </a:cxn>
                  <a:cxn ang="0">
                    <a:pos x="67" y="79"/>
                  </a:cxn>
                  <a:cxn ang="0">
                    <a:pos x="74" y="86"/>
                  </a:cxn>
                  <a:cxn ang="0">
                    <a:pos x="73" y="100"/>
                  </a:cxn>
                  <a:cxn ang="0">
                    <a:pos x="74" y="103"/>
                  </a:cxn>
                  <a:cxn ang="0">
                    <a:pos x="84" y="114"/>
                  </a:cxn>
                  <a:cxn ang="0">
                    <a:pos x="85" y="126"/>
                  </a:cxn>
                  <a:cxn ang="0">
                    <a:pos x="83" y="138"/>
                  </a:cxn>
                  <a:cxn ang="0">
                    <a:pos x="90" y="141"/>
                  </a:cxn>
                  <a:cxn ang="0">
                    <a:pos x="90" y="144"/>
                  </a:cxn>
                  <a:cxn ang="0">
                    <a:pos x="94" y="138"/>
                  </a:cxn>
                  <a:cxn ang="0">
                    <a:pos x="98" y="134"/>
                  </a:cxn>
                  <a:cxn ang="0">
                    <a:pos x="105" y="136"/>
                  </a:cxn>
                  <a:cxn ang="0">
                    <a:pos x="117" y="133"/>
                  </a:cxn>
                  <a:cxn ang="0">
                    <a:pos x="117" y="127"/>
                  </a:cxn>
                  <a:cxn ang="0">
                    <a:pos x="114" y="110"/>
                  </a:cxn>
                  <a:cxn ang="0">
                    <a:pos x="104" y="101"/>
                  </a:cxn>
                  <a:cxn ang="0">
                    <a:pos x="98" y="93"/>
                  </a:cxn>
                  <a:cxn ang="0">
                    <a:pos x="88" y="80"/>
                  </a:cxn>
                  <a:cxn ang="0">
                    <a:pos x="81" y="70"/>
                  </a:cxn>
                </a:cxnLst>
                <a:rect l="0" t="0" r="r" b="b"/>
                <a:pathLst>
                  <a:path w="117" h="144">
                    <a:moveTo>
                      <a:pt x="80" y="66"/>
                    </a:moveTo>
                    <a:lnTo>
                      <a:pt x="80" y="66"/>
                    </a:lnTo>
                    <a:lnTo>
                      <a:pt x="78" y="64"/>
                    </a:lnTo>
                    <a:lnTo>
                      <a:pt x="77" y="63"/>
                    </a:lnTo>
                    <a:lnTo>
                      <a:pt x="70" y="59"/>
                    </a:lnTo>
                    <a:lnTo>
                      <a:pt x="64" y="54"/>
                    </a:lnTo>
                    <a:lnTo>
                      <a:pt x="63" y="53"/>
                    </a:lnTo>
                    <a:lnTo>
                      <a:pt x="63" y="52"/>
                    </a:lnTo>
                    <a:lnTo>
                      <a:pt x="63" y="52"/>
                    </a:lnTo>
                    <a:lnTo>
                      <a:pt x="64" y="50"/>
                    </a:lnTo>
                    <a:lnTo>
                      <a:pt x="65" y="49"/>
                    </a:lnTo>
                    <a:lnTo>
                      <a:pt x="70" y="47"/>
                    </a:lnTo>
                    <a:lnTo>
                      <a:pt x="73" y="46"/>
                    </a:lnTo>
                    <a:lnTo>
                      <a:pt x="74" y="46"/>
                    </a:lnTo>
                    <a:lnTo>
                      <a:pt x="74" y="44"/>
                    </a:lnTo>
                    <a:lnTo>
                      <a:pt x="74" y="44"/>
                    </a:lnTo>
                    <a:lnTo>
                      <a:pt x="74" y="42"/>
                    </a:lnTo>
                    <a:lnTo>
                      <a:pt x="73" y="39"/>
                    </a:lnTo>
                    <a:lnTo>
                      <a:pt x="71" y="36"/>
                    </a:lnTo>
                    <a:lnTo>
                      <a:pt x="70" y="32"/>
                    </a:lnTo>
                    <a:lnTo>
                      <a:pt x="70" y="32"/>
                    </a:lnTo>
                    <a:lnTo>
                      <a:pt x="68" y="27"/>
                    </a:lnTo>
                    <a:lnTo>
                      <a:pt x="64" y="27"/>
                    </a:lnTo>
                    <a:lnTo>
                      <a:pt x="61" y="27"/>
                    </a:lnTo>
                    <a:lnTo>
                      <a:pt x="58" y="29"/>
                    </a:lnTo>
                    <a:lnTo>
                      <a:pt x="58" y="29"/>
                    </a:lnTo>
                    <a:lnTo>
                      <a:pt x="55" y="29"/>
                    </a:lnTo>
                    <a:lnTo>
                      <a:pt x="51" y="27"/>
                    </a:lnTo>
                    <a:lnTo>
                      <a:pt x="47" y="25"/>
                    </a:lnTo>
                    <a:lnTo>
                      <a:pt x="46" y="22"/>
                    </a:lnTo>
                    <a:lnTo>
                      <a:pt x="46" y="22"/>
                    </a:lnTo>
                    <a:lnTo>
                      <a:pt x="44" y="19"/>
                    </a:lnTo>
                    <a:lnTo>
                      <a:pt x="41" y="15"/>
                    </a:lnTo>
                    <a:lnTo>
                      <a:pt x="38" y="12"/>
                    </a:lnTo>
                    <a:lnTo>
                      <a:pt x="37" y="9"/>
                    </a:lnTo>
                    <a:lnTo>
                      <a:pt x="37" y="9"/>
                    </a:lnTo>
                    <a:lnTo>
                      <a:pt x="36" y="6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27" y="2"/>
                    </a:lnTo>
                    <a:lnTo>
                      <a:pt x="24" y="2"/>
                    </a:lnTo>
                    <a:lnTo>
                      <a:pt x="24" y="2"/>
                    </a:lnTo>
                    <a:lnTo>
                      <a:pt x="23" y="2"/>
                    </a:lnTo>
                    <a:lnTo>
                      <a:pt x="23" y="5"/>
                    </a:lnTo>
                    <a:lnTo>
                      <a:pt x="21" y="7"/>
                    </a:lnTo>
                    <a:lnTo>
                      <a:pt x="23" y="10"/>
                    </a:lnTo>
                    <a:lnTo>
                      <a:pt x="23" y="10"/>
                    </a:lnTo>
                    <a:lnTo>
                      <a:pt x="24" y="13"/>
                    </a:lnTo>
                    <a:lnTo>
                      <a:pt x="24" y="17"/>
                    </a:lnTo>
                    <a:lnTo>
                      <a:pt x="24" y="22"/>
                    </a:lnTo>
                    <a:lnTo>
                      <a:pt x="23" y="22"/>
                    </a:lnTo>
                    <a:lnTo>
                      <a:pt x="21" y="22"/>
                    </a:lnTo>
                    <a:lnTo>
                      <a:pt x="21" y="22"/>
                    </a:lnTo>
                    <a:lnTo>
                      <a:pt x="19" y="20"/>
                    </a:lnTo>
                    <a:lnTo>
                      <a:pt x="17" y="17"/>
                    </a:lnTo>
                    <a:lnTo>
                      <a:pt x="16" y="16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0" y="20"/>
                    </a:lnTo>
                    <a:lnTo>
                      <a:pt x="7" y="25"/>
                    </a:lnTo>
                    <a:lnTo>
                      <a:pt x="6" y="27"/>
                    </a:lnTo>
                    <a:lnTo>
                      <a:pt x="6" y="27"/>
                    </a:lnTo>
                    <a:lnTo>
                      <a:pt x="4" y="30"/>
                    </a:lnTo>
                    <a:lnTo>
                      <a:pt x="3" y="30"/>
                    </a:lnTo>
                    <a:lnTo>
                      <a:pt x="0" y="33"/>
                    </a:lnTo>
                    <a:lnTo>
                      <a:pt x="0" y="33"/>
                    </a:lnTo>
                    <a:lnTo>
                      <a:pt x="3" y="36"/>
                    </a:lnTo>
                    <a:lnTo>
                      <a:pt x="3" y="36"/>
                    </a:lnTo>
                    <a:lnTo>
                      <a:pt x="3" y="37"/>
                    </a:lnTo>
                    <a:lnTo>
                      <a:pt x="3" y="40"/>
                    </a:lnTo>
                    <a:lnTo>
                      <a:pt x="3" y="44"/>
                    </a:lnTo>
                    <a:lnTo>
                      <a:pt x="4" y="49"/>
                    </a:lnTo>
                    <a:lnTo>
                      <a:pt x="4" y="49"/>
                    </a:lnTo>
                    <a:lnTo>
                      <a:pt x="6" y="49"/>
                    </a:lnTo>
                    <a:lnTo>
                      <a:pt x="6" y="50"/>
                    </a:lnTo>
                    <a:lnTo>
                      <a:pt x="10" y="49"/>
                    </a:lnTo>
                    <a:lnTo>
                      <a:pt x="13" y="49"/>
                    </a:lnTo>
                    <a:lnTo>
                      <a:pt x="14" y="50"/>
                    </a:lnTo>
                    <a:lnTo>
                      <a:pt x="16" y="52"/>
                    </a:lnTo>
                    <a:lnTo>
                      <a:pt x="16" y="52"/>
                    </a:lnTo>
                    <a:lnTo>
                      <a:pt x="16" y="57"/>
                    </a:lnTo>
                    <a:lnTo>
                      <a:pt x="16" y="60"/>
                    </a:lnTo>
                    <a:lnTo>
                      <a:pt x="14" y="64"/>
                    </a:lnTo>
                    <a:lnTo>
                      <a:pt x="14" y="69"/>
                    </a:lnTo>
                    <a:lnTo>
                      <a:pt x="14" y="69"/>
                    </a:lnTo>
                    <a:lnTo>
                      <a:pt x="13" y="73"/>
                    </a:lnTo>
                    <a:lnTo>
                      <a:pt x="11" y="76"/>
                    </a:lnTo>
                    <a:lnTo>
                      <a:pt x="10" y="79"/>
                    </a:lnTo>
                    <a:lnTo>
                      <a:pt x="10" y="81"/>
                    </a:lnTo>
                    <a:lnTo>
                      <a:pt x="10" y="81"/>
                    </a:lnTo>
                    <a:lnTo>
                      <a:pt x="10" y="83"/>
                    </a:lnTo>
                    <a:lnTo>
                      <a:pt x="11" y="84"/>
                    </a:lnTo>
                    <a:lnTo>
                      <a:pt x="16" y="83"/>
                    </a:lnTo>
                    <a:lnTo>
                      <a:pt x="24" y="76"/>
                    </a:lnTo>
                    <a:lnTo>
                      <a:pt x="24" y="76"/>
                    </a:lnTo>
                    <a:lnTo>
                      <a:pt x="28" y="74"/>
                    </a:lnTo>
                    <a:lnTo>
                      <a:pt x="31" y="73"/>
                    </a:lnTo>
                    <a:lnTo>
                      <a:pt x="34" y="74"/>
                    </a:lnTo>
                    <a:lnTo>
                      <a:pt x="36" y="76"/>
                    </a:lnTo>
                    <a:lnTo>
                      <a:pt x="36" y="76"/>
                    </a:lnTo>
                    <a:lnTo>
                      <a:pt x="38" y="77"/>
                    </a:lnTo>
                    <a:lnTo>
                      <a:pt x="41" y="76"/>
                    </a:lnTo>
                    <a:lnTo>
                      <a:pt x="44" y="74"/>
                    </a:lnTo>
                    <a:lnTo>
                      <a:pt x="46" y="73"/>
                    </a:lnTo>
                    <a:lnTo>
                      <a:pt x="46" y="73"/>
                    </a:lnTo>
                    <a:lnTo>
                      <a:pt x="48" y="70"/>
                    </a:lnTo>
                    <a:lnTo>
                      <a:pt x="53" y="70"/>
                    </a:lnTo>
                    <a:lnTo>
                      <a:pt x="57" y="70"/>
                    </a:lnTo>
                    <a:lnTo>
                      <a:pt x="61" y="71"/>
                    </a:lnTo>
                    <a:lnTo>
                      <a:pt x="61" y="71"/>
                    </a:lnTo>
                    <a:lnTo>
                      <a:pt x="67" y="79"/>
                    </a:lnTo>
                    <a:lnTo>
                      <a:pt x="73" y="84"/>
                    </a:lnTo>
                    <a:lnTo>
                      <a:pt x="73" y="84"/>
                    </a:lnTo>
                    <a:lnTo>
                      <a:pt x="74" y="86"/>
                    </a:lnTo>
                    <a:lnTo>
                      <a:pt x="74" y="87"/>
                    </a:lnTo>
                    <a:lnTo>
                      <a:pt x="73" y="94"/>
                    </a:lnTo>
                    <a:lnTo>
                      <a:pt x="73" y="100"/>
                    </a:lnTo>
                    <a:lnTo>
                      <a:pt x="73" y="101"/>
                    </a:lnTo>
                    <a:lnTo>
                      <a:pt x="74" y="103"/>
                    </a:lnTo>
                    <a:lnTo>
                      <a:pt x="74" y="103"/>
                    </a:lnTo>
                    <a:lnTo>
                      <a:pt x="78" y="106"/>
                    </a:lnTo>
                    <a:lnTo>
                      <a:pt x="81" y="108"/>
                    </a:lnTo>
                    <a:lnTo>
                      <a:pt x="84" y="114"/>
                    </a:lnTo>
                    <a:lnTo>
                      <a:pt x="85" y="120"/>
                    </a:lnTo>
                    <a:lnTo>
                      <a:pt x="85" y="120"/>
                    </a:lnTo>
                    <a:lnTo>
                      <a:pt x="85" y="126"/>
                    </a:lnTo>
                    <a:lnTo>
                      <a:pt x="85" y="130"/>
                    </a:lnTo>
                    <a:lnTo>
                      <a:pt x="85" y="134"/>
                    </a:lnTo>
                    <a:lnTo>
                      <a:pt x="83" y="138"/>
                    </a:lnTo>
                    <a:lnTo>
                      <a:pt x="83" y="138"/>
                    </a:lnTo>
                    <a:lnTo>
                      <a:pt x="88" y="140"/>
                    </a:lnTo>
                    <a:lnTo>
                      <a:pt x="90" y="141"/>
                    </a:lnTo>
                    <a:lnTo>
                      <a:pt x="90" y="143"/>
                    </a:lnTo>
                    <a:lnTo>
                      <a:pt x="90" y="143"/>
                    </a:lnTo>
                    <a:lnTo>
                      <a:pt x="90" y="144"/>
                    </a:lnTo>
                    <a:lnTo>
                      <a:pt x="92" y="144"/>
                    </a:lnTo>
                    <a:lnTo>
                      <a:pt x="94" y="141"/>
                    </a:lnTo>
                    <a:lnTo>
                      <a:pt x="94" y="138"/>
                    </a:lnTo>
                    <a:lnTo>
                      <a:pt x="94" y="138"/>
                    </a:lnTo>
                    <a:lnTo>
                      <a:pt x="95" y="136"/>
                    </a:lnTo>
                    <a:lnTo>
                      <a:pt x="98" y="134"/>
                    </a:lnTo>
                    <a:lnTo>
                      <a:pt x="102" y="134"/>
                    </a:lnTo>
                    <a:lnTo>
                      <a:pt x="105" y="136"/>
                    </a:lnTo>
                    <a:lnTo>
                      <a:pt x="105" y="136"/>
                    </a:lnTo>
                    <a:lnTo>
                      <a:pt x="111" y="136"/>
                    </a:lnTo>
                    <a:lnTo>
                      <a:pt x="114" y="134"/>
                    </a:lnTo>
                    <a:lnTo>
                      <a:pt x="117" y="133"/>
                    </a:lnTo>
                    <a:lnTo>
                      <a:pt x="117" y="133"/>
                    </a:lnTo>
                    <a:lnTo>
                      <a:pt x="117" y="127"/>
                    </a:lnTo>
                    <a:lnTo>
                      <a:pt x="117" y="127"/>
                    </a:lnTo>
                    <a:lnTo>
                      <a:pt x="117" y="117"/>
                    </a:lnTo>
                    <a:lnTo>
                      <a:pt x="117" y="113"/>
                    </a:lnTo>
                    <a:lnTo>
                      <a:pt x="114" y="110"/>
                    </a:lnTo>
                    <a:lnTo>
                      <a:pt x="114" y="110"/>
                    </a:lnTo>
                    <a:lnTo>
                      <a:pt x="107" y="106"/>
                    </a:lnTo>
                    <a:lnTo>
                      <a:pt x="104" y="101"/>
                    </a:lnTo>
                    <a:lnTo>
                      <a:pt x="101" y="99"/>
                    </a:lnTo>
                    <a:lnTo>
                      <a:pt x="101" y="99"/>
                    </a:lnTo>
                    <a:lnTo>
                      <a:pt x="98" y="93"/>
                    </a:lnTo>
                    <a:lnTo>
                      <a:pt x="94" y="89"/>
                    </a:lnTo>
                    <a:lnTo>
                      <a:pt x="91" y="84"/>
                    </a:lnTo>
                    <a:lnTo>
                      <a:pt x="88" y="80"/>
                    </a:lnTo>
                    <a:lnTo>
                      <a:pt x="88" y="80"/>
                    </a:lnTo>
                    <a:lnTo>
                      <a:pt x="83" y="73"/>
                    </a:lnTo>
                    <a:lnTo>
                      <a:pt x="81" y="70"/>
                    </a:lnTo>
                    <a:lnTo>
                      <a:pt x="80" y="66"/>
                    </a:lnTo>
                    <a:lnTo>
                      <a:pt x="80" y="66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71" name="Freeform 252">
                <a:extLst>
                  <a:ext uri="{FF2B5EF4-FFF2-40B4-BE49-F238E27FC236}">
                    <a16:creationId xmlns:a16="http://schemas.microsoft.com/office/drawing/2014/main" id="{CAA55B4C-CDDE-CAE2-DDD2-91DCD10603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95373" y="2888640"/>
                <a:ext cx="253405" cy="201375"/>
              </a:xfrm>
              <a:custGeom>
                <a:avLst/>
                <a:gdLst/>
                <a:ahLst/>
                <a:cxnLst>
                  <a:cxn ang="0">
                    <a:pos x="3" y="33"/>
                  </a:cxn>
                  <a:cxn ang="0">
                    <a:pos x="2" y="41"/>
                  </a:cxn>
                  <a:cxn ang="0">
                    <a:pos x="2" y="48"/>
                  </a:cxn>
                  <a:cxn ang="0">
                    <a:pos x="6" y="55"/>
                  </a:cxn>
                  <a:cxn ang="0">
                    <a:pos x="8" y="64"/>
                  </a:cxn>
                  <a:cxn ang="0">
                    <a:pos x="12" y="77"/>
                  </a:cxn>
                  <a:cxn ang="0">
                    <a:pos x="12" y="84"/>
                  </a:cxn>
                  <a:cxn ang="0">
                    <a:pos x="22" y="89"/>
                  </a:cxn>
                  <a:cxn ang="0">
                    <a:pos x="32" y="97"/>
                  </a:cxn>
                  <a:cxn ang="0">
                    <a:pos x="36" y="101"/>
                  </a:cxn>
                  <a:cxn ang="0">
                    <a:pos x="40" y="101"/>
                  </a:cxn>
                  <a:cxn ang="0">
                    <a:pos x="50" y="99"/>
                  </a:cxn>
                  <a:cxn ang="0">
                    <a:pos x="53" y="101"/>
                  </a:cxn>
                  <a:cxn ang="0">
                    <a:pos x="56" y="107"/>
                  </a:cxn>
                  <a:cxn ang="0">
                    <a:pos x="64" y="108"/>
                  </a:cxn>
                  <a:cxn ang="0">
                    <a:pos x="70" y="115"/>
                  </a:cxn>
                  <a:cxn ang="0">
                    <a:pos x="74" y="118"/>
                  </a:cxn>
                  <a:cxn ang="0">
                    <a:pos x="82" y="117"/>
                  </a:cxn>
                  <a:cxn ang="0">
                    <a:pos x="92" y="118"/>
                  </a:cxn>
                  <a:cxn ang="0">
                    <a:pos x="99" y="118"/>
                  </a:cxn>
                  <a:cxn ang="0">
                    <a:pos x="107" y="119"/>
                  </a:cxn>
                  <a:cxn ang="0">
                    <a:pos x="121" y="122"/>
                  </a:cxn>
                  <a:cxn ang="0">
                    <a:pos x="131" y="125"/>
                  </a:cxn>
                  <a:cxn ang="0">
                    <a:pos x="130" y="114"/>
                  </a:cxn>
                  <a:cxn ang="0">
                    <a:pos x="146" y="98"/>
                  </a:cxn>
                  <a:cxn ang="0">
                    <a:pos x="150" y="95"/>
                  </a:cxn>
                  <a:cxn ang="0">
                    <a:pos x="153" y="89"/>
                  </a:cxn>
                  <a:cxn ang="0">
                    <a:pos x="146" y="77"/>
                  </a:cxn>
                  <a:cxn ang="0">
                    <a:pos x="144" y="62"/>
                  </a:cxn>
                  <a:cxn ang="0">
                    <a:pos x="140" y="57"/>
                  </a:cxn>
                  <a:cxn ang="0">
                    <a:pos x="140" y="52"/>
                  </a:cxn>
                  <a:cxn ang="0">
                    <a:pos x="148" y="47"/>
                  </a:cxn>
                  <a:cxn ang="0">
                    <a:pos x="150" y="35"/>
                  </a:cxn>
                  <a:cxn ang="0">
                    <a:pos x="146" y="31"/>
                  </a:cxn>
                  <a:cxn ang="0">
                    <a:pos x="146" y="21"/>
                  </a:cxn>
                  <a:cxn ang="0">
                    <a:pos x="144" y="17"/>
                  </a:cxn>
                  <a:cxn ang="0">
                    <a:pos x="133" y="11"/>
                  </a:cxn>
                  <a:cxn ang="0">
                    <a:pos x="121" y="11"/>
                  </a:cxn>
                  <a:cxn ang="0">
                    <a:pos x="90" y="10"/>
                  </a:cxn>
                  <a:cxn ang="0">
                    <a:pos x="79" y="10"/>
                  </a:cxn>
                  <a:cxn ang="0">
                    <a:pos x="70" y="10"/>
                  </a:cxn>
                  <a:cxn ang="0">
                    <a:pos x="66" y="1"/>
                  </a:cxn>
                  <a:cxn ang="0">
                    <a:pos x="52" y="3"/>
                  </a:cxn>
                  <a:cxn ang="0">
                    <a:pos x="32" y="11"/>
                  </a:cxn>
                  <a:cxn ang="0">
                    <a:pos x="25" y="14"/>
                  </a:cxn>
                  <a:cxn ang="0">
                    <a:pos x="8" y="18"/>
                  </a:cxn>
                  <a:cxn ang="0">
                    <a:pos x="5" y="23"/>
                  </a:cxn>
                  <a:cxn ang="0">
                    <a:pos x="2" y="25"/>
                  </a:cxn>
                </a:cxnLst>
                <a:rect l="0" t="0" r="r" b="b"/>
                <a:pathLst>
                  <a:path w="153" h="125">
                    <a:moveTo>
                      <a:pt x="2" y="25"/>
                    </a:moveTo>
                    <a:lnTo>
                      <a:pt x="2" y="25"/>
                    </a:lnTo>
                    <a:lnTo>
                      <a:pt x="3" y="33"/>
                    </a:lnTo>
                    <a:lnTo>
                      <a:pt x="2" y="38"/>
                    </a:lnTo>
                    <a:lnTo>
                      <a:pt x="2" y="41"/>
                    </a:lnTo>
                    <a:lnTo>
                      <a:pt x="2" y="41"/>
                    </a:lnTo>
                    <a:lnTo>
                      <a:pt x="0" y="44"/>
                    </a:lnTo>
                    <a:lnTo>
                      <a:pt x="0" y="45"/>
                    </a:lnTo>
                    <a:lnTo>
                      <a:pt x="2" y="48"/>
                    </a:lnTo>
                    <a:lnTo>
                      <a:pt x="2" y="48"/>
                    </a:lnTo>
                    <a:lnTo>
                      <a:pt x="5" y="51"/>
                    </a:lnTo>
                    <a:lnTo>
                      <a:pt x="6" y="55"/>
                    </a:lnTo>
                    <a:lnTo>
                      <a:pt x="6" y="55"/>
                    </a:lnTo>
                    <a:lnTo>
                      <a:pt x="8" y="60"/>
                    </a:lnTo>
                    <a:lnTo>
                      <a:pt x="8" y="64"/>
                    </a:lnTo>
                    <a:lnTo>
                      <a:pt x="8" y="64"/>
                    </a:lnTo>
                    <a:lnTo>
                      <a:pt x="9" y="72"/>
                    </a:lnTo>
                    <a:lnTo>
                      <a:pt x="12" y="77"/>
                    </a:lnTo>
                    <a:lnTo>
                      <a:pt x="12" y="77"/>
                    </a:lnTo>
                    <a:lnTo>
                      <a:pt x="13" y="81"/>
                    </a:lnTo>
                    <a:lnTo>
                      <a:pt x="12" y="84"/>
                    </a:lnTo>
                    <a:lnTo>
                      <a:pt x="12" y="84"/>
                    </a:lnTo>
                    <a:lnTo>
                      <a:pt x="22" y="89"/>
                    </a:lnTo>
                    <a:lnTo>
                      <a:pt x="22" y="89"/>
                    </a:lnTo>
                    <a:lnTo>
                      <a:pt x="30" y="94"/>
                    </a:lnTo>
                    <a:lnTo>
                      <a:pt x="32" y="95"/>
                    </a:lnTo>
                    <a:lnTo>
                      <a:pt x="32" y="97"/>
                    </a:lnTo>
                    <a:lnTo>
                      <a:pt x="32" y="97"/>
                    </a:lnTo>
                    <a:lnTo>
                      <a:pt x="33" y="99"/>
                    </a:lnTo>
                    <a:lnTo>
                      <a:pt x="36" y="101"/>
                    </a:lnTo>
                    <a:lnTo>
                      <a:pt x="39" y="102"/>
                    </a:lnTo>
                    <a:lnTo>
                      <a:pt x="40" y="101"/>
                    </a:lnTo>
                    <a:lnTo>
                      <a:pt x="40" y="101"/>
                    </a:lnTo>
                    <a:lnTo>
                      <a:pt x="43" y="99"/>
                    </a:lnTo>
                    <a:lnTo>
                      <a:pt x="45" y="99"/>
                    </a:lnTo>
                    <a:lnTo>
                      <a:pt x="50" y="99"/>
                    </a:lnTo>
                    <a:lnTo>
                      <a:pt x="50" y="99"/>
                    </a:lnTo>
                    <a:lnTo>
                      <a:pt x="52" y="99"/>
                    </a:lnTo>
                    <a:lnTo>
                      <a:pt x="53" y="101"/>
                    </a:lnTo>
                    <a:lnTo>
                      <a:pt x="55" y="105"/>
                    </a:lnTo>
                    <a:lnTo>
                      <a:pt x="55" y="105"/>
                    </a:lnTo>
                    <a:lnTo>
                      <a:pt x="56" y="107"/>
                    </a:lnTo>
                    <a:lnTo>
                      <a:pt x="59" y="107"/>
                    </a:lnTo>
                    <a:lnTo>
                      <a:pt x="64" y="108"/>
                    </a:lnTo>
                    <a:lnTo>
                      <a:pt x="64" y="108"/>
                    </a:lnTo>
                    <a:lnTo>
                      <a:pt x="66" y="109"/>
                    </a:lnTo>
                    <a:lnTo>
                      <a:pt x="67" y="112"/>
                    </a:lnTo>
                    <a:lnTo>
                      <a:pt x="70" y="115"/>
                    </a:lnTo>
                    <a:lnTo>
                      <a:pt x="72" y="118"/>
                    </a:lnTo>
                    <a:lnTo>
                      <a:pt x="72" y="118"/>
                    </a:lnTo>
                    <a:lnTo>
                      <a:pt x="74" y="118"/>
                    </a:lnTo>
                    <a:lnTo>
                      <a:pt x="77" y="117"/>
                    </a:lnTo>
                    <a:lnTo>
                      <a:pt x="80" y="117"/>
                    </a:lnTo>
                    <a:lnTo>
                      <a:pt x="82" y="117"/>
                    </a:lnTo>
                    <a:lnTo>
                      <a:pt x="82" y="117"/>
                    </a:lnTo>
                    <a:lnTo>
                      <a:pt x="87" y="118"/>
                    </a:lnTo>
                    <a:lnTo>
                      <a:pt x="92" y="118"/>
                    </a:lnTo>
                    <a:lnTo>
                      <a:pt x="96" y="118"/>
                    </a:lnTo>
                    <a:lnTo>
                      <a:pt x="96" y="118"/>
                    </a:lnTo>
                    <a:lnTo>
                      <a:pt x="99" y="118"/>
                    </a:lnTo>
                    <a:lnTo>
                      <a:pt x="101" y="118"/>
                    </a:lnTo>
                    <a:lnTo>
                      <a:pt x="104" y="119"/>
                    </a:lnTo>
                    <a:lnTo>
                      <a:pt x="107" y="119"/>
                    </a:lnTo>
                    <a:lnTo>
                      <a:pt x="107" y="119"/>
                    </a:lnTo>
                    <a:lnTo>
                      <a:pt x="116" y="119"/>
                    </a:lnTo>
                    <a:lnTo>
                      <a:pt x="121" y="122"/>
                    </a:lnTo>
                    <a:lnTo>
                      <a:pt x="121" y="122"/>
                    </a:lnTo>
                    <a:lnTo>
                      <a:pt x="124" y="124"/>
                    </a:lnTo>
                    <a:lnTo>
                      <a:pt x="131" y="125"/>
                    </a:lnTo>
                    <a:lnTo>
                      <a:pt x="131" y="125"/>
                    </a:lnTo>
                    <a:lnTo>
                      <a:pt x="131" y="119"/>
                    </a:lnTo>
                    <a:lnTo>
                      <a:pt x="130" y="114"/>
                    </a:lnTo>
                    <a:lnTo>
                      <a:pt x="130" y="114"/>
                    </a:lnTo>
                    <a:lnTo>
                      <a:pt x="137" y="107"/>
                    </a:lnTo>
                    <a:lnTo>
                      <a:pt x="146" y="98"/>
                    </a:lnTo>
                    <a:lnTo>
                      <a:pt x="146" y="98"/>
                    </a:lnTo>
                    <a:lnTo>
                      <a:pt x="148" y="97"/>
                    </a:lnTo>
                    <a:lnTo>
                      <a:pt x="150" y="95"/>
                    </a:lnTo>
                    <a:lnTo>
                      <a:pt x="153" y="92"/>
                    </a:lnTo>
                    <a:lnTo>
                      <a:pt x="153" y="92"/>
                    </a:lnTo>
                    <a:lnTo>
                      <a:pt x="153" y="89"/>
                    </a:lnTo>
                    <a:lnTo>
                      <a:pt x="150" y="85"/>
                    </a:lnTo>
                    <a:lnTo>
                      <a:pt x="146" y="77"/>
                    </a:lnTo>
                    <a:lnTo>
                      <a:pt x="146" y="77"/>
                    </a:lnTo>
                    <a:lnTo>
                      <a:pt x="144" y="71"/>
                    </a:lnTo>
                    <a:lnTo>
                      <a:pt x="144" y="62"/>
                    </a:lnTo>
                    <a:lnTo>
                      <a:pt x="144" y="62"/>
                    </a:lnTo>
                    <a:lnTo>
                      <a:pt x="144" y="61"/>
                    </a:lnTo>
                    <a:lnTo>
                      <a:pt x="143" y="58"/>
                    </a:lnTo>
                    <a:lnTo>
                      <a:pt x="140" y="57"/>
                    </a:lnTo>
                    <a:lnTo>
                      <a:pt x="140" y="55"/>
                    </a:lnTo>
                    <a:lnTo>
                      <a:pt x="140" y="55"/>
                    </a:lnTo>
                    <a:lnTo>
                      <a:pt x="140" y="52"/>
                    </a:lnTo>
                    <a:lnTo>
                      <a:pt x="143" y="51"/>
                    </a:lnTo>
                    <a:lnTo>
                      <a:pt x="148" y="47"/>
                    </a:lnTo>
                    <a:lnTo>
                      <a:pt x="148" y="47"/>
                    </a:lnTo>
                    <a:lnTo>
                      <a:pt x="150" y="44"/>
                    </a:lnTo>
                    <a:lnTo>
                      <a:pt x="150" y="40"/>
                    </a:lnTo>
                    <a:lnTo>
                      <a:pt x="150" y="35"/>
                    </a:lnTo>
                    <a:lnTo>
                      <a:pt x="148" y="33"/>
                    </a:lnTo>
                    <a:lnTo>
                      <a:pt x="148" y="33"/>
                    </a:lnTo>
                    <a:lnTo>
                      <a:pt x="146" y="31"/>
                    </a:lnTo>
                    <a:lnTo>
                      <a:pt x="146" y="28"/>
                    </a:lnTo>
                    <a:lnTo>
                      <a:pt x="144" y="24"/>
                    </a:lnTo>
                    <a:lnTo>
                      <a:pt x="146" y="21"/>
                    </a:lnTo>
                    <a:lnTo>
                      <a:pt x="146" y="21"/>
                    </a:lnTo>
                    <a:lnTo>
                      <a:pt x="146" y="18"/>
                    </a:lnTo>
                    <a:lnTo>
                      <a:pt x="144" y="17"/>
                    </a:lnTo>
                    <a:lnTo>
                      <a:pt x="140" y="14"/>
                    </a:lnTo>
                    <a:lnTo>
                      <a:pt x="133" y="11"/>
                    </a:lnTo>
                    <a:lnTo>
                      <a:pt x="133" y="11"/>
                    </a:lnTo>
                    <a:lnTo>
                      <a:pt x="133" y="11"/>
                    </a:lnTo>
                    <a:lnTo>
                      <a:pt x="133" y="11"/>
                    </a:lnTo>
                    <a:lnTo>
                      <a:pt x="121" y="11"/>
                    </a:lnTo>
                    <a:lnTo>
                      <a:pt x="109" y="11"/>
                    </a:lnTo>
                    <a:lnTo>
                      <a:pt x="90" y="10"/>
                    </a:lnTo>
                    <a:lnTo>
                      <a:pt x="90" y="10"/>
                    </a:lnTo>
                    <a:lnTo>
                      <a:pt x="83" y="7"/>
                    </a:lnTo>
                    <a:lnTo>
                      <a:pt x="83" y="7"/>
                    </a:lnTo>
                    <a:lnTo>
                      <a:pt x="79" y="10"/>
                    </a:lnTo>
                    <a:lnTo>
                      <a:pt x="74" y="11"/>
                    </a:lnTo>
                    <a:lnTo>
                      <a:pt x="74" y="11"/>
                    </a:lnTo>
                    <a:lnTo>
                      <a:pt x="70" y="10"/>
                    </a:lnTo>
                    <a:lnTo>
                      <a:pt x="67" y="7"/>
                    </a:lnTo>
                    <a:lnTo>
                      <a:pt x="66" y="1"/>
                    </a:lnTo>
                    <a:lnTo>
                      <a:pt x="66" y="1"/>
                    </a:lnTo>
                    <a:lnTo>
                      <a:pt x="64" y="0"/>
                    </a:lnTo>
                    <a:lnTo>
                      <a:pt x="62" y="0"/>
                    </a:lnTo>
                    <a:lnTo>
                      <a:pt x="52" y="3"/>
                    </a:lnTo>
                    <a:lnTo>
                      <a:pt x="40" y="6"/>
                    </a:lnTo>
                    <a:lnTo>
                      <a:pt x="35" y="8"/>
                    </a:lnTo>
                    <a:lnTo>
                      <a:pt x="32" y="11"/>
                    </a:lnTo>
                    <a:lnTo>
                      <a:pt x="32" y="11"/>
                    </a:lnTo>
                    <a:lnTo>
                      <a:pt x="27" y="13"/>
                    </a:lnTo>
                    <a:lnTo>
                      <a:pt x="25" y="14"/>
                    </a:lnTo>
                    <a:lnTo>
                      <a:pt x="16" y="17"/>
                    </a:lnTo>
                    <a:lnTo>
                      <a:pt x="9" y="17"/>
                    </a:lnTo>
                    <a:lnTo>
                      <a:pt x="8" y="18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5" y="23"/>
                    </a:lnTo>
                    <a:lnTo>
                      <a:pt x="2" y="23"/>
                    </a:lnTo>
                    <a:lnTo>
                      <a:pt x="2" y="23"/>
                    </a:lnTo>
                    <a:lnTo>
                      <a:pt x="2" y="25"/>
                    </a:lnTo>
                    <a:lnTo>
                      <a:pt x="2" y="2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72" name="Freeform 253">
                <a:extLst>
                  <a:ext uri="{FF2B5EF4-FFF2-40B4-BE49-F238E27FC236}">
                    <a16:creationId xmlns:a16="http://schemas.microsoft.com/office/drawing/2014/main" id="{9EA22FEB-5B69-7B85-509C-B04D972A10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31810" y="3218894"/>
                <a:ext cx="94406" cy="86994"/>
              </a:xfrm>
              <a:custGeom>
                <a:avLst/>
                <a:gdLst/>
                <a:ahLst/>
                <a:cxnLst>
                  <a:cxn ang="0">
                    <a:pos x="42" y="49"/>
                  </a:cxn>
                  <a:cxn ang="0">
                    <a:pos x="42" y="49"/>
                  </a:cxn>
                  <a:cxn ang="0">
                    <a:pos x="44" y="45"/>
                  </a:cxn>
                  <a:cxn ang="0">
                    <a:pos x="47" y="38"/>
                  </a:cxn>
                  <a:cxn ang="0">
                    <a:pos x="51" y="34"/>
                  </a:cxn>
                  <a:cxn ang="0">
                    <a:pos x="55" y="31"/>
                  </a:cxn>
                  <a:cxn ang="0">
                    <a:pos x="55" y="31"/>
                  </a:cxn>
                  <a:cxn ang="0">
                    <a:pos x="55" y="28"/>
                  </a:cxn>
                  <a:cxn ang="0">
                    <a:pos x="57" y="22"/>
                  </a:cxn>
                  <a:cxn ang="0">
                    <a:pos x="57" y="10"/>
                  </a:cxn>
                  <a:cxn ang="0">
                    <a:pos x="57" y="10"/>
                  </a:cxn>
                  <a:cxn ang="0">
                    <a:pos x="47" y="4"/>
                  </a:cxn>
                  <a:cxn ang="0">
                    <a:pos x="42" y="3"/>
                  </a:cxn>
                  <a:cxn ang="0">
                    <a:pos x="42" y="3"/>
                  </a:cxn>
                  <a:cxn ang="0">
                    <a:pos x="31" y="1"/>
                  </a:cxn>
                  <a:cxn ang="0">
                    <a:pos x="17" y="0"/>
                  </a:cxn>
                  <a:cxn ang="0">
                    <a:pos x="17" y="0"/>
                  </a:cxn>
                  <a:cxn ang="0">
                    <a:pos x="14" y="0"/>
                  </a:cxn>
                  <a:cxn ang="0">
                    <a:pos x="13" y="1"/>
                  </a:cxn>
                  <a:cxn ang="0">
                    <a:pos x="10" y="3"/>
                  </a:cxn>
                  <a:cxn ang="0">
                    <a:pos x="7" y="3"/>
                  </a:cxn>
                  <a:cxn ang="0">
                    <a:pos x="7" y="3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1" y="8"/>
                  </a:cxn>
                  <a:cxn ang="0">
                    <a:pos x="4" y="11"/>
                  </a:cxn>
                  <a:cxn ang="0">
                    <a:pos x="7" y="14"/>
                  </a:cxn>
                  <a:cxn ang="0">
                    <a:pos x="7" y="17"/>
                  </a:cxn>
                  <a:cxn ang="0">
                    <a:pos x="7" y="17"/>
                  </a:cxn>
                  <a:cxn ang="0">
                    <a:pos x="8" y="20"/>
                  </a:cxn>
                  <a:cxn ang="0">
                    <a:pos x="10" y="21"/>
                  </a:cxn>
                  <a:cxn ang="0">
                    <a:pos x="14" y="25"/>
                  </a:cxn>
                  <a:cxn ang="0">
                    <a:pos x="18" y="30"/>
                  </a:cxn>
                  <a:cxn ang="0">
                    <a:pos x="21" y="32"/>
                  </a:cxn>
                  <a:cxn ang="0">
                    <a:pos x="21" y="32"/>
                  </a:cxn>
                  <a:cxn ang="0">
                    <a:pos x="21" y="35"/>
                  </a:cxn>
                  <a:cxn ang="0">
                    <a:pos x="25" y="38"/>
                  </a:cxn>
                  <a:cxn ang="0">
                    <a:pos x="30" y="42"/>
                  </a:cxn>
                  <a:cxn ang="0">
                    <a:pos x="34" y="48"/>
                  </a:cxn>
                  <a:cxn ang="0">
                    <a:pos x="34" y="48"/>
                  </a:cxn>
                  <a:cxn ang="0">
                    <a:pos x="42" y="54"/>
                  </a:cxn>
                  <a:cxn ang="0">
                    <a:pos x="42" y="54"/>
                  </a:cxn>
                  <a:cxn ang="0">
                    <a:pos x="42" y="49"/>
                  </a:cxn>
                  <a:cxn ang="0">
                    <a:pos x="42" y="49"/>
                  </a:cxn>
                </a:cxnLst>
                <a:rect l="0" t="0" r="r" b="b"/>
                <a:pathLst>
                  <a:path w="57" h="54">
                    <a:moveTo>
                      <a:pt x="42" y="49"/>
                    </a:moveTo>
                    <a:lnTo>
                      <a:pt x="42" y="49"/>
                    </a:lnTo>
                    <a:lnTo>
                      <a:pt x="44" y="45"/>
                    </a:lnTo>
                    <a:lnTo>
                      <a:pt x="47" y="38"/>
                    </a:lnTo>
                    <a:lnTo>
                      <a:pt x="51" y="34"/>
                    </a:lnTo>
                    <a:lnTo>
                      <a:pt x="55" y="31"/>
                    </a:lnTo>
                    <a:lnTo>
                      <a:pt x="55" y="31"/>
                    </a:lnTo>
                    <a:lnTo>
                      <a:pt x="55" y="28"/>
                    </a:lnTo>
                    <a:lnTo>
                      <a:pt x="57" y="22"/>
                    </a:lnTo>
                    <a:lnTo>
                      <a:pt x="57" y="10"/>
                    </a:lnTo>
                    <a:lnTo>
                      <a:pt x="57" y="10"/>
                    </a:lnTo>
                    <a:lnTo>
                      <a:pt x="47" y="4"/>
                    </a:lnTo>
                    <a:lnTo>
                      <a:pt x="42" y="3"/>
                    </a:lnTo>
                    <a:lnTo>
                      <a:pt x="42" y="3"/>
                    </a:lnTo>
                    <a:lnTo>
                      <a:pt x="31" y="1"/>
                    </a:lnTo>
                    <a:lnTo>
                      <a:pt x="17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3" y="1"/>
                    </a:lnTo>
                    <a:lnTo>
                      <a:pt x="10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4" y="1"/>
                    </a:lnTo>
                    <a:lnTo>
                      <a:pt x="3" y="1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1" y="8"/>
                    </a:lnTo>
                    <a:lnTo>
                      <a:pt x="4" y="11"/>
                    </a:lnTo>
                    <a:lnTo>
                      <a:pt x="7" y="14"/>
                    </a:lnTo>
                    <a:lnTo>
                      <a:pt x="7" y="17"/>
                    </a:lnTo>
                    <a:lnTo>
                      <a:pt x="7" y="17"/>
                    </a:lnTo>
                    <a:lnTo>
                      <a:pt x="8" y="20"/>
                    </a:lnTo>
                    <a:lnTo>
                      <a:pt x="10" y="21"/>
                    </a:lnTo>
                    <a:lnTo>
                      <a:pt x="14" y="25"/>
                    </a:lnTo>
                    <a:lnTo>
                      <a:pt x="18" y="30"/>
                    </a:lnTo>
                    <a:lnTo>
                      <a:pt x="21" y="32"/>
                    </a:lnTo>
                    <a:lnTo>
                      <a:pt x="21" y="32"/>
                    </a:lnTo>
                    <a:lnTo>
                      <a:pt x="21" y="35"/>
                    </a:lnTo>
                    <a:lnTo>
                      <a:pt x="25" y="38"/>
                    </a:lnTo>
                    <a:lnTo>
                      <a:pt x="30" y="42"/>
                    </a:lnTo>
                    <a:lnTo>
                      <a:pt x="34" y="48"/>
                    </a:lnTo>
                    <a:lnTo>
                      <a:pt x="34" y="48"/>
                    </a:lnTo>
                    <a:lnTo>
                      <a:pt x="42" y="54"/>
                    </a:lnTo>
                    <a:lnTo>
                      <a:pt x="42" y="54"/>
                    </a:lnTo>
                    <a:lnTo>
                      <a:pt x="42" y="49"/>
                    </a:lnTo>
                    <a:lnTo>
                      <a:pt x="42" y="49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73" name="Freeform 254">
                <a:extLst>
                  <a:ext uri="{FF2B5EF4-FFF2-40B4-BE49-F238E27FC236}">
                    <a16:creationId xmlns:a16="http://schemas.microsoft.com/office/drawing/2014/main" id="{8C5EDE8B-6360-5A32-A4F4-742A062908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83780" y="3175397"/>
                <a:ext cx="142437" cy="120825"/>
              </a:xfrm>
              <a:custGeom>
                <a:avLst/>
                <a:gdLst/>
                <a:ahLst/>
                <a:cxnLst>
                  <a:cxn ang="0">
                    <a:pos x="50" y="59"/>
                  </a:cxn>
                  <a:cxn ang="0">
                    <a:pos x="43" y="52"/>
                  </a:cxn>
                  <a:cxn ang="0">
                    <a:pos x="37" y="47"/>
                  </a:cxn>
                  <a:cxn ang="0">
                    <a:pos x="36" y="44"/>
                  </a:cxn>
                  <a:cxn ang="0">
                    <a:pos x="33" y="38"/>
                  </a:cxn>
                  <a:cxn ang="0">
                    <a:pos x="29" y="34"/>
                  </a:cxn>
                  <a:cxn ang="0">
                    <a:pos x="29" y="31"/>
                  </a:cxn>
                  <a:cxn ang="0">
                    <a:pos x="33" y="28"/>
                  </a:cxn>
                  <a:cxn ang="0">
                    <a:pos x="36" y="30"/>
                  </a:cxn>
                  <a:cxn ang="0">
                    <a:pos x="42" y="28"/>
                  </a:cxn>
                  <a:cxn ang="0">
                    <a:pos x="46" y="27"/>
                  </a:cxn>
                  <a:cxn ang="0">
                    <a:pos x="60" y="28"/>
                  </a:cxn>
                  <a:cxn ang="0">
                    <a:pos x="71" y="30"/>
                  </a:cxn>
                  <a:cxn ang="0">
                    <a:pos x="86" y="37"/>
                  </a:cxn>
                  <a:cxn ang="0">
                    <a:pos x="84" y="32"/>
                  </a:cxn>
                  <a:cxn ang="0">
                    <a:pos x="83" y="27"/>
                  </a:cxn>
                  <a:cxn ang="0">
                    <a:pos x="80" y="21"/>
                  </a:cxn>
                  <a:cxn ang="0">
                    <a:pos x="79" y="20"/>
                  </a:cxn>
                  <a:cxn ang="0">
                    <a:pos x="76" y="12"/>
                  </a:cxn>
                  <a:cxn ang="0">
                    <a:pos x="70" y="14"/>
                  </a:cxn>
                  <a:cxn ang="0">
                    <a:pos x="66" y="14"/>
                  </a:cxn>
                  <a:cxn ang="0">
                    <a:pos x="57" y="12"/>
                  </a:cxn>
                  <a:cxn ang="0">
                    <a:pos x="53" y="10"/>
                  </a:cxn>
                  <a:cxn ang="0">
                    <a:pos x="40" y="0"/>
                  </a:cxn>
                  <a:cxn ang="0">
                    <a:pos x="36" y="4"/>
                  </a:cxn>
                  <a:cxn ang="0">
                    <a:pos x="30" y="7"/>
                  </a:cxn>
                  <a:cxn ang="0">
                    <a:pos x="29" y="11"/>
                  </a:cxn>
                  <a:cxn ang="0">
                    <a:pos x="27" y="14"/>
                  </a:cxn>
                  <a:cxn ang="0">
                    <a:pos x="25" y="15"/>
                  </a:cxn>
                  <a:cxn ang="0">
                    <a:pos x="22" y="21"/>
                  </a:cxn>
                  <a:cxn ang="0">
                    <a:pos x="20" y="22"/>
                  </a:cxn>
                  <a:cxn ang="0">
                    <a:pos x="13" y="21"/>
                  </a:cxn>
                  <a:cxn ang="0">
                    <a:pos x="12" y="21"/>
                  </a:cxn>
                  <a:cxn ang="0">
                    <a:pos x="0" y="22"/>
                  </a:cxn>
                  <a:cxn ang="0">
                    <a:pos x="2" y="30"/>
                  </a:cxn>
                  <a:cxn ang="0">
                    <a:pos x="3" y="30"/>
                  </a:cxn>
                  <a:cxn ang="0">
                    <a:pos x="13" y="32"/>
                  </a:cxn>
                  <a:cxn ang="0">
                    <a:pos x="15" y="35"/>
                  </a:cxn>
                  <a:cxn ang="0">
                    <a:pos x="20" y="47"/>
                  </a:cxn>
                  <a:cxn ang="0">
                    <a:pos x="29" y="58"/>
                  </a:cxn>
                  <a:cxn ang="0">
                    <a:pos x="37" y="61"/>
                  </a:cxn>
                  <a:cxn ang="0">
                    <a:pos x="42" y="65"/>
                  </a:cxn>
                  <a:cxn ang="0">
                    <a:pos x="43" y="67"/>
                  </a:cxn>
                  <a:cxn ang="0">
                    <a:pos x="50" y="71"/>
                  </a:cxn>
                  <a:cxn ang="0">
                    <a:pos x="56" y="72"/>
                  </a:cxn>
                  <a:cxn ang="0">
                    <a:pos x="63" y="75"/>
                  </a:cxn>
                  <a:cxn ang="0">
                    <a:pos x="59" y="69"/>
                  </a:cxn>
                  <a:cxn ang="0">
                    <a:pos x="50" y="62"/>
                  </a:cxn>
                  <a:cxn ang="0">
                    <a:pos x="50" y="59"/>
                  </a:cxn>
                </a:cxnLst>
                <a:rect l="0" t="0" r="r" b="b"/>
                <a:pathLst>
                  <a:path w="86" h="75">
                    <a:moveTo>
                      <a:pt x="50" y="59"/>
                    </a:moveTo>
                    <a:lnTo>
                      <a:pt x="50" y="59"/>
                    </a:lnTo>
                    <a:lnTo>
                      <a:pt x="47" y="57"/>
                    </a:lnTo>
                    <a:lnTo>
                      <a:pt x="43" y="52"/>
                    </a:lnTo>
                    <a:lnTo>
                      <a:pt x="39" y="48"/>
                    </a:lnTo>
                    <a:lnTo>
                      <a:pt x="37" y="47"/>
                    </a:lnTo>
                    <a:lnTo>
                      <a:pt x="36" y="44"/>
                    </a:lnTo>
                    <a:lnTo>
                      <a:pt x="36" y="44"/>
                    </a:lnTo>
                    <a:lnTo>
                      <a:pt x="36" y="41"/>
                    </a:lnTo>
                    <a:lnTo>
                      <a:pt x="33" y="38"/>
                    </a:lnTo>
                    <a:lnTo>
                      <a:pt x="30" y="35"/>
                    </a:lnTo>
                    <a:lnTo>
                      <a:pt x="29" y="34"/>
                    </a:lnTo>
                    <a:lnTo>
                      <a:pt x="29" y="34"/>
                    </a:lnTo>
                    <a:lnTo>
                      <a:pt x="29" y="31"/>
                    </a:lnTo>
                    <a:lnTo>
                      <a:pt x="32" y="28"/>
                    </a:lnTo>
                    <a:lnTo>
                      <a:pt x="33" y="28"/>
                    </a:lnTo>
                    <a:lnTo>
                      <a:pt x="36" y="30"/>
                    </a:lnTo>
                    <a:lnTo>
                      <a:pt x="36" y="30"/>
                    </a:lnTo>
                    <a:lnTo>
                      <a:pt x="39" y="30"/>
                    </a:lnTo>
                    <a:lnTo>
                      <a:pt x="42" y="28"/>
                    </a:lnTo>
                    <a:lnTo>
                      <a:pt x="43" y="27"/>
                    </a:lnTo>
                    <a:lnTo>
                      <a:pt x="46" y="27"/>
                    </a:lnTo>
                    <a:lnTo>
                      <a:pt x="46" y="27"/>
                    </a:lnTo>
                    <a:lnTo>
                      <a:pt x="60" y="28"/>
                    </a:lnTo>
                    <a:lnTo>
                      <a:pt x="71" y="30"/>
                    </a:lnTo>
                    <a:lnTo>
                      <a:pt x="71" y="30"/>
                    </a:lnTo>
                    <a:lnTo>
                      <a:pt x="76" y="31"/>
                    </a:lnTo>
                    <a:lnTo>
                      <a:pt x="86" y="37"/>
                    </a:lnTo>
                    <a:lnTo>
                      <a:pt x="86" y="37"/>
                    </a:lnTo>
                    <a:lnTo>
                      <a:pt x="84" y="32"/>
                    </a:lnTo>
                    <a:lnTo>
                      <a:pt x="84" y="32"/>
                    </a:lnTo>
                    <a:lnTo>
                      <a:pt x="83" y="27"/>
                    </a:lnTo>
                    <a:lnTo>
                      <a:pt x="83" y="24"/>
                    </a:lnTo>
                    <a:lnTo>
                      <a:pt x="80" y="21"/>
                    </a:lnTo>
                    <a:lnTo>
                      <a:pt x="80" y="21"/>
                    </a:lnTo>
                    <a:lnTo>
                      <a:pt x="79" y="20"/>
                    </a:lnTo>
                    <a:lnTo>
                      <a:pt x="77" y="18"/>
                    </a:lnTo>
                    <a:lnTo>
                      <a:pt x="76" y="12"/>
                    </a:lnTo>
                    <a:lnTo>
                      <a:pt x="76" y="12"/>
                    </a:lnTo>
                    <a:lnTo>
                      <a:pt x="70" y="14"/>
                    </a:lnTo>
                    <a:lnTo>
                      <a:pt x="70" y="14"/>
                    </a:lnTo>
                    <a:lnTo>
                      <a:pt x="66" y="14"/>
                    </a:lnTo>
                    <a:lnTo>
                      <a:pt x="62" y="14"/>
                    </a:lnTo>
                    <a:lnTo>
                      <a:pt x="57" y="12"/>
                    </a:lnTo>
                    <a:lnTo>
                      <a:pt x="53" y="10"/>
                    </a:lnTo>
                    <a:lnTo>
                      <a:pt x="53" y="10"/>
                    </a:lnTo>
                    <a:lnTo>
                      <a:pt x="47" y="4"/>
                    </a:lnTo>
                    <a:lnTo>
                      <a:pt x="40" y="0"/>
                    </a:lnTo>
                    <a:lnTo>
                      <a:pt x="40" y="0"/>
                    </a:lnTo>
                    <a:lnTo>
                      <a:pt x="36" y="4"/>
                    </a:lnTo>
                    <a:lnTo>
                      <a:pt x="30" y="7"/>
                    </a:lnTo>
                    <a:lnTo>
                      <a:pt x="30" y="7"/>
                    </a:lnTo>
                    <a:lnTo>
                      <a:pt x="29" y="8"/>
                    </a:lnTo>
                    <a:lnTo>
                      <a:pt x="29" y="11"/>
                    </a:lnTo>
                    <a:lnTo>
                      <a:pt x="29" y="12"/>
                    </a:lnTo>
                    <a:lnTo>
                      <a:pt x="27" y="14"/>
                    </a:lnTo>
                    <a:lnTo>
                      <a:pt x="27" y="14"/>
                    </a:lnTo>
                    <a:lnTo>
                      <a:pt x="25" y="15"/>
                    </a:lnTo>
                    <a:lnTo>
                      <a:pt x="23" y="17"/>
                    </a:lnTo>
                    <a:lnTo>
                      <a:pt x="22" y="21"/>
                    </a:lnTo>
                    <a:lnTo>
                      <a:pt x="22" y="21"/>
                    </a:lnTo>
                    <a:lnTo>
                      <a:pt x="20" y="22"/>
                    </a:lnTo>
                    <a:lnTo>
                      <a:pt x="17" y="21"/>
                    </a:lnTo>
                    <a:lnTo>
                      <a:pt x="13" y="21"/>
                    </a:lnTo>
                    <a:lnTo>
                      <a:pt x="12" y="21"/>
                    </a:lnTo>
                    <a:lnTo>
                      <a:pt x="12" y="21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28"/>
                    </a:lnTo>
                    <a:lnTo>
                      <a:pt x="2" y="30"/>
                    </a:lnTo>
                    <a:lnTo>
                      <a:pt x="3" y="30"/>
                    </a:lnTo>
                    <a:lnTo>
                      <a:pt x="3" y="30"/>
                    </a:lnTo>
                    <a:lnTo>
                      <a:pt x="10" y="31"/>
                    </a:lnTo>
                    <a:lnTo>
                      <a:pt x="13" y="32"/>
                    </a:lnTo>
                    <a:lnTo>
                      <a:pt x="15" y="35"/>
                    </a:lnTo>
                    <a:lnTo>
                      <a:pt x="15" y="35"/>
                    </a:lnTo>
                    <a:lnTo>
                      <a:pt x="17" y="41"/>
                    </a:lnTo>
                    <a:lnTo>
                      <a:pt x="20" y="47"/>
                    </a:lnTo>
                    <a:lnTo>
                      <a:pt x="29" y="58"/>
                    </a:lnTo>
                    <a:lnTo>
                      <a:pt x="29" y="58"/>
                    </a:lnTo>
                    <a:lnTo>
                      <a:pt x="33" y="59"/>
                    </a:lnTo>
                    <a:lnTo>
                      <a:pt x="37" y="61"/>
                    </a:lnTo>
                    <a:lnTo>
                      <a:pt x="40" y="62"/>
                    </a:lnTo>
                    <a:lnTo>
                      <a:pt x="42" y="65"/>
                    </a:lnTo>
                    <a:lnTo>
                      <a:pt x="42" y="65"/>
                    </a:lnTo>
                    <a:lnTo>
                      <a:pt x="43" y="67"/>
                    </a:lnTo>
                    <a:lnTo>
                      <a:pt x="46" y="69"/>
                    </a:lnTo>
                    <a:lnTo>
                      <a:pt x="50" y="71"/>
                    </a:lnTo>
                    <a:lnTo>
                      <a:pt x="56" y="72"/>
                    </a:lnTo>
                    <a:lnTo>
                      <a:pt x="56" y="72"/>
                    </a:lnTo>
                    <a:lnTo>
                      <a:pt x="59" y="72"/>
                    </a:lnTo>
                    <a:lnTo>
                      <a:pt x="63" y="75"/>
                    </a:lnTo>
                    <a:lnTo>
                      <a:pt x="63" y="75"/>
                    </a:lnTo>
                    <a:lnTo>
                      <a:pt x="59" y="69"/>
                    </a:lnTo>
                    <a:lnTo>
                      <a:pt x="54" y="65"/>
                    </a:lnTo>
                    <a:lnTo>
                      <a:pt x="50" y="62"/>
                    </a:lnTo>
                    <a:lnTo>
                      <a:pt x="50" y="59"/>
                    </a:lnTo>
                    <a:lnTo>
                      <a:pt x="50" y="59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74" name="Freeform 255">
                <a:extLst>
                  <a:ext uri="{FF2B5EF4-FFF2-40B4-BE49-F238E27FC236}">
                    <a16:creationId xmlns:a16="http://schemas.microsoft.com/office/drawing/2014/main" id="{0EA41AE4-C13A-8F8B-1B25-92EE455690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21247" y="3301054"/>
                <a:ext cx="49687" cy="93438"/>
              </a:xfrm>
              <a:custGeom>
                <a:avLst/>
                <a:gdLst/>
                <a:ahLst/>
                <a:cxnLst>
                  <a:cxn ang="0">
                    <a:pos x="20" y="50"/>
                  </a:cxn>
                  <a:cxn ang="0">
                    <a:pos x="20" y="50"/>
                  </a:cxn>
                  <a:cxn ang="0">
                    <a:pos x="21" y="50"/>
                  </a:cxn>
                  <a:cxn ang="0">
                    <a:pos x="21" y="48"/>
                  </a:cxn>
                  <a:cxn ang="0">
                    <a:pos x="23" y="45"/>
                  </a:cxn>
                  <a:cxn ang="0">
                    <a:pos x="23" y="44"/>
                  </a:cxn>
                  <a:cxn ang="0">
                    <a:pos x="23" y="44"/>
                  </a:cxn>
                  <a:cxn ang="0">
                    <a:pos x="27" y="40"/>
                  </a:cxn>
                  <a:cxn ang="0">
                    <a:pos x="28" y="35"/>
                  </a:cxn>
                  <a:cxn ang="0">
                    <a:pos x="28" y="35"/>
                  </a:cxn>
                  <a:cxn ang="0">
                    <a:pos x="30" y="34"/>
                  </a:cxn>
                  <a:cxn ang="0">
                    <a:pos x="30" y="34"/>
                  </a:cxn>
                  <a:cxn ang="0">
                    <a:pos x="23" y="30"/>
                  </a:cxn>
                  <a:cxn ang="0">
                    <a:pos x="20" y="24"/>
                  </a:cxn>
                  <a:cxn ang="0">
                    <a:pos x="20" y="24"/>
                  </a:cxn>
                  <a:cxn ang="0">
                    <a:pos x="20" y="17"/>
                  </a:cxn>
                  <a:cxn ang="0">
                    <a:pos x="21" y="8"/>
                  </a:cxn>
                  <a:cxn ang="0">
                    <a:pos x="21" y="8"/>
                  </a:cxn>
                  <a:cxn ang="0">
                    <a:pos x="14" y="3"/>
                  </a:cxn>
                  <a:cxn ang="0">
                    <a:pos x="8" y="0"/>
                  </a:cxn>
                  <a:cxn ang="0">
                    <a:pos x="8" y="0"/>
                  </a:cxn>
                  <a:cxn ang="0">
                    <a:pos x="6" y="1"/>
                  </a:cxn>
                  <a:cxn ang="0">
                    <a:pos x="3" y="4"/>
                  </a:cxn>
                  <a:cxn ang="0">
                    <a:pos x="1" y="7"/>
                  </a:cxn>
                  <a:cxn ang="0">
                    <a:pos x="0" y="11"/>
                  </a:cxn>
                  <a:cxn ang="0">
                    <a:pos x="0" y="11"/>
                  </a:cxn>
                  <a:cxn ang="0">
                    <a:pos x="4" y="14"/>
                  </a:cxn>
                  <a:cxn ang="0">
                    <a:pos x="6" y="16"/>
                  </a:cxn>
                  <a:cxn ang="0">
                    <a:pos x="7" y="18"/>
                  </a:cxn>
                  <a:cxn ang="0">
                    <a:pos x="4" y="21"/>
                  </a:cxn>
                  <a:cxn ang="0">
                    <a:pos x="4" y="21"/>
                  </a:cxn>
                  <a:cxn ang="0">
                    <a:pos x="1" y="27"/>
                  </a:cxn>
                  <a:cxn ang="0">
                    <a:pos x="1" y="34"/>
                  </a:cxn>
                  <a:cxn ang="0">
                    <a:pos x="1" y="41"/>
                  </a:cxn>
                  <a:cxn ang="0">
                    <a:pos x="3" y="44"/>
                  </a:cxn>
                  <a:cxn ang="0">
                    <a:pos x="4" y="45"/>
                  </a:cxn>
                  <a:cxn ang="0">
                    <a:pos x="4" y="45"/>
                  </a:cxn>
                  <a:cxn ang="0">
                    <a:pos x="7" y="48"/>
                  </a:cxn>
                  <a:cxn ang="0">
                    <a:pos x="10" y="53"/>
                  </a:cxn>
                  <a:cxn ang="0">
                    <a:pos x="11" y="57"/>
                  </a:cxn>
                  <a:cxn ang="0">
                    <a:pos x="14" y="58"/>
                  </a:cxn>
                  <a:cxn ang="0">
                    <a:pos x="14" y="58"/>
                  </a:cxn>
                  <a:cxn ang="0">
                    <a:pos x="17" y="54"/>
                  </a:cxn>
                  <a:cxn ang="0">
                    <a:pos x="18" y="51"/>
                  </a:cxn>
                  <a:cxn ang="0">
                    <a:pos x="20" y="50"/>
                  </a:cxn>
                  <a:cxn ang="0">
                    <a:pos x="20" y="50"/>
                  </a:cxn>
                </a:cxnLst>
                <a:rect l="0" t="0" r="r" b="b"/>
                <a:pathLst>
                  <a:path w="30" h="58">
                    <a:moveTo>
                      <a:pt x="20" y="50"/>
                    </a:moveTo>
                    <a:lnTo>
                      <a:pt x="20" y="50"/>
                    </a:lnTo>
                    <a:lnTo>
                      <a:pt x="21" y="50"/>
                    </a:lnTo>
                    <a:lnTo>
                      <a:pt x="21" y="48"/>
                    </a:lnTo>
                    <a:lnTo>
                      <a:pt x="23" y="45"/>
                    </a:lnTo>
                    <a:lnTo>
                      <a:pt x="23" y="44"/>
                    </a:lnTo>
                    <a:lnTo>
                      <a:pt x="23" y="44"/>
                    </a:lnTo>
                    <a:lnTo>
                      <a:pt x="27" y="40"/>
                    </a:lnTo>
                    <a:lnTo>
                      <a:pt x="28" y="35"/>
                    </a:lnTo>
                    <a:lnTo>
                      <a:pt x="28" y="35"/>
                    </a:lnTo>
                    <a:lnTo>
                      <a:pt x="30" y="34"/>
                    </a:lnTo>
                    <a:lnTo>
                      <a:pt x="30" y="34"/>
                    </a:lnTo>
                    <a:lnTo>
                      <a:pt x="23" y="30"/>
                    </a:lnTo>
                    <a:lnTo>
                      <a:pt x="20" y="24"/>
                    </a:lnTo>
                    <a:lnTo>
                      <a:pt x="20" y="24"/>
                    </a:lnTo>
                    <a:lnTo>
                      <a:pt x="20" y="17"/>
                    </a:lnTo>
                    <a:lnTo>
                      <a:pt x="21" y="8"/>
                    </a:lnTo>
                    <a:lnTo>
                      <a:pt x="21" y="8"/>
                    </a:lnTo>
                    <a:lnTo>
                      <a:pt x="14" y="3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1"/>
                    </a:lnTo>
                    <a:lnTo>
                      <a:pt x="3" y="4"/>
                    </a:lnTo>
                    <a:lnTo>
                      <a:pt x="1" y="7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4" y="14"/>
                    </a:lnTo>
                    <a:lnTo>
                      <a:pt x="6" y="16"/>
                    </a:lnTo>
                    <a:lnTo>
                      <a:pt x="7" y="18"/>
                    </a:lnTo>
                    <a:lnTo>
                      <a:pt x="4" y="21"/>
                    </a:lnTo>
                    <a:lnTo>
                      <a:pt x="4" y="21"/>
                    </a:lnTo>
                    <a:lnTo>
                      <a:pt x="1" y="27"/>
                    </a:lnTo>
                    <a:lnTo>
                      <a:pt x="1" y="34"/>
                    </a:lnTo>
                    <a:lnTo>
                      <a:pt x="1" y="41"/>
                    </a:lnTo>
                    <a:lnTo>
                      <a:pt x="3" y="44"/>
                    </a:lnTo>
                    <a:lnTo>
                      <a:pt x="4" y="45"/>
                    </a:lnTo>
                    <a:lnTo>
                      <a:pt x="4" y="45"/>
                    </a:lnTo>
                    <a:lnTo>
                      <a:pt x="7" y="48"/>
                    </a:lnTo>
                    <a:lnTo>
                      <a:pt x="10" y="53"/>
                    </a:lnTo>
                    <a:lnTo>
                      <a:pt x="11" y="57"/>
                    </a:lnTo>
                    <a:lnTo>
                      <a:pt x="14" y="58"/>
                    </a:lnTo>
                    <a:lnTo>
                      <a:pt x="14" y="58"/>
                    </a:lnTo>
                    <a:lnTo>
                      <a:pt x="17" y="54"/>
                    </a:lnTo>
                    <a:lnTo>
                      <a:pt x="18" y="51"/>
                    </a:lnTo>
                    <a:lnTo>
                      <a:pt x="20" y="50"/>
                    </a:lnTo>
                    <a:lnTo>
                      <a:pt x="20" y="5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75" name="Freeform 256">
                <a:extLst>
                  <a:ext uri="{FF2B5EF4-FFF2-40B4-BE49-F238E27FC236}">
                    <a16:creationId xmlns:a16="http://schemas.microsoft.com/office/drawing/2014/main" id="{DD75DF1E-4512-7716-CB97-B56860FAB1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76124" y="3091625"/>
                <a:ext cx="195436" cy="88605"/>
              </a:xfrm>
              <a:custGeom>
                <a:avLst/>
                <a:gdLst/>
                <a:ahLst/>
                <a:cxnLst>
                  <a:cxn ang="0">
                    <a:pos x="99" y="5"/>
                  </a:cxn>
                  <a:cxn ang="0">
                    <a:pos x="91" y="0"/>
                  </a:cxn>
                  <a:cxn ang="0">
                    <a:pos x="85" y="0"/>
                  </a:cxn>
                  <a:cxn ang="0">
                    <a:pos x="82" y="8"/>
                  </a:cxn>
                  <a:cxn ang="0">
                    <a:pos x="80" y="9"/>
                  </a:cxn>
                  <a:cxn ang="0">
                    <a:pos x="68" y="9"/>
                  </a:cxn>
                  <a:cxn ang="0">
                    <a:pos x="64" y="12"/>
                  </a:cxn>
                  <a:cxn ang="0">
                    <a:pos x="60" y="15"/>
                  </a:cxn>
                  <a:cxn ang="0">
                    <a:pos x="58" y="16"/>
                  </a:cxn>
                  <a:cxn ang="0">
                    <a:pos x="53" y="20"/>
                  </a:cxn>
                  <a:cxn ang="0">
                    <a:pos x="53" y="25"/>
                  </a:cxn>
                  <a:cxn ang="0">
                    <a:pos x="51" y="30"/>
                  </a:cxn>
                  <a:cxn ang="0">
                    <a:pos x="47" y="29"/>
                  </a:cxn>
                  <a:cxn ang="0">
                    <a:pos x="38" y="29"/>
                  </a:cxn>
                  <a:cxn ang="0">
                    <a:pos x="30" y="32"/>
                  </a:cxn>
                  <a:cxn ang="0">
                    <a:pos x="28" y="33"/>
                  </a:cxn>
                  <a:cxn ang="0">
                    <a:pos x="21" y="33"/>
                  </a:cxn>
                  <a:cxn ang="0">
                    <a:pos x="16" y="32"/>
                  </a:cxn>
                  <a:cxn ang="0">
                    <a:pos x="11" y="35"/>
                  </a:cxn>
                  <a:cxn ang="0">
                    <a:pos x="10" y="36"/>
                  </a:cxn>
                  <a:cxn ang="0">
                    <a:pos x="4" y="33"/>
                  </a:cxn>
                  <a:cxn ang="0">
                    <a:pos x="3" y="32"/>
                  </a:cxn>
                  <a:cxn ang="0">
                    <a:pos x="0" y="36"/>
                  </a:cxn>
                  <a:cxn ang="0">
                    <a:pos x="0" y="40"/>
                  </a:cxn>
                  <a:cxn ang="0">
                    <a:pos x="6" y="45"/>
                  </a:cxn>
                  <a:cxn ang="0">
                    <a:pos x="8" y="45"/>
                  </a:cxn>
                  <a:cxn ang="0">
                    <a:pos x="14" y="45"/>
                  </a:cxn>
                  <a:cxn ang="0">
                    <a:pos x="18" y="47"/>
                  </a:cxn>
                  <a:cxn ang="0">
                    <a:pos x="24" y="46"/>
                  </a:cxn>
                  <a:cxn ang="0">
                    <a:pos x="28" y="43"/>
                  </a:cxn>
                  <a:cxn ang="0">
                    <a:pos x="35" y="42"/>
                  </a:cxn>
                  <a:cxn ang="0">
                    <a:pos x="41" y="42"/>
                  </a:cxn>
                  <a:cxn ang="0">
                    <a:pos x="44" y="49"/>
                  </a:cxn>
                  <a:cxn ang="0">
                    <a:pos x="50" y="50"/>
                  </a:cxn>
                  <a:cxn ang="0">
                    <a:pos x="60" y="50"/>
                  </a:cxn>
                  <a:cxn ang="0">
                    <a:pos x="77" y="55"/>
                  </a:cxn>
                  <a:cxn ang="0">
                    <a:pos x="80" y="53"/>
                  </a:cxn>
                  <a:cxn ang="0">
                    <a:pos x="87" y="50"/>
                  </a:cxn>
                  <a:cxn ang="0">
                    <a:pos x="91" y="49"/>
                  </a:cxn>
                  <a:cxn ang="0">
                    <a:pos x="98" y="47"/>
                  </a:cxn>
                  <a:cxn ang="0">
                    <a:pos x="102" y="46"/>
                  </a:cxn>
                  <a:cxn ang="0">
                    <a:pos x="102" y="46"/>
                  </a:cxn>
                  <a:cxn ang="0">
                    <a:pos x="104" y="42"/>
                  </a:cxn>
                  <a:cxn ang="0">
                    <a:pos x="105" y="40"/>
                  </a:cxn>
                  <a:cxn ang="0">
                    <a:pos x="107" y="36"/>
                  </a:cxn>
                  <a:cxn ang="0">
                    <a:pos x="107" y="35"/>
                  </a:cxn>
                  <a:cxn ang="0">
                    <a:pos x="108" y="30"/>
                  </a:cxn>
                  <a:cxn ang="0">
                    <a:pos x="109" y="29"/>
                  </a:cxn>
                  <a:cxn ang="0">
                    <a:pos x="114" y="29"/>
                  </a:cxn>
                  <a:cxn ang="0">
                    <a:pos x="117" y="25"/>
                  </a:cxn>
                  <a:cxn ang="0">
                    <a:pos x="117" y="22"/>
                  </a:cxn>
                  <a:cxn ang="0">
                    <a:pos x="118" y="20"/>
                  </a:cxn>
                  <a:cxn ang="0">
                    <a:pos x="112" y="6"/>
                  </a:cxn>
                  <a:cxn ang="0">
                    <a:pos x="107" y="8"/>
                  </a:cxn>
                  <a:cxn ang="0">
                    <a:pos x="99" y="5"/>
                  </a:cxn>
                </a:cxnLst>
                <a:rect l="0" t="0" r="r" b="b"/>
                <a:pathLst>
                  <a:path w="118" h="55">
                    <a:moveTo>
                      <a:pt x="99" y="5"/>
                    </a:moveTo>
                    <a:lnTo>
                      <a:pt x="99" y="5"/>
                    </a:lnTo>
                    <a:lnTo>
                      <a:pt x="95" y="2"/>
                    </a:lnTo>
                    <a:lnTo>
                      <a:pt x="91" y="0"/>
                    </a:lnTo>
                    <a:lnTo>
                      <a:pt x="85" y="0"/>
                    </a:lnTo>
                    <a:lnTo>
                      <a:pt x="85" y="0"/>
                    </a:lnTo>
                    <a:lnTo>
                      <a:pt x="84" y="3"/>
                    </a:lnTo>
                    <a:lnTo>
                      <a:pt x="82" y="8"/>
                    </a:lnTo>
                    <a:lnTo>
                      <a:pt x="82" y="8"/>
                    </a:lnTo>
                    <a:lnTo>
                      <a:pt x="80" y="9"/>
                    </a:lnTo>
                    <a:lnTo>
                      <a:pt x="77" y="9"/>
                    </a:lnTo>
                    <a:lnTo>
                      <a:pt x="68" y="9"/>
                    </a:lnTo>
                    <a:lnTo>
                      <a:pt x="68" y="9"/>
                    </a:lnTo>
                    <a:lnTo>
                      <a:pt x="64" y="12"/>
                    </a:lnTo>
                    <a:lnTo>
                      <a:pt x="61" y="13"/>
                    </a:lnTo>
                    <a:lnTo>
                      <a:pt x="60" y="15"/>
                    </a:lnTo>
                    <a:lnTo>
                      <a:pt x="60" y="15"/>
                    </a:lnTo>
                    <a:lnTo>
                      <a:pt x="58" y="16"/>
                    </a:lnTo>
                    <a:lnTo>
                      <a:pt x="55" y="18"/>
                    </a:lnTo>
                    <a:lnTo>
                      <a:pt x="53" y="20"/>
                    </a:lnTo>
                    <a:lnTo>
                      <a:pt x="53" y="25"/>
                    </a:lnTo>
                    <a:lnTo>
                      <a:pt x="53" y="25"/>
                    </a:lnTo>
                    <a:lnTo>
                      <a:pt x="54" y="29"/>
                    </a:lnTo>
                    <a:lnTo>
                      <a:pt x="51" y="30"/>
                    </a:lnTo>
                    <a:lnTo>
                      <a:pt x="50" y="30"/>
                    </a:lnTo>
                    <a:lnTo>
                      <a:pt x="47" y="29"/>
                    </a:lnTo>
                    <a:lnTo>
                      <a:pt x="47" y="29"/>
                    </a:lnTo>
                    <a:lnTo>
                      <a:pt x="38" y="29"/>
                    </a:lnTo>
                    <a:lnTo>
                      <a:pt x="34" y="30"/>
                    </a:lnTo>
                    <a:lnTo>
                      <a:pt x="30" y="32"/>
                    </a:lnTo>
                    <a:lnTo>
                      <a:pt x="30" y="32"/>
                    </a:lnTo>
                    <a:lnTo>
                      <a:pt x="28" y="33"/>
                    </a:lnTo>
                    <a:lnTo>
                      <a:pt x="26" y="35"/>
                    </a:lnTo>
                    <a:lnTo>
                      <a:pt x="21" y="33"/>
                    </a:lnTo>
                    <a:lnTo>
                      <a:pt x="21" y="33"/>
                    </a:lnTo>
                    <a:lnTo>
                      <a:pt x="16" y="32"/>
                    </a:lnTo>
                    <a:lnTo>
                      <a:pt x="14" y="33"/>
                    </a:lnTo>
                    <a:lnTo>
                      <a:pt x="11" y="35"/>
                    </a:lnTo>
                    <a:lnTo>
                      <a:pt x="11" y="35"/>
                    </a:lnTo>
                    <a:lnTo>
                      <a:pt x="10" y="36"/>
                    </a:lnTo>
                    <a:lnTo>
                      <a:pt x="7" y="35"/>
                    </a:lnTo>
                    <a:lnTo>
                      <a:pt x="4" y="33"/>
                    </a:lnTo>
                    <a:lnTo>
                      <a:pt x="3" y="32"/>
                    </a:lnTo>
                    <a:lnTo>
                      <a:pt x="3" y="32"/>
                    </a:lnTo>
                    <a:lnTo>
                      <a:pt x="0" y="33"/>
                    </a:lnTo>
                    <a:lnTo>
                      <a:pt x="0" y="36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3" y="43"/>
                    </a:lnTo>
                    <a:lnTo>
                      <a:pt x="6" y="45"/>
                    </a:lnTo>
                    <a:lnTo>
                      <a:pt x="8" y="45"/>
                    </a:lnTo>
                    <a:lnTo>
                      <a:pt x="8" y="45"/>
                    </a:lnTo>
                    <a:lnTo>
                      <a:pt x="11" y="45"/>
                    </a:lnTo>
                    <a:lnTo>
                      <a:pt x="14" y="45"/>
                    </a:lnTo>
                    <a:lnTo>
                      <a:pt x="18" y="47"/>
                    </a:lnTo>
                    <a:lnTo>
                      <a:pt x="18" y="47"/>
                    </a:lnTo>
                    <a:lnTo>
                      <a:pt x="21" y="47"/>
                    </a:lnTo>
                    <a:lnTo>
                      <a:pt x="24" y="46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31" y="43"/>
                    </a:lnTo>
                    <a:lnTo>
                      <a:pt x="35" y="42"/>
                    </a:lnTo>
                    <a:lnTo>
                      <a:pt x="41" y="42"/>
                    </a:lnTo>
                    <a:lnTo>
                      <a:pt x="41" y="42"/>
                    </a:lnTo>
                    <a:lnTo>
                      <a:pt x="43" y="45"/>
                    </a:lnTo>
                    <a:lnTo>
                      <a:pt x="44" y="49"/>
                    </a:lnTo>
                    <a:lnTo>
                      <a:pt x="44" y="49"/>
                    </a:lnTo>
                    <a:lnTo>
                      <a:pt x="50" y="50"/>
                    </a:lnTo>
                    <a:lnTo>
                      <a:pt x="60" y="50"/>
                    </a:lnTo>
                    <a:lnTo>
                      <a:pt x="60" y="50"/>
                    </a:lnTo>
                    <a:lnTo>
                      <a:pt x="70" y="53"/>
                    </a:lnTo>
                    <a:lnTo>
                      <a:pt x="77" y="55"/>
                    </a:lnTo>
                    <a:lnTo>
                      <a:pt x="77" y="55"/>
                    </a:lnTo>
                    <a:lnTo>
                      <a:pt x="80" y="53"/>
                    </a:lnTo>
                    <a:lnTo>
                      <a:pt x="82" y="52"/>
                    </a:lnTo>
                    <a:lnTo>
                      <a:pt x="87" y="50"/>
                    </a:lnTo>
                    <a:lnTo>
                      <a:pt x="91" y="49"/>
                    </a:lnTo>
                    <a:lnTo>
                      <a:pt x="91" y="49"/>
                    </a:lnTo>
                    <a:lnTo>
                      <a:pt x="95" y="49"/>
                    </a:lnTo>
                    <a:lnTo>
                      <a:pt x="98" y="47"/>
                    </a:lnTo>
                    <a:lnTo>
                      <a:pt x="102" y="46"/>
                    </a:lnTo>
                    <a:lnTo>
                      <a:pt x="102" y="46"/>
                    </a:lnTo>
                    <a:lnTo>
                      <a:pt x="102" y="46"/>
                    </a:lnTo>
                    <a:lnTo>
                      <a:pt x="102" y="46"/>
                    </a:lnTo>
                    <a:lnTo>
                      <a:pt x="102" y="43"/>
                    </a:lnTo>
                    <a:lnTo>
                      <a:pt x="104" y="42"/>
                    </a:lnTo>
                    <a:lnTo>
                      <a:pt x="104" y="42"/>
                    </a:lnTo>
                    <a:lnTo>
                      <a:pt x="105" y="40"/>
                    </a:lnTo>
                    <a:lnTo>
                      <a:pt x="107" y="39"/>
                    </a:lnTo>
                    <a:lnTo>
                      <a:pt x="107" y="36"/>
                    </a:lnTo>
                    <a:lnTo>
                      <a:pt x="107" y="35"/>
                    </a:lnTo>
                    <a:lnTo>
                      <a:pt x="107" y="35"/>
                    </a:lnTo>
                    <a:lnTo>
                      <a:pt x="108" y="33"/>
                    </a:lnTo>
                    <a:lnTo>
                      <a:pt x="108" y="30"/>
                    </a:lnTo>
                    <a:lnTo>
                      <a:pt x="108" y="29"/>
                    </a:lnTo>
                    <a:lnTo>
                      <a:pt x="109" y="29"/>
                    </a:lnTo>
                    <a:lnTo>
                      <a:pt x="109" y="29"/>
                    </a:lnTo>
                    <a:lnTo>
                      <a:pt x="114" y="29"/>
                    </a:lnTo>
                    <a:lnTo>
                      <a:pt x="115" y="27"/>
                    </a:lnTo>
                    <a:lnTo>
                      <a:pt x="117" y="25"/>
                    </a:lnTo>
                    <a:lnTo>
                      <a:pt x="117" y="25"/>
                    </a:lnTo>
                    <a:lnTo>
                      <a:pt x="117" y="22"/>
                    </a:lnTo>
                    <a:lnTo>
                      <a:pt x="118" y="20"/>
                    </a:lnTo>
                    <a:lnTo>
                      <a:pt x="118" y="20"/>
                    </a:lnTo>
                    <a:lnTo>
                      <a:pt x="114" y="12"/>
                    </a:lnTo>
                    <a:lnTo>
                      <a:pt x="112" y="6"/>
                    </a:lnTo>
                    <a:lnTo>
                      <a:pt x="112" y="6"/>
                    </a:lnTo>
                    <a:lnTo>
                      <a:pt x="107" y="8"/>
                    </a:lnTo>
                    <a:lnTo>
                      <a:pt x="104" y="8"/>
                    </a:lnTo>
                    <a:lnTo>
                      <a:pt x="99" y="5"/>
                    </a:lnTo>
                    <a:lnTo>
                      <a:pt x="99" y="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76" name="Freeform 257">
                <a:extLst>
                  <a:ext uri="{FF2B5EF4-FFF2-40B4-BE49-F238E27FC236}">
                    <a16:creationId xmlns:a16="http://schemas.microsoft.com/office/drawing/2014/main" id="{1E87CB09-23A9-D385-1281-42E692059B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5060" y="3104513"/>
                <a:ext cx="170593" cy="93438"/>
              </a:xfrm>
              <a:custGeom>
                <a:avLst/>
                <a:gdLst/>
                <a:ahLst/>
                <a:cxnLst>
                  <a:cxn ang="0">
                    <a:pos x="100" y="11"/>
                  </a:cxn>
                  <a:cxn ang="0">
                    <a:pos x="97" y="8"/>
                  </a:cxn>
                  <a:cxn ang="0">
                    <a:pos x="87" y="5"/>
                  </a:cxn>
                  <a:cxn ang="0">
                    <a:pos x="83" y="2"/>
                  </a:cxn>
                  <a:cxn ang="0">
                    <a:pos x="71" y="0"/>
                  </a:cxn>
                  <a:cxn ang="0">
                    <a:pos x="69" y="1"/>
                  </a:cxn>
                  <a:cxn ang="0">
                    <a:pos x="60" y="8"/>
                  </a:cxn>
                  <a:cxn ang="0">
                    <a:pos x="57" y="10"/>
                  </a:cxn>
                  <a:cxn ang="0">
                    <a:pos x="42" y="12"/>
                  </a:cxn>
                  <a:cxn ang="0">
                    <a:pos x="40" y="15"/>
                  </a:cxn>
                  <a:cxn ang="0">
                    <a:pos x="39" y="15"/>
                  </a:cxn>
                  <a:cxn ang="0">
                    <a:pos x="30" y="18"/>
                  </a:cxn>
                  <a:cxn ang="0">
                    <a:pos x="19" y="15"/>
                  </a:cxn>
                  <a:cxn ang="0">
                    <a:pos x="16" y="12"/>
                  </a:cxn>
                  <a:cxn ang="0">
                    <a:pos x="15" y="14"/>
                  </a:cxn>
                  <a:cxn ang="0">
                    <a:pos x="15" y="17"/>
                  </a:cxn>
                  <a:cxn ang="0">
                    <a:pos x="12" y="21"/>
                  </a:cxn>
                  <a:cxn ang="0">
                    <a:pos x="7" y="21"/>
                  </a:cxn>
                  <a:cxn ang="0">
                    <a:pos x="6" y="22"/>
                  </a:cxn>
                  <a:cxn ang="0">
                    <a:pos x="5" y="27"/>
                  </a:cxn>
                  <a:cxn ang="0">
                    <a:pos x="5" y="28"/>
                  </a:cxn>
                  <a:cxn ang="0">
                    <a:pos x="3" y="32"/>
                  </a:cxn>
                  <a:cxn ang="0">
                    <a:pos x="2" y="34"/>
                  </a:cxn>
                  <a:cxn ang="0">
                    <a:pos x="0" y="38"/>
                  </a:cxn>
                  <a:cxn ang="0">
                    <a:pos x="2" y="41"/>
                  </a:cxn>
                  <a:cxn ang="0">
                    <a:pos x="3" y="44"/>
                  </a:cxn>
                  <a:cxn ang="0">
                    <a:pos x="3" y="44"/>
                  </a:cxn>
                  <a:cxn ang="0">
                    <a:pos x="16" y="54"/>
                  </a:cxn>
                  <a:cxn ang="0">
                    <a:pos x="20" y="56"/>
                  </a:cxn>
                  <a:cxn ang="0">
                    <a:pos x="29" y="58"/>
                  </a:cxn>
                  <a:cxn ang="0">
                    <a:pos x="33" y="58"/>
                  </a:cxn>
                  <a:cxn ang="0">
                    <a:pos x="56" y="51"/>
                  </a:cxn>
                  <a:cxn ang="0">
                    <a:pos x="62" y="52"/>
                  </a:cxn>
                  <a:cxn ang="0">
                    <a:pos x="67" y="54"/>
                  </a:cxn>
                  <a:cxn ang="0">
                    <a:pos x="76" y="47"/>
                  </a:cxn>
                  <a:cxn ang="0">
                    <a:pos x="80" y="41"/>
                  </a:cxn>
                  <a:cxn ang="0">
                    <a:pos x="91" y="22"/>
                  </a:cxn>
                  <a:cxn ang="0">
                    <a:pos x="101" y="15"/>
                  </a:cxn>
                  <a:cxn ang="0">
                    <a:pos x="103" y="14"/>
                  </a:cxn>
                  <a:cxn ang="0">
                    <a:pos x="103" y="11"/>
                  </a:cxn>
                  <a:cxn ang="0">
                    <a:pos x="100" y="11"/>
                  </a:cxn>
                </a:cxnLst>
                <a:rect l="0" t="0" r="r" b="b"/>
                <a:pathLst>
                  <a:path w="103" h="58">
                    <a:moveTo>
                      <a:pt x="100" y="11"/>
                    </a:moveTo>
                    <a:lnTo>
                      <a:pt x="100" y="11"/>
                    </a:lnTo>
                    <a:lnTo>
                      <a:pt x="97" y="8"/>
                    </a:lnTo>
                    <a:lnTo>
                      <a:pt x="97" y="8"/>
                    </a:lnTo>
                    <a:lnTo>
                      <a:pt x="90" y="7"/>
                    </a:lnTo>
                    <a:lnTo>
                      <a:pt x="87" y="5"/>
                    </a:lnTo>
                    <a:lnTo>
                      <a:pt x="87" y="5"/>
                    </a:lnTo>
                    <a:lnTo>
                      <a:pt x="83" y="2"/>
                    </a:lnTo>
                    <a:lnTo>
                      <a:pt x="79" y="1"/>
                    </a:lnTo>
                    <a:lnTo>
                      <a:pt x="71" y="0"/>
                    </a:lnTo>
                    <a:lnTo>
                      <a:pt x="71" y="0"/>
                    </a:lnTo>
                    <a:lnTo>
                      <a:pt x="69" y="1"/>
                    </a:lnTo>
                    <a:lnTo>
                      <a:pt x="64" y="4"/>
                    </a:lnTo>
                    <a:lnTo>
                      <a:pt x="60" y="8"/>
                    </a:lnTo>
                    <a:lnTo>
                      <a:pt x="57" y="10"/>
                    </a:lnTo>
                    <a:lnTo>
                      <a:pt x="57" y="10"/>
                    </a:lnTo>
                    <a:lnTo>
                      <a:pt x="47" y="11"/>
                    </a:lnTo>
                    <a:lnTo>
                      <a:pt x="42" y="12"/>
                    </a:lnTo>
                    <a:lnTo>
                      <a:pt x="40" y="14"/>
                    </a:lnTo>
                    <a:lnTo>
                      <a:pt x="40" y="15"/>
                    </a:lnTo>
                    <a:lnTo>
                      <a:pt x="40" y="15"/>
                    </a:lnTo>
                    <a:lnTo>
                      <a:pt x="39" y="15"/>
                    </a:lnTo>
                    <a:lnTo>
                      <a:pt x="37" y="17"/>
                    </a:lnTo>
                    <a:lnTo>
                      <a:pt x="30" y="18"/>
                    </a:lnTo>
                    <a:lnTo>
                      <a:pt x="23" y="17"/>
                    </a:lnTo>
                    <a:lnTo>
                      <a:pt x="19" y="15"/>
                    </a:lnTo>
                    <a:lnTo>
                      <a:pt x="19" y="15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5" y="14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3" y="19"/>
                    </a:lnTo>
                    <a:lnTo>
                      <a:pt x="12" y="21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6" y="21"/>
                    </a:lnTo>
                    <a:lnTo>
                      <a:pt x="6" y="22"/>
                    </a:lnTo>
                    <a:lnTo>
                      <a:pt x="6" y="25"/>
                    </a:lnTo>
                    <a:lnTo>
                      <a:pt x="5" y="27"/>
                    </a:lnTo>
                    <a:lnTo>
                      <a:pt x="5" y="27"/>
                    </a:lnTo>
                    <a:lnTo>
                      <a:pt x="5" y="28"/>
                    </a:lnTo>
                    <a:lnTo>
                      <a:pt x="5" y="31"/>
                    </a:lnTo>
                    <a:lnTo>
                      <a:pt x="3" y="32"/>
                    </a:lnTo>
                    <a:lnTo>
                      <a:pt x="2" y="34"/>
                    </a:lnTo>
                    <a:lnTo>
                      <a:pt x="2" y="34"/>
                    </a:lnTo>
                    <a:lnTo>
                      <a:pt x="0" y="35"/>
                    </a:lnTo>
                    <a:lnTo>
                      <a:pt x="0" y="38"/>
                    </a:lnTo>
                    <a:lnTo>
                      <a:pt x="0" y="38"/>
                    </a:lnTo>
                    <a:lnTo>
                      <a:pt x="2" y="41"/>
                    </a:lnTo>
                    <a:lnTo>
                      <a:pt x="3" y="44"/>
                    </a:lnTo>
                    <a:lnTo>
                      <a:pt x="3" y="44"/>
                    </a:lnTo>
                    <a:lnTo>
                      <a:pt x="3" y="44"/>
                    </a:lnTo>
                    <a:lnTo>
                      <a:pt x="3" y="44"/>
                    </a:lnTo>
                    <a:lnTo>
                      <a:pt x="10" y="48"/>
                    </a:lnTo>
                    <a:lnTo>
                      <a:pt x="16" y="54"/>
                    </a:lnTo>
                    <a:lnTo>
                      <a:pt x="16" y="54"/>
                    </a:lnTo>
                    <a:lnTo>
                      <a:pt x="20" y="56"/>
                    </a:lnTo>
                    <a:lnTo>
                      <a:pt x="25" y="58"/>
                    </a:lnTo>
                    <a:lnTo>
                      <a:pt x="29" y="58"/>
                    </a:lnTo>
                    <a:lnTo>
                      <a:pt x="33" y="58"/>
                    </a:lnTo>
                    <a:lnTo>
                      <a:pt x="33" y="58"/>
                    </a:lnTo>
                    <a:lnTo>
                      <a:pt x="56" y="51"/>
                    </a:lnTo>
                    <a:lnTo>
                      <a:pt x="56" y="51"/>
                    </a:lnTo>
                    <a:lnTo>
                      <a:pt x="62" y="52"/>
                    </a:lnTo>
                    <a:lnTo>
                      <a:pt x="62" y="52"/>
                    </a:lnTo>
                    <a:lnTo>
                      <a:pt x="67" y="54"/>
                    </a:lnTo>
                    <a:lnTo>
                      <a:pt x="67" y="54"/>
                    </a:lnTo>
                    <a:lnTo>
                      <a:pt x="70" y="51"/>
                    </a:lnTo>
                    <a:lnTo>
                      <a:pt x="76" y="47"/>
                    </a:lnTo>
                    <a:lnTo>
                      <a:pt x="76" y="47"/>
                    </a:lnTo>
                    <a:lnTo>
                      <a:pt x="80" y="41"/>
                    </a:lnTo>
                    <a:lnTo>
                      <a:pt x="84" y="34"/>
                    </a:lnTo>
                    <a:lnTo>
                      <a:pt x="91" y="22"/>
                    </a:lnTo>
                    <a:lnTo>
                      <a:pt x="91" y="22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3" y="14"/>
                    </a:lnTo>
                    <a:lnTo>
                      <a:pt x="103" y="12"/>
                    </a:lnTo>
                    <a:lnTo>
                      <a:pt x="103" y="11"/>
                    </a:lnTo>
                    <a:lnTo>
                      <a:pt x="100" y="11"/>
                    </a:lnTo>
                    <a:lnTo>
                      <a:pt x="100" y="11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77" name="Freeform 258">
                <a:extLst>
                  <a:ext uri="{FF2B5EF4-FFF2-40B4-BE49-F238E27FC236}">
                    <a16:creationId xmlns:a16="http://schemas.microsoft.com/office/drawing/2014/main" id="{0F2F830E-27C7-40E3-A97B-9B23565648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47342" y="3023963"/>
                <a:ext cx="163968" cy="83772"/>
              </a:xfrm>
              <a:custGeom>
                <a:avLst/>
                <a:gdLst/>
                <a:ahLst/>
                <a:cxnLst>
                  <a:cxn ang="0">
                    <a:pos x="93" y="24"/>
                  </a:cxn>
                  <a:cxn ang="0">
                    <a:pos x="85" y="23"/>
                  </a:cxn>
                  <a:cxn ang="0">
                    <a:pos x="84" y="21"/>
                  </a:cxn>
                  <a:cxn ang="0">
                    <a:pos x="81" y="15"/>
                  </a:cxn>
                  <a:cxn ang="0">
                    <a:pos x="79" y="15"/>
                  </a:cxn>
                  <a:cxn ang="0">
                    <a:pos x="72" y="15"/>
                  </a:cxn>
                  <a:cxn ang="0">
                    <a:pos x="69" y="17"/>
                  </a:cxn>
                  <a:cxn ang="0">
                    <a:pos x="65" y="17"/>
                  </a:cxn>
                  <a:cxn ang="0">
                    <a:pos x="61" y="13"/>
                  </a:cxn>
                  <a:cxn ang="0">
                    <a:pos x="61" y="11"/>
                  </a:cxn>
                  <a:cxn ang="0">
                    <a:pos x="51" y="5"/>
                  </a:cxn>
                  <a:cxn ang="0">
                    <a:pos x="41" y="0"/>
                  </a:cxn>
                  <a:cxn ang="0">
                    <a:pos x="41" y="3"/>
                  </a:cxn>
                  <a:cxn ang="0">
                    <a:pos x="39" y="3"/>
                  </a:cxn>
                  <a:cxn ang="0">
                    <a:pos x="34" y="1"/>
                  </a:cxn>
                  <a:cxn ang="0">
                    <a:pos x="32" y="3"/>
                  </a:cxn>
                  <a:cxn ang="0">
                    <a:pos x="27" y="5"/>
                  </a:cxn>
                  <a:cxn ang="0">
                    <a:pos x="20" y="8"/>
                  </a:cxn>
                  <a:cxn ang="0">
                    <a:pos x="15" y="11"/>
                  </a:cxn>
                  <a:cxn ang="0">
                    <a:pos x="2" y="15"/>
                  </a:cxn>
                  <a:cxn ang="0">
                    <a:pos x="0" y="17"/>
                  </a:cxn>
                  <a:cxn ang="0">
                    <a:pos x="4" y="24"/>
                  </a:cxn>
                  <a:cxn ang="0">
                    <a:pos x="5" y="31"/>
                  </a:cxn>
                  <a:cxn ang="0">
                    <a:pos x="8" y="37"/>
                  </a:cxn>
                  <a:cxn ang="0">
                    <a:pos x="18" y="44"/>
                  </a:cxn>
                  <a:cxn ang="0">
                    <a:pos x="25" y="50"/>
                  </a:cxn>
                  <a:cxn ang="0">
                    <a:pos x="25" y="51"/>
                  </a:cxn>
                  <a:cxn ang="0">
                    <a:pos x="37" y="51"/>
                  </a:cxn>
                  <a:cxn ang="0">
                    <a:pos x="39" y="50"/>
                  </a:cxn>
                  <a:cxn ang="0">
                    <a:pos x="42" y="42"/>
                  </a:cxn>
                  <a:cxn ang="0">
                    <a:pos x="48" y="42"/>
                  </a:cxn>
                  <a:cxn ang="0">
                    <a:pos x="56" y="47"/>
                  </a:cxn>
                  <a:cxn ang="0">
                    <a:pos x="61" y="50"/>
                  </a:cxn>
                  <a:cxn ang="0">
                    <a:pos x="69" y="48"/>
                  </a:cxn>
                  <a:cxn ang="0">
                    <a:pos x="69" y="52"/>
                  </a:cxn>
                  <a:cxn ang="0">
                    <a:pos x="72" y="48"/>
                  </a:cxn>
                  <a:cxn ang="0">
                    <a:pos x="75" y="47"/>
                  </a:cxn>
                  <a:cxn ang="0">
                    <a:pos x="86" y="42"/>
                  </a:cxn>
                  <a:cxn ang="0">
                    <a:pos x="89" y="40"/>
                  </a:cxn>
                  <a:cxn ang="0">
                    <a:pos x="99" y="31"/>
                  </a:cxn>
                  <a:cxn ang="0">
                    <a:pos x="96" y="27"/>
                  </a:cxn>
                  <a:cxn ang="0">
                    <a:pos x="93" y="24"/>
                  </a:cxn>
                </a:cxnLst>
                <a:rect l="0" t="0" r="r" b="b"/>
                <a:pathLst>
                  <a:path w="99" h="52">
                    <a:moveTo>
                      <a:pt x="93" y="24"/>
                    </a:moveTo>
                    <a:lnTo>
                      <a:pt x="93" y="24"/>
                    </a:lnTo>
                    <a:lnTo>
                      <a:pt x="88" y="23"/>
                    </a:lnTo>
                    <a:lnTo>
                      <a:pt x="85" y="23"/>
                    </a:lnTo>
                    <a:lnTo>
                      <a:pt x="84" y="21"/>
                    </a:lnTo>
                    <a:lnTo>
                      <a:pt x="84" y="21"/>
                    </a:lnTo>
                    <a:lnTo>
                      <a:pt x="82" y="17"/>
                    </a:lnTo>
                    <a:lnTo>
                      <a:pt x="81" y="15"/>
                    </a:lnTo>
                    <a:lnTo>
                      <a:pt x="79" y="15"/>
                    </a:lnTo>
                    <a:lnTo>
                      <a:pt x="79" y="15"/>
                    </a:lnTo>
                    <a:lnTo>
                      <a:pt x="74" y="15"/>
                    </a:lnTo>
                    <a:lnTo>
                      <a:pt x="72" y="15"/>
                    </a:lnTo>
                    <a:lnTo>
                      <a:pt x="69" y="17"/>
                    </a:lnTo>
                    <a:lnTo>
                      <a:pt x="69" y="17"/>
                    </a:lnTo>
                    <a:lnTo>
                      <a:pt x="68" y="18"/>
                    </a:lnTo>
                    <a:lnTo>
                      <a:pt x="65" y="17"/>
                    </a:lnTo>
                    <a:lnTo>
                      <a:pt x="62" y="15"/>
                    </a:lnTo>
                    <a:lnTo>
                      <a:pt x="61" y="13"/>
                    </a:lnTo>
                    <a:lnTo>
                      <a:pt x="61" y="13"/>
                    </a:lnTo>
                    <a:lnTo>
                      <a:pt x="61" y="11"/>
                    </a:lnTo>
                    <a:lnTo>
                      <a:pt x="59" y="10"/>
                    </a:lnTo>
                    <a:lnTo>
                      <a:pt x="51" y="5"/>
                    </a:lnTo>
                    <a:lnTo>
                      <a:pt x="51" y="5"/>
                    </a:lnTo>
                    <a:lnTo>
                      <a:pt x="41" y="0"/>
                    </a:lnTo>
                    <a:lnTo>
                      <a:pt x="41" y="0"/>
                    </a:lnTo>
                    <a:lnTo>
                      <a:pt x="41" y="3"/>
                    </a:lnTo>
                    <a:lnTo>
                      <a:pt x="41" y="3"/>
                    </a:lnTo>
                    <a:lnTo>
                      <a:pt x="39" y="3"/>
                    </a:lnTo>
                    <a:lnTo>
                      <a:pt x="37" y="3"/>
                    </a:lnTo>
                    <a:lnTo>
                      <a:pt x="34" y="1"/>
                    </a:lnTo>
                    <a:lnTo>
                      <a:pt x="32" y="3"/>
                    </a:lnTo>
                    <a:lnTo>
                      <a:pt x="32" y="3"/>
                    </a:lnTo>
                    <a:lnTo>
                      <a:pt x="29" y="4"/>
                    </a:lnTo>
                    <a:lnTo>
                      <a:pt x="27" y="5"/>
                    </a:lnTo>
                    <a:lnTo>
                      <a:pt x="22" y="7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15" y="11"/>
                    </a:lnTo>
                    <a:lnTo>
                      <a:pt x="11" y="13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0" y="17"/>
                    </a:lnTo>
                    <a:lnTo>
                      <a:pt x="1" y="18"/>
                    </a:lnTo>
                    <a:lnTo>
                      <a:pt x="4" y="24"/>
                    </a:lnTo>
                    <a:lnTo>
                      <a:pt x="4" y="24"/>
                    </a:lnTo>
                    <a:lnTo>
                      <a:pt x="5" y="31"/>
                    </a:lnTo>
                    <a:lnTo>
                      <a:pt x="7" y="34"/>
                    </a:lnTo>
                    <a:lnTo>
                      <a:pt x="8" y="37"/>
                    </a:lnTo>
                    <a:lnTo>
                      <a:pt x="8" y="37"/>
                    </a:lnTo>
                    <a:lnTo>
                      <a:pt x="18" y="44"/>
                    </a:lnTo>
                    <a:lnTo>
                      <a:pt x="25" y="50"/>
                    </a:lnTo>
                    <a:lnTo>
                      <a:pt x="25" y="50"/>
                    </a:lnTo>
                    <a:lnTo>
                      <a:pt x="25" y="51"/>
                    </a:lnTo>
                    <a:lnTo>
                      <a:pt x="25" y="51"/>
                    </a:lnTo>
                    <a:lnTo>
                      <a:pt x="34" y="51"/>
                    </a:lnTo>
                    <a:lnTo>
                      <a:pt x="37" y="51"/>
                    </a:lnTo>
                    <a:lnTo>
                      <a:pt x="39" y="50"/>
                    </a:lnTo>
                    <a:lnTo>
                      <a:pt x="39" y="50"/>
                    </a:lnTo>
                    <a:lnTo>
                      <a:pt x="41" y="45"/>
                    </a:lnTo>
                    <a:lnTo>
                      <a:pt x="42" y="42"/>
                    </a:lnTo>
                    <a:lnTo>
                      <a:pt x="42" y="42"/>
                    </a:lnTo>
                    <a:lnTo>
                      <a:pt x="48" y="42"/>
                    </a:lnTo>
                    <a:lnTo>
                      <a:pt x="52" y="44"/>
                    </a:lnTo>
                    <a:lnTo>
                      <a:pt x="56" y="47"/>
                    </a:lnTo>
                    <a:lnTo>
                      <a:pt x="56" y="47"/>
                    </a:lnTo>
                    <a:lnTo>
                      <a:pt x="61" y="50"/>
                    </a:lnTo>
                    <a:lnTo>
                      <a:pt x="64" y="50"/>
                    </a:lnTo>
                    <a:lnTo>
                      <a:pt x="69" y="48"/>
                    </a:lnTo>
                    <a:lnTo>
                      <a:pt x="69" y="48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72" y="48"/>
                    </a:lnTo>
                    <a:lnTo>
                      <a:pt x="75" y="47"/>
                    </a:lnTo>
                    <a:lnTo>
                      <a:pt x="75" y="47"/>
                    </a:lnTo>
                    <a:lnTo>
                      <a:pt x="82" y="45"/>
                    </a:lnTo>
                    <a:lnTo>
                      <a:pt x="86" y="42"/>
                    </a:lnTo>
                    <a:lnTo>
                      <a:pt x="89" y="40"/>
                    </a:lnTo>
                    <a:lnTo>
                      <a:pt x="89" y="40"/>
                    </a:lnTo>
                    <a:lnTo>
                      <a:pt x="93" y="35"/>
                    </a:lnTo>
                    <a:lnTo>
                      <a:pt x="99" y="31"/>
                    </a:lnTo>
                    <a:lnTo>
                      <a:pt x="99" y="31"/>
                    </a:lnTo>
                    <a:lnTo>
                      <a:pt x="96" y="27"/>
                    </a:lnTo>
                    <a:lnTo>
                      <a:pt x="93" y="24"/>
                    </a:lnTo>
                    <a:lnTo>
                      <a:pt x="93" y="2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78" name="Freeform 259">
                <a:extLst>
                  <a:ext uri="{FF2B5EF4-FFF2-40B4-BE49-F238E27FC236}">
                    <a16:creationId xmlns:a16="http://schemas.microsoft.com/office/drawing/2014/main" id="{E57E0E1D-06F1-EA43-C206-19702A2933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61623" y="3073905"/>
                <a:ext cx="150718" cy="59607"/>
              </a:xfrm>
              <a:custGeom>
                <a:avLst/>
                <a:gdLst/>
                <a:ahLst/>
                <a:cxnLst>
                  <a:cxn ang="0">
                    <a:pos x="67" y="4"/>
                  </a:cxn>
                  <a:cxn ang="0">
                    <a:pos x="61" y="3"/>
                  </a:cxn>
                  <a:cxn ang="0">
                    <a:pos x="56" y="3"/>
                  </a:cxn>
                  <a:cxn ang="0">
                    <a:pos x="52" y="3"/>
                  </a:cxn>
                  <a:cxn ang="0">
                    <a:pos x="42" y="2"/>
                  </a:cxn>
                  <a:cxn ang="0">
                    <a:pos x="40" y="2"/>
                  </a:cxn>
                  <a:cxn ang="0">
                    <a:pos x="34" y="3"/>
                  </a:cxn>
                  <a:cxn ang="0">
                    <a:pos x="32" y="3"/>
                  </a:cxn>
                  <a:cxn ang="0">
                    <a:pos x="30" y="0"/>
                  </a:cxn>
                  <a:cxn ang="0">
                    <a:pos x="20" y="9"/>
                  </a:cxn>
                  <a:cxn ang="0">
                    <a:pos x="17" y="11"/>
                  </a:cxn>
                  <a:cxn ang="0">
                    <a:pos x="6" y="16"/>
                  </a:cxn>
                  <a:cxn ang="0">
                    <a:pos x="3" y="17"/>
                  </a:cxn>
                  <a:cxn ang="0">
                    <a:pos x="0" y="21"/>
                  </a:cxn>
                  <a:cxn ang="0">
                    <a:pos x="9" y="34"/>
                  </a:cxn>
                  <a:cxn ang="0">
                    <a:pos x="13" y="36"/>
                  </a:cxn>
                  <a:cxn ang="0">
                    <a:pos x="27" y="36"/>
                  </a:cxn>
                  <a:cxn ang="0">
                    <a:pos x="30" y="34"/>
                  </a:cxn>
                  <a:cxn ang="0">
                    <a:pos x="30" y="33"/>
                  </a:cxn>
                  <a:cxn ang="0">
                    <a:pos x="37" y="30"/>
                  </a:cxn>
                  <a:cxn ang="0">
                    <a:pos x="47" y="29"/>
                  </a:cxn>
                  <a:cxn ang="0">
                    <a:pos x="54" y="23"/>
                  </a:cxn>
                  <a:cxn ang="0">
                    <a:pos x="61" y="19"/>
                  </a:cxn>
                  <a:cxn ang="0">
                    <a:pos x="69" y="20"/>
                  </a:cxn>
                  <a:cxn ang="0">
                    <a:pos x="77" y="24"/>
                  </a:cxn>
                  <a:cxn ang="0">
                    <a:pos x="80" y="26"/>
                  </a:cxn>
                  <a:cxn ang="0">
                    <a:pos x="87" y="27"/>
                  </a:cxn>
                  <a:cxn ang="0">
                    <a:pos x="83" y="21"/>
                  </a:cxn>
                  <a:cxn ang="0">
                    <a:pos x="84" y="19"/>
                  </a:cxn>
                  <a:cxn ang="0">
                    <a:pos x="90" y="10"/>
                  </a:cxn>
                  <a:cxn ang="0">
                    <a:pos x="91" y="10"/>
                  </a:cxn>
                  <a:cxn ang="0">
                    <a:pos x="84" y="9"/>
                  </a:cxn>
                  <a:cxn ang="0">
                    <a:pos x="81" y="7"/>
                  </a:cxn>
                  <a:cxn ang="0">
                    <a:pos x="67" y="4"/>
                  </a:cxn>
                </a:cxnLst>
                <a:rect l="0" t="0" r="r" b="b"/>
                <a:pathLst>
                  <a:path w="91" h="37">
                    <a:moveTo>
                      <a:pt x="67" y="4"/>
                    </a:moveTo>
                    <a:lnTo>
                      <a:pt x="67" y="4"/>
                    </a:lnTo>
                    <a:lnTo>
                      <a:pt x="64" y="4"/>
                    </a:lnTo>
                    <a:lnTo>
                      <a:pt x="61" y="3"/>
                    </a:lnTo>
                    <a:lnTo>
                      <a:pt x="59" y="3"/>
                    </a:lnTo>
                    <a:lnTo>
                      <a:pt x="56" y="3"/>
                    </a:lnTo>
                    <a:lnTo>
                      <a:pt x="56" y="3"/>
                    </a:lnTo>
                    <a:lnTo>
                      <a:pt x="52" y="3"/>
                    </a:lnTo>
                    <a:lnTo>
                      <a:pt x="47" y="3"/>
                    </a:lnTo>
                    <a:lnTo>
                      <a:pt x="42" y="2"/>
                    </a:lnTo>
                    <a:lnTo>
                      <a:pt x="42" y="2"/>
                    </a:lnTo>
                    <a:lnTo>
                      <a:pt x="40" y="2"/>
                    </a:lnTo>
                    <a:lnTo>
                      <a:pt x="37" y="2"/>
                    </a:lnTo>
                    <a:lnTo>
                      <a:pt x="34" y="3"/>
                    </a:lnTo>
                    <a:lnTo>
                      <a:pt x="32" y="3"/>
                    </a:lnTo>
                    <a:lnTo>
                      <a:pt x="32" y="3"/>
                    </a:lnTo>
                    <a:lnTo>
                      <a:pt x="30" y="0"/>
                    </a:lnTo>
                    <a:lnTo>
                      <a:pt x="30" y="0"/>
                    </a:lnTo>
                    <a:lnTo>
                      <a:pt x="24" y="4"/>
                    </a:lnTo>
                    <a:lnTo>
                      <a:pt x="20" y="9"/>
                    </a:lnTo>
                    <a:lnTo>
                      <a:pt x="20" y="9"/>
                    </a:lnTo>
                    <a:lnTo>
                      <a:pt x="17" y="11"/>
                    </a:lnTo>
                    <a:lnTo>
                      <a:pt x="13" y="14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3" y="17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5" y="27"/>
                    </a:lnTo>
                    <a:lnTo>
                      <a:pt x="9" y="34"/>
                    </a:lnTo>
                    <a:lnTo>
                      <a:pt x="9" y="34"/>
                    </a:lnTo>
                    <a:lnTo>
                      <a:pt x="13" y="36"/>
                    </a:lnTo>
                    <a:lnTo>
                      <a:pt x="20" y="37"/>
                    </a:lnTo>
                    <a:lnTo>
                      <a:pt x="27" y="36"/>
                    </a:lnTo>
                    <a:lnTo>
                      <a:pt x="29" y="34"/>
                    </a:lnTo>
                    <a:lnTo>
                      <a:pt x="30" y="34"/>
                    </a:lnTo>
                    <a:lnTo>
                      <a:pt x="30" y="34"/>
                    </a:lnTo>
                    <a:lnTo>
                      <a:pt x="30" y="33"/>
                    </a:lnTo>
                    <a:lnTo>
                      <a:pt x="32" y="31"/>
                    </a:lnTo>
                    <a:lnTo>
                      <a:pt x="37" y="30"/>
                    </a:lnTo>
                    <a:lnTo>
                      <a:pt x="47" y="29"/>
                    </a:lnTo>
                    <a:lnTo>
                      <a:pt x="47" y="29"/>
                    </a:lnTo>
                    <a:lnTo>
                      <a:pt x="50" y="27"/>
                    </a:lnTo>
                    <a:lnTo>
                      <a:pt x="54" y="23"/>
                    </a:lnTo>
                    <a:lnTo>
                      <a:pt x="59" y="20"/>
                    </a:lnTo>
                    <a:lnTo>
                      <a:pt x="61" y="19"/>
                    </a:lnTo>
                    <a:lnTo>
                      <a:pt x="61" y="19"/>
                    </a:lnTo>
                    <a:lnTo>
                      <a:pt x="69" y="20"/>
                    </a:lnTo>
                    <a:lnTo>
                      <a:pt x="73" y="21"/>
                    </a:lnTo>
                    <a:lnTo>
                      <a:pt x="77" y="24"/>
                    </a:lnTo>
                    <a:lnTo>
                      <a:pt x="77" y="24"/>
                    </a:lnTo>
                    <a:lnTo>
                      <a:pt x="80" y="26"/>
                    </a:lnTo>
                    <a:lnTo>
                      <a:pt x="87" y="27"/>
                    </a:lnTo>
                    <a:lnTo>
                      <a:pt x="87" y="27"/>
                    </a:lnTo>
                    <a:lnTo>
                      <a:pt x="84" y="24"/>
                    </a:lnTo>
                    <a:lnTo>
                      <a:pt x="83" y="21"/>
                    </a:lnTo>
                    <a:lnTo>
                      <a:pt x="83" y="21"/>
                    </a:lnTo>
                    <a:lnTo>
                      <a:pt x="84" y="19"/>
                    </a:lnTo>
                    <a:lnTo>
                      <a:pt x="86" y="16"/>
                    </a:lnTo>
                    <a:lnTo>
                      <a:pt x="90" y="10"/>
                    </a:lnTo>
                    <a:lnTo>
                      <a:pt x="90" y="10"/>
                    </a:lnTo>
                    <a:lnTo>
                      <a:pt x="91" y="10"/>
                    </a:lnTo>
                    <a:lnTo>
                      <a:pt x="91" y="10"/>
                    </a:lnTo>
                    <a:lnTo>
                      <a:pt x="84" y="9"/>
                    </a:lnTo>
                    <a:lnTo>
                      <a:pt x="81" y="7"/>
                    </a:lnTo>
                    <a:lnTo>
                      <a:pt x="81" y="7"/>
                    </a:lnTo>
                    <a:lnTo>
                      <a:pt x="76" y="4"/>
                    </a:lnTo>
                    <a:lnTo>
                      <a:pt x="67" y="4"/>
                    </a:lnTo>
                    <a:lnTo>
                      <a:pt x="67" y="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79" name="Freeform 260">
                <a:extLst>
                  <a:ext uri="{FF2B5EF4-FFF2-40B4-BE49-F238E27FC236}">
                    <a16:creationId xmlns:a16="http://schemas.microsoft.com/office/drawing/2014/main" id="{025D4035-1EF0-F3F6-B213-5CCCE955E0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64345" y="3317164"/>
                <a:ext cx="87781" cy="157877"/>
              </a:xfrm>
              <a:custGeom>
                <a:avLst/>
                <a:gdLst/>
                <a:ahLst/>
                <a:cxnLst>
                  <a:cxn ang="0">
                    <a:pos x="40" y="81"/>
                  </a:cxn>
                  <a:cxn ang="0">
                    <a:pos x="41" y="80"/>
                  </a:cxn>
                  <a:cxn ang="0">
                    <a:pos x="36" y="72"/>
                  </a:cxn>
                  <a:cxn ang="0">
                    <a:pos x="36" y="70"/>
                  </a:cxn>
                  <a:cxn ang="0">
                    <a:pos x="37" y="65"/>
                  </a:cxn>
                  <a:cxn ang="0">
                    <a:pos x="40" y="64"/>
                  </a:cxn>
                  <a:cxn ang="0">
                    <a:pos x="41" y="61"/>
                  </a:cxn>
                  <a:cxn ang="0">
                    <a:pos x="36" y="55"/>
                  </a:cxn>
                  <a:cxn ang="0">
                    <a:pos x="34" y="50"/>
                  </a:cxn>
                  <a:cxn ang="0">
                    <a:pos x="40" y="48"/>
                  </a:cxn>
                  <a:cxn ang="0">
                    <a:pos x="40" y="48"/>
                  </a:cxn>
                  <a:cxn ang="0">
                    <a:pos x="41" y="44"/>
                  </a:cxn>
                  <a:cxn ang="0">
                    <a:pos x="43" y="38"/>
                  </a:cxn>
                  <a:cxn ang="0">
                    <a:pos x="44" y="34"/>
                  </a:cxn>
                  <a:cxn ang="0">
                    <a:pos x="41" y="23"/>
                  </a:cxn>
                  <a:cxn ang="0">
                    <a:pos x="43" y="20"/>
                  </a:cxn>
                  <a:cxn ang="0">
                    <a:pos x="51" y="14"/>
                  </a:cxn>
                  <a:cxn ang="0">
                    <a:pos x="53" y="11"/>
                  </a:cxn>
                  <a:cxn ang="0">
                    <a:pos x="49" y="8"/>
                  </a:cxn>
                  <a:cxn ang="0">
                    <a:pos x="47" y="7"/>
                  </a:cxn>
                  <a:cxn ang="0">
                    <a:pos x="44" y="4"/>
                  </a:cxn>
                  <a:cxn ang="0">
                    <a:pos x="37" y="6"/>
                  </a:cxn>
                  <a:cxn ang="0">
                    <a:pos x="36" y="7"/>
                  </a:cxn>
                  <a:cxn ang="0">
                    <a:pos x="33" y="6"/>
                  </a:cxn>
                  <a:cxn ang="0">
                    <a:pos x="32" y="6"/>
                  </a:cxn>
                  <a:cxn ang="0">
                    <a:pos x="23" y="6"/>
                  </a:cxn>
                  <a:cxn ang="0">
                    <a:pos x="22" y="3"/>
                  </a:cxn>
                  <a:cxn ang="0">
                    <a:pos x="20" y="0"/>
                  </a:cxn>
                  <a:cxn ang="0">
                    <a:pos x="16" y="3"/>
                  </a:cxn>
                  <a:cxn ang="0">
                    <a:pos x="14" y="4"/>
                  </a:cxn>
                  <a:cxn ang="0">
                    <a:pos x="12" y="4"/>
                  </a:cxn>
                  <a:cxn ang="0">
                    <a:pos x="12" y="16"/>
                  </a:cxn>
                  <a:cxn ang="0">
                    <a:pos x="13" y="18"/>
                  </a:cxn>
                  <a:cxn ang="0">
                    <a:pos x="10" y="34"/>
                  </a:cxn>
                  <a:cxn ang="0">
                    <a:pos x="2" y="54"/>
                  </a:cxn>
                  <a:cxn ang="0">
                    <a:pos x="0" y="58"/>
                  </a:cxn>
                  <a:cxn ang="0">
                    <a:pos x="3" y="64"/>
                  </a:cxn>
                  <a:cxn ang="0">
                    <a:pos x="9" y="68"/>
                  </a:cxn>
                  <a:cxn ang="0">
                    <a:pos x="12" y="74"/>
                  </a:cxn>
                  <a:cxn ang="0">
                    <a:pos x="10" y="95"/>
                  </a:cxn>
                  <a:cxn ang="0">
                    <a:pos x="12" y="97"/>
                  </a:cxn>
                  <a:cxn ang="0">
                    <a:pos x="23" y="98"/>
                  </a:cxn>
                  <a:cxn ang="0">
                    <a:pos x="29" y="97"/>
                  </a:cxn>
                  <a:cxn ang="0">
                    <a:pos x="36" y="95"/>
                  </a:cxn>
                  <a:cxn ang="0">
                    <a:pos x="33" y="90"/>
                  </a:cxn>
                  <a:cxn ang="0">
                    <a:pos x="36" y="82"/>
                  </a:cxn>
                  <a:cxn ang="0">
                    <a:pos x="40" y="81"/>
                  </a:cxn>
                </a:cxnLst>
                <a:rect l="0" t="0" r="r" b="b"/>
                <a:pathLst>
                  <a:path w="53" h="98">
                    <a:moveTo>
                      <a:pt x="40" y="81"/>
                    </a:moveTo>
                    <a:lnTo>
                      <a:pt x="40" y="81"/>
                    </a:lnTo>
                    <a:lnTo>
                      <a:pt x="41" y="80"/>
                    </a:lnTo>
                    <a:lnTo>
                      <a:pt x="41" y="80"/>
                    </a:lnTo>
                    <a:lnTo>
                      <a:pt x="41" y="77"/>
                    </a:lnTo>
                    <a:lnTo>
                      <a:pt x="36" y="72"/>
                    </a:lnTo>
                    <a:lnTo>
                      <a:pt x="36" y="72"/>
                    </a:lnTo>
                    <a:lnTo>
                      <a:pt x="36" y="70"/>
                    </a:lnTo>
                    <a:lnTo>
                      <a:pt x="36" y="67"/>
                    </a:lnTo>
                    <a:lnTo>
                      <a:pt x="37" y="65"/>
                    </a:lnTo>
                    <a:lnTo>
                      <a:pt x="40" y="64"/>
                    </a:lnTo>
                    <a:lnTo>
                      <a:pt x="40" y="64"/>
                    </a:lnTo>
                    <a:lnTo>
                      <a:pt x="41" y="62"/>
                    </a:lnTo>
                    <a:lnTo>
                      <a:pt x="41" y="61"/>
                    </a:lnTo>
                    <a:lnTo>
                      <a:pt x="36" y="55"/>
                    </a:lnTo>
                    <a:lnTo>
                      <a:pt x="36" y="55"/>
                    </a:lnTo>
                    <a:lnTo>
                      <a:pt x="34" y="53"/>
                    </a:lnTo>
                    <a:lnTo>
                      <a:pt x="34" y="50"/>
                    </a:lnTo>
                    <a:lnTo>
                      <a:pt x="37" y="50"/>
                    </a:lnTo>
                    <a:lnTo>
                      <a:pt x="40" y="48"/>
                    </a:lnTo>
                    <a:lnTo>
                      <a:pt x="40" y="48"/>
                    </a:lnTo>
                    <a:lnTo>
                      <a:pt x="40" y="48"/>
                    </a:lnTo>
                    <a:lnTo>
                      <a:pt x="41" y="47"/>
                    </a:lnTo>
                    <a:lnTo>
                      <a:pt x="41" y="44"/>
                    </a:lnTo>
                    <a:lnTo>
                      <a:pt x="41" y="41"/>
                    </a:lnTo>
                    <a:lnTo>
                      <a:pt x="43" y="38"/>
                    </a:lnTo>
                    <a:lnTo>
                      <a:pt x="43" y="38"/>
                    </a:lnTo>
                    <a:lnTo>
                      <a:pt x="44" y="34"/>
                    </a:lnTo>
                    <a:lnTo>
                      <a:pt x="43" y="30"/>
                    </a:lnTo>
                    <a:lnTo>
                      <a:pt x="41" y="23"/>
                    </a:lnTo>
                    <a:lnTo>
                      <a:pt x="41" y="23"/>
                    </a:lnTo>
                    <a:lnTo>
                      <a:pt x="43" y="20"/>
                    </a:lnTo>
                    <a:lnTo>
                      <a:pt x="44" y="18"/>
                    </a:lnTo>
                    <a:lnTo>
                      <a:pt x="51" y="14"/>
                    </a:lnTo>
                    <a:lnTo>
                      <a:pt x="51" y="14"/>
                    </a:lnTo>
                    <a:lnTo>
                      <a:pt x="53" y="11"/>
                    </a:lnTo>
                    <a:lnTo>
                      <a:pt x="51" y="10"/>
                    </a:lnTo>
                    <a:lnTo>
                      <a:pt x="49" y="8"/>
                    </a:lnTo>
                    <a:lnTo>
                      <a:pt x="47" y="7"/>
                    </a:lnTo>
                    <a:lnTo>
                      <a:pt x="47" y="7"/>
                    </a:lnTo>
                    <a:lnTo>
                      <a:pt x="47" y="6"/>
                    </a:lnTo>
                    <a:lnTo>
                      <a:pt x="44" y="4"/>
                    </a:lnTo>
                    <a:lnTo>
                      <a:pt x="41" y="4"/>
                    </a:lnTo>
                    <a:lnTo>
                      <a:pt x="37" y="6"/>
                    </a:lnTo>
                    <a:lnTo>
                      <a:pt x="37" y="6"/>
                    </a:lnTo>
                    <a:lnTo>
                      <a:pt x="36" y="7"/>
                    </a:lnTo>
                    <a:lnTo>
                      <a:pt x="34" y="7"/>
                    </a:lnTo>
                    <a:lnTo>
                      <a:pt x="33" y="6"/>
                    </a:lnTo>
                    <a:lnTo>
                      <a:pt x="32" y="6"/>
                    </a:lnTo>
                    <a:lnTo>
                      <a:pt x="32" y="6"/>
                    </a:lnTo>
                    <a:lnTo>
                      <a:pt x="26" y="6"/>
                    </a:lnTo>
                    <a:lnTo>
                      <a:pt x="23" y="6"/>
                    </a:lnTo>
                    <a:lnTo>
                      <a:pt x="22" y="3"/>
                    </a:lnTo>
                    <a:lnTo>
                      <a:pt x="22" y="3"/>
                    </a:lnTo>
                    <a:lnTo>
                      <a:pt x="22" y="1"/>
                    </a:lnTo>
                    <a:lnTo>
                      <a:pt x="20" y="0"/>
                    </a:lnTo>
                    <a:lnTo>
                      <a:pt x="19" y="1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4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2" y="11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3" y="18"/>
                    </a:lnTo>
                    <a:lnTo>
                      <a:pt x="13" y="23"/>
                    </a:lnTo>
                    <a:lnTo>
                      <a:pt x="10" y="34"/>
                    </a:lnTo>
                    <a:lnTo>
                      <a:pt x="7" y="45"/>
                    </a:lnTo>
                    <a:lnTo>
                      <a:pt x="2" y="54"/>
                    </a:lnTo>
                    <a:lnTo>
                      <a:pt x="2" y="54"/>
                    </a:lnTo>
                    <a:lnTo>
                      <a:pt x="0" y="58"/>
                    </a:lnTo>
                    <a:lnTo>
                      <a:pt x="0" y="61"/>
                    </a:lnTo>
                    <a:lnTo>
                      <a:pt x="3" y="64"/>
                    </a:lnTo>
                    <a:lnTo>
                      <a:pt x="9" y="68"/>
                    </a:lnTo>
                    <a:lnTo>
                      <a:pt x="9" y="68"/>
                    </a:lnTo>
                    <a:lnTo>
                      <a:pt x="10" y="70"/>
                    </a:lnTo>
                    <a:lnTo>
                      <a:pt x="12" y="74"/>
                    </a:lnTo>
                    <a:lnTo>
                      <a:pt x="12" y="81"/>
                    </a:lnTo>
                    <a:lnTo>
                      <a:pt x="10" y="95"/>
                    </a:lnTo>
                    <a:lnTo>
                      <a:pt x="10" y="95"/>
                    </a:lnTo>
                    <a:lnTo>
                      <a:pt x="12" y="97"/>
                    </a:lnTo>
                    <a:lnTo>
                      <a:pt x="14" y="98"/>
                    </a:lnTo>
                    <a:lnTo>
                      <a:pt x="23" y="98"/>
                    </a:lnTo>
                    <a:lnTo>
                      <a:pt x="23" y="98"/>
                    </a:lnTo>
                    <a:lnTo>
                      <a:pt x="29" y="97"/>
                    </a:lnTo>
                    <a:lnTo>
                      <a:pt x="36" y="95"/>
                    </a:lnTo>
                    <a:lnTo>
                      <a:pt x="36" y="95"/>
                    </a:lnTo>
                    <a:lnTo>
                      <a:pt x="33" y="90"/>
                    </a:lnTo>
                    <a:lnTo>
                      <a:pt x="33" y="90"/>
                    </a:lnTo>
                    <a:lnTo>
                      <a:pt x="34" y="84"/>
                    </a:lnTo>
                    <a:lnTo>
                      <a:pt x="36" y="82"/>
                    </a:lnTo>
                    <a:lnTo>
                      <a:pt x="40" y="81"/>
                    </a:lnTo>
                    <a:lnTo>
                      <a:pt x="40" y="81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80" name="Freeform 261">
                <a:extLst>
                  <a:ext uri="{FF2B5EF4-FFF2-40B4-BE49-F238E27FC236}">
                    <a16:creationId xmlns:a16="http://schemas.microsoft.com/office/drawing/2014/main" id="{CF1D7BDB-556A-E28B-0B1E-EA4C64E8A1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03874" y="2941803"/>
                <a:ext cx="107656" cy="90216"/>
              </a:xfrm>
              <a:custGeom>
                <a:avLst/>
                <a:gdLst/>
                <a:ahLst/>
                <a:cxnLst>
                  <a:cxn ang="0">
                    <a:pos x="21" y="44"/>
                  </a:cxn>
                  <a:cxn ang="0">
                    <a:pos x="26" y="42"/>
                  </a:cxn>
                  <a:cxn ang="0">
                    <a:pos x="31" y="45"/>
                  </a:cxn>
                  <a:cxn ang="0">
                    <a:pos x="37" y="48"/>
                  </a:cxn>
                  <a:cxn ang="0">
                    <a:pos x="43" y="52"/>
                  </a:cxn>
                  <a:cxn ang="0">
                    <a:pos x="47" y="56"/>
                  </a:cxn>
                  <a:cxn ang="0">
                    <a:pos x="48" y="44"/>
                  </a:cxn>
                  <a:cxn ang="0">
                    <a:pos x="48" y="41"/>
                  </a:cxn>
                  <a:cxn ang="0">
                    <a:pos x="48" y="37"/>
                  </a:cxn>
                  <a:cxn ang="0">
                    <a:pos x="50" y="37"/>
                  </a:cxn>
                  <a:cxn ang="0">
                    <a:pos x="57" y="34"/>
                  </a:cxn>
                  <a:cxn ang="0">
                    <a:pos x="58" y="32"/>
                  </a:cxn>
                  <a:cxn ang="0">
                    <a:pos x="60" y="28"/>
                  </a:cxn>
                  <a:cxn ang="0">
                    <a:pos x="63" y="27"/>
                  </a:cxn>
                  <a:cxn ang="0">
                    <a:pos x="60" y="22"/>
                  </a:cxn>
                  <a:cxn ang="0">
                    <a:pos x="57" y="18"/>
                  </a:cxn>
                  <a:cxn ang="0">
                    <a:pos x="58" y="15"/>
                  </a:cxn>
                  <a:cxn ang="0">
                    <a:pos x="65" y="11"/>
                  </a:cxn>
                  <a:cxn ang="0">
                    <a:pos x="65" y="5"/>
                  </a:cxn>
                  <a:cxn ang="0">
                    <a:pos x="64" y="0"/>
                  </a:cxn>
                  <a:cxn ang="0">
                    <a:pos x="60" y="1"/>
                  </a:cxn>
                  <a:cxn ang="0">
                    <a:pos x="57" y="0"/>
                  </a:cxn>
                  <a:cxn ang="0">
                    <a:pos x="44" y="1"/>
                  </a:cxn>
                  <a:cxn ang="0">
                    <a:pos x="40" y="4"/>
                  </a:cxn>
                  <a:cxn ang="0">
                    <a:pos x="37" y="10"/>
                  </a:cxn>
                  <a:cxn ang="0">
                    <a:pos x="37" y="12"/>
                  </a:cxn>
                  <a:cxn ang="0">
                    <a:pos x="37" y="15"/>
                  </a:cxn>
                  <a:cxn ang="0">
                    <a:pos x="31" y="15"/>
                  </a:cxn>
                  <a:cxn ang="0">
                    <a:pos x="30" y="14"/>
                  </a:cxn>
                  <a:cxn ang="0">
                    <a:pos x="26" y="12"/>
                  </a:cxn>
                  <a:cxn ang="0">
                    <a:pos x="23" y="17"/>
                  </a:cxn>
                  <a:cxn ang="0">
                    <a:pos x="21" y="21"/>
                  </a:cxn>
                  <a:cxn ang="0">
                    <a:pos x="16" y="27"/>
                  </a:cxn>
                  <a:cxn ang="0">
                    <a:pos x="16" y="29"/>
                  </a:cxn>
                  <a:cxn ang="0">
                    <a:pos x="11" y="38"/>
                  </a:cxn>
                  <a:cxn ang="0">
                    <a:pos x="3" y="45"/>
                  </a:cxn>
                  <a:cxn ang="0">
                    <a:pos x="0" y="47"/>
                  </a:cxn>
                  <a:cxn ang="0">
                    <a:pos x="6" y="48"/>
                  </a:cxn>
                  <a:cxn ang="0">
                    <a:pos x="19" y="45"/>
                  </a:cxn>
                  <a:cxn ang="0">
                    <a:pos x="21" y="44"/>
                  </a:cxn>
                </a:cxnLst>
                <a:rect l="0" t="0" r="r" b="b"/>
                <a:pathLst>
                  <a:path w="65" h="56">
                    <a:moveTo>
                      <a:pt x="21" y="44"/>
                    </a:moveTo>
                    <a:lnTo>
                      <a:pt x="21" y="44"/>
                    </a:lnTo>
                    <a:lnTo>
                      <a:pt x="23" y="42"/>
                    </a:lnTo>
                    <a:lnTo>
                      <a:pt x="26" y="42"/>
                    </a:lnTo>
                    <a:lnTo>
                      <a:pt x="30" y="44"/>
                    </a:lnTo>
                    <a:lnTo>
                      <a:pt x="31" y="45"/>
                    </a:lnTo>
                    <a:lnTo>
                      <a:pt x="31" y="45"/>
                    </a:lnTo>
                    <a:lnTo>
                      <a:pt x="37" y="48"/>
                    </a:lnTo>
                    <a:lnTo>
                      <a:pt x="43" y="52"/>
                    </a:lnTo>
                    <a:lnTo>
                      <a:pt x="43" y="52"/>
                    </a:lnTo>
                    <a:lnTo>
                      <a:pt x="47" y="56"/>
                    </a:lnTo>
                    <a:lnTo>
                      <a:pt x="47" y="56"/>
                    </a:lnTo>
                    <a:lnTo>
                      <a:pt x="47" y="49"/>
                    </a:lnTo>
                    <a:lnTo>
                      <a:pt x="48" y="44"/>
                    </a:lnTo>
                    <a:lnTo>
                      <a:pt x="48" y="44"/>
                    </a:lnTo>
                    <a:lnTo>
                      <a:pt x="48" y="41"/>
                    </a:lnTo>
                    <a:lnTo>
                      <a:pt x="48" y="38"/>
                    </a:lnTo>
                    <a:lnTo>
                      <a:pt x="48" y="37"/>
                    </a:lnTo>
                    <a:lnTo>
                      <a:pt x="50" y="37"/>
                    </a:lnTo>
                    <a:lnTo>
                      <a:pt x="50" y="37"/>
                    </a:lnTo>
                    <a:lnTo>
                      <a:pt x="56" y="35"/>
                    </a:lnTo>
                    <a:lnTo>
                      <a:pt x="57" y="34"/>
                    </a:lnTo>
                    <a:lnTo>
                      <a:pt x="58" y="32"/>
                    </a:lnTo>
                    <a:lnTo>
                      <a:pt x="58" y="32"/>
                    </a:lnTo>
                    <a:lnTo>
                      <a:pt x="58" y="29"/>
                    </a:lnTo>
                    <a:lnTo>
                      <a:pt x="60" y="28"/>
                    </a:lnTo>
                    <a:lnTo>
                      <a:pt x="63" y="27"/>
                    </a:lnTo>
                    <a:lnTo>
                      <a:pt x="63" y="27"/>
                    </a:lnTo>
                    <a:lnTo>
                      <a:pt x="61" y="24"/>
                    </a:lnTo>
                    <a:lnTo>
                      <a:pt x="60" y="22"/>
                    </a:lnTo>
                    <a:lnTo>
                      <a:pt x="57" y="18"/>
                    </a:lnTo>
                    <a:lnTo>
                      <a:pt x="57" y="18"/>
                    </a:lnTo>
                    <a:lnTo>
                      <a:pt x="57" y="17"/>
                    </a:lnTo>
                    <a:lnTo>
                      <a:pt x="58" y="15"/>
                    </a:lnTo>
                    <a:lnTo>
                      <a:pt x="61" y="14"/>
                    </a:lnTo>
                    <a:lnTo>
                      <a:pt x="65" y="11"/>
                    </a:lnTo>
                    <a:lnTo>
                      <a:pt x="65" y="11"/>
                    </a:lnTo>
                    <a:lnTo>
                      <a:pt x="65" y="5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63" y="1"/>
                    </a:lnTo>
                    <a:lnTo>
                      <a:pt x="60" y="1"/>
                    </a:lnTo>
                    <a:lnTo>
                      <a:pt x="60" y="1"/>
                    </a:lnTo>
                    <a:lnTo>
                      <a:pt x="57" y="0"/>
                    </a:lnTo>
                    <a:lnTo>
                      <a:pt x="54" y="0"/>
                    </a:lnTo>
                    <a:lnTo>
                      <a:pt x="44" y="1"/>
                    </a:lnTo>
                    <a:lnTo>
                      <a:pt x="44" y="1"/>
                    </a:lnTo>
                    <a:lnTo>
                      <a:pt x="40" y="4"/>
                    </a:lnTo>
                    <a:lnTo>
                      <a:pt x="37" y="7"/>
                    </a:lnTo>
                    <a:lnTo>
                      <a:pt x="37" y="10"/>
                    </a:lnTo>
                    <a:lnTo>
                      <a:pt x="37" y="12"/>
                    </a:lnTo>
                    <a:lnTo>
                      <a:pt x="37" y="12"/>
                    </a:lnTo>
                    <a:lnTo>
                      <a:pt x="38" y="14"/>
                    </a:lnTo>
                    <a:lnTo>
                      <a:pt x="37" y="15"/>
                    </a:lnTo>
                    <a:lnTo>
                      <a:pt x="36" y="15"/>
                    </a:lnTo>
                    <a:lnTo>
                      <a:pt x="31" y="15"/>
                    </a:lnTo>
                    <a:lnTo>
                      <a:pt x="30" y="14"/>
                    </a:lnTo>
                    <a:lnTo>
                      <a:pt x="30" y="14"/>
                    </a:lnTo>
                    <a:lnTo>
                      <a:pt x="29" y="11"/>
                    </a:lnTo>
                    <a:lnTo>
                      <a:pt x="26" y="12"/>
                    </a:lnTo>
                    <a:lnTo>
                      <a:pt x="23" y="14"/>
                    </a:lnTo>
                    <a:lnTo>
                      <a:pt x="23" y="17"/>
                    </a:lnTo>
                    <a:lnTo>
                      <a:pt x="23" y="17"/>
                    </a:lnTo>
                    <a:lnTo>
                      <a:pt x="21" y="21"/>
                    </a:lnTo>
                    <a:lnTo>
                      <a:pt x="19" y="24"/>
                    </a:lnTo>
                    <a:lnTo>
                      <a:pt x="16" y="27"/>
                    </a:lnTo>
                    <a:lnTo>
                      <a:pt x="16" y="29"/>
                    </a:lnTo>
                    <a:lnTo>
                      <a:pt x="16" y="29"/>
                    </a:lnTo>
                    <a:lnTo>
                      <a:pt x="14" y="35"/>
                    </a:lnTo>
                    <a:lnTo>
                      <a:pt x="11" y="38"/>
                    </a:lnTo>
                    <a:lnTo>
                      <a:pt x="3" y="45"/>
                    </a:lnTo>
                    <a:lnTo>
                      <a:pt x="3" y="45"/>
                    </a:lnTo>
                    <a:lnTo>
                      <a:pt x="0" y="47"/>
                    </a:lnTo>
                    <a:lnTo>
                      <a:pt x="0" y="47"/>
                    </a:lnTo>
                    <a:lnTo>
                      <a:pt x="6" y="48"/>
                    </a:lnTo>
                    <a:lnTo>
                      <a:pt x="6" y="48"/>
                    </a:lnTo>
                    <a:lnTo>
                      <a:pt x="14" y="47"/>
                    </a:lnTo>
                    <a:lnTo>
                      <a:pt x="19" y="45"/>
                    </a:lnTo>
                    <a:lnTo>
                      <a:pt x="21" y="44"/>
                    </a:lnTo>
                    <a:lnTo>
                      <a:pt x="21" y="4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81" name="Freeform 262">
                <a:extLst>
                  <a:ext uri="{FF2B5EF4-FFF2-40B4-BE49-F238E27FC236}">
                    <a16:creationId xmlns:a16="http://schemas.microsoft.com/office/drawing/2014/main" id="{A8E4EB41-4D86-CE21-28C3-CAE50580E7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75093" y="3056183"/>
                <a:ext cx="16562" cy="24165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5" y="0"/>
                  </a:cxn>
                  <a:cxn ang="0">
                    <a:pos x="3" y="1"/>
                  </a:cxn>
                  <a:cxn ang="0">
                    <a:pos x="1" y="4"/>
                  </a:cxn>
                  <a:cxn ang="0">
                    <a:pos x="0" y="8"/>
                  </a:cxn>
                  <a:cxn ang="0">
                    <a:pos x="0" y="14"/>
                  </a:cxn>
                  <a:cxn ang="0">
                    <a:pos x="0" y="14"/>
                  </a:cxn>
                  <a:cxn ang="0">
                    <a:pos x="10" y="15"/>
                  </a:cxn>
                  <a:cxn ang="0">
                    <a:pos x="10" y="15"/>
                  </a:cxn>
                  <a:cxn ang="0">
                    <a:pos x="8" y="10"/>
                  </a:cxn>
                  <a:cxn ang="0">
                    <a:pos x="7" y="5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0"/>
                  </a:cxn>
                  <a:cxn ang="0">
                    <a:pos x="5" y="0"/>
                  </a:cxn>
                </a:cxnLst>
                <a:rect l="0" t="0" r="r" b="b"/>
                <a:pathLst>
                  <a:path w="10" h="15">
                    <a:moveTo>
                      <a:pt x="5" y="0"/>
                    </a:moveTo>
                    <a:lnTo>
                      <a:pt x="5" y="0"/>
                    </a:lnTo>
                    <a:lnTo>
                      <a:pt x="3" y="1"/>
                    </a:lnTo>
                    <a:lnTo>
                      <a:pt x="1" y="4"/>
                    </a:lnTo>
                    <a:lnTo>
                      <a:pt x="0" y="8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0" y="15"/>
                    </a:lnTo>
                    <a:lnTo>
                      <a:pt x="10" y="15"/>
                    </a:lnTo>
                    <a:lnTo>
                      <a:pt x="8" y="10"/>
                    </a:lnTo>
                    <a:lnTo>
                      <a:pt x="7" y="5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82" name="Freeform 263">
                <a:extLst>
                  <a:ext uri="{FF2B5EF4-FFF2-40B4-BE49-F238E27FC236}">
                    <a16:creationId xmlns:a16="http://schemas.microsoft.com/office/drawing/2014/main" id="{58FBF85C-191F-1F4C-CB86-CCF678AAB9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85656" y="3009465"/>
                <a:ext cx="102687" cy="69273"/>
              </a:xfrm>
              <a:custGeom>
                <a:avLst/>
                <a:gdLst/>
                <a:ahLst/>
                <a:cxnLst>
                  <a:cxn ang="0">
                    <a:pos x="3" y="12"/>
                  </a:cxn>
                  <a:cxn ang="0">
                    <a:pos x="7" y="17"/>
                  </a:cxn>
                  <a:cxn ang="0">
                    <a:pos x="8" y="17"/>
                  </a:cxn>
                  <a:cxn ang="0">
                    <a:pos x="11" y="19"/>
                  </a:cxn>
                  <a:cxn ang="0">
                    <a:pos x="17" y="22"/>
                  </a:cxn>
                  <a:cxn ang="0">
                    <a:pos x="25" y="27"/>
                  </a:cxn>
                  <a:cxn ang="0">
                    <a:pos x="27" y="29"/>
                  </a:cxn>
                  <a:cxn ang="0">
                    <a:pos x="28" y="33"/>
                  </a:cxn>
                  <a:cxn ang="0">
                    <a:pos x="31" y="33"/>
                  </a:cxn>
                  <a:cxn ang="0">
                    <a:pos x="37" y="29"/>
                  </a:cxn>
                  <a:cxn ang="0">
                    <a:pos x="38" y="30"/>
                  </a:cxn>
                  <a:cxn ang="0">
                    <a:pos x="41" y="37"/>
                  </a:cxn>
                  <a:cxn ang="0">
                    <a:pos x="42" y="37"/>
                  </a:cxn>
                  <a:cxn ang="0">
                    <a:pos x="47" y="40"/>
                  </a:cxn>
                  <a:cxn ang="0">
                    <a:pos x="51" y="43"/>
                  </a:cxn>
                  <a:cxn ang="0">
                    <a:pos x="54" y="43"/>
                  </a:cxn>
                  <a:cxn ang="0">
                    <a:pos x="54" y="37"/>
                  </a:cxn>
                  <a:cxn ang="0">
                    <a:pos x="57" y="30"/>
                  </a:cxn>
                  <a:cxn ang="0">
                    <a:pos x="59" y="29"/>
                  </a:cxn>
                  <a:cxn ang="0">
                    <a:pos x="62" y="24"/>
                  </a:cxn>
                  <a:cxn ang="0">
                    <a:pos x="61" y="22"/>
                  </a:cxn>
                  <a:cxn ang="0">
                    <a:pos x="58" y="17"/>
                  </a:cxn>
                  <a:cxn ang="0">
                    <a:pos x="58" y="14"/>
                  </a:cxn>
                  <a:cxn ang="0">
                    <a:pos x="58" y="14"/>
                  </a:cxn>
                  <a:cxn ang="0">
                    <a:pos x="54" y="10"/>
                  </a:cxn>
                  <a:cxn ang="0">
                    <a:pos x="42" y="3"/>
                  </a:cxn>
                  <a:cxn ang="0">
                    <a:pos x="41" y="2"/>
                  </a:cxn>
                  <a:cxn ang="0">
                    <a:pos x="34" y="0"/>
                  </a:cxn>
                  <a:cxn ang="0">
                    <a:pos x="32" y="2"/>
                  </a:cxn>
                  <a:cxn ang="0">
                    <a:pos x="25" y="5"/>
                  </a:cxn>
                  <a:cxn ang="0">
                    <a:pos x="17" y="6"/>
                  </a:cxn>
                  <a:cxn ang="0">
                    <a:pos x="11" y="5"/>
                  </a:cxn>
                  <a:cxn ang="0">
                    <a:pos x="0" y="9"/>
                  </a:cxn>
                  <a:cxn ang="0">
                    <a:pos x="1" y="10"/>
                  </a:cxn>
                  <a:cxn ang="0">
                    <a:pos x="3" y="12"/>
                  </a:cxn>
                </a:cxnLst>
                <a:rect l="0" t="0" r="r" b="b"/>
                <a:pathLst>
                  <a:path w="62" h="43">
                    <a:moveTo>
                      <a:pt x="3" y="12"/>
                    </a:moveTo>
                    <a:lnTo>
                      <a:pt x="3" y="12"/>
                    </a:lnTo>
                    <a:lnTo>
                      <a:pt x="5" y="16"/>
                    </a:lnTo>
                    <a:lnTo>
                      <a:pt x="7" y="17"/>
                    </a:lnTo>
                    <a:lnTo>
                      <a:pt x="8" y="17"/>
                    </a:lnTo>
                    <a:lnTo>
                      <a:pt x="8" y="17"/>
                    </a:lnTo>
                    <a:lnTo>
                      <a:pt x="10" y="17"/>
                    </a:lnTo>
                    <a:lnTo>
                      <a:pt x="11" y="19"/>
                    </a:lnTo>
                    <a:lnTo>
                      <a:pt x="17" y="22"/>
                    </a:lnTo>
                    <a:lnTo>
                      <a:pt x="17" y="22"/>
                    </a:lnTo>
                    <a:lnTo>
                      <a:pt x="22" y="24"/>
                    </a:lnTo>
                    <a:lnTo>
                      <a:pt x="25" y="27"/>
                    </a:lnTo>
                    <a:lnTo>
                      <a:pt x="27" y="29"/>
                    </a:lnTo>
                    <a:lnTo>
                      <a:pt x="27" y="29"/>
                    </a:lnTo>
                    <a:lnTo>
                      <a:pt x="27" y="32"/>
                    </a:lnTo>
                    <a:lnTo>
                      <a:pt x="28" y="33"/>
                    </a:lnTo>
                    <a:lnTo>
                      <a:pt x="31" y="33"/>
                    </a:lnTo>
                    <a:lnTo>
                      <a:pt x="31" y="33"/>
                    </a:lnTo>
                    <a:lnTo>
                      <a:pt x="35" y="30"/>
                    </a:lnTo>
                    <a:lnTo>
                      <a:pt x="37" y="29"/>
                    </a:lnTo>
                    <a:lnTo>
                      <a:pt x="38" y="30"/>
                    </a:lnTo>
                    <a:lnTo>
                      <a:pt x="38" y="30"/>
                    </a:lnTo>
                    <a:lnTo>
                      <a:pt x="40" y="34"/>
                    </a:lnTo>
                    <a:lnTo>
                      <a:pt x="41" y="37"/>
                    </a:lnTo>
                    <a:lnTo>
                      <a:pt x="42" y="37"/>
                    </a:lnTo>
                    <a:lnTo>
                      <a:pt x="42" y="37"/>
                    </a:lnTo>
                    <a:lnTo>
                      <a:pt x="45" y="39"/>
                    </a:lnTo>
                    <a:lnTo>
                      <a:pt x="47" y="40"/>
                    </a:lnTo>
                    <a:lnTo>
                      <a:pt x="48" y="42"/>
                    </a:lnTo>
                    <a:lnTo>
                      <a:pt x="51" y="43"/>
                    </a:lnTo>
                    <a:lnTo>
                      <a:pt x="51" y="43"/>
                    </a:lnTo>
                    <a:lnTo>
                      <a:pt x="54" y="43"/>
                    </a:lnTo>
                    <a:lnTo>
                      <a:pt x="54" y="43"/>
                    </a:lnTo>
                    <a:lnTo>
                      <a:pt x="54" y="37"/>
                    </a:lnTo>
                    <a:lnTo>
                      <a:pt x="55" y="33"/>
                    </a:lnTo>
                    <a:lnTo>
                      <a:pt x="57" y="30"/>
                    </a:lnTo>
                    <a:lnTo>
                      <a:pt x="59" y="29"/>
                    </a:lnTo>
                    <a:lnTo>
                      <a:pt x="59" y="29"/>
                    </a:lnTo>
                    <a:lnTo>
                      <a:pt x="61" y="27"/>
                    </a:lnTo>
                    <a:lnTo>
                      <a:pt x="62" y="24"/>
                    </a:lnTo>
                    <a:lnTo>
                      <a:pt x="62" y="24"/>
                    </a:lnTo>
                    <a:lnTo>
                      <a:pt x="61" y="22"/>
                    </a:lnTo>
                    <a:lnTo>
                      <a:pt x="59" y="20"/>
                    </a:lnTo>
                    <a:lnTo>
                      <a:pt x="58" y="17"/>
                    </a:lnTo>
                    <a:lnTo>
                      <a:pt x="58" y="14"/>
                    </a:lnTo>
                    <a:lnTo>
                      <a:pt x="58" y="14"/>
                    </a:lnTo>
                    <a:lnTo>
                      <a:pt x="58" y="14"/>
                    </a:lnTo>
                    <a:lnTo>
                      <a:pt x="58" y="14"/>
                    </a:lnTo>
                    <a:lnTo>
                      <a:pt x="54" y="10"/>
                    </a:lnTo>
                    <a:lnTo>
                      <a:pt x="54" y="10"/>
                    </a:lnTo>
                    <a:lnTo>
                      <a:pt x="48" y="6"/>
                    </a:lnTo>
                    <a:lnTo>
                      <a:pt x="42" y="3"/>
                    </a:lnTo>
                    <a:lnTo>
                      <a:pt x="42" y="3"/>
                    </a:lnTo>
                    <a:lnTo>
                      <a:pt x="41" y="2"/>
                    </a:lnTo>
                    <a:lnTo>
                      <a:pt x="37" y="0"/>
                    </a:lnTo>
                    <a:lnTo>
                      <a:pt x="34" y="0"/>
                    </a:lnTo>
                    <a:lnTo>
                      <a:pt x="32" y="2"/>
                    </a:lnTo>
                    <a:lnTo>
                      <a:pt x="32" y="2"/>
                    </a:lnTo>
                    <a:lnTo>
                      <a:pt x="30" y="3"/>
                    </a:lnTo>
                    <a:lnTo>
                      <a:pt x="25" y="5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5" y="7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1" y="10"/>
                    </a:lnTo>
                    <a:lnTo>
                      <a:pt x="3" y="12"/>
                    </a:lnTo>
                    <a:lnTo>
                      <a:pt x="3" y="12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83" name="Freeform 264">
                <a:extLst>
                  <a:ext uri="{FF2B5EF4-FFF2-40B4-BE49-F238E27FC236}">
                    <a16:creationId xmlns:a16="http://schemas.microsoft.com/office/drawing/2014/main" id="{B7ACB399-4D5D-D61D-F320-389B11587F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54372" y="3115791"/>
                <a:ext cx="240156" cy="151433"/>
              </a:xfrm>
              <a:custGeom>
                <a:avLst/>
                <a:gdLst/>
                <a:ahLst/>
                <a:cxnLst>
                  <a:cxn ang="0">
                    <a:pos x="131" y="62"/>
                  </a:cxn>
                  <a:cxn ang="0">
                    <a:pos x="124" y="59"/>
                  </a:cxn>
                  <a:cxn ang="0">
                    <a:pos x="124" y="58"/>
                  </a:cxn>
                  <a:cxn ang="0">
                    <a:pos x="124" y="58"/>
                  </a:cxn>
                  <a:cxn ang="0">
                    <a:pos x="121" y="48"/>
                  </a:cxn>
                  <a:cxn ang="0">
                    <a:pos x="122" y="40"/>
                  </a:cxn>
                  <a:cxn ang="0">
                    <a:pos x="122" y="38"/>
                  </a:cxn>
                  <a:cxn ang="0">
                    <a:pos x="119" y="30"/>
                  </a:cxn>
                  <a:cxn ang="0">
                    <a:pos x="111" y="17"/>
                  </a:cxn>
                  <a:cxn ang="0">
                    <a:pos x="101" y="0"/>
                  </a:cxn>
                  <a:cxn ang="0">
                    <a:pos x="94" y="3"/>
                  </a:cxn>
                  <a:cxn ang="0">
                    <a:pos x="89" y="7"/>
                  </a:cxn>
                  <a:cxn ang="0">
                    <a:pos x="84" y="8"/>
                  </a:cxn>
                  <a:cxn ang="0">
                    <a:pos x="78" y="7"/>
                  </a:cxn>
                  <a:cxn ang="0">
                    <a:pos x="77" y="8"/>
                  </a:cxn>
                  <a:cxn ang="0">
                    <a:pos x="69" y="11"/>
                  </a:cxn>
                  <a:cxn ang="0">
                    <a:pos x="69" y="11"/>
                  </a:cxn>
                  <a:cxn ang="0">
                    <a:pos x="60" y="8"/>
                  </a:cxn>
                  <a:cxn ang="0">
                    <a:pos x="51" y="7"/>
                  </a:cxn>
                  <a:cxn ang="0">
                    <a:pos x="44" y="5"/>
                  </a:cxn>
                  <a:cxn ang="0">
                    <a:pos x="37" y="5"/>
                  </a:cxn>
                  <a:cxn ang="0">
                    <a:pos x="35" y="8"/>
                  </a:cxn>
                  <a:cxn ang="0">
                    <a:pos x="25" y="15"/>
                  </a:cxn>
                  <a:cxn ang="0">
                    <a:pos x="18" y="27"/>
                  </a:cxn>
                  <a:cxn ang="0">
                    <a:pos x="10" y="40"/>
                  </a:cxn>
                  <a:cxn ang="0">
                    <a:pos x="4" y="45"/>
                  </a:cxn>
                  <a:cxn ang="0">
                    <a:pos x="0" y="47"/>
                  </a:cxn>
                  <a:cxn ang="0">
                    <a:pos x="1" y="49"/>
                  </a:cxn>
                  <a:cxn ang="0">
                    <a:pos x="5" y="54"/>
                  </a:cxn>
                  <a:cxn ang="0">
                    <a:pos x="5" y="57"/>
                  </a:cxn>
                  <a:cxn ang="0">
                    <a:pos x="8" y="62"/>
                  </a:cxn>
                  <a:cxn ang="0">
                    <a:pos x="11" y="62"/>
                  </a:cxn>
                  <a:cxn ang="0">
                    <a:pos x="13" y="64"/>
                  </a:cxn>
                  <a:cxn ang="0">
                    <a:pos x="13" y="71"/>
                  </a:cxn>
                  <a:cxn ang="0">
                    <a:pos x="14" y="72"/>
                  </a:cxn>
                  <a:cxn ang="0">
                    <a:pos x="28" y="75"/>
                  </a:cxn>
                  <a:cxn ang="0">
                    <a:pos x="31" y="78"/>
                  </a:cxn>
                  <a:cxn ang="0">
                    <a:pos x="32" y="81"/>
                  </a:cxn>
                  <a:cxn ang="0">
                    <a:pos x="32" y="85"/>
                  </a:cxn>
                  <a:cxn ang="0">
                    <a:pos x="38" y="88"/>
                  </a:cxn>
                  <a:cxn ang="0">
                    <a:pos x="41" y="91"/>
                  </a:cxn>
                  <a:cxn ang="0">
                    <a:pos x="50" y="92"/>
                  </a:cxn>
                  <a:cxn ang="0">
                    <a:pos x="58" y="92"/>
                  </a:cxn>
                  <a:cxn ang="0">
                    <a:pos x="75" y="94"/>
                  </a:cxn>
                  <a:cxn ang="0">
                    <a:pos x="87" y="88"/>
                  </a:cxn>
                  <a:cxn ang="0">
                    <a:pos x="91" y="86"/>
                  </a:cxn>
                  <a:cxn ang="0">
                    <a:pos x="106" y="85"/>
                  </a:cxn>
                  <a:cxn ang="0">
                    <a:pos x="114" y="86"/>
                  </a:cxn>
                  <a:cxn ang="0">
                    <a:pos x="119" y="89"/>
                  </a:cxn>
                  <a:cxn ang="0">
                    <a:pos x="122" y="91"/>
                  </a:cxn>
                  <a:cxn ang="0">
                    <a:pos x="128" y="94"/>
                  </a:cxn>
                  <a:cxn ang="0">
                    <a:pos x="128" y="85"/>
                  </a:cxn>
                  <a:cxn ang="0">
                    <a:pos x="131" y="77"/>
                  </a:cxn>
                  <a:cxn ang="0">
                    <a:pos x="136" y="72"/>
                  </a:cxn>
                  <a:cxn ang="0">
                    <a:pos x="139" y="71"/>
                  </a:cxn>
                  <a:cxn ang="0">
                    <a:pos x="145" y="68"/>
                  </a:cxn>
                  <a:cxn ang="0">
                    <a:pos x="145" y="64"/>
                  </a:cxn>
                  <a:cxn ang="0">
                    <a:pos x="145" y="62"/>
                  </a:cxn>
                  <a:cxn ang="0">
                    <a:pos x="139" y="58"/>
                  </a:cxn>
                  <a:cxn ang="0">
                    <a:pos x="131" y="62"/>
                  </a:cxn>
                </a:cxnLst>
                <a:rect l="0" t="0" r="r" b="b"/>
                <a:pathLst>
                  <a:path w="145" h="94">
                    <a:moveTo>
                      <a:pt x="131" y="62"/>
                    </a:moveTo>
                    <a:lnTo>
                      <a:pt x="131" y="62"/>
                    </a:lnTo>
                    <a:lnTo>
                      <a:pt x="125" y="61"/>
                    </a:lnTo>
                    <a:lnTo>
                      <a:pt x="124" y="59"/>
                    </a:lnTo>
                    <a:lnTo>
                      <a:pt x="124" y="58"/>
                    </a:lnTo>
                    <a:lnTo>
                      <a:pt x="124" y="58"/>
                    </a:lnTo>
                    <a:lnTo>
                      <a:pt x="124" y="58"/>
                    </a:lnTo>
                    <a:lnTo>
                      <a:pt x="124" y="58"/>
                    </a:lnTo>
                    <a:lnTo>
                      <a:pt x="122" y="54"/>
                    </a:lnTo>
                    <a:lnTo>
                      <a:pt x="121" y="48"/>
                    </a:lnTo>
                    <a:lnTo>
                      <a:pt x="121" y="44"/>
                    </a:lnTo>
                    <a:lnTo>
                      <a:pt x="122" y="40"/>
                    </a:lnTo>
                    <a:lnTo>
                      <a:pt x="122" y="40"/>
                    </a:lnTo>
                    <a:lnTo>
                      <a:pt x="122" y="38"/>
                    </a:lnTo>
                    <a:lnTo>
                      <a:pt x="122" y="35"/>
                    </a:lnTo>
                    <a:lnTo>
                      <a:pt x="119" y="30"/>
                    </a:lnTo>
                    <a:lnTo>
                      <a:pt x="111" y="17"/>
                    </a:lnTo>
                    <a:lnTo>
                      <a:pt x="111" y="17"/>
                    </a:lnTo>
                    <a:lnTo>
                      <a:pt x="101" y="0"/>
                    </a:lnTo>
                    <a:lnTo>
                      <a:pt x="101" y="0"/>
                    </a:lnTo>
                    <a:lnTo>
                      <a:pt x="95" y="1"/>
                    </a:lnTo>
                    <a:lnTo>
                      <a:pt x="94" y="3"/>
                    </a:lnTo>
                    <a:lnTo>
                      <a:pt x="94" y="3"/>
                    </a:lnTo>
                    <a:lnTo>
                      <a:pt x="89" y="7"/>
                    </a:lnTo>
                    <a:lnTo>
                      <a:pt x="84" y="8"/>
                    </a:lnTo>
                    <a:lnTo>
                      <a:pt x="84" y="8"/>
                    </a:lnTo>
                    <a:lnTo>
                      <a:pt x="79" y="7"/>
                    </a:lnTo>
                    <a:lnTo>
                      <a:pt x="78" y="7"/>
                    </a:lnTo>
                    <a:lnTo>
                      <a:pt x="77" y="8"/>
                    </a:lnTo>
                    <a:lnTo>
                      <a:pt x="77" y="8"/>
                    </a:lnTo>
                    <a:lnTo>
                      <a:pt x="72" y="11"/>
                    </a:lnTo>
                    <a:lnTo>
                      <a:pt x="69" y="11"/>
                    </a:lnTo>
                    <a:lnTo>
                      <a:pt x="69" y="11"/>
                    </a:lnTo>
                    <a:lnTo>
                      <a:pt x="69" y="11"/>
                    </a:lnTo>
                    <a:lnTo>
                      <a:pt x="65" y="8"/>
                    </a:lnTo>
                    <a:lnTo>
                      <a:pt x="60" y="8"/>
                    </a:lnTo>
                    <a:lnTo>
                      <a:pt x="60" y="8"/>
                    </a:lnTo>
                    <a:lnTo>
                      <a:pt x="51" y="7"/>
                    </a:lnTo>
                    <a:lnTo>
                      <a:pt x="44" y="5"/>
                    </a:lnTo>
                    <a:lnTo>
                      <a:pt x="44" y="5"/>
                    </a:lnTo>
                    <a:lnTo>
                      <a:pt x="37" y="5"/>
                    </a:lnTo>
                    <a:lnTo>
                      <a:pt x="37" y="5"/>
                    </a:lnTo>
                    <a:lnTo>
                      <a:pt x="37" y="7"/>
                    </a:lnTo>
                    <a:lnTo>
                      <a:pt x="35" y="8"/>
                    </a:lnTo>
                    <a:lnTo>
                      <a:pt x="35" y="8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18" y="27"/>
                    </a:lnTo>
                    <a:lnTo>
                      <a:pt x="14" y="34"/>
                    </a:lnTo>
                    <a:lnTo>
                      <a:pt x="10" y="40"/>
                    </a:lnTo>
                    <a:lnTo>
                      <a:pt x="10" y="40"/>
                    </a:lnTo>
                    <a:lnTo>
                      <a:pt x="4" y="45"/>
                    </a:lnTo>
                    <a:lnTo>
                      <a:pt x="1" y="47"/>
                    </a:lnTo>
                    <a:lnTo>
                      <a:pt x="0" y="47"/>
                    </a:lnTo>
                    <a:lnTo>
                      <a:pt x="0" y="47"/>
                    </a:lnTo>
                    <a:lnTo>
                      <a:pt x="1" y="49"/>
                    </a:lnTo>
                    <a:lnTo>
                      <a:pt x="3" y="51"/>
                    </a:lnTo>
                    <a:lnTo>
                      <a:pt x="5" y="54"/>
                    </a:lnTo>
                    <a:lnTo>
                      <a:pt x="5" y="57"/>
                    </a:lnTo>
                    <a:lnTo>
                      <a:pt x="5" y="57"/>
                    </a:lnTo>
                    <a:lnTo>
                      <a:pt x="7" y="61"/>
                    </a:lnTo>
                    <a:lnTo>
                      <a:pt x="8" y="62"/>
                    </a:lnTo>
                    <a:lnTo>
                      <a:pt x="11" y="62"/>
                    </a:lnTo>
                    <a:lnTo>
                      <a:pt x="11" y="62"/>
                    </a:lnTo>
                    <a:lnTo>
                      <a:pt x="13" y="62"/>
                    </a:lnTo>
                    <a:lnTo>
                      <a:pt x="13" y="64"/>
                    </a:lnTo>
                    <a:lnTo>
                      <a:pt x="13" y="67"/>
                    </a:lnTo>
                    <a:lnTo>
                      <a:pt x="13" y="71"/>
                    </a:lnTo>
                    <a:lnTo>
                      <a:pt x="14" y="72"/>
                    </a:lnTo>
                    <a:lnTo>
                      <a:pt x="14" y="72"/>
                    </a:lnTo>
                    <a:lnTo>
                      <a:pt x="24" y="74"/>
                    </a:lnTo>
                    <a:lnTo>
                      <a:pt x="28" y="75"/>
                    </a:lnTo>
                    <a:lnTo>
                      <a:pt x="31" y="77"/>
                    </a:lnTo>
                    <a:lnTo>
                      <a:pt x="31" y="78"/>
                    </a:lnTo>
                    <a:lnTo>
                      <a:pt x="31" y="78"/>
                    </a:lnTo>
                    <a:lnTo>
                      <a:pt x="32" y="81"/>
                    </a:lnTo>
                    <a:lnTo>
                      <a:pt x="32" y="85"/>
                    </a:lnTo>
                    <a:lnTo>
                      <a:pt x="32" y="85"/>
                    </a:lnTo>
                    <a:lnTo>
                      <a:pt x="35" y="86"/>
                    </a:lnTo>
                    <a:lnTo>
                      <a:pt x="38" y="88"/>
                    </a:lnTo>
                    <a:lnTo>
                      <a:pt x="40" y="89"/>
                    </a:lnTo>
                    <a:lnTo>
                      <a:pt x="41" y="91"/>
                    </a:lnTo>
                    <a:lnTo>
                      <a:pt x="41" y="91"/>
                    </a:lnTo>
                    <a:lnTo>
                      <a:pt x="50" y="92"/>
                    </a:lnTo>
                    <a:lnTo>
                      <a:pt x="58" y="92"/>
                    </a:lnTo>
                    <a:lnTo>
                      <a:pt x="58" y="92"/>
                    </a:lnTo>
                    <a:lnTo>
                      <a:pt x="75" y="94"/>
                    </a:lnTo>
                    <a:lnTo>
                      <a:pt x="75" y="94"/>
                    </a:lnTo>
                    <a:lnTo>
                      <a:pt x="81" y="92"/>
                    </a:lnTo>
                    <a:lnTo>
                      <a:pt x="87" y="88"/>
                    </a:lnTo>
                    <a:lnTo>
                      <a:pt x="87" y="88"/>
                    </a:lnTo>
                    <a:lnTo>
                      <a:pt x="91" y="86"/>
                    </a:lnTo>
                    <a:lnTo>
                      <a:pt x="97" y="85"/>
                    </a:lnTo>
                    <a:lnTo>
                      <a:pt x="106" y="85"/>
                    </a:lnTo>
                    <a:lnTo>
                      <a:pt x="106" y="85"/>
                    </a:lnTo>
                    <a:lnTo>
                      <a:pt x="114" y="86"/>
                    </a:lnTo>
                    <a:lnTo>
                      <a:pt x="116" y="88"/>
                    </a:lnTo>
                    <a:lnTo>
                      <a:pt x="119" y="89"/>
                    </a:lnTo>
                    <a:lnTo>
                      <a:pt x="119" y="89"/>
                    </a:lnTo>
                    <a:lnTo>
                      <a:pt x="122" y="91"/>
                    </a:lnTo>
                    <a:lnTo>
                      <a:pt x="128" y="94"/>
                    </a:lnTo>
                    <a:lnTo>
                      <a:pt x="128" y="94"/>
                    </a:lnTo>
                    <a:lnTo>
                      <a:pt x="128" y="85"/>
                    </a:lnTo>
                    <a:lnTo>
                      <a:pt x="128" y="85"/>
                    </a:lnTo>
                    <a:lnTo>
                      <a:pt x="129" y="81"/>
                    </a:lnTo>
                    <a:lnTo>
                      <a:pt x="131" y="77"/>
                    </a:lnTo>
                    <a:lnTo>
                      <a:pt x="133" y="74"/>
                    </a:lnTo>
                    <a:lnTo>
                      <a:pt x="136" y="72"/>
                    </a:lnTo>
                    <a:lnTo>
                      <a:pt x="136" y="72"/>
                    </a:lnTo>
                    <a:lnTo>
                      <a:pt x="139" y="71"/>
                    </a:lnTo>
                    <a:lnTo>
                      <a:pt x="142" y="71"/>
                    </a:lnTo>
                    <a:lnTo>
                      <a:pt x="145" y="68"/>
                    </a:lnTo>
                    <a:lnTo>
                      <a:pt x="145" y="64"/>
                    </a:lnTo>
                    <a:lnTo>
                      <a:pt x="145" y="64"/>
                    </a:lnTo>
                    <a:lnTo>
                      <a:pt x="145" y="62"/>
                    </a:lnTo>
                    <a:lnTo>
                      <a:pt x="145" y="62"/>
                    </a:lnTo>
                    <a:lnTo>
                      <a:pt x="139" y="58"/>
                    </a:lnTo>
                    <a:lnTo>
                      <a:pt x="139" y="58"/>
                    </a:lnTo>
                    <a:lnTo>
                      <a:pt x="135" y="61"/>
                    </a:lnTo>
                    <a:lnTo>
                      <a:pt x="131" y="62"/>
                    </a:lnTo>
                    <a:lnTo>
                      <a:pt x="131" y="62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84" name="Freeform 265">
                <a:extLst>
                  <a:ext uri="{FF2B5EF4-FFF2-40B4-BE49-F238E27FC236}">
                    <a16:creationId xmlns:a16="http://schemas.microsoft.com/office/drawing/2014/main" id="{71EE7371-A51B-B589-8DF2-E46CA3F370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21653" y="3110957"/>
                <a:ext cx="82812" cy="98271"/>
              </a:xfrm>
              <a:custGeom>
                <a:avLst/>
                <a:gdLst/>
                <a:ahLst/>
                <a:cxnLst>
                  <a:cxn ang="0">
                    <a:pos x="35" y="15"/>
                  </a:cxn>
                  <a:cxn ang="0">
                    <a:pos x="35" y="15"/>
                  </a:cxn>
                  <a:cxn ang="0">
                    <a:pos x="34" y="11"/>
                  </a:cxn>
                  <a:cxn ang="0">
                    <a:pos x="31" y="8"/>
                  </a:cxn>
                  <a:cxn ang="0">
                    <a:pos x="27" y="7"/>
                  </a:cxn>
                  <a:cxn ang="0">
                    <a:pos x="24" y="7"/>
                  </a:cxn>
                  <a:cxn ang="0">
                    <a:pos x="24" y="7"/>
                  </a:cxn>
                  <a:cxn ang="0">
                    <a:pos x="21" y="6"/>
                  </a:cxn>
                  <a:cxn ang="0">
                    <a:pos x="18" y="3"/>
                  </a:cxn>
                  <a:cxn ang="0">
                    <a:pos x="14" y="0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10" y="20"/>
                  </a:cxn>
                  <a:cxn ang="0">
                    <a:pos x="10" y="20"/>
                  </a:cxn>
                  <a:cxn ang="0">
                    <a:pos x="18" y="33"/>
                  </a:cxn>
                  <a:cxn ang="0">
                    <a:pos x="21" y="38"/>
                  </a:cxn>
                  <a:cxn ang="0">
                    <a:pos x="21" y="41"/>
                  </a:cxn>
                  <a:cxn ang="0">
                    <a:pos x="21" y="43"/>
                  </a:cxn>
                  <a:cxn ang="0">
                    <a:pos x="21" y="43"/>
                  </a:cxn>
                  <a:cxn ang="0">
                    <a:pos x="20" y="47"/>
                  </a:cxn>
                  <a:cxn ang="0">
                    <a:pos x="20" y="51"/>
                  </a:cxn>
                  <a:cxn ang="0">
                    <a:pos x="21" y="57"/>
                  </a:cxn>
                  <a:cxn ang="0">
                    <a:pos x="23" y="61"/>
                  </a:cxn>
                  <a:cxn ang="0">
                    <a:pos x="23" y="61"/>
                  </a:cxn>
                  <a:cxn ang="0">
                    <a:pos x="28" y="54"/>
                  </a:cxn>
                  <a:cxn ang="0">
                    <a:pos x="31" y="50"/>
                  </a:cxn>
                  <a:cxn ang="0">
                    <a:pos x="32" y="47"/>
                  </a:cxn>
                  <a:cxn ang="0">
                    <a:pos x="32" y="47"/>
                  </a:cxn>
                  <a:cxn ang="0">
                    <a:pos x="34" y="41"/>
                  </a:cxn>
                  <a:cxn ang="0">
                    <a:pos x="35" y="40"/>
                  </a:cxn>
                  <a:cxn ang="0">
                    <a:pos x="38" y="40"/>
                  </a:cxn>
                  <a:cxn ang="0">
                    <a:pos x="38" y="40"/>
                  </a:cxn>
                  <a:cxn ang="0">
                    <a:pos x="47" y="41"/>
                  </a:cxn>
                  <a:cxn ang="0">
                    <a:pos x="48" y="43"/>
                  </a:cxn>
                  <a:cxn ang="0">
                    <a:pos x="50" y="41"/>
                  </a:cxn>
                  <a:cxn ang="0">
                    <a:pos x="50" y="41"/>
                  </a:cxn>
                  <a:cxn ang="0">
                    <a:pos x="48" y="37"/>
                  </a:cxn>
                  <a:cxn ang="0">
                    <a:pos x="45" y="31"/>
                  </a:cxn>
                  <a:cxn ang="0">
                    <a:pos x="45" y="31"/>
                  </a:cxn>
                  <a:cxn ang="0">
                    <a:pos x="41" y="24"/>
                  </a:cxn>
                  <a:cxn ang="0">
                    <a:pos x="35" y="15"/>
                  </a:cxn>
                  <a:cxn ang="0">
                    <a:pos x="35" y="15"/>
                  </a:cxn>
                </a:cxnLst>
                <a:rect l="0" t="0" r="r" b="b"/>
                <a:pathLst>
                  <a:path w="50" h="61">
                    <a:moveTo>
                      <a:pt x="35" y="15"/>
                    </a:moveTo>
                    <a:lnTo>
                      <a:pt x="35" y="15"/>
                    </a:lnTo>
                    <a:lnTo>
                      <a:pt x="34" y="11"/>
                    </a:lnTo>
                    <a:lnTo>
                      <a:pt x="31" y="8"/>
                    </a:lnTo>
                    <a:lnTo>
                      <a:pt x="27" y="7"/>
                    </a:lnTo>
                    <a:lnTo>
                      <a:pt x="24" y="7"/>
                    </a:lnTo>
                    <a:lnTo>
                      <a:pt x="24" y="7"/>
                    </a:lnTo>
                    <a:lnTo>
                      <a:pt x="21" y="6"/>
                    </a:lnTo>
                    <a:lnTo>
                      <a:pt x="18" y="3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18" y="33"/>
                    </a:lnTo>
                    <a:lnTo>
                      <a:pt x="21" y="38"/>
                    </a:lnTo>
                    <a:lnTo>
                      <a:pt x="21" y="41"/>
                    </a:lnTo>
                    <a:lnTo>
                      <a:pt x="21" y="43"/>
                    </a:lnTo>
                    <a:lnTo>
                      <a:pt x="21" y="43"/>
                    </a:lnTo>
                    <a:lnTo>
                      <a:pt x="20" y="47"/>
                    </a:lnTo>
                    <a:lnTo>
                      <a:pt x="20" y="51"/>
                    </a:lnTo>
                    <a:lnTo>
                      <a:pt x="21" y="57"/>
                    </a:lnTo>
                    <a:lnTo>
                      <a:pt x="23" y="61"/>
                    </a:lnTo>
                    <a:lnTo>
                      <a:pt x="23" y="61"/>
                    </a:lnTo>
                    <a:lnTo>
                      <a:pt x="28" y="54"/>
                    </a:lnTo>
                    <a:lnTo>
                      <a:pt x="31" y="50"/>
                    </a:lnTo>
                    <a:lnTo>
                      <a:pt x="32" y="47"/>
                    </a:lnTo>
                    <a:lnTo>
                      <a:pt x="32" y="47"/>
                    </a:lnTo>
                    <a:lnTo>
                      <a:pt x="34" y="41"/>
                    </a:lnTo>
                    <a:lnTo>
                      <a:pt x="35" y="40"/>
                    </a:lnTo>
                    <a:lnTo>
                      <a:pt x="38" y="40"/>
                    </a:lnTo>
                    <a:lnTo>
                      <a:pt x="38" y="40"/>
                    </a:lnTo>
                    <a:lnTo>
                      <a:pt x="47" y="41"/>
                    </a:lnTo>
                    <a:lnTo>
                      <a:pt x="48" y="43"/>
                    </a:lnTo>
                    <a:lnTo>
                      <a:pt x="50" y="41"/>
                    </a:lnTo>
                    <a:lnTo>
                      <a:pt x="50" y="41"/>
                    </a:lnTo>
                    <a:lnTo>
                      <a:pt x="48" y="37"/>
                    </a:lnTo>
                    <a:lnTo>
                      <a:pt x="45" y="31"/>
                    </a:lnTo>
                    <a:lnTo>
                      <a:pt x="45" y="31"/>
                    </a:lnTo>
                    <a:lnTo>
                      <a:pt x="41" y="24"/>
                    </a:lnTo>
                    <a:lnTo>
                      <a:pt x="35" y="15"/>
                    </a:lnTo>
                    <a:lnTo>
                      <a:pt x="35" y="1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85" name="Freeform 266">
                <a:extLst>
                  <a:ext uri="{FF2B5EF4-FFF2-40B4-BE49-F238E27FC236}">
                    <a16:creationId xmlns:a16="http://schemas.microsoft.com/office/drawing/2014/main" id="{120C80B4-7AB9-5C3F-E164-43E33190CA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00747" y="3252724"/>
                <a:ext cx="165624" cy="86994"/>
              </a:xfrm>
              <a:custGeom>
                <a:avLst/>
                <a:gdLst/>
                <a:ahLst/>
                <a:cxnLst>
                  <a:cxn ang="0">
                    <a:pos x="78" y="0"/>
                  </a:cxn>
                  <a:cxn ang="0">
                    <a:pos x="63" y="1"/>
                  </a:cxn>
                  <a:cxn ang="0">
                    <a:pos x="59" y="3"/>
                  </a:cxn>
                  <a:cxn ang="0">
                    <a:pos x="47" y="9"/>
                  </a:cxn>
                  <a:cxn ang="0">
                    <a:pos x="30" y="7"/>
                  </a:cxn>
                  <a:cxn ang="0">
                    <a:pos x="22" y="7"/>
                  </a:cxn>
                  <a:cxn ang="0">
                    <a:pos x="13" y="6"/>
                  </a:cxn>
                  <a:cxn ang="0">
                    <a:pos x="10" y="3"/>
                  </a:cxn>
                  <a:cxn ang="0">
                    <a:pos x="4" y="0"/>
                  </a:cxn>
                  <a:cxn ang="0">
                    <a:pos x="3" y="1"/>
                  </a:cxn>
                  <a:cxn ang="0">
                    <a:pos x="2" y="3"/>
                  </a:cxn>
                  <a:cxn ang="0">
                    <a:pos x="0" y="9"/>
                  </a:cxn>
                  <a:cxn ang="0">
                    <a:pos x="3" y="11"/>
                  </a:cxn>
                  <a:cxn ang="0">
                    <a:pos x="9" y="21"/>
                  </a:cxn>
                  <a:cxn ang="0">
                    <a:pos x="7" y="23"/>
                  </a:cxn>
                  <a:cxn ang="0">
                    <a:pos x="6" y="23"/>
                  </a:cxn>
                  <a:cxn ang="0">
                    <a:pos x="3" y="28"/>
                  </a:cxn>
                  <a:cxn ang="0">
                    <a:pos x="2" y="33"/>
                  </a:cxn>
                  <a:cxn ang="0">
                    <a:pos x="3" y="37"/>
                  </a:cxn>
                  <a:cxn ang="0">
                    <a:pos x="12" y="47"/>
                  </a:cxn>
                  <a:cxn ang="0">
                    <a:pos x="13" y="50"/>
                  </a:cxn>
                  <a:cxn ang="0">
                    <a:pos x="14" y="51"/>
                  </a:cxn>
                  <a:cxn ang="0">
                    <a:pos x="33" y="51"/>
                  </a:cxn>
                  <a:cxn ang="0">
                    <a:pos x="36" y="51"/>
                  </a:cxn>
                  <a:cxn ang="0">
                    <a:pos x="53" y="54"/>
                  </a:cxn>
                  <a:cxn ang="0">
                    <a:pos x="59" y="54"/>
                  </a:cxn>
                  <a:cxn ang="0">
                    <a:pos x="60" y="51"/>
                  </a:cxn>
                  <a:cxn ang="0">
                    <a:pos x="60" y="50"/>
                  </a:cxn>
                  <a:cxn ang="0">
                    <a:pos x="67" y="47"/>
                  </a:cxn>
                  <a:cxn ang="0">
                    <a:pos x="66" y="44"/>
                  </a:cxn>
                  <a:cxn ang="0">
                    <a:pos x="67" y="43"/>
                  </a:cxn>
                  <a:cxn ang="0">
                    <a:pos x="78" y="41"/>
                  </a:cxn>
                  <a:cxn ang="0">
                    <a:pos x="83" y="43"/>
                  </a:cxn>
                  <a:cxn ang="0">
                    <a:pos x="90" y="41"/>
                  </a:cxn>
                  <a:cxn ang="0">
                    <a:pos x="88" y="38"/>
                  </a:cxn>
                  <a:cxn ang="0">
                    <a:pos x="87" y="37"/>
                  </a:cxn>
                  <a:cxn ang="0">
                    <a:pos x="84" y="31"/>
                  </a:cxn>
                  <a:cxn ang="0">
                    <a:pos x="83" y="26"/>
                  </a:cxn>
                  <a:cxn ang="0">
                    <a:pos x="84" y="26"/>
                  </a:cxn>
                  <a:cxn ang="0">
                    <a:pos x="90" y="19"/>
                  </a:cxn>
                  <a:cxn ang="0">
                    <a:pos x="97" y="11"/>
                  </a:cxn>
                  <a:cxn ang="0">
                    <a:pos x="100" y="10"/>
                  </a:cxn>
                  <a:cxn ang="0">
                    <a:pos x="100" y="9"/>
                  </a:cxn>
                  <a:cxn ang="0">
                    <a:pos x="91" y="4"/>
                  </a:cxn>
                  <a:cxn ang="0">
                    <a:pos x="88" y="3"/>
                  </a:cxn>
                  <a:cxn ang="0">
                    <a:pos x="78" y="0"/>
                  </a:cxn>
                </a:cxnLst>
                <a:rect l="0" t="0" r="r" b="b"/>
                <a:pathLst>
                  <a:path w="100" h="54">
                    <a:moveTo>
                      <a:pt x="78" y="0"/>
                    </a:moveTo>
                    <a:lnTo>
                      <a:pt x="78" y="0"/>
                    </a:lnTo>
                    <a:lnTo>
                      <a:pt x="69" y="0"/>
                    </a:lnTo>
                    <a:lnTo>
                      <a:pt x="63" y="1"/>
                    </a:lnTo>
                    <a:lnTo>
                      <a:pt x="59" y="3"/>
                    </a:lnTo>
                    <a:lnTo>
                      <a:pt x="59" y="3"/>
                    </a:lnTo>
                    <a:lnTo>
                      <a:pt x="53" y="7"/>
                    </a:lnTo>
                    <a:lnTo>
                      <a:pt x="47" y="9"/>
                    </a:lnTo>
                    <a:lnTo>
                      <a:pt x="47" y="9"/>
                    </a:lnTo>
                    <a:lnTo>
                      <a:pt x="30" y="7"/>
                    </a:lnTo>
                    <a:lnTo>
                      <a:pt x="30" y="7"/>
                    </a:lnTo>
                    <a:lnTo>
                      <a:pt x="22" y="7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2" y="4"/>
                    </a:lnTo>
                    <a:lnTo>
                      <a:pt x="10" y="3"/>
                    </a:lnTo>
                    <a:lnTo>
                      <a:pt x="7" y="1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3" y="1"/>
                    </a:lnTo>
                    <a:lnTo>
                      <a:pt x="2" y="3"/>
                    </a:lnTo>
                    <a:lnTo>
                      <a:pt x="0" y="6"/>
                    </a:lnTo>
                    <a:lnTo>
                      <a:pt x="0" y="9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7" y="19"/>
                    </a:lnTo>
                    <a:lnTo>
                      <a:pt x="9" y="21"/>
                    </a:lnTo>
                    <a:lnTo>
                      <a:pt x="9" y="21"/>
                    </a:lnTo>
                    <a:lnTo>
                      <a:pt x="7" y="23"/>
                    </a:lnTo>
                    <a:lnTo>
                      <a:pt x="7" y="23"/>
                    </a:lnTo>
                    <a:lnTo>
                      <a:pt x="6" y="23"/>
                    </a:lnTo>
                    <a:lnTo>
                      <a:pt x="4" y="24"/>
                    </a:lnTo>
                    <a:lnTo>
                      <a:pt x="3" y="28"/>
                    </a:lnTo>
                    <a:lnTo>
                      <a:pt x="3" y="28"/>
                    </a:lnTo>
                    <a:lnTo>
                      <a:pt x="2" y="33"/>
                    </a:lnTo>
                    <a:lnTo>
                      <a:pt x="3" y="37"/>
                    </a:lnTo>
                    <a:lnTo>
                      <a:pt x="3" y="37"/>
                    </a:lnTo>
                    <a:lnTo>
                      <a:pt x="7" y="41"/>
                    </a:lnTo>
                    <a:lnTo>
                      <a:pt x="12" y="47"/>
                    </a:lnTo>
                    <a:lnTo>
                      <a:pt x="12" y="47"/>
                    </a:lnTo>
                    <a:lnTo>
                      <a:pt x="13" y="50"/>
                    </a:lnTo>
                    <a:lnTo>
                      <a:pt x="14" y="51"/>
                    </a:lnTo>
                    <a:lnTo>
                      <a:pt x="14" y="51"/>
                    </a:lnTo>
                    <a:lnTo>
                      <a:pt x="26" y="51"/>
                    </a:lnTo>
                    <a:lnTo>
                      <a:pt x="33" y="51"/>
                    </a:lnTo>
                    <a:lnTo>
                      <a:pt x="36" y="51"/>
                    </a:lnTo>
                    <a:lnTo>
                      <a:pt x="36" y="51"/>
                    </a:lnTo>
                    <a:lnTo>
                      <a:pt x="46" y="54"/>
                    </a:lnTo>
                    <a:lnTo>
                      <a:pt x="53" y="54"/>
                    </a:lnTo>
                    <a:lnTo>
                      <a:pt x="53" y="54"/>
                    </a:lnTo>
                    <a:lnTo>
                      <a:pt x="59" y="54"/>
                    </a:lnTo>
                    <a:lnTo>
                      <a:pt x="59" y="53"/>
                    </a:lnTo>
                    <a:lnTo>
                      <a:pt x="60" y="51"/>
                    </a:lnTo>
                    <a:lnTo>
                      <a:pt x="60" y="51"/>
                    </a:lnTo>
                    <a:lnTo>
                      <a:pt x="60" y="50"/>
                    </a:lnTo>
                    <a:lnTo>
                      <a:pt x="61" y="48"/>
                    </a:lnTo>
                    <a:lnTo>
                      <a:pt x="67" y="47"/>
                    </a:lnTo>
                    <a:lnTo>
                      <a:pt x="67" y="47"/>
                    </a:lnTo>
                    <a:lnTo>
                      <a:pt x="66" y="44"/>
                    </a:lnTo>
                    <a:lnTo>
                      <a:pt x="67" y="43"/>
                    </a:lnTo>
                    <a:lnTo>
                      <a:pt x="67" y="43"/>
                    </a:lnTo>
                    <a:lnTo>
                      <a:pt x="74" y="41"/>
                    </a:lnTo>
                    <a:lnTo>
                      <a:pt x="78" y="41"/>
                    </a:lnTo>
                    <a:lnTo>
                      <a:pt x="83" y="43"/>
                    </a:lnTo>
                    <a:lnTo>
                      <a:pt x="83" y="43"/>
                    </a:lnTo>
                    <a:lnTo>
                      <a:pt x="87" y="43"/>
                    </a:lnTo>
                    <a:lnTo>
                      <a:pt x="90" y="41"/>
                    </a:lnTo>
                    <a:lnTo>
                      <a:pt x="90" y="41"/>
                    </a:lnTo>
                    <a:lnTo>
                      <a:pt x="88" y="38"/>
                    </a:lnTo>
                    <a:lnTo>
                      <a:pt x="87" y="37"/>
                    </a:lnTo>
                    <a:lnTo>
                      <a:pt x="87" y="37"/>
                    </a:lnTo>
                    <a:lnTo>
                      <a:pt x="86" y="36"/>
                    </a:lnTo>
                    <a:lnTo>
                      <a:pt x="84" y="31"/>
                    </a:lnTo>
                    <a:lnTo>
                      <a:pt x="83" y="27"/>
                    </a:lnTo>
                    <a:lnTo>
                      <a:pt x="83" y="26"/>
                    </a:lnTo>
                    <a:lnTo>
                      <a:pt x="84" y="26"/>
                    </a:lnTo>
                    <a:lnTo>
                      <a:pt x="84" y="26"/>
                    </a:lnTo>
                    <a:lnTo>
                      <a:pt x="87" y="23"/>
                    </a:lnTo>
                    <a:lnTo>
                      <a:pt x="90" y="19"/>
                    </a:lnTo>
                    <a:lnTo>
                      <a:pt x="93" y="14"/>
                    </a:lnTo>
                    <a:lnTo>
                      <a:pt x="97" y="11"/>
                    </a:lnTo>
                    <a:lnTo>
                      <a:pt x="97" y="11"/>
                    </a:lnTo>
                    <a:lnTo>
                      <a:pt x="100" y="10"/>
                    </a:lnTo>
                    <a:lnTo>
                      <a:pt x="100" y="9"/>
                    </a:lnTo>
                    <a:lnTo>
                      <a:pt x="100" y="9"/>
                    </a:lnTo>
                    <a:lnTo>
                      <a:pt x="94" y="6"/>
                    </a:lnTo>
                    <a:lnTo>
                      <a:pt x="91" y="4"/>
                    </a:lnTo>
                    <a:lnTo>
                      <a:pt x="91" y="4"/>
                    </a:lnTo>
                    <a:lnTo>
                      <a:pt x="88" y="3"/>
                    </a:lnTo>
                    <a:lnTo>
                      <a:pt x="86" y="1"/>
                    </a:lnTo>
                    <a:lnTo>
                      <a:pt x="78" y="0"/>
                    </a:lnTo>
                    <a:lnTo>
                      <a:pt x="78" y="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86" name="Freeform 267">
                <a:extLst>
                  <a:ext uri="{FF2B5EF4-FFF2-40B4-BE49-F238E27FC236}">
                    <a16:creationId xmlns:a16="http://schemas.microsoft.com/office/drawing/2014/main" id="{652D93F9-49D1-8466-806C-43F0957CAF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54372" y="3307498"/>
                <a:ext cx="69562" cy="48330"/>
              </a:xfrm>
              <a:custGeom>
                <a:avLst/>
                <a:gdLst/>
                <a:ahLst/>
                <a:cxnLst>
                  <a:cxn ang="0">
                    <a:pos x="10" y="30"/>
                  </a:cxn>
                  <a:cxn ang="0">
                    <a:pos x="10" y="30"/>
                  </a:cxn>
                  <a:cxn ang="0">
                    <a:pos x="10" y="30"/>
                  </a:cxn>
                  <a:cxn ang="0">
                    <a:pos x="10" y="30"/>
                  </a:cxn>
                  <a:cxn ang="0">
                    <a:pos x="10" y="30"/>
                  </a:cxn>
                  <a:cxn ang="0">
                    <a:pos x="10" y="30"/>
                  </a:cxn>
                  <a:cxn ang="0">
                    <a:pos x="10" y="30"/>
                  </a:cxn>
                  <a:cxn ang="0">
                    <a:pos x="11" y="30"/>
                  </a:cxn>
                  <a:cxn ang="0">
                    <a:pos x="11" y="30"/>
                  </a:cxn>
                  <a:cxn ang="0">
                    <a:pos x="11" y="30"/>
                  </a:cxn>
                  <a:cxn ang="0">
                    <a:pos x="11" y="30"/>
                  </a:cxn>
                  <a:cxn ang="0">
                    <a:pos x="15" y="30"/>
                  </a:cxn>
                  <a:cxn ang="0">
                    <a:pos x="15" y="30"/>
                  </a:cxn>
                  <a:cxn ang="0">
                    <a:pos x="17" y="30"/>
                  </a:cxn>
                  <a:cxn ang="0">
                    <a:pos x="17" y="30"/>
                  </a:cxn>
                  <a:cxn ang="0">
                    <a:pos x="18" y="30"/>
                  </a:cxn>
                  <a:cxn ang="0">
                    <a:pos x="18" y="30"/>
                  </a:cxn>
                  <a:cxn ang="0">
                    <a:pos x="18" y="30"/>
                  </a:cxn>
                  <a:cxn ang="0">
                    <a:pos x="18" y="30"/>
                  </a:cxn>
                  <a:cxn ang="0">
                    <a:pos x="20" y="30"/>
                  </a:cxn>
                  <a:cxn ang="0">
                    <a:pos x="20" y="30"/>
                  </a:cxn>
                  <a:cxn ang="0">
                    <a:pos x="23" y="29"/>
                  </a:cxn>
                  <a:cxn ang="0">
                    <a:pos x="24" y="26"/>
                  </a:cxn>
                  <a:cxn ang="0">
                    <a:pos x="25" y="24"/>
                  </a:cxn>
                  <a:cxn ang="0">
                    <a:pos x="27" y="24"/>
                  </a:cxn>
                  <a:cxn ang="0">
                    <a:pos x="27" y="24"/>
                  </a:cxn>
                  <a:cxn ang="0">
                    <a:pos x="30" y="24"/>
                  </a:cxn>
                  <a:cxn ang="0">
                    <a:pos x="35" y="23"/>
                  </a:cxn>
                  <a:cxn ang="0">
                    <a:pos x="42" y="19"/>
                  </a:cxn>
                  <a:cxn ang="0">
                    <a:pos x="42" y="19"/>
                  </a:cxn>
                  <a:cxn ang="0">
                    <a:pos x="42" y="17"/>
                  </a:cxn>
                  <a:cxn ang="0">
                    <a:pos x="42" y="17"/>
                  </a:cxn>
                  <a:cxn ang="0">
                    <a:pos x="41" y="16"/>
                  </a:cxn>
                  <a:cxn ang="0">
                    <a:pos x="40" y="13"/>
                  </a:cxn>
                  <a:cxn ang="0">
                    <a:pos x="40" y="13"/>
                  </a:cxn>
                  <a:cxn ang="0">
                    <a:pos x="35" y="7"/>
                  </a:cxn>
                  <a:cxn ang="0">
                    <a:pos x="31" y="3"/>
                  </a:cxn>
                  <a:cxn ang="0">
                    <a:pos x="31" y="3"/>
                  </a:cxn>
                  <a:cxn ang="0">
                    <a:pos x="30" y="2"/>
                  </a:cxn>
                  <a:cxn ang="0">
                    <a:pos x="30" y="2"/>
                  </a:cxn>
                  <a:cxn ang="0">
                    <a:pos x="30" y="2"/>
                  </a:cxn>
                  <a:cxn ang="0">
                    <a:pos x="30" y="2"/>
                  </a:cxn>
                  <a:cxn ang="0">
                    <a:pos x="30" y="0"/>
                  </a:cxn>
                  <a:cxn ang="0">
                    <a:pos x="30" y="0"/>
                  </a:cxn>
                  <a:cxn ang="0">
                    <a:pos x="3" y="4"/>
                  </a:cxn>
                  <a:cxn ang="0">
                    <a:pos x="3" y="4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13"/>
                  </a:cxn>
                  <a:cxn ang="0">
                    <a:pos x="0" y="20"/>
                  </a:cxn>
                  <a:cxn ang="0">
                    <a:pos x="0" y="20"/>
                  </a:cxn>
                  <a:cxn ang="0">
                    <a:pos x="3" y="26"/>
                  </a:cxn>
                  <a:cxn ang="0">
                    <a:pos x="10" y="30"/>
                  </a:cxn>
                  <a:cxn ang="0">
                    <a:pos x="10" y="30"/>
                  </a:cxn>
                </a:cxnLst>
                <a:rect l="0" t="0" r="r" b="b"/>
                <a:pathLst>
                  <a:path w="42" h="30">
                    <a:moveTo>
                      <a:pt x="10" y="30"/>
                    </a:moveTo>
                    <a:lnTo>
                      <a:pt x="10" y="30"/>
                    </a:lnTo>
                    <a:lnTo>
                      <a:pt x="10" y="30"/>
                    </a:lnTo>
                    <a:lnTo>
                      <a:pt x="10" y="30"/>
                    </a:lnTo>
                    <a:lnTo>
                      <a:pt x="10" y="30"/>
                    </a:lnTo>
                    <a:lnTo>
                      <a:pt x="10" y="30"/>
                    </a:lnTo>
                    <a:lnTo>
                      <a:pt x="10" y="30"/>
                    </a:lnTo>
                    <a:lnTo>
                      <a:pt x="11" y="30"/>
                    </a:lnTo>
                    <a:lnTo>
                      <a:pt x="11" y="30"/>
                    </a:lnTo>
                    <a:lnTo>
                      <a:pt x="11" y="30"/>
                    </a:lnTo>
                    <a:lnTo>
                      <a:pt x="11" y="30"/>
                    </a:lnTo>
                    <a:lnTo>
                      <a:pt x="15" y="30"/>
                    </a:lnTo>
                    <a:lnTo>
                      <a:pt x="15" y="30"/>
                    </a:lnTo>
                    <a:lnTo>
                      <a:pt x="17" y="30"/>
                    </a:lnTo>
                    <a:lnTo>
                      <a:pt x="17" y="30"/>
                    </a:lnTo>
                    <a:lnTo>
                      <a:pt x="18" y="30"/>
                    </a:lnTo>
                    <a:lnTo>
                      <a:pt x="18" y="30"/>
                    </a:lnTo>
                    <a:lnTo>
                      <a:pt x="18" y="30"/>
                    </a:lnTo>
                    <a:lnTo>
                      <a:pt x="18" y="30"/>
                    </a:lnTo>
                    <a:lnTo>
                      <a:pt x="20" y="30"/>
                    </a:lnTo>
                    <a:lnTo>
                      <a:pt x="20" y="30"/>
                    </a:lnTo>
                    <a:lnTo>
                      <a:pt x="23" y="29"/>
                    </a:lnTo>
                    <a:lnTo>
                      <a:pt x="24" y="26"/>
                    </a:lnTo>
                    <a:lnTo>
                      <a:pt x="25" y="24"/>
                    </a:lnTo>
                    <a:lnTo>
                      <a:pt x="27" y="24"/>
                    </a:lnTo>
                    <a:lnTo>
                      <a:pt x="27" y="24"/>
                    </a:lnTo>
                    <a:lnTo>
                      <a:pt x="30" y="24"/>
                    </a:lnTo>
                    <a:lnTo>
                      <a:pt x="35" y="23"/>
                    </a:lnTo>
                    <a:lnTo>
                      <a:pt x="42" y="19"/>
                    </a:lnTo>
                    <a:lnTo>
                      <a:pt x="42" y="19"/>
                    </a:lnTo>
                    <a:lnTo>
                      <a:pt x="42" y="17"/>
                    </a:lnTo>
                    <a:lnTo>
                      <a:pt x="42" y="17"/>
                    </a:lnTo>
                    <a:lnTo>
                      <a:pt x="41" y="16"/>
                    </a:lnTo>
                    <a:lnTo>
                      <a:pt x="40" y="13"/>
                    </a:lnTo>
                    <a:lnTo>
                      <a:pt x="40" y="13"/>
                    </a:lnTo>
                    <a:lnTo>
                      <a:pt x="35" y="7"/>
                    </a:lnTo>
                    <a:lnTo>
                      <a:pt x="31" y="3"/>
                    </a:lnTo>
                    <a:lnTo>
                      <a:pt x="31" y="3"/>
                    </a:lnTo>
                    <a:lnTo>
                      <a:pt x="30" y="2"/>
                    </a:lnTo>
                    <a:lnTo>
                      <a:pt x="30" y="2"/>
                    </a:lnTo>
                    <a:lnTo>
                      <a:pt x="30" y="2"/>
                    </a:lnTo>
                    <a:lnTo>
                      <a:pt x="30" y="2"/>
                    </a:lnTo>
                    <a:lnTo>
                      <a:pt x="30" y="0"/>
                    </a:lnTo>
                    <a:lnTo>
                      <a:pt x="30" y="0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0" y="13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3" y="26"/>
                    </a:lnTo>
                    <a:lnTo>
                      <a:pt x="10" y="30"/>
                    </a:lnTo>
                    <a:lnTo>
                      <a:pt x="10" y="3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87" name="Freeform 268">
                <a:extLst>
                  <a:ext uri="{FF2B5EF4-FFF2-40B4-BE49-F238E27FC236}">
                    <a16:creationId xmlns:a16="http://schemas.microsoft.com/office/drawing/2014/main" id="{1AFE665D-C11A-9B6F-1D70-D818205BB0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99091" y="2977245"/>
                <a:ext cx="473685" cy="264203"/>
              </a:xfrm>
              <a:custGeom>
                <a:avLst/>
                <a:gdLst/>
                <a:ahLst/>
                <a:cxnLst>
                  <a:cxn ang="0">
                    <a:pos x="264" y="96"/>
                  </a:cxn>
                  <a:cxn ang="0">
                    <a:pos x="280" y="94"/>
                  </a:cxn>
                  <a:cxn ang="0">
                    <a:pos x="280" y="83"/>
                  </a:cxn>
                  <a:cxn ang="0">
                    <a:pos x="283" y="77"/>
                  </a:cxn>
                  <a:cxn ang="0">
                    <a:pos x="283" y="73"/>
                  </a:cxn>
                  <a:cxn ang="0">
                    <a:pos x="286" y="64"/>
                  </a:cxn>
                  <a:cxn ang="0">
                    <a:pos x="277" y="59"/>
                  </a:cxn>
                  <a:cxn ang="0">
                    <a:pos x="259" y="53"/>
                  </a:cxn>
                  <a:cxn ang="0">
                    <a:pos x="247" y="49"/>
                  </a:cxn>
                  <a:cxn ang="0">
                    <a:pos x="235" y="44"/>
                  </a:cxn>
                  <a:cxn ang="0">
                    <a:pos x="222" y="43"/>
                  </a:cxn>
                  <a:cxn ang="0">
                    <a:pos x="212" y="40"/>
                  </a:cxn>
                  <a:cxn ang="0">
                    <a:pos x="205" y="26"/>
                  </a:cxn>
                  <a:cxn ang="0">
                    <a:pos x="193" y="23"/>
                  </a:cxn>
                  <a:cxn ang="0">
                    <a:pos x="190" y="12"/>
                  </a:cxn>
                  <a:cxn ang="0">
                    <a:pos x="180" y="0"/>
                  </a:cxn>
                  <a:cxn ang="0">
                    <a:pos x="163" y="2"/>
                  </a:cxn>
                  <a:cxn ang="0">
                    <a:pos x="156" y="5"/>
                  </a:cxn>
                  <a:cxn ang="0">
                    <a:pos x="142" y="6"/>
                  </a:cxn>
                  <a:cxn ang="0">
                    <a:pos x="132" y="16"/>
                  </a:cxn>
                  <a:cxn ang="0">
                    <a:pos x="126" y="20"/>
                  </a:cxn>
                  <a:cxn ang="0">
                    <a:pos x="109" y="17"/>
                  </a:cxn>
                  <a:cxn ang="0">
                    <a:pos x="98" y="16"/>
                  </a:cxn>
                  <a:cxn ang="0">
                    <a:pos x="89" y="17"/>
                  </a:cxn>
                  <a:cxn ang="0">
                    <a:pos x="71" y="13"/>
                  </a:cxn>
                  <a:cxn ang="0">
                    <a:pos x="41" y="9"/>
                  </a:cxn>
                  <a:cxn ang="0">
                    <a:pos x="30" y="15"/>
                  </a:cxn>
                  <a:cxn ang="0">
                    <a:pos x="23" y="22"/>
                  </a:cxn>
                  <a:cxn ang="0">
                    <a:pos x="30" y="37"/>
                  </a:cxn>
                  <a:cxn ang="0">
                    <a:pos x="14" y="52"/>
                  </a:cxn>
                  <a:cxn ang="0">
                    <a:pos x="7" y="70"/>
                  </a:cxn>
                  <a:cxn ang="0">
                    <a:pos x="0" y="81"/>
                  </a:cxn>
                  <a:cxn ang="0">
                    <a:pos x="10" y="91"/>
                  </a:cxn>
                  <a:cxn ang="0">
                    <a:pos x="33" y="94"/>
                  </a:cxn>
                  <a:cxn ang="0">
                    <a:pos x="42" y="97"/>
                  </a:cxn>
                  <a:cxn ang="0">
                    <a:pos x="52" y="93"/>
                  </a:cxn>
                  <a:cxn ang="0">
                    <a:pos x="67" y="89"/>
                  </a:cxn>
                  <a:cxn ang="0">
                    <a:pos x="88" y="83"/>
                  </a:cxn>
                  <a:cxn ang="0">
                    <a:pos x="101" y="90"/>
                  </a:cxn>
                  <a:cxn ang="0">
                    <a:pos x="115" y="107"/>
                  </a:cxn>
                  <a:cxn ang="0">
                    <a:pos x="124" y="124"/>
                  </a:cxn>
                  <a:cxn ang="0">
                    <a:pos x="109" y="123"/>
                  </a:cxn>
                  <a:cxn ang="0">
                    <a:pos x="102" y="137"/>
                  </a:cxn>
                  <a:cxn ang="0">
                    <a:pos x="104" y="148"/>
                  </a:cxn>
                  <a:cxn ang="0">
                    <a:pos x="118" y="148"/>
                  </a:cxn>
                  <a:cxn ang="0">
                    <a:pos x="125" y="137"/>
                  </a:cxn>
                  <a:cxn ang="0">
                    <a:pos x="139" y="120"/>
                  </a:cxn>
                  <a:cxn ang="0">
                    <a:pos x="159" y="118"/>
                  </a:cxn>
                  <a:cxn ang="0">
                    <a:pos x="159" y="128"/>
                  </a:cxn>
                  <a:cxn ang="0">
                    <a:pos x="183" y="130"/>
                  </a:cxn>
                  <a:cxn ang="0">
                    <a:pos x="173" y="138"/>
                  </a:cxn>
                  <a:cxn ang="0">
                    <a:pos x="171" y="147"/>
                  </a:cxn>
                  <a:cxn ang="0">
                    <a:pos x="179" y="161"/>
                  </a:cxn>
                  <a:cxn ang="0">
                    <a:pos x="193" y="160"/>
                  </a:cxn>
                  <a:cxn ang="0">
                    <a:pos x="209" y="154"/>
                  </a:cxn>
                  <a:cxn ang="0">
                    <a:pos x="230" y="151"/>
                  </a:cxn>
                  <a:cxn ang="0">
                    <a:pos x="213" y="147"/>
                  </a:cxn>
                  <a:cxn ang="0">
                    <a:pos x="203" y="141"/>
                  </a:cxn>
                  <a:cxn ang="0">
                    <a:pos x="207" y="126"/>
                  </a:cxn>
                  <a:cxn ang="0">
                    <a:pos x="242" y="114"/>
                  </a:cxn>
                  <a:cxn ang="0">
                    <a:pos x="253" y="104"/>
                  </a:cxn>
                </a:cxnLst>
                <a:rect l="0" t="0" r="r" b="b"/>
                <a:pathLst>
                  <a:path w="286" h="164">
                    <a:moveTo>
                      <a:pt x="254" y="103"/>
                    </a:moveTo>
                    <a:lnTo>
                      <a:pt x="254" y="103"/>
                    </a:lnTo>
                    <a:lnTo>
                      <a:pt x="257" y="101"/>
                    </a:lnTo>
                    <a:lnTo>
                      <a:pt x="260" y="98"/>
                    </a:lnTo>
                    <a:lnTo>
                      <a:pt x="264" y="96"/>
                    </a:lnTo>
                    <a:lnTo>
                      <a:pt x="267" y="94"/>
                    </a:lnTo>
                    <a:lnTo>
                      <a:pt x="267" y="94"/>
                    </a:lnTo>
                    <a:lnTo>
                      <a:pt x="274" y="96"/>
                    </a:lnTo>
                    <a:lnTo>
                      <a:pt x="279" y="96"/>
                    </a:lnTo>
                    <a:lnTo>
                      <a:pt x="280" y="94"/>
                    </a:lnTo>
                    <a:lnTo>
                      <a:pt x="280" y="94"/>
                    </a:lnTo>
                    <a:lnTo>
                      <a:pt x="281" y="90"/>
                    </a:lnTo>
                    <a:lnTo>
                      <a:pt x="283" y="86"/>
                    </a:lnTo>
                    <a:lnTo>
                      <a:pt x="283" y="86"/>
                    </a:lnTo>
                    <a:lnTo>
                      <a:pt x="280" y="83"/>
                    </a:lnTo>
                    <a:lnTo>
                      <a:pt x="280" y="80"/>
                    </a:lnTo>
                    <a:lnTo>
                      <a:pt x="280" y="79"/>
                    </a:lnTo>
                    <a:lnTo>
                      <a:pt x="280" y="79"/>
                    </a:lnTo>
                    <a:lnTo>
                      <a:pt x="280" y="79"/>
                    </a:lnTo>
                    <a:lnTo>
                      <a:pt x="283" y="77"/>
                    </a:lnTo>
                    <a:lnTo>
                      <a:pt x="284" y="77"/>
                    </a:lnTo>
                    <a:lnTo>
                      <a:pt x="286" y="76"/>
                    </a:lnTo>
                    <a:lnTo>
                      <a:pt x="286" y="76"/>
                    </a:lnTo>
                    <a:lnTo>
                      <a:pt x="284" y="74"/>
                    </a:lnTo>
                    <a:lnTo>
                      <a:pt x="283" y="73"/>
                    </a:lnTo>
                    <a:lnTo>
                      <a:pt x="281" y="70"/>
                    </a:lnTo>
                    <a:lnTo>
                      <a:pt x="281" y="70"/>
                    </a:lnTo>
                    <a:lnTo>
                      <a:pt x="284" y="67"/>
                    </a:lnTo>
                    <a:lnTo>
                      <a:pt x="286" y="66"/>
                    </a:lnTo>
                    <a:lnTo>
                      <a:pt x="286" y="64"/>
                    </a:lnTo>
                    <a:lnTo>
                      <a:pt x="286" y="64"/>
                    </a:lnTo>
                    <a:lnTo>
                      <a:pt x="284" y="62"/>
                    </a:lnTo>
                    <a:lnTo>
                      <a:pt x="283" y="62"/>
                    </a:lnTo>
                    <a:lnTo>
                      <a:pt x="277" y="59"/>
                    </a:lnTo>
                    <a:lnTo>
                      <a:pt x="277" y="59"/>
                    </a:lnTo>
                    <a:lnTo>
                      <a:pt x="273" y="57"/>
                    </a:lnTo>
                    <a:lnTo>
                      <a:pt x="270" y="56"/>
                    </a:lnTo>
                    <a:lnTo>
                      <a:pt x="263" y="54"/>
                    </a:lnTo>
                    <a:lnTo>
                      <a:pt x="263" y="54"/>
                    </a:lnTo>
                    <a:lnTo>
                      <a:pt x="259" y="53"/>
                    </a:lnTo>
                    <a:lnTo>
                      <a:pt x="254" y="53"/>
                    </a:lnTo>
                    <a:lnTo>
                      <a:pt x="252" y="53"/>
                    </a:lnTo>
                    <a:lnTo>
                      <a:pt x="250" y="53"/>
                    </a:lnTo>
                    <a:lnTo>
                      <a:pt x="250" y="53"/>
                    </a:lnTo>
                    <a:lnTo>
                      <a:pt x="247" y="49"/>
                    </a:lnTo>
                    <a:lnTo>
                      <a:pt x="243" y="44"/>
                    </a:lnTo>
                    <a:lnTo>
                      <a:pt x="243" y="44"/>
                    </a:lnTo>
                    <a:lnTo>
                      <a:pt x="242" y="43"/>
                    </a:lnTo>
                    <a:lnTo>
                      <a:pt x="239" y="43"/>
                    </a:lnTo>
                    <a:lnTo>
                      <a:pt x="235" y="44"/>
                    </a:lnTo>
                    <a:lnTo>
                      <a:pt x="235" y="44"/>
                    </a:lnTo>
                    <a:lnTo>
                      <a:pt x="230" y="46"/>
                    </a:lnTo>
                    <a:lnTo>
                      <a:pt x="226" y="46"/>
                    </a:lnTo>
                    <a:lnTo>
                      <a:pt x="226" y="46"/>
                    </a:lnTo>
                    <a:lnTo>
                      <a:pt x="222" y="43"/>
                    </a:lnTo>
                    <a:lnTo>
                      <a:pt x="220" y="42"/>
                    </a:lnTo>
                    <a:lnTo>
                      <a:pt x="217" y="42"/>
                    </a:lnTo>
                    <a:lnTo>
                      <a:pt x="217" y="42"/>
                    </a:lnTo>
                    <a:lnTo>
                      <a:pt x="213" y="42"/>
                    </a:lnTo>
                    <a:lnTo>
                      <a:pt x="212" y="40"/>
                    </a:lnTo>
                    <a:lnTo>
                      <a:pt x="212" y="39"/>
                    </a:lnTo>
                    <a:lnTo>
                      <a:pt x="212" y="39"/>
                    </a:lnTo>
                    <a:lnTo>
                      <a:pt x="212" y="36"/>
                    </a:lnTo>
                    <a:lnTo>
                      <a:pt x="210" y="32"/>
                    </a:lnTo>
                    <a:lnTo>
                      <a:pt x="205" y="26"/>
                    </a:lnTo>
                    <a:lnTo>
                      <a:pt x="205" y="26"/>
                    </a:lnTo>
                    <a:lnTo>
                      <a:pt x="199" y="26"/>
                    </a:lnTo>
                    <a:lnTo>
                      <a:pt x="195" y="25"/>
                    </a:lnTo>
                    <a:lnTo>
                      <a:pt x="193" y="23"/>
                    </a:lnTo>
                    <a:lnTo>
                      <a:pt x="193" y="23"/>
                    </a:lnTo>
                    <a:lnTo>
                      <a:pt x="190" y="19"/>
                    </a:lnTo>
                    <a:lnTo>
                      <a:pt x="189" y="16"/>
                    </a:lnTo>
                    <a:lnTo>
                      <a:pt x="189" y="15"/>
                    </a:lnTo>
                    <a:lnTo>
                      <a:pt x="189" y="15"/>
                    </a:lnTo>
                    <a:lnTo>
                      <a:pt x="190" y="12"/>
                    </a:lnTo>
                    <a:lnTo>
                      <a:pt x="189" y="9"/>
                    </a:lnTo>
                    <a:lnTo>
                      <a:pt x="188" y="2"/>
                    </a:lnTo>
                    <a:lnTo>
                      <a:pt x="188" y="2"/>
                    </a:lnTo>
                    <a:lnTo>
                      <a:pt x="185" y="0"/>
                    </a:lnTo>
                    <a:lnTo>
                      <a:pt x="180" y="0"/>
                    </a:lnTo>
                    <a:lnTo>
                      <a:pt x="175" y="0"/>
                    </a:lnTo>
                    <a:lnTo>
                      <a:pt x="175" y="0"/>
                    </a:lnTo>
                    <a:lnTo>
                      <a:pt x="169" y="0"/>
                    </a:lnTo>
                    <a:lnTo>
                      <a:pt x="166" y="0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1" y="3"/>
                    </a:lnTo>
                    <a:lnTo>
                      <a:pt x="158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3" y="5"/>
                    </a:lnTo>
                    <a:lnTo>
                      <a:pt x="152" y="3"/>
                    </a:lnTo>
                    <a:lnTo>
                      <a:pt x="152" y="3"/>
                    </a:lnTo>
                    <a:lnTo>
                      <a:pt x="145" y="5"/>
                    </a:lnTo>
                    <a:lnTo>
                      <a:pt x="142" y="6"/>
                    </a:lnTo>
                    <a:lnTo>
                      <a:pt x="142" y="6"/>
                    </a:lnTo>
                    <a:lnTo>
                      <a:pt x="136" y="9"/>
                    </a:lnTo>
                    <a:lnTo>
                      <a:pt x="134" y="13"/>
                    </a:lnTo>
                    <a:lnTo>
                      <a:pt x="132" y="16"/>
                    </a:lnTo>
                    <a:lnTo>
                      <a:pt x="132" y="16"/>
                    </a:lnTo>
                    <a:lnTo>
                      <a:pt x="131" y="20"/>
                    </a:lnTo>
                    <a:lnTo>
                      <a:pt x="131" y="22"/>
                    </a:lnTo>
                    <a:lnTo>
                      <a:pt x="129" y="22"/>
                    </a:lnTo>
                    <a:lnTo>
                      <a:pt x="129" y="22"/>
                    </a:lnTo>
                    <a:lnTo>
                      <a:pt x="126" y="20"/>
                    </a:lnTo>
                    <a:lnTo>
                      <a:pt x="122" y="19"/>
                    </a:lnTo>
                    <a:lnTo>
                      <a:pt x="115" y="20"/>
                    </a:lnTo>
                    <a:lnTo>
                      <a:pt x="115" y="20"/>
                    </a:lnTo>
                    <a:lnTo>
                      <a:pt x="112" y="20"/>
                    </a:lnTo>
                    <a:lnTo>
                      <a:pt x="109" y="17"/>
                    </a:lnTo>
                    <a:lnTo>
                      <a:pt x="106" y="16"/>
                    </a:lnTo>
                    <a:lnTo>
                      <a:pt x="104" y="17"/>
                    </a:lnTo>
                    <a:lnTo>
                      <a:pt x="104" y="17"/>
                    </a:lnTo>
                    <a:lnTo>
                      <a:pt x="101" y="17"/>
                    </a:lnTo>
                    <a:lnTo>
                      <a:pt x="98" y="16"/>
                    </a:lnTo>
                    <a:lnTo>
                      <a:pt x="95" y="16"/>
                    </a:lnTo>
                    <a:lnTo>
                      <a:pt x="94" y="16"/>
                    </a:lnTo>
                    <a:lnTo>
                      <a:pt x="94" y="16"/>
                    </a:lnTo>
                    <a:lnTo>
                      <a:pt x="92" y="17"/>
                    </a:lnTo>
                    <a:lnTo>
                      <a:pt x="89" y="17"/>
                    </a:lnTo>
                    <a:lnTo>
                      <a:pt x="82" y="15"/>
                    </a:lnTo>
                    <a:lnTo>
                      <a:pt x="82" y="15"/>
                    </a:lnTo>
                    <a:lnTo>
                      <a:pt x="79" y="13"/>
                    </a:lnTo>
                    <a:lnTo>
                      <a:pt x="75" y="13"/>
                    </a:lnTo>
                    <a:lnTo>
                      <a:pt x="71" y="13"/>
                    </a:lnTo>
                    <a:lnTo>
                      <a:pt x="68" y="12"/>
                    </a:lnTo>
                    <a:lnTo>
                      <a:pt x="68" y="12"/>
                    </a:lnTo>
                    <a:lnTo>
                      <a:pt x="64" y="10"/>
                    </a:lnTo>
                    <a:lnTo>
                      <a:pt x="55" y="9"/>
                    </a:lnTo>
                    <a:lnTo>
                      <a:pt x="41" y="9"/>
                    </a:lnTo>
                    <a:lnTo>
                      <a:pt x="41" y="9"/>
                    </a:lnTo>
                    <a:lnTo>
                      <a:pt x="37" y="9"/>
                    </a:lnTo>
                    <a:lnTo>
                      <a:pt x="34" y="10"/>
                    </a:lnTo>
                    <a:lnTo>
                      <a:pt x="30" y="15"/>
                    </a:lnTo>
                    <a:lnTo>
                      <a:pt x="30" y="15"/>
                    </a:lnTo>
                    <a:lnTo>
                      <a:pt x="28" y="16"/>
                    </a:lnTo>
                    <a:lnTo>
                      <a:pt x="25" y="17"/>
                    </a:lnTo>
                    <a:lnTo>
                      <a:pt x="21" y="17"/>
                    </a:lnTo>
                    <a:lnTo>
                      <a:pt x="21" y="17"/>
                    </a:lnTo>
                    <a:lnTo>
                      <a:pt x="23" y="22"/>
                    </a:lnTo>
                    <a:lnTo>
                      <a:pt x="23" y="22"/>
                    </a:lnTo>
                    <a:lnTo>
                      <a:pt x="27" y="30"/>
                    </a:lnTo>
                    <a:lnTo>
                      <a:pt x="30" y="34"/>
                    </a:lnTo>
                    <a:lnTo>
                      <a:pt x="30" y="37"/>
                    </a:lnTo>
                    <a:lnTo>
                      <a:pt x="30" y="37"/>
                    </a:lnTo>
                    <a:lnTo>
                      <a:pt x="27" y="40"/>
                    </a:lnTo>
                    <a:lnTo>
                      <a:pt x="25" y="42"/>
                    </a:lnTo>
                    <a:lnTo>
                      <a:pt x="23" y="43"/>
                    </a:lnTo>
                    <a:lnTo>
                      <a:pt x="23" y="43"/>
                    </a:lnTo>
                    <a:lnTo>
                      <a:pt x="14" y="52"/>
                    </a:lnTo>
                    <a:lnTo>
                      <a:pt x="7" y="59"/>
                    </a:lnTo>
                    <a:lnTo>
                      <a:pt x="7" y="59"/>
                    </a:lnTo>
                    <a:lnTo>
                      <a:pt x="8" y="64"/>
                    </a:lnTo>
                    <a:lnTo>
                      <a:pt x="8" y="67"/>
                    </a:lnTo>
                    <a:lnTo>
                      <a:pt x="7" y="70"/>
                    </a:lnTo>
                    <a:lnTo>
                      <a:pt x="7" y="70"/>
                    </a:lnTo>
                    <a:lnTo>
                      <a:pt x="3" y="76"/>
                    </a:lnTo>
                    <a:lnTo>
                      <a:pt x="1" y="79"/>
                    </a:lnTo>
                    <a:lnTo>
                      <a:pt x="0" y="81"/>
                    </a:lnTo>
                    <a:lnTo>
                      <a:pt x="0" y="81"/>
                    </a:lnTo>
                    <a:lnTo>
                      <a:pt x="1" y="84"/>
                    </a:lnTo>
                    <a:lnTo>
                      <a:pt x="3" y="86"/>
                    </a:lnTo>
                    <a:lnTo>
                      <a:pt x="7" y="90"/>
                    </a:lnTo>
                    <a:lnTo>
                      <a:pt x="7" y="90"/>
                    </a:lnTo>
                    <a:lnTo>
                      <a:pt x="10" y="91"/>
                    </a:lnTo>
                    <a:lnTo>
                      <a:pt x="10" y="91"/>
                    </a:lnTo>
                    <a:lnTo>
                      <a:pt x="17" y="91"/>
                    </a:lnTo>
                    <a:lnTo>
                      <a:pt x="17" y="91"/>
                    </a:lnTo>
                    <a:lnTo>
                      <a:pt x="24" y="93"/>
                    </a:lnTo>
                    <a:lnTo>
                      <a:pt x="33" y="94"/>
                    </a:lnTo>
                    <a:lnTo>
                      <a:pt x="33" y="94"/>
                    </a:lnTo>
                    <a:lnTo>
                      <a:pt x="38" y="94"/>
                    </a:lnTo>
                    <a:lnTo>
                      <a:pt x="42" y="97"/>
                    </a:lnTo>
                    <a:lnTo>
                      <a:pt x="42" y="97"/>
                    </a:lnTo>
                    <a:lnTo>
                      <a:pt x="42" y="97"/>
                    </a:lnTo>
                    <a:lnTo>
                      <a:pt x="45" y="97"/>
                    </a:lnTo>
                    <a:lnTo>
                      <a:pt x="50" y="94"/>
                    </a:lnTo>
                    <a:lnTo>
                      <a:pt x="50" y="94"/>
                    </a:lnTo>
                    <a:lnTo>
                      <a:pt x="51" y="93"/>
                    </a:lnTo>
                    <a:lnTo>
                      <a:pt x="52" y="93"/>
                    </a:lnTo>
                    <a:lnTo>
                      <a:pt x="57" y="94"/>
                    </a:lnTo>
                    <a:lnTo>
                      <a:pt x="57" y="94"/>
                    </a:lnTo>
                    <a:lnTo>
                      <a:pt x="62" y="93"/>
                    </a:lnTo>
                    <a:lnTo>
                      <a:pt x="67" y="89"/>
                    </a:lnTo>
                    <a:lnTo>
                      <a:pt x="67" y="89"/>
                    </a:lnTo>
                    <a:lnTo>
                      <a:pt x="70" y="87"/>
                    </a:lnTo>
                    <a:lnTo>
                      <a:pt x="75" y="84"/>
                    </a:lnTo>
                    <a:lnTo>
                      <a:pt x="85" y="83"/>
                    </a:lnTo>
                    <a:lnTo>
                      <a:pt x="85" y="83"/>
                    </a:lnTo>
                    <a:lnTo>
                      <a:pt x="88" y="83"/>
                    </a:lnTo>
                    <a:lnTo>
                      <a:pt x="92" y="86"/>
                    </a:lnTo>
                    <a:lnTo>
                      <a:pt x="95" y="89"/>
                    </a:lnTo>
                    <a:lnTo>
                      <a:pt x="98" y="90"/>
                    </a:lnTo>
                    <a:lnTo>
                      <a:pt x="98" y="90"/>
                    </a:lnTo>
                    <a:lnTo>
                      <a:pt x="101" y="90"/>
                    </a:lnTo>
                    <a:lnTo>
                      <a:pt x="105" y="91"/>
                    </a:lnTo>
                    <a:lnTo>
                      <a:pt x="108" y="94"/>
                    </a:lnTo>
                    <a:lnTo>
                      <a:pt x="109" y="98"/>
                    </a:lnTo>
                    <a:lnTo>
                      <a:pt x="109" y="98"/>
                    </a:lnTo>
                    <a:lnTo>
                      <a:pt x="115" y="107"/>
                    </a:lnTo>
                    <a:lnTo>
                      <a:pt x="119" y="114"/>
                    </a:lnTo>
                    <a:lnTo>
                      <a:pt x="119" y="114"/>
                    </a:lnTo>
                    <a:lnTo>
                      <a:pt x="122" y="120"/>
                    </a:lnTo>
                    <a:lnTo>
                      <a:pt x="124" y="124"/>
                    </a:lnTo>
                    <a:lnTo>
                      <a:pt x="124" y="124"/>
                    </a:lnTo>
                    <a:lnTo>
                      <a:pt x="122" y="126"/>
                    </a:lnTo>
                    <a:lnTo>
                      <a:pt x="121" y="124"/>
                    </a:lnTo>
                    <a:lnTo>
                      <a:pt x="112" y="123"/>
                    </a:lnTo>
                    <a:lnTo>
                      <a:pt x="112" y="123"/>
                    </a:lnTo>
                    <a:lnTo>
                      <a:pt x="109" y="123"/>
                    </a:lnTo>
                    <a:lnTo>
                      <a:pt x="108" y="124"/>
                    </a:lnTo>
                    <a:lnTo>
                      <a:pt x="106" y="130"/>
                    </a:lnTo>
                    <a:lnTo>
                      <a:pt x="106" y="130"/>
                    </a:lnTo>
                    <a:lnTo>
                      <a:pt x="105" y="133"/>
                    </a:lnTo>
                    <a:lnTo>
                      <a:pt x="102" y="137"/>
                    </a:lnTo>
                    <a:lnTo>
                      <a:pt x="97" y="144"/>
                    </a:lnTo>
                    <a:lnTo>
                      <a:pt x="97" y="144"/>
                    </a:lnTo>
                    <a:lnTo>
                      <a:pt x="97" y="145"/>
                    </a:lnTo>
                    <a:lnTo>
                      <a:pt x="98" y="147"/>
                    </a:lnTo>
                    <a:lnTo>
                      <a:pt x="104" y="148"/>
                    </a:lnTo>
                    <a:lnTo>
                      <a:pt x="104" y="148"/>
                    </a:lnTo>
                    <a:lnTo>
                      <a:pt x="108" y="147"/>
                    </a:lnTo>
                    <a:lnTo>
                      <a:pt x="112" y="144"/>
                    </a:lnTo>
                    <a:lnTo>
                      <a:pt x="112" y="144"/>
                    </a:lnTo>
                    <a:lnTo>
                      <a:pt x="118" y="148"/>
                    </a:lnTo>
                    <a:lnTo>
                      <a:pt x="118" y="148"/>
                    </a:lnTo>
                    <a:lnTo>
                      <a:pt x="118" y="144"/>
                    </a:lnTo>
                    <a:lnTo>
                      <a:pt x="119" y="141"/>
                    </a:lnTo>
                    <a:lnTo>
                      <a:pt x="125" y="137"/>
                    </a:lnTo>
                    <a:lnTo>
                      <a:pt x="125" y="137"/>
                    </a:lnTo>
                    <a:lnTo>
                      <a:pt x="129" y="131"/>
                    </a:lnTo>
                    <a:lnTo>
                      <a:pt x="132" y="127"/>
                    </a:lnTo>
                    <a:lnTo>
                      <a:pt x="135" y="123"/>
                    </a:lnTo>
                    <a:lnTo>
                      <a:pt x="139" y="120"/>
                    </a:lnTo>
                    <a:lnTo>
                      <a:pt x="139" y="120"/>
                    </a:lnTo>
                    <a:lnTo>
                      <a:pt x="146" y="118"/>
                    </a:lnTo>
                    <a:lnTo>
                      <a:pt x="151" y="117"/>
                    </a:lnTo>
                    <a:lnTo>
                      <a:pt x="156" y="117"/>
                    </a:lnTo>
                    <a:lnTo>
                      <a:pt x="156" y="117"/>
                    </a:lnTo>
                    <a:lnTo>
                      <a:pt x="159" y="118"/>
                    </a:lnTo>
                    <a:lnTo>
                      <a:pt x="161" y="120"/>
                    </a:lnTo>
                    <a:lnTo>
                      <a:pt x="159" y="123"/>
                    </a:lnTo>
                    <a:lnTo>
                      <a:pt x="156" y="126"/>
                    </a:lnTo>
                    <a:lnTo>
                      <a:pt x="156" y="127"/>
                    </a:lnTo>
                    <a:lnTo>
                      <a:pt x="159" y="128"/>
                    </a:lnTo>
                    <a:lnTo>
                      <a:pt x="159" y="128"/>
                    </a:lnTo>
                    <a:lnTo>
                      <a:pt x="165" y="130"/>
                    </a:lnTo>
                    <a:lnTo>
                      <a:pt x="173" y="130"/>
                    </a:lnTo>
                    <a:lnTo>
                      <a:pt x="180" y="130"/>
                    </a:lnTo>
                    <a:lnTo>
                      <a:pt x="183" y="130"/>
                    </a:lnTo>
                    <a:lnTo>
                      <a:pt x="185" y="131"/>
                    </a:lnTo>
                    <a:lnTo>
                      <a:pt x="185" y="131"/>
                    </a:lnTo>
                    <a:lnTo>
                      <a:pt x="183" y="134"/>
                    </a:lnTo>
                    <a:lnTo>
                      <a:pt x="182" y="135"/>
                    </a:lnTo>
                    <a:lnTo>
                      <a:pt x="173" y="138"/>
                    </a:lnTo>
                    <a:lnTo>
                      <a:pt x="166" y="141"/>
                    </a:lnTo>
                    <a:lnTo>
                      <a:pt x="163" y="144"/>
                    </a:lnTo>
                    <a:lnTo>
                      <a:pt x="163" y="144"/>
                    </a:lnTo>
                    <a:lnTo>
                      <a:pt x="165" y="145"/>
                    </a:lnTo>
                    <a:lnTo>
                      <a:pt x="171" y="147"/>
                    </a:lnTo>
                    <a:lnTo>
                      <a:pt x="179" y="151"/>
                    </a:lnTo>
                    <a:lnTo>
                      <a:pt x="179" y="151"/>
                    </a:lnTo>
                    <a:lnTo>
                      <a:pt x="180" y="154"/>
                    </a:lnTo>
                    <a:lnTo>
                      <a:pt x="180" y="157"/>
                    </a:lnTo>
                    <a:lnTo>
                      <a:pt x="179" y="161"/>
                    </a:lnTo>
                    <a:lnTo>
                      <a:pt x="180" y="164"/>
                    </a:lnTo>
                    <a:lnTo>
                      <a:pt x="180" y="164"/>
                    </a:lnTo>
                    <a:lnTo>
                      <a:pt x="182" y="164"/>
                    </a:lnTo>
                    <a:lnTo>
                      <a:pt x="185" y="164"/>
                    </a:lnTo>
                    <a:lnTo>
                      <a:pt x="193" y="160"/>
                    </a:lnTo>
                    <a:lnTo>
                      <a:pt x="193" y="160"/>
                    </a:lnTo>
                    <a:lnTo>
                      <a:pt x="196" y="158"/>
                    </a:lnTo>
                    <a:lnTo>
                      <a:pt x="200" y="157"/>
                    </a:lnTo>
                    <a:lnTo>
                      <a:pt x="205" y="155"/>
                    </a:lnTo>
                    <a:lnTo>
                      <a:pt x="209" y="154"/>
                    </a:lnTo>
                    <a:lnTo>
                      <a:pt x="209" y="154"/>
                    </a:lnTo>
                    <a:lnTo>
                      <a:pt x="215" y="151"/>
                    </a:lnTo>
                    <a:lnTo>
                      <a:pt x="220" y="151"/>
                    </a:lnTo>
                    <a:lnTo>
                      <a:pt x="226" y="151"/>
                    </a:lnTo>
                    <a:lnTo>
                      <a:pt x="230" y="151"/>
                    </a:lnTo>
                    <a:lnTo>
                      <a:pt x="230" y="151"/>
                    </a:lnTo>
                    <a:lnTo>
                      <a:pt x="230" y="148"/>
                    </a:lnTo>
                    <a:lnTo>
                      <a:pt x="227" y="147"/>
                    </a:lnTo>
                    <a:lnTo>
                      <a:pt x="222" y="147"/>
                    </a:lnTo>
                    <a:lnTo>
                      <a:pt x="213" y="147"/>
                    </a:lnTo>
                    <a:lnTo>
                      <a:pt x="213" y="147"/>
                    </a:lnTo>
                    <a:lnTo>
                      <a:pt x="209" y="145"/>
                    </a:lnTo>
                    <a:lnTo>
                      <a:pt x="206" y="145"/>
                    </a:lnTo>
                    <a:lnTo>
                      <a:pt x="205" y="143"/>
                    </a:lnTo>
                    <a:lnTo>
                      <a:pt x="203" y="141"/>
                    </a:lnTo>
                    <a:lnTo>
                      <a:pt x="200" y="137"/>
                    </a:lnTo>
                    <a:lnTo>
                      <a:pt x="200" y="133"/>
                    </a:lnTo>
                    <a:lnTo>
                      <a:pt x="200" y="133"/>
                    </a:lnTo>
                    <a:lnTo>
                      <a:pt x="203" y="130"/>
                    </a:lnTo>
                    <a:lnTo>
                      <a:pt x="207" y="126"/>
                    </a:lnTo>
                    <a:lnTo>
                      <a:pt x="215" y="123"/>
                    </a:lnTo>
                    <a:lnTo>
                      <a:pt x="220" y="120"/>
                    </a:lnTo>
                    <a:lnTo>
                      <a:pt x="220" y="120"/>
                    </a:lnTo>
                    <a:lnTo>
                      <a:pt x="232" y="118"/>
                    </a:lnTo>
                    <a:lnTo>
                      <a:pt x="242" y="114"/>
                    </a:lnTo>
                    <a:lnTo>
                      <a:pt x="242" y="114"/>
                    </a:lnTo>
                    <a:lnTo>
                      <a:pt x="254" y="111"/>
                    </a:lnTo>
                    <a:lnTo>
                      <a:pt x="254" y="111"/>
                    </a:lnTo>
                    <a:lnTo>
                      <a:pt x="253" y="106"/>
                    </a:lnTo>
                    <a:lnTo>
                      <a:pt x="253" y="104"/>
                    </a:lnTo>
                    <a:lnTo>
                      <a:pt x="254" y="103"/>
                    </a:lnTo>
                    <a:lnTo>
                      <a:pt x="254" y="103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88" name="Freeform 269">
                <a:extLst>
                  <a:ext uri="{FF2B5EF4-FFF2-40B4-BE49-F238E27FC236}">
                    <a16:creationId xmlns:a16="http://schemas.microsoft.com/office/drawing/2014/main" id="{DC4FA3C0-033F-EC04-D607-A12CD38A8C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27247" y="2840310"/>
                <a:ext cx="246781" cy="172377"/>
              </a:xfrm>
              <a:custGeom>
                <a:avLst/>
                <a:gdLst/>
                <a:ahLst/>
                <a:cxnLst>
                  <a:cxn ang="0">
                    <a:pos x="138" y="51"/>
                  </a:cxn>
                  <a:cxn ang="0">
                    <a:pos x="131" y="44"/>
                  </a:cxn>
                  <a:cxn ang="0">
                    <a:pos x="128" y="40"/>
                  </a:cxn>
                  <a:cxn ang="0">
                    <a:pos x="124" y="34"/>
                  </a:cxn>
                  <a:cxn ang="0">
                    <a:pos x="122" y="23"/>
                  </a:cxn>
                  <a:cxn ang="0">
                    <a:pos x="122" y="13"/>
                  </a:cxn>
                  <a:cxn ang="0">
                    <a:pos x="114" y="9"/>
                  </a:cxn>
                  <a:cxn ang="0">
                    <a:pos x="105" y="7"/>
                  </a:cxn>
                  <a:cxn ang="0">
                    <a:pos x="97" y="7"/>
                  </a:cxn>
                  <a:cxn ang="0">
                    <a:pos x="91" y="3"/>
                  </a:cxn>
                  <a:cxn ang="0">
                    <a:pos x="87" y="4"/>
                  </a:cxn>
                  <a:cxn ang="0">
                    <a:pos x="81" y="1"/>
                  </a:cxn>
                  <a:cxn ang="0">
                    <a:pos x="75" y="1"/>
                  </a:cxn>
                  <a:cxn ang="0">
                    <a:pos x="71" y="7"/>
                  </a:cxn>
                  <a:cxn ang="0">
                    <a:pos x="62" y="7"/>
                  </a:cxn>
                  <a:cxn ang="0">
                    <a:pos x="58" y="9"/>
                  </a:cxn>
                  <a:cxn ang="0">
                    <a:pos x="54" y="17"/>
                  </a:cxn>
                  <a:cxn ang="0">
                    <a:pos x="51" y="24"/>
                  </a:cxn>
                  <a:cxn ang="0">
                    <a:pos x="48" y="26"/>
                  </a:cxn>
                  <a:cxn ang="0">
                    <a:pos x="47" y="28"/>
                  </a:cxn>
                  <a:cxn ang="0">
                    <a:pos x="38" y="36"/>
                  </a:cxn>
                  <a:cxn ang="0">
                    <a:pos x="35" y="43"/>
                  </a:cxn>
                  <a:cxn ang="0">
                    <a:pos x="27" y="46"/>
                  </a:cxn>
                  <a:cxn ang="0">
                    <a:pos x="23" y="50"/>
                  </a:cxn>
                  <a:cxn ang="0">
                    <a:pos x="17" y="50"/>
                  </a:cxn>
                  <a:cxn ang="0">
                    <a:pos x="6" y="51"/>
                  </a:cxn>
                  <a:cxn ang="0">
                    <a:pos x="6" y="58"/>
                  </a:cxn>
                  <a:cxn ang="0">
                    <a:pos x="8" y="63"/>
                  </a:cxn>
                  <a:cxn ang="0">
                    <a:pos x="10" y="74"/>
                  </a:cxn>
                  <a:cxn ang="0">
                    <a:pos x="3" y="81"/>
                  </a:cxn>
                  <a:cxn ang="0">
                    <a:pos x="0" y="85"/>
                  </a:cxn>
                  <a:cxn ang="0">
                    <a:pos x="4" y="91"/>
                  </a:cxn>
                  <a:cxn ang="0">
                    <a:pos x="4" y="102"/>
                  </a:cxn>
                  <a:cxn ang="0">
                    <a:pos x="11" y="101"/>
                  </a:cxn>
                  <a:cxn ang="0">
                    <a:pos x="17" y="95"/>
                  </a:cxn>
                  <a:cxn ang="0">
                    <a:pos x="24" y="94"/>
                  </a:cxn>
                  <a:cxn ang="0">
                    <a:pos x="51" y="97"/>
                  </a:cxn>
                  <a:cxn ang="0">
                    <a:pos x="58" y="98"/>
                  </a:cxn>
                  <a:cxn ang="0">
                    <a:pos x="65" y="100"/>
                  </a:cxn>
                  <a:cxn ang="0">
                    <a:pos x="77" y="101"/>
                  </a:cxn>
                  <a:cxn ang="0">
                    <a:pos x="81" y="101"/>
                  </a:cxn>
                  <a:cxn ang="0">
                    <a:pos x="87" y="102"/>
                  </a:cxn>
                  <a:cxn ang="0">
                    <a:pos x="95" y="105"/>
                  </a:cxn>
                  <a:cxn ang="0">
                    <a:pos x="105" y="104"/>
                  </a:cxn>
                  <a:cxn ang="0">
                    <a:pos x="112" y="107"/>
                  </a:cxn>
                  <a:cxn ang="0">
                    <a:pos x="115" y="101"/>
                  </a:cxn>
                  <a:cxn ang="0">
                    <a:pos x="119" y="94"/>
                  </a:cxn>
                  <a:cxn ang="0">
                    <a:pos x="128" y="90"/>
                  </a:cxn>
                  <a:cxn ang="0">
                    <a:pos x="132" y="81"/>
                  </a:cxn>
                  <a:cxn ang="0">
                    <a:pos x="129" y="70"/>
                  </a:cxn>
                  <a:cxn ang="0">
                    <a:pos x="132" y="67"/>
                  </a:cxn>
                  <a:cxn ang="0">
                    <a:pos x="141" y="68"/>
                  </a:cxn>
                  <a:cxn ang="0">
                    <a:pos x="149" y="64"/>
                  </a:cxn>
                  <a:cxn ang="0">
                    <a:pos x="148" y="58"/>
                  </a:cxn>
                  <a:cxn ang="0">
                    <a:pos x="141" y="53"/>
                  </a:cxn>
                </a:cxnLst>
                <a:rect l="0" t="0" r="r" b="b"/>
                <a:pathLst>
                  <a:path w="149" h="107">
                    <a:moveTo>
                      <a:pt x="141" y="53"/>
                    </a:moveTo>
                    <a:lnTo>
                      <a:pt x="141" y="53"/>
                    </a:lnTo>
                    <a:lnTo>
                      <a:pt x="138" y="51"/>
                    </a:lnTo>
                    <a:lnTo>
                      <a:pt x="136" y="48"/>
                    </a:lnTo>
                    <a:lnTo>
                      <a:pt x="134" y="46"/>
                    </a:lnTo>
                    <a:lnTo>
                      <a:pt x="131" y="44"/>
                    </a:lnTo>
                    <a:lnTo>
                      <a:pt x="131" y="44"/>
                    </a:lnTo>
                    <a:lnTo>
                      <a:pt x="129" y="43"/>
                    </a:lnTo>
                    <a:lnTo>
                      <a:pt x="128" y="40"/>
                    </a:lnTo>
                    <a:lnTo>
                      <a:pt x="126" y="37"/>
                    </a:lnTo>
                    <a:lnTo>
                      <a:pt x="124" y="34"/>
                    </a:lnTo>
                    <a:lnTo>
                      <a:pt x="124" y="34"/>
                    </a:lnTo>
                    <a:lnTo>
                      <a:pt x="122" y="31"/>
                    </a:lnTo>
                    <a:lnTo>
                      <a:pt x="122" y="28"/>
                    </a:lnTo>
                    <a:lnTo>
                      <a:pt x="122" y="23"/>
                    </a:lnTo>
                    <a:lnTo>
                      <a:pt x="122" y="23"/>
                    </a:lnTo>
                    <a:lnTo>
                      <a:pt x="122" y="16"/>
                    </a:lnTo>
                    <a:lnTo>
                      <a:pt x="122" y="13"/>
                    </a:lnTo>
                    <a:lnTo>
                      <a:pt x="121" y="11"/>
                    </a:lnTo>
                    <a:lnTo>
                      <a:pt x="121" y="11"/>
                    </a:lnTo>
                    <a:lnTo>
                      <a:pt x="114" y="9"/>
                    </a:lnTo>
                    <a:lnTo>
                      <a:pt x="109" y="7"/>
                    </a:lnTo>
                    <a:lnTo>
                      <a:pt x="105" y="7"/>
                    </a:lnTo>
                    <a:lnTo>
                      <a:pt x="105" y="7"/>
                    </a:lnTo>
                    <a:lnTo>
                      <a:pt x="101" y="9"/>
                    </a:lnTo>
                    <a:lnTo>
                      <a:pt x="98" y="9"/>
                    </a:lnTo>
                    <a:lnTo>
                      <a:pt x="97" y="7"/>
                    </a:lnTo>
                    <a:lnTo>
                      <a:pt x="97" y="7"/>
                    </a:lnTo>
                    <a:lnTo>
                      <a:pt x="94" y="4"/>
                    </a:lnTo>
                    <a:lnTo>
                      <a:pt x="91" y="3"/>
                    </a:lnTo>
                    <a:lnTo>
                      <a:pt x="89" y="3"/>
                    </a:lnTo>
                    <a:lnTo>
                      <a:pt x="89" y="3"/>
                    </a:lnTo>
                    <a:lnTo>
                      <a:pt x="87" y="4"/>
                    </a:lnTo>
                    <a:lnTo>
                      <a:pt x="84" y="3"/>
                    </a:lnTo>
                    <a:lnTo>
                      <a:pt x="81" y="1"/>
                    </a:lnTo>
                    <a:lnTo>
                      <a:pt x="81" y="1"/>
                    </a:lnTo>
                    <a:lnTo>
                      <a:pt x="80" y="0"/>
                    </a:lnTo>
                    <a:lnTo>
                      <a:pt x="80" y="0"/>
                    </a:lnTo>
                    <a:lnTo>
                      <a:pt x="75" y="1"/>
                    </a:lnTo>
                    <a:lnTo>
                      <a:pt x="75" y="1"/>
                    </a:lnTo>
                    <a:lnTo>
                      <a:pt x="72" y="6"/>
                    </a:lnTo>
                    <a:lnTo>
                      <a:pt x="71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2" y="7"/>
                    </a:lnTo>
                    <a:lnTo>
                      <a:pt x="61" y="7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4" y="13"/>
                    </a:lnTo>
                    <a:lnTo>
                      <a:pt x="54" y="17"/>
                    </a:lnTo>
                    <a:lnTo>
                      <a:pt x="54" y="17"/>
                    </a:lnTo>
                    <a:lnTo>
                      <a:pt x="54" y="21"/>
                    </a:lnTo>
                    <a:lnTo>
                      <a:pt x="53" y="23"/>
                    </a:lnTo>
                    <a:lnTo>
                      <a:pt x="51" y="24"/>
                    </a:lnTo>
                    <a:lnTo>
                      <a:pt x="51" y="24"/>
                    </a:lnTo>
                    <a:lnTo>
                      <a:pt x="50" y="24"/>
                    </a:lnTo>
                    <a:lnTo>
                      <a:pt x="48" y="26"/>
                    </a:lnTo>
                    <a:lnTo>
                      <a:pt x="48" y="27"/>
                    </a:lnTo>
                    <a:lnTo>
                      <a:pt x="47" y="28"/>
                    </a:lnTo>
                    <a:lnTo>
                      <a:pt x="47" y="28"/>
                    </a:lnTo>
                    <a:lnTo>
                      <a:pt x="41" y="31"/>
                    </a:lnTo>
                    <a:lnTo>
                      <a:pt x="38" y="36"/>
                    </a:lnTo>
                    <a:lnTo>
                      <a:pt x="38" y="36"/>
                    </a:lnTo>
                    <a:lnTo>
                      <a:pt x="37" y="40"/>
                    </a:lnTo>
                    <a:lnTo>
                      <a:pt x="37" y="43"/>
                    </a:lnTo>
                    <a:lnTo>
                      <a:pt x="35" y="43"/>
                    </a:lnTo>
                    <a:lnTo>
                      <a:pt x="35" y="43"/>
                    </a:lnTo>
                    <a:lnTo>
                      <a:pt x="31" y="44"/>
                    </a:lnTo>
                    <a:lnTo>
                      <a:pt x="27" y="46"/>
                    </a:lnTo>
                    <a:lnTo>
                      <a:pt x="25" y="47"/>
                    </a:lnTo>
                    <a:lnTo>
                      <a:pt x="25" y="47"/>
                    </a:lnTo>
                    <a:lnTo>
                      <a:pt x="23" y="50"/>
                    </a:lnTo>
                    <a:lnTo>
                      <a:pt x="20" y="50"/>
                    </a:lnTo>
                    <a:lnTo>
                      <a:pt x="17" y="50"/>
                    </a:lnTo>
                    <a:lnTo>
                      <a:pt x="17" y="50"/>
                    </a:lnTo>
                    <a:lnTo>
                      <a:pt x="6" y="50"/>
                    </a:lnTo>
                    <a:lnTo>
                      <a:pt x="6" y="50"/>
                    </a:lnTo>
                    <a:lnTo>
                      <a:pt x="6" y="51"/>
                    </a:lnTo>
                    <a:lnTo>
                      <a:pt x="6" y="51"/>
                    </a:lnTo>
                    <a:lnTo>
                      <a:pt x="4" y="54"/>
                    </a:lnTo>
                    <a:lnTo>
                      <a:pt x="6" y="58"/>
                    </a:lnTo>
                    <a:lnTo>
                      <a:pt x="6" y="61"/>
                    </a:lnTo>
                    <a:lnTo>
                      <a:pt x="8" y="63"/>
                    </a:lnTo>
                    <a:lnTo>
                      <a:pt x="8" y="63"/>
                    </a:lnTo>
                    <a:lnTo>
                      <a:pt x="10" y="65"/>
                    </a:lnTo>
                    <a:lnTo>
                      <a:pt x="10" y="70"/>
                    </a:lnTo>
                    <a:lnTo>
                      <a:pt x="10" y="74"/>
                    </a:lnTo>
                    <a:lnTo>
                      <a:pt x="8" y="77"/>
                    </a:lnTo>
                    <a:lnTo>
                      <a:pt x="8" y="77"/>
                    </a:lnTo>
                    <a:lnTo>
                      <a:pt x="3" y="81"/>
                    </a:lnTo>
                    <a:lnTo>
                      <a:pt x="0" y="82"/>
                    </a:lnTo>
                    <a:lnTo>
                      <a:pt x="0" y="85"/>
                    </a:lnTo>
                    <a:lnTo>
                      <a:pt x="0" y="85"/>
                    </a:lnTo>
                    <a:lnTo>
                      <a:pt x="0" y="87"/>
                    </a:lnTo>
                    <a:lnTo>
                      <a:pt x="3" y="88"/>
                    </a:lnTo>
                    <a:lnTo>
                      <a:pt x="4" y="91"/>
                    </a:lnTo>
                    <a:lnTo>
                      <a:pt x="4" y="92"/>
                    </a:lnTo>
                    <a:lnTo>
                      <a:pt x="4" y="92"/>
                    </a:lnTo>
                    <a:lnTo>
                      <a:pt x="4" y="102"/>
                    </a:lnTo>
                    <a:lnTo>
                      <a:pt x="4" y="102"/>
                    </a:lnTo>
                    <a:lnTo>
                      <a:pt x="8" y="102"/>
                    </a:lnTo>
                    <a:lnTo>
                      <a:pt x="11" y="101"/>
                    </a:lnTo>
                    <a:lnTo>
                      <a:pt x="13" y="100"/>
                    </a:lnTo>
                    <a:lnTo>
                      <a:pt x="13" y="100"/>
                    </a:lnTo>
                    <a:lnTo>
                      <a:pt x="17" y="95"/>
                    </a:lnTo>
                    <a:lnTo>
                      <a:pt x="20" y="94"/>
                    </a:lnTo>
                    <a:lnTo>
                      <a:pt x="24" y="94"/>
                    </a:lnTo>
                    <a:lnTo>
                      <a:pt x="24" y="94"/>
                    </a:lnTo>
                    <a:lnTo>
                      <a:pt x="38" y="94"/>
                    </a:lnTo>
                    <a:lnTo>
                      <a:pt x="47" y="95"/>
                    </a:lnTo>
                    <a:lnTo>
                      <a:pt x="51" y="97"/>
                    </a:lnTo>
                    <a:lnTo>
                      <a:pt x="51" y="97"/>
                    </a:lnTo>
                    <a:lnTo>
                      <a:pt x="54" y="98"/>
                    </a:lnTo>
                    <a:lnTo>
                      <a:pt x="58" y="98"/>
                    </a:lnTo>
                    <a:lnTo>
                      <a:pt x="62" y="98"/>
                    </a:lnTo>
                    <a:lnTo>
                      <a:pt x="65" y="100"/>
                    </a:lnTo>
                    <a:lnTo>
                      <a:pt x="65" y="100"/>
                    </a:lnTo>
                    <a:lnTo>
                      <a:pt x="72" y="102"/>
                    </a:lnTo>
                    <a:lnTo>
                      <a:pt x="75" y="102"/>
                    </a:lnTo>
                    <a:lnTo>
                      <a:pt x="77" y="101"/>
                    </a:lnTo>
                    <a:lnTo>
                      <a:pt x="77" y="101"/>
                    </a:lnTo>
                    <a:lnTo>
                      <a:pt x="78" y="101"/>
                    </a:lnTo>
                    <a:lnTo>
                      <a:pt x="81" y="101"/>
                    </a:lnTo>
                    <a:lnTo>
                      <a:pt x="84" y="102"/>
                    </a:lnTo>
                    <a:lnTo>
                      <a:pt x="87" y="102"/>
                    </a:lnTo>
                    <a:lnTo>
                      <a:pt x="87" y="102"/>
                    </a:lnTo>
                    <a:lnTo>
                      <a:pt x="89" y="101"/>
                    </a:lnTo>
                    <a:lnTo>
                      <a:pt x="92" y="102"/>
                    </a:lnTo>
                    <a:lnTo>
                      <a:pt x="95" y="105"/>
                    </a:lnTo>
                    <a:lnTo>
                      <a:pt x="98" y="105"/>
                    </a:lnTo>
                    <a:lnTo>
                      <a:pt x="98" y="105"/>
                    </a:lnTo>
                    <a:lnTo>
                      <a:pt x="105" y="104"/>
                    </a:lnTo>
                    <a:lnTo>
                      <a:pt x="109" y="105"/>
                    </a:lnTo>
                    <a:lnTo>
                      <a:pt x="112" y="107"/>
                    </a:lnTo>
                    <a:lnTo>
                      <a:pt x="112" y="107"/>
                    </a:lnTo>
                    <a:lnTo>
                      <a:pt x="114" y="107"/>
                    </a:lnTo>
                    <a:lnTo>
                      <a:pt x="114" y="105"/>
                    </a:lnTo>
                    <a:lnTo>
                      <a:pt x="115" y="101"/>
                    </a:lnTo>
                    <a:lnTo>
                      <a:pt x="115" y="101"/>
                    </a:lnTo>
                    <a:lnTo>
                      <a:pt x="117" y="98"/>
                    </a:lnTo>
                    <a:lnTo>
                      <a:pt x="119" y="94"/>
                    </a:lnTo>
                    <a:lnTo>
                      <a:pt x="125" y="91"/>
                    </a:lnTo>
                    <a:lnTo>
                      <a:pt x="125" y="91"/>
                    </a:lnTo>
                    <a:lnTo>
                      <a:pt x="128" y="90"/>
                    </a:lnTo>
                    <a:lnTo>
                      <a:pt x="135" y="88"/>
                    </a:lnTo>
                    <a:lnTo>
                      <a:pt x="135" y="88"/>
                    </a:lnTo>
                    <a:lnTo>
                      <a:pt x="132" y="81"/>
                    </a:lnTo>
                    <a:lnTo>
                      <a:pt x="132" y="81"/>
                    </a:lnTo>
                    <a:lnTo>
                      <a:pt x="129" y="73"/>
                    </a:lnTo>
                    <a:lnTo>
                      <a:pt x="129" y="70"/>
                    </a:lnTo>
                    <a:lnTo>
                      <a:pt x="129" y="67"/>
                    </a:lnTo>
                    <a:lnTo>
                      <a:pt x="129" y="67"/>
                    </a:lnTo>
                    <a:lnTo>
                      <a:pt x="132" y="67"/>
                    </a:lnTo>
                    <a:lnTo>
                      <a:pt x="135" y="67"/>
                    </a:lnTo>
                    <a:lnTo>
                      <a:pt x="138" y="68"/>
                    </a:lnTo>
                    <a:lnTo>
                      <a:pt x="141" y="68"/>
                    </a:lnTo>
                    <a:lnTo>
                      <a:pt x="141" y="68"/>
                    </a:lnTo>
                    <a:lnTo>
                      <a:pt x="146" y="65"/>
                    </a:lnTo>
                    <a:lnTo>
                      <a:pt x="149" y="64"/>
                    </a:lnTo>
                    <a:lnTo>
                      <a:pt x="149" y="61"/>
                    </a:lnTo>
                    <a:lnTo>
                      <a:pt x="149" y="61"/>
                    </a:lnTo>
                    <a:lnTo>
                      <a:pt x="148" y="58"/>
                    </a:lnTo>
                    <a:lnTo>
                      <a:pt x="146" y="55"/>
                    </a:lnTo>
                    <a:lnTo>
                      <a:pt x="141" y="53"/>
                    </a:lnTo>
                    <a:lnTo>
                      <a:pt x="141" y="53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89" name="Freeform 270">
                <a:extLst>
                  <a:ext uri="{FF2B5EF4-FFF2-40B4-BE49-F238E27FC236}">
                    <a16:creationId xmlns:a16="http://schemas.microsoft.com/office/drawing/2014/main" id="{2F6E43AA-9F43-7C60-A690-1D4773A1B2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65966" y="2771038"/>
                <a:ext cx="193781" cy="90216"/>
              </a:xfrm>
              <a:custGeom>
                <a:avLst/>
                <a:gdLst/>
                <a:ahLst/>
                <a:cxnLst>
                  <a:cxn ang="0">
                    <a:pos x="38" y="39"/>
                  </a:cxn>
                  <a:cxn ang="0">
                    <a:pos x="54" y="39"/>
                  </a:cxn>
                  <a:cxn ang="0">
                    <a:pos x="58" y="39"/>
                  </a:cxn>
                  <a:cxn ang="0">
                    <a:pos x="64" y="40"/>
                  </a:cxn>
                  <a:cxn ang="0">
                    <a:pos x="68" y="42"/>
                  </a:cxn>
                  <a:cxn ang="0">
                    <a:pos x="71" y="43"/>
                  </a:cxn>
                  <a:cxn ang="0">
                    <a:pos x="84" y="50"/>
                  </a:cxn>
                  <a:cxn ang="0">
                    <a:pos x="91" y="56"/>
                  </a:cxn>
                  <a:cxn ang="0">
                    <a:pos x="95" y="52"/>
                  </a:cxn>
                  <a:cxn ang="0">
                    <a:pos x="98" y="50"/>
                  </a:cxn>
                  <a:cxn ang="0">
                    <a:pos x="105" y="50"/>
                  </a:cxn>
                  <a:cxn ang="0">
                    <a:pos x="108" y="50"/>
                  </a:cxn>
                  <a:cxn ang="0">
                    <a:pos x="112" y="44"/>
                  </a:cxn>
                  <a:cxn ang="0">
                    <a:pos x="117" y="43"/>
                  </a:cxn>
                  <a:cxn ang="0">
                    <a:pos x="115" y="37"/>
                  </a:cxn>
                  <a:cxn ang="0">
                    <a:pos x="114" y="33"/>
                  </a:cxn>
                  <a:cxn ang="0">
                    <a:pos x="108" y="26"/>
                  </a:cxn>
                  <a:cxn ang="0">
                    <a:pos x="108" y="23"/>
                  </a:cxn>
                  <a:cxn ang="0">
                    <a:pos x="108" y="17"/>
                  </a:cxn>
                  <a:cxn ang="0">
                    <a:pos x="107" y="15"/>
                  </a:cxn>
                  <a:cxn ang="0">
                    <a:pos x="104" y="10"/>
                  </a:cxn>
                  <a:cxn ang="0">
                    <a:pos x="88" y="10"/>
                  </a:cxn>
                  <a:cxn ang="0">
                    <a:pos x="85" y="9"/>
                  </a:cxn>
                  <a:cxn ang="0">
                    <a:pos x="72" y="0"/>
                  </a:cxn>
                  <a:cxn ang="0">
                    <a:pos x="65" y="0"/>
                  </a:cxn>
                  <a:cxn ang="0">
                    <a:pos x="55" y="0"/>
                  </a:cxn>
                  <a:cxn ang="0">
                    <a:pos x="53" y="7"/>
                  </a:cxn>
                  <a:cxn ang="0">
                    <a:pos x="54" y="16"/>
                  </a:cxn>
                  <a:cxn ang="0">
                    <a:pos x="53" y="20"/>
                  </a:cxn>
                  <a:cxn ang="0">
                    <a:pos x="41" y="23"/>
                  </a:cxn>
                  <a:cxn ang="0">
                    <a:pos x="37" y="20"/>
                  </a:cxn>
                  <a:cxn ang="0">
                    <a:pos x="27" y="6"/>
                  </a:cxn>
                  <a:cxn ang="0">
                    <a:pos x="25" y="5"/>
                  </a:cxn>
                  <a:cxn ang="0">
                    <a:pos x="20" y="7"/>
                  </a:cxn>
                  <a:cxn ang="0">
                    <a:pos x="11" y="13"/>
                  </a:cxn>
                  <a:cxn ang="0">
                    <a:pos x="7" y="19"/>
                  </a:cxn>
                  <a:cxn ang="0">
                    <a:pos x="4" y="26"/>
                  </a:cxn>
                  <a:cxn ang="0">
                    <a:pos x="1" y="29"/>
                  </a:cxn>
                  <a:cxn ang="0">
                    <a:pos x="0" y="36"/>
                  </a:cxn>
                  <a:cxn ang="0">
                    <a:pos x="3" y="42"/>
                  </a:cxn>
                  <a:cxn ang="0">
                    <a:pos x="3" y="42"/>
                  </a:cxn>
                  <a:cxn ang="0">
                    <a:pos x="16" y="39"/>
                  </a:cxn>
                  <a:cxn ang="0">
                    <a:pos x="20" y="37"/>
                  </a:cxn>
                  <a:cxn ang="0">
                    <a:pos x="38" y="39"/>
                  </a:cxn>
                </a:cxnLst>
                <a:rect l="0" t="0" r="r" b="b"/>
                <a:pathLst>
                  <a:path w="117" h="56">
                    <a:moveTo>
                      <a:pt x="38" y="39"/>
                    </a:moveTo>
                    <a:lnTo>
                      <a:pt x="38" y="39"/>
                    </a:lnTo>
                    <a:lnTo>
                      <a:pt x="48" y="39"/>
                    </a:lnTo>
                    <a:lnTo>
                      <a:pt x="54" y="39"/>
                    </a:lnTo>
                    <a:lnTo>
                      <a:pt x="58" y="39"/>
                    </a:lnTo>
                    <a:lnTo>
                      <a:pt x="58" y="39"/>
                    </a:lnTo>
                    <a:lnTo>
                      <a:pt x="62" y="39"/>
                    </a:lnTo>
                    <a:lnTo>
                      <a:pt x="64" y="40"/>
                    </a:lnTo>
                    <a:lnTo>
                      <a:pt x="65" y="42"/>
                    </a:lnTo>
                    <a:lnTo>
                      <a:pt x="68" y="42"/>
                    </a:lnTo>
                    <a:lnTo>
                      <a:pt x="68" y="42"/>
                    </a:lnTo>
                    <a:lnTo>
                      <a:pt x="71" y="43"/>
                    </a:lnTo>
                    <a:lnTo>
                      <a:pt x="75" y="44"/>
                    </a:lnTo>
                    <a:lnTo>
                      <a:pt x="84" y="50"/>
                    </a:lnTo>
                    <a:lnTo>
                      <a:pt x="84" y="50"/>
                    </a:lnTo>
                    <a:lnTo>
                      <a:pt x="91" y="56"/>
                    </a:lnTo>
                    <a:lnTo>
                      <a:pt x="91" y="56"/>
                    </a:lnTo>
                    <a:lnTo>
                      <a:pt x="95" y="52"/>
                    </a:lnTo>
                    <a:lnTo>
                      <a:pt x="95" y="52"/>
                    </a:lnTo>
                    <a:lnTo>
                      <a:pt x="98" y="50"/>
                    </a:lnTo>
                    <a:lnTo>
                      <a:pt x="99" y="50"/>
                    </a:lnTo>
                    <a:lnTo>
                      <a:pt x="105" y="50"/>
                    </a:lnTo>
                    <a:lnTo>
                      <a:pt x="105" y="50"/>
                    </a:lnTo>
                    <a:lnTo>
                      <a:pt x="108" y="50"/>
                    </a:lnTo>
                    <a:lnTo>
                      <a:pt x="109" y="49"/>
                    </a:lnTo>
                    <a:lnTo>
                      <a:pt x="112" y="44"/>
                    </a:lnTo>
                    <a:lnTo>
                      <a:pt x="112" y="44"/>
                    </a:lnTo>
                    <a:lnTo>
                      <a:pt x="117" y="43"/>
                    </a:lnTo>
                    <a:lnTo>
                      <a:pt x="117" y="43"/>
                    </a:lnTo>
                    <a:lnTo>
                      <a:pt x="115" y="37"/>
                    </a:lnTo>
                    <a:lnTo>
                      <a:pt x="114" y="33"/>
                    </a:lnTo>
                    <a:lnTo>
                      <a:pt x="114" y="33"/>
                    </a:lnTo>
                    <a:lnTo>
                      <a:pt x="109" y="29"/>
                    </a:lnTo>
                    <a:lnTo>
                      <a:pt x="108" y="26"/>
                    </a:lnTo>
                    <a:lnTo>
                      <a:pt x="108" y="23"/>
                    </a:lnTo>
                    <a:lnTo>
                      <a:pt x="108" y="23"/>
                    </a:lnTo>
                    <a:lnTo>
                      <a:pt x="109" y="19"/>
                    </a:lnTo>
                    <a:lnTo>
                      <a:pt x="108" y="17"/>
                    </a:lnTo>
                    <a:lnTo>
                      <a:pt x="107" y="15"/>
                    </a:lnTo>
                    <a:lnTo>
                      <a:pt x="107" y="15"/>
                    </a:lnTo>
                    <a:lnTo>
                      <a:pt x="104" y="10"/>
                    </a:lnTo>
                    <a:lnTo>
                      <a:pt x="104" y="10"/>
                    </a:lnTo>
                    <a:lnTo>
                      <a:pt x="94" y="10"/>
                    </a:lnTo>
                    <a:lnTo>
                      <a:pt x="88" y="10"/>
                    </a:lnTo>
                    <a:lnTo>
                      <a:pt x="88" y="10"/>
                    </a:lnTo>
                    <a:lnTo>
                      <a:pt x="85" y="9"/>
                    </a:lnTo>
                    <a:lnTo>
                      <a:pt x="80" y="6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65" y="0"/>
                    </a:lnTo>
                    <a:lnTo>
                      <a:pt x="55" y="0"/>
                    </a:lnTo>
                    <a:lnTo>
                      <a:pt x="55" y="0"/>
                    </a:lnTo>
                    <a:lnTo>
                      <a:pt x="53" y="5"/>
                    </a:lnTo>
                    <a:lnTo>
                      <a:pt x="53" y="7"/>
                    </a:lnTo>
                    <a:lnTo>
                      <a:pt x="54" y="16"/>
                    </a:lnTo>
                    <a:lnTo>
                      <a:pt x="54" y="16"/>
                    </a:lnTo>
                    <a:lnTo>
                      <a:pt x="53" y="19"/>
                    </a:lnTo>
                    <a:lnTo>
                      <a:pt x="53" y="20"/>
                    </a:lnTo>
                    <a:lnTo>
                      <a:pt x="48" y="22"/>
                    </a:lnTo>
                    <a:lnTo>
                      <a:pt x="41" y="23"/>
                    </a:lnTo>
                    <a:lnTo>
                      <a:pt x="41" y="23"/>
                    </a:lnTo>
                    <a:lnTo>
                      <a:pt x="37" y="20"/>
                    </a:lnTo>
                    <a:lnTo>
                      <a:pt x="33" y="16"/>
                    </a:lnTo>
                    <a:lnTo>
                      <a:pt x="27" y="6"/>
                    </a:lnTo>
                    <a:lnTo>
                      <a:pt x="27" y="6"/>
                    </a:lnTo>
                    <a:lnTo>
                      <a:pt x="25" y="5"/>
                    </a:lnTo>
                    <a:lnTo>
                      <a:pt x="24" y="5"/>
                    </a:lnTo>
                    <a:lnTo>
                      <a:pt x="20" y="7"/>
                    </a:lnTo>
                    <a:lnTo>
                      <a:pt x="11" y="13"/>
                    </a:lnTo>
                    <a:lnTo>
                      <a:pt x="11" y="13"/>
                    </a:lnTo>
                    <a:lnTo>
                      <a:pt x="8" y="16"/>
                    </a:lnTo>
                    <a:lnTo>
                      <a:pt x="7" y="19"/>
                    </a:lnTo>
                    <a:lnTo>
                      <a:pt x="6" y="23"/>
                    </a:lnTo>
                    <a:lnTo>
                      <a:pt x="4" y="26"/>
                    </a:lnTo>
                    <a:lnTo>
                      <a:pt x="4" y="26"/>
                    </a:lnTo>
                    <a:lnTo>
                      <a:pt x="1" y="29"/>
                    </a:lnTo>
                    <a:lnTo>
                      <a:pt x="0" y="32"/>
                    </a:lnTo>
                    <a:lnTo>
                      <a:pt x="0" y="36"/>
                    </a:lnTo>
                    <a:lnTo>
                      <a:pt x="3" y="42"/>
                    </a:lnTo>
                    <a:lnTo>
                      <a:pt x="3" y="42"/>
                    </a:lnTo>
                    <a:lnTo>
                      <a:pt x="3" y="42"/>
                    </a:lnTo>
                    <a:lnTo>
                      <a:pt x="3" y="42"/>
                    </a:lnTo>
                    <a:lnTo>
                      <a:pt x="10" y="40"/>
                    </a:lnTo>
                    <a:lnTo>
                      <a:pt x="16" y="39"/>
                    </a:lnTo>
                    <a:lnTo>
                      <a:pt x="16" y="39"/>
                    </a:lnTo>
                    <a:lnTo>
                      <a:pt x="20" y="37"/>
                    </a:lnTo>
                    <a:lnTo>
                      <a:pt x="27" y="37"/>
                    </a:lnTo>
                    <a:lnTo>
                      <a:pt x="38" y="39"/>
                    </a:lnTo>
                    <a:lnTo>
                      <a:pt x="38" y="39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90" name="Freeform 271">
                <a:extLst>
                  <a:ext uri="{FF2B5EF4-FFF2-40B4-BE49-F238E27FC236}">
                    <a16:creationId xmlns:a16="http://schemas.microsoft.com/office/drawing/2014/main" id="{856A3EB3-2EB3-D29F-B5FE-A60D0E9071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65966" y="2830644"/>
                <a:ext cx="150718" cy="90216"/>
              </a:xfrm>
              <a:custGeom>
                <a:avLst/>
                <a:gdLst/>
                <a:ahLst/>
                <a:cxnLst>
                  <a:cxn ang="0">
                    <a:pos x="11" y="27"/>
                  </a:cxn>
                  <a:cxn ang="0">
                    <a:pos x="18" y="32"/>
                  </a:cxn>
                  <a:cxn ang="0">
                    <a:pos x="21" y="32"/>
                  </a:cxn>
                  <a:cxn ang="0">
                    <a:pos x="27" y="33"/>
                  </a:cxn>
                  <a:cxn ang="0">
                    <a:pos x="30" y="36"/>
                  </a:cxn>
                  <a:cxn ang="0">
                    <a:pos x="30" y="43"/>
                  </a:cxn>
                  <a:cxn ang="0">
                    <a:pos x="30" y="47"/>
                  </a:cxn>
                  <a:cxn ang="0">
                    <a:pos x="37" y="50"/>
                  </a:cxn>
                  <a:cxn ang="0">
                    <a:pos x="43" y="56"/>
                  </a:cxn>
                  <a:cxn ang="0">
                    <a:pos x="54" y="56"/>
                  </a:cxn>
                  <a:cxn ang="0">
                    <a:pos x="57" y="56"/>
                  </a:cxn>
                  <a:cxn ang="0">
                    <a:pos x="62" y="53"/>
                  </a:cxn>
                  <a:cxn ang="0">
                    <a:pos x="64" y="52"/>
                  </a:cxn>
                  <a:cxn ang="0">
                    <a:pos x="72" y="49"/>
                  </a:cxn>
                  <a:cxn ang="0">
                    <a:pos x="74" y="49"/>
                  </a:cxn>
                  <a:cxn ang="0">
                    <a:pos x="75" y="42"/>
                  </a:cxn>
                  <a:cxn ang="0">
                    <a:pos x="78" y="37"/>
                  </a:cxn>
                  <a:cxn ang="0">
                    <a:pos x="84" y="34"/>
                  </a:cxn>
                  <a:cxn ang="0">
                    <a:pos x="85" y="32"/>
                  </a:cxn>
                  <a:cxn ang="0">
                    <a:pos x="88" y="30"/>
                  </a:cxn>
                  <a:cxn ang="0">
                    <a:pos x="90" y="29"/>
                  </a:cxn>
                  <a:cxn ang="0">
                    <a:pos x="91" y="23"/>
                  </a:cxn>
                  <a:cxn ang="0">
                    <a:pos x="91" y="22"/>
                  </a:cxn>
                  <a:cxn ang="0">
                    <a:pos x="91" y="19"/>
                  </a:cxn>
                  <a:cxn ang="0">
                    <a:pos x="84" y="13"/>
                  </a:cxn>
                  <a:cxn ang="0">
                    <a:pos x="71" y="6"/>
                  </a:cxn>
                  <a:cxn ang="0">
                    <a:pos x="68" y="5"/>
                  </a:cxn>
                  <a:cxn ang="0">
                    <a:pos x="64" y="3"/>
                  </a:cxn>
                  <a:cxn ang="0">
                    <a:pos x="58" y="2"/>
                  </a:cxn>
                  <a:cxn ang="0">
                    <a:pos x="54" y="2"/>
                  </a:cxn>
                  <a:cxn ang="0">
                    <a:pos x="38" y="2"/>
                  </a:cxn>
                  <a:cxn ang="0">
                    <a:pos x="27" y="0"/>
                  </a:cxn>
                  <a:cxn ang="0">
                    <a:pos x="16" y="2"/>
                  </a:cxn>
                  <a:cxn ang="0">
                    <a:pos x="10" y="3"/>
                  </a:cxn>
                  <a:cxn ang="0">
                    <a:pos x="3" y="5"/>
                  </a:cxn>
                  <a:cxn ang="0">
                    <a:pos x="4" y="15"/>
                  </a:cxn>
                  <a:cxn ang="0">
                    <a:pos x="1" y="22"/>
                  </a:cxn>
                  <a:cxn ang="0">
                    <a:pos x="0" y="24"/>
                  </a:cxn>
                  <a:cxn ang="0">
                    <a:pos x="1" y="27"/>
                  </a:cxn>
                  <a:cxn ang="0">
                    <a:pos x="7" y="26"/>
                  </a:cxn>
                  <a:cxn ang="0">
                    <a:pos x="11" y="27"/>
                  </a:cxn>
                </a:cxnLst>
                <a:rect l="0" t="0" r="r" b="b"/>
                <a:pathLst>
                  <a:path w="91" h="56">
                    <a:moveTo>
                      <a:pt x="11" y="27"/>
                    </a:moveTo>
                    <a:lnTo>
                      <a:pt x="11" y="27"/>
                    </a:lnTo>
                    <a:lnTo>
                      <a:pt x="16" y="30"/>
                    </a:lnTo>
                    <a:lnTo>
                      <a:pt x="18" y="32"/>
                    </a:lnTo>
                    <a:lnTo>
                      <a:pt x="21" y="32"/>
                    </a:lnTo>
                    <a:lnTo>
                      <a:pt x="21" y="32"/>
                    </a:lnTo>
                    <a:lnTo>
                      <a:pt x="23" y="32"/>
                    </a:lnTo>
                    <a:lnTo>
                      <a:pt x="27" y="33"/>
                    </a:lnTo>
                    <a:lnTo>
                      <a:pt x="28" y="34"/>
                    </a:lnTo>
                    <a:lnTo>
                      <a:pt x="30" y="36"/>
                    </a:lnTo>
                    <a:lnTo>
                      <a:pt x="30" y="36"/>
                    </a:lnTo>
                    <a:lnTo>
                      <a:pt x="30" y="43"/>
                    </a:lnTo>
                    <a:lnTo>
                      <a:pt x="30" y="46"/>
                    </a:lnTo>
                    <a:lnTo>
                      <a:pt x="30" y="47"/>
                    </a:lnTo>
                    <a:lnTo>
                      <a:pt x="30" y="47"/>
                    </a:lnTo>
                    <a:lnTo>
                      <a:pt x="37" y="50"/>
                    </a:lnTo>
                    <a:lnTo>
                      <a:pt x="40" y="53"/>
                    </a:lnTo>
                    <a:lnTo>
                      <a:pt x="43" y="56"/>
                    </a:lnTo>
                    <a:lnTo>
                      <a:pt x="43" y="56"/>
                    </a:lnTo>
                    <a:lnTo>
                      <a:pt x="54" y="56"/>
                    </a:lnTo>
                    <a:lnTo>
                      <a:pt x="54" y="56"/>
                    </a:lnTo>
                    <a:lnTo>
                      <a:pt x="57" y="56"/>
                    </a:lnTo>
                    <a:lnTo>
                      <a:pt x="60" y="56"/>
                    </a:lnTo>
                    <a:lnTo>
                      <a:pt x="62" y="53"/>
                    </a:lnTo>
                    <a:lnTo>
                      <a:pt x="62" y="53"/>
                    </a:lnTo>
                    <a:lnTo>
                      <a:pt x="64" y="52"/>
                    </a:lnTo>
                    <a:lnTo>
                      <a:pt x="68" y="50"/>
                    </a:lnTo>
                    <a:lnTo>
                      <a:pt x="72" y="49"/>
                    </a:lnTo>
                    <a:lnTo>
                      <a:pt x="72" y="49"/>
                    </a:lnTo>
                    <a:lnTo>
                      <a:pt x="74" y="49"/>
                    </a:lnTo>
                    <a:lnTo>
                      <a:pt x="74" y="46"/>
                    </a:lnTo>
                    <a:lnTo>
                      <a:pt x="75" y="42"/>
                    </a:lnTo>
                    <a:lnTo>
                      <a:pt x="75" y="42"/>
                    </a:lnTo>
                    <a:lnTo>
                      <a:pt x="78" y="37"/>
                    </a:lnTo>
                    <a:lnTo>
                      <a:pt x="84" y="34"/>
                    </a:lnTo>
                    <a:lnTo>
                      <a:pt x="84" y="34"/>
                    </a:lnTo>
                    <a:lnTo>
                      <a:pt x="85" y="33"/>
                    </a:lnTo>
                    <a:lnTo>
                      <a:pt x="85" y="32"/>
                    </a:lnTo>
                    <a:lnTo>
                      <a:pt x="87" y="30"/>
                    </a:lnTo>
                    <a:lnTo>
                      <a:pt x="88" y="30"/>
                    </a:lnTo>
                    <a:lnTo>
                      <a:pt x="88" y="30"/>
                    </a:lnTo>
                    <a:lnTo>
                      <a:pt x="90" y="29"/>
                    </a:lnTo>
                    <a:lnTo>
                      <a:pt x="91" y="27"/>
                    </a:lnTo>
                    <a:lnTo>
                      <a:pt x="91" y="23"/>
                    </a:lnTo>
                    <a:lnTo>
                      <a:pt x="91" y="23"/>
                    </a:lnTo>
                    <a:lnTo>
                      <a:pt x="91" y="22"/>
                    </a:lnTo>
                    <a:lnTo>
                      <a:pt x="91" y="19"/>
                    </a:lnTo>
                    <a:lnTo>
                      <a:pt x="91" y="19"/>
                    </a:lnTo>
                    <a:lnTo>
                      <a:pt x="84" y="13"/>
                    </a:lnTo>
                    <a:lnTo>
                      <a:pt x="84" y="13"/>
                    </a:lnTo>
                    <a:lnTo>
                      <a:pt x="75" y="7"/>
                    </a:lnTo>
                    <a:lnTo>
                      <a:pt x="71" y="6"/>
                    </a:lnTo>
                    <a:lnTo>
                      <a:pt x="68" y="5"/>
                    </a:lnTo>
                    <a:lnTo>
                      <a:pt x="68" y="5"/>
                    </a:lnTo>
                    <a:lnTo>
                      <a:pt x="65" y="5"/>
                    </a:lnTo>
                    <a:lnTo>
                      <a:pt x="64" y="3"/>
                    </a:lnTo>
                    <a:lnTo>
                      <a:pt x="62" y="2"/>
                    </a:lnTo>
                    <a:lnTo>
                      <a:pt x="58" y="2"/>
                    </a:lnTo>
                    <a:lnTo>
                      <a:pt x="58" y="2"/>
                    </a:lnTo>
                    <a:lnTo>
                      <a:pt x="54" y="2"/>
                    </a:lnTo>
                    <a:lnTo>
                      <a:pt x="48" y="2"/>
                    </a:lnTo>
                    <a:lnTo>
                      <a:pt x="38" y="2"/>
                    </a:lnTo>
                    <a:lnTo>
                      <a:pt x="38" y="2"/>
                    </a:lnTo>
                    <a:lnTo>
                      <a:pt x="27" y="0"/>
                    </a:lnTo>
                    <a:lnTo>
                      <a:pt x="20" y="0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10" y="3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4" y="10"/>
                    </a:lnTo>
                    <a:lnTo>
                      <a:pt x="4" y="15"/>
                    </a:lnTo>
                    <a:lnTo>
                      <a:pt x="3" y="19"/>
                    </a:lnTo>
                    <a:lnTo>
                      <a:pt x="1" y="22"/>
                    </a:lnTo>
                    <a:lnTo>
                      <a:pt x="1" y="22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1" y="27"/>
                    </a:lnTo>
                    <a:lnTo>
                      <a:pt x="1" y="27"/>
                    </a:lnTo>
                    <a:lnTo>
                      <a:pt x="7" y="26"/>
                    </a:lnTo>
                    <a:lnTo>
                      <a:pt x="10" y="26"/>
                    </a:lnTo>
                    <a:lnTo>
                      <a:pt x="11" y="27"/>
                    </a:lnTo>
                    <a:lnTo>
                      <a:pt x="11" y="2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91" name="Freeform 272">
                <a:extLst>
                  <a:ext uri="{FF2B5EF4-FFF2-40B4-BE49-F238E27FC236}">
                    <a16:creationId xmlns:a16="http://schemas.microsoft.com/office/drawing/2014/main" id="{E20EBBE5-EF81-212B-E84C-085FC92441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83374" y="3138344"/>
                <a:ext cx="120906" cy="61218"/>
              </a:xfrm>
              <a:custGeom>
                <a:avLst/>
                <a:gdLst/>
                <a:ahLst/>
                <a:cxnLst>
                  <a:cxn ang="0">
                    <a:pos x="64" y="16"/>
                  </a:cxn>
                  <a:cxn ang="0">
                    <a:pos x="59" y="14"/>
                  </a:cxn>
                  <a:cxn ang="0">
                    <a:pos x="56" y="11"/>
                  </a:cxn>
                  <a:cxn ang="0">
                    <a:pos x="56" y="4"/>
                  </a:cxn>
                  <a:cxn ang="0">
                    <a:pos x="47" y="1"/>
                  </a:cxn>
                  <a:cxn ang="0">
                    <a:pos x="42" y="0"/>
                  </a:cxn>
                  <a:cxn ang="0">
                    <a:pos x="36" y="1"/>
                  </a:cxn>
                  <a:cxn ang="0">
                    <a:pos x="23" y="1"/>
                  </a:cxn>
                  <a:cxn ang="0">
                    <a:pos x="22" y="3"/>
                  </a:cxn>
                  <a:cxn ang="0">
                    <a:pos x="20" y="4"/>
                  </a:cxn>
                  <a:cxn ang="0">
                    <a:pos x="16" y="6"/>
                  </a:cxn>
                  <a:cxn ang="0">
                    <a:pos x="12" y="11"/>
                  </a:cxn>
                  <a:cxn ang="0">
                    <a:pos x="10" y="13"/>
                  </a:cxn>
                  <a:cxn ang="0">
                    <a:pos x="5" y="20"/>
                  </a:cxn>
                  <a:cxn ang="0">
                    <a:pos x="2" y="24"/>
                  </a:cxn>
                  <a:cxn ang="0">
                    <a:pos x="0" y="30"/>
                  </a:cxn>
                  <a:cxn ang="0">
                    <a:pos x="5" y="28"/>
                  </a:cxn>
                  <a:cxn ang="0">
                    <a:pos x="6" y="27"/>
                  </a:cxn>
                  <a:cxn ang="0">
                    <a:pos x="10" y="27"/>
                  </a:cxn>
                  <a:cxn ang="0">
                    <a:pos x="12" y="30"/>
                  </a:cxn>
                  <a:cxn ang="0">
                    <a:pos x="13" y="33"/>
                  </a:cxn>
                  <a:cxn ang="0">
                    <a:pos x="15" y="37"/>
                  </a:cxn>
                  <a:cxn ang="0">
                    <a:pos x="15" y="38"/>
                  </a:cxn>
                  <a:cxn ang="0">
                    <a:pos x="27" y="37"/>
                  </a:cxn>
                  <a:cxn ang="0">
                    <a:pos x="30" y="35"/>
                  </a:cxn>
                  <a:cxn ang="0">
                    <a:pos x="36" y="26"/>
                  </a:cxn>
                  <a:cxn ang="0">
                    <a:pos x="37" y="27"/>
                  </a:cxn>
                  <a:cxn ang="0">
                    <a:pos x="45" y="37"/>
                  </a:cxn>
                  <a:cxn ang="0">
                    <a:pos x="47" y="37"/>
                  </a:cxn>
                  <a:cxn ang="0">
                    <a:pos x="49" y="31"/>
                  </a:cxn>
                  <a:cxn ang="0">
                    <a:pos x="50" y="28"/>
                  </a:cxn>
                  <a:cxn ang="0">
                    <a:pos x="54" y="27"/>
                  </a:cxn>
                  <a:cxn ang="0">
                    <a:pos x="59" y="28"/>
                  </a:cxn>
                  <a:cxn ang="0">
                    <a:pos x="63" y="26"/>
                  </a:cxn>
                  <a:cxn ang="0">
                    <a:pos x="63" y="24"/>
                  </a:cxn>
                  <a:cxn ang="0">
                    <a:pos x="67" y="24"/>
                  </a:cxn>
                  <a:cxn ang="0">
                    <a:pos x="69" y="23"/>
                  </a:cxn>
                  <a:cxn ang="0">
                    <a:pos x="70" y="20"/>
                  </a:cxn>
                  <a:cxn ang="0">
                    <a:pos x="73" y="17"/>
                  </a:cxn>
                  <a:cxn ang="0">
                    <a:pos x="64" y="16"/>
                  </a:cxn>
                </a:cxnLst>
                <a:rect l="0" t="0" r="r" b="b"/>
                <a:pathLst>
                  <a:path w="73" h="38">
                    <a:moveTo>
                      <a:pt x="64" y="16"/>
                    </a:moveTo>
                    <a:lnTo>
                      <a:pt x="64" y="16"/>
                    </a:lnTo>
                    <a:lnTo>
                      <a:pt x="62" y="16"/>
                    </a:lnTo>
                    <a:lnTo>
                      <a:pt x="59" y="14"/>
                    </a:lnTo>
                    <a:lnTo>
                      <a:pt x="56" y="11"/>
                    </a:lnTo>
                    <a:lnTo>
                      <a:pt x="56" y="11"/>
                    </a:lnTo>
                    <a:lnTo>
                      <a:pt x="56" y="8"/>
                    </a:lnTo>
                    <a:lnTo>
                      <a:pt x="56" y="4"/>
                    </a:lnTo>
                    <a:lnTo>
                      <a:pt x="56" y="4"/>
                    </a:lnTo>
                    <a:lnTo>
                      <a:pt x="47" y="1"/>
                    </a:lnTo>
                    <a:lnTo>
                      <a:pt x="47" y="1"/>
                    </a:lnTo>
                    <a:lnTo>
                      <a:pt x="42" y="0"/>
                    </a:lnTo>
                    <a:lnTo>
                      <a:pt x="36" y="1"/>
                    </a:lnTo>
                    <a:lnTo>
                      <a:pt x="36" y="1"/>
                    </a:lnTo>
                    <a:lnTo>
                      <a:pt x="30" y="3"/>
                    </a:lnTo>
                    <a:lnTo>
                      <a:pt x="23" y="1"/>
                    </a:lnTo>
                    <a:lnTo>
                      <a:pt x="23" y="1"/>
                    </a:lnTo>
                    <a:lnTo>
                      <a:pt x="22" y="3"/>
                    </a:lnTo>
                    <a:lnTo>
                      <a:pt x="20" y="4"/>
                    </a:lnTo>
                    <a:lnTo>
                      <a:pt x="20" y="4"/>
                    </a:lnTo>
                    <a:lnTo>
                      <a:pt x="17" y="4"/>
                    </a:lnTo>
                    <a:lnTo>
                      <a:pt x="16" y="6"/>
                    </a:lnTo>
                    <a:lnTo>
                      <a:pt x="13" y="8"/>
                    </a:lnTo>
                    <a:lnTo>
                      <a:pt x="12" y="11"/>
                    </a:lnTo>
                    <a:lnTo>
                      <a:pt x="12" y="11"/>
                    </a:lnTo>
                    <a:lnTo>
                      <a:pt x="10" y="13"/>
                    </a:lnTo>
                    <a:lnTo>
                      <a:pt x="8" y="16"/>
                    </a:lnTo>
                    <a:lnTo>
                      <a:pt x="5" y="20"/>
                    </a:lnTo>
                    <a:lnTo>
                      <a:pt x="2" y="24"/>
                    </a:lnTo>
                    <a:lnTo>
                      <a:pt x="2" y="24"/>
                    </a:lnTo>
                    <a:lnTo>
                      <a:pt x="0" y="28"/>
                    </a:lnTo>
                    <a:lnTo>
                      <a:pt x="0" y="30"/>
                    </a:lnTo>
                    <a:lnTo>
                      <a:pt x="2" y="31"/>
                    </a:lnTo>
                    <a:lnTo>
                      <a:pt x="5" y="28"/>
                    </a:lnTo>
                    <a:lnTo>
                      <a:pt x="5" y="28"/>
                    </a:lnTo>
                    <a:lnTo>
                      <a:pt x="6" y="27"/>
                    </a:lnTo>
                    <a:lnTo>
                      <a:pt x="9" y="27"/>
                    </a:lnTo>
                    <a:lnTo>
                      <a:pt x="10" y="27"/>
                    </a:lnTo>
                    <a:lnTo>
                      <a:pt x="12" y="30"/>
                    </a:lnTo>
                    <a:lnTo>
                      <a:pt x="12" y="30"/>
                    </a:lnTo>
                    <a:lnTo>
                      <a:pt x="12" y="31"/>
                    </a:lnTo>
                    <a:lnTo>
                      <a:pt x="13" y="33"/>
                    </a:lnTo>
                    <a:lnTo>
                      <a:pt x="15" y="35"/>
                    </a:lnTo>
                    <a:lnTo>
                      <a:pt x="15" y="37"/>
                    </a:lnTo>
                    <a:lnTo>
                      <a:pt x="15" y="37"/>
                    </a:lnTo>
                    <a:lnTo>
                      <a:pt x="15" y="38"/>
                    </a:lnTo>
                    <a:lnTo>
                      <a:pt x="15" y="38"/>
                    </a:lnTo>
                    <a:lnTo>
                      <a:pt x="27" y="37"/>
                    </a:lnTo>
                    <a:lnTo>
                      <a:pt x="27" y="37"/>
                    </a:lnTo>
                    <a:lnTo>
                      <a:pt x="30" y="35"/>
                    </a:lnTo>
                    <a:lnTo>
                      <a:pt x="33" y="31"/>
                    </a:lnTo>
                    <a:lnTo>
                      <a:pt x="36" y="26"/>
                    </a:lnTo>
                    <a:lnTo>
                      <a:pt x="36" y="26"/>
                    </a:lnTo>
                    <a:lnTo>
                      <a:pt x="37" y="27"/>
                    </a:lnTo>
                    <a:lnTo>
                      <a:pt x="39" y="30"/>
                    </a:lnTo>
                    <a:lnTo>
                      <a:pt x="45" y="37"/>
                    </a:lnTo>
                    <a:lnTo>
                      <a:pt x="45" y="37"/>
                    </a:lnTo>
                    <a:lnTo>
                      <a:pt x="47" y="37"/>
                    </a:lnTo>
                    <a:lnTo>
                      <a:pt x="49" y="35"/>
                    </a:lnTo>
                    <a:lnTo>
                      <a:pt x="49" y="31"/>
                    </a:lnTo>
                    <a:lnTo>
                      <a:pt x="49" y="31"/>
                    </a:lnTo>
                    <a:lnTo>
                      <a:pt x="50" y="28"/>
                    </a:lnTo>
                    <a:lnTo>
                      <a:pt x="52" y="28"/>
                    </a:lnTo>
                    <a:lnTo>
                      <a:pt x="54" y="27"/>
                    </a:lnTo>
                    <a:lnTo>
                      <a:pt x="54" y="27"/>
                    </a:lnTo>
                    <a:lnTo>
                      <a:pt x="59" y="28"/>
                    </a:lnTo>
                    <a:lnTo>
                      <a:pt x="62" y="27"/>
                    </a:lnTo>
                    <a:lnTo>
                      <a:pt x="63" y="26"/>
                    </a:lnTo>
                    <a:lnTo>
                      <a:pt x="63" y="26"/>
                    </a:lnTo>
                    <a:lnTo>
                      <a:pt x="63" y="24"/>
                    </a:lnTo>
                    <a:lnTo>
                      <a:pt x="64" y="23"/>
                    </a:lnTo>
                    <a:lnTo>
                      <a:pt x="67" y="24"/>
                    </a:lnTo>
                    <a:lnTo>
                      <a:pt x="67" y="24"/>
                    </a:lnTo>
                    <a:lnTo>
                      <a:pt x="69" y="23"/>
                    </a:lnTo>
                    <a:lnTo>
                      <a:pt x="69" y="21"/>
                    </a:lnTo>
                    <a:lnTo>
                      <a:pt x="70" y="20"/>
                    </a:lnTo>
                    <a:lnTo>
                      <a:pt x="73" y="17"/>
                    </a:lnTo>
                    <a:lnTo>
                      <a:pt x="73" y="17"/>
                    </a:lnTo>
                    <a:lnTo>
                      <a:pt x="69" y="16"/>
                    </a:lnTo>
                    <a:lnTo>
                      <a:pt x="64" y="16"/>
                    </a:lnTo>
                    <a:lnTo>
                      <a:pt x="64" y="16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92" name="Freeform 273">
                <a:extLst>
                  <a:ext uri="{FF2B5EF4-FFF2-40B4-BE49-F238E27FC236}">
                    <a16:creationId xmlns:a16="http://schemas.microsoft.com/office/drawing/2014/main" id="{3AFDFEC9-2633-5EBF-9987-4623BB7F97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81718" y="2890252"/>
                <a:ext cx="235186" cy="259370"/>
              </a:xfrm>
              <a:custGeom>
                <a:avLst/>
                <a:gdLst/>
                <a:ahLst/>
                <a:cxnLst>
                  <a:cxn ang="0">
                    <a:pos x="11" y="47"/>
                  </a:cxn>
                  <a:cxn ang="0">
                    <a:pos x="13" y="54"/>
                  </a:cxn>
                  <a:cxn ang="0">
                    <a:pos x="13" y="60"/>
                  </a:cxn>
                  <a:cxn ang="0">
                    <a:pos x="10" y="66"/>
                  </a:cxn>
                  <a:cxn ang="0">
                    <a:pos x="1" y="69"/>
                  </a:cxn>
                  <a:cxn ang="0">
                    <a:pos x="1" y="76"/>
                  </a:cxn>
                  <a:cxn ang="0">
                    <a:pos x="0" y="91"/>
                  </a:cxn>
                  <a:cxn ang="0">
                    <a:pos x="4" y="98"/>
                  </a:cxn>
                  <a:cxn ang="0">
                    <a:pos x="1" y="104"/>
                  </a:cxn>
                  <a:cxn ang="0">
                    <a:pos x="6" y="118"/>
                  </a:cxn>
                  <a:cxn ang="0">
                    <a:pos x="20" y="124"/>
                  </a:cxn>
                  <a:cxn ang="0">
                    <a:pos x="28" y="127"/>
                  </a:cxn>
                  <a:cxn ang="0">
                    <a:pos x="33" y="130"/>
                  </a:cxn>
                  <a:cxn ang="0">
                    <a:pos x="27" y="140"/>
                  </a:cxn>
                  <a:cxn ang="0">
                    <a:pos x="24" y="155"/>
                  </a:cxn>
                  <a:cxn ang="0">
                    <a:pos x="43" y="154"/>
                  </a:cxn>
                  <a:cxn ang="0">
                    <a:pos x="57" y="158"/>
                  </a:cxn>
                  <a:cxn ang="0">
                    <a:pos x="61" y="158"/>
                  </a:cxn>
                  <a:cxn ang="0">
                    <a:pos x="68" y="160"/>
                  </a:cxn>
                  <a:cxn ang="0">
                    <a:pos x="78" y="158"/>
                  </a:cxn>
                  <a:cxn ang="0">
                    <a:pos x="87" y="157"/>
                  </a:cxn>
                  <a:cxn ang="0">
                    <a:pos x="104" y="154"/>
                  </a:cxn>
                  <a:cxn ang="0">
                    <a:pos x="110" y="150"/>
                  </a:cxn>
                  <a:cxn ang="0">
                    <a:pos x="115" y="141"/>
                  </a:cxn>
                  <a:cxn ang="0">
                    <a:pos x="122" y="135"/>
                  </a:cxn>
                  <a:cxn ang="0">
                    <a:pos x="118" y="127"/>
                  </a:cxn>
                  <a:cxn ang="0">
                    <a:pos x="105" y="114"/>
                  </a:cxn>
                  <a:cxn ang="0">
                    <a:pos x="100" y="100"/>
                  </a:cxn>
                  <a:cxn ang="0">
                    <a:pos x="115" y="94"/>
                  </a:cxn>
                  <a:cxn ang="0">
                    <a:pos x="127" y="88"/>
                  </a:cxn>
                  <a:cxn ang="0">
                    <a:pos x="134" y="84"/>
                  </a:cxn>
                  <a:cxn ang="0">
                    <a:pos x="141" y="86"/>
                  </a:cxn>
                  <a:cxn ang="0">
                    <a:pos x="141" y="76"/>
                  </a:cxn>
                  <a:cxn ang="0">
                    <a:pos x="137" y="59"/>
                  </a:cxn>
                  <a:cxn ang="0">
                    <a:pos x="131" y="47"/>
                  </a:cxn>
                  <a:cxn ang="0">
                    <a:pos x="131" y="40"/>
                  </a:cxn>
                  <a:cxn ang="0">
                    <a:pos x="131" y="24"/>
                  </a:cxn>
                  <a:cxn ang="0">
                    <a:pos x="129" y="20"/>
                  </a:cxn>
                  <a:cxn ang="0">
                    <a:pos x="120" y="15"/>
                  </a:cxn>
                  <a:cxn ang="0">
                    <a:pos x="120" y="12"/>
                  </a:cxn>
                  <a:cxn ang="0">
                    <a:pos x="121" y="6"/>
                  </a:cxn>
                  <a:cxn ang="0">
                    <a:pos x="111" y="9"/>
                  </a:cxn>
                  <a:cxn ang="0">
                    <a:pos x="98" y="13"/>
                  </a:cxn>
                  <a:cxn ang="0">
                    <a:pos x="81" y="20"/>
                  </a:cxn>
                  <a:cxn ang="0">
                    <a:pos x="83" y="10"/>
                  </a:cxn>
                  <a:cxn ang="0">
                    <a:pos x="71" y="12"/>
                  </a:cxn>
                  <a:cxn ang="0">
                    <a:pos x="63" y="5"/>
                  </a:cxn>
                  <a:cxn ang="0">
                    <a:pos x="57" y="2"/>
                  </a:cxn>
                  <a:cxn ang="0">
                    <a:pos x="44" y="5"/>
                  </a:cxn>
                  <a:cxn ang="0">
                    <a:pos x="44" y="10"/>
                  </a:cxn>
                  <a:cxn ang="0">
                    <a:pos x="50" y="23"/>
                  </a:cxn>
                  <a:cxn ang="0">
                    <a:pos x="43" y="27"/>
                  </a:cxn>
                  <a:cxn ang="0">
                    <a:pos x="40" y="29"/>
                  </a:cxn>
                  <a:cxn ang="0">
                    <a:pos x="27" y="26"/>
                  </a:cxn>
                  <a:cxn ang="0">
                    <a:pos x="18" y="29"/>
                  </a:cxn>
                  <a:cxn ang="0">
                    <a:pos x="18" y="43"/>
                  </a:cxn>
                </a:cxnLst>
                <a:rect l="0" t="0" r="r" b="b"/>
                <a:pathLst>
                  <a:path w="142" h="161">
                    <a:moveTo>
                      <a:pt x="18" y="43"/>
                    </a:moveTo>
                    <a:lnTo>
                      <a:pt x="18" y="43"/>
                    </a:lnTo>
                    <a:lnTo>
                      <a:pt x="14" y="46"/>
                    </a:lnTo>
                    <a:lnTo>
                      <a:pt x="11" y="47"/>
                    </a:lnTo>
                    <a:lnTo>
                      <a:pt x="10" y="49"/>
                    </a:lnTo>
                    <a:lnTo>
                      <a:pt x="10" y="50"/>
                    </a:lnTo>
                    <a:lnTo>
                      <a:pt x="10" y="50"/>
                    </a:lnTo>
                    <a:lnTo>
                      <a:pt x="13" y="54"/>
                    </a:lnTo>
                    <a:lnTo>
                      <a:pt x="14" y="56"/>
                    </a:lnTo>
                    <a:lnTo>
                      <a:pt x="16" y="59"/>
                    </a:lnTo>
                    <a:lnTo>
                      <a:pt x="16" y="59"/>
                    </a:lnTo>
                    <a:lnTo>
                      <a:pt x="13" y="60"/>
                    </a:lnTo>
                    <a:lnTo>
                      <a:pt x="11" y="61"/>
                    </a:lnTo>
                    <a:lnTo>
                      <a:pt x="11" y="64"/>
                    </a:lnTo>
                    <a:lnTo>
                      <a:pt x="11" y="64"/>
                    </a:lnTo>
                    <a:lnTo>
                      <a:pt x="10" y="66"/>
                    </a:lnTo>
                    <a:lnTo>
                      <a:pt x="9" y="67"/>
                    </a:lnTo>
                    <a:lnTo>
                      <a:pt x="3" y="69"/>
                    </a:lnTo>
                    <a:lnTo>
                      <a:pt x="3" y="69"/>
                    </a:lnTo>
                    <a:lnTo>
                      <a:pt x="1" y="69"/>
                    </a:lnTo>
                    <a:lnTo>
                      <a:pt x="1" y="70"/>
                    </a:lnTo>
                    <a:lnTo>
                      <a:pt x="1" y="73"/>
                    </a:lnTo>
                    <a:lnTo>
                      <a:pt x="1" y="76"/>
                    </a:lnTo>
                    <a:lnTo>
                      <a:pt x="1" y="76"/>
                    </a:lnTo>
                    <a:lnTo>
                      <a:pt x="0" y="83"/>
                    </a:lnTo>
                    <a:lnTo>
                      <a:pt x="0" y="88"/>
                    </a:lnTo>
                    <a:lnTo>
                      <a:pt x="0" y="88"/>
                    </a:lnTo>
                    <a:lnTo>
                      <a:pt x="0" y="91"/>
                    </a:lnTo>
                    <a:lnTo>
                      <a:pt x="1" y="94"/>
                    </a:lnTo>
                    <a:lnTo>
                      <a:pt x="3" y="96"/>
                    </a:lnTo>
                    <a:lnTo>
                      <a:pt x="4" y="98"/>
                    </a:lnTo>
                    <a:lnTo>
                      <a:pt x="4" y="98"/>
                    </a:lnTo>
                    <a:lnTo>
                      <a:pt x="1" y="101"/>
                    </a:lnTo>
                    <a:lnTo>
                      <a:pt x="1" y="103"/>
                    </a:lnTo>
                    <a:lnTo>
                      <a:pt x="1" y="104"/>
                    </a:lnTo>
                    <a:lnTo>
                      <a:pt x="1" y="104"/>
                    </a:lnTo>
                    <a:lnTo>
                      <a:pt x="3" y="108"/>
                    </a:lnTo>
                    <a:lnTo>
                      <a:pt x="4" y="113"/>
                    </a:lnTo>
                    <a:lnTo>
                      <a:pt x="6" y="118"/>
                    </a:lnTo>
                    <a:lnTo>
                      <a:pt x="6" y="118"/>
                    </a:lnTo>
                    <a:lnTo>
                      <a:pt x="10" y="120"/>
                    </a:lnTo>
                    <a:lnTo>
                      <a:pt x="10" y="120"/>
                    </a:lnTo>
                    <a:lnTo>
                      <a:pt x="14" y="123"/>
                    </a:lnTo>
                    <a:lnTo>
                      <a:pt x="20" y="124"/>
                    </a:lnTo>
                    <a:lnTo>
                      <a:pt x="20" y="124"/>
                    </a:lnTo>
                    <a:lnTo>
                      <a:pt x="23" y="125"/>
                    </a:lnTo>
                    <a:lnTo>
                      <a:pt x="26" y="127"/>
                    </a:lnTo>
                    <a:lnTo>
                      <a:pt x="28" y="127"/>
                    </a:lnTo>
                    <a:lnTo>
                      <a:pt x="28" y="127"/>
                    </a:lnTo>
                    <a:lnTo>
                      <a:pt x="30" y="128"/>
                    </a:lnTo>
                    <a:lnTo>
                      <a:pt x="33" y="128"/>
                    </a:lnTo>
                    <a:lnTo>
                      <a:pt x="33" y="130"/>
                    </a:lnTo>
                    <a:lnTo>
                      <a:pt x="31" y="133"/>
                    </a:lnTo>
                    <a:lnTo>
                      <a:pt x="31" y="133"/>
                    </a:lnTo>
                    <a:lnTo>
                      <a:pt x="28" y="135"/>
                    </a:lnTo>
                    <a:lnTo>
                      <a:pt x="27" y="140"/>
                    </a:lnTo>
                    <a:lnTo>
                      <a:pt x="26" y="145"/>
                    </a:lnTo>
                    <a:lnTo>
                      <a:pt x="26" y="145"/>
                    </a:lnTo>
                    <a:lnTo>
                      <a:pt x="24" y="155"/>
                    </a:lnTo>
                    <a:lnTo>
                      <a:pt x="24" y="155"/>
                    </a:lnTo>
                    <a:lnTo>
                      <a:pt x="31" y="157"/>
                    </a:lnTo>
                    <a:lnTo>
                      <a:pt x="37" y="155"/>
                    </a:lnTo>
                    <a:lnTo>
                      <a:pt x="37" y="155"/>
                    </a:lnTo>
                    <a:lnTo>
                      <a:pt x="43" y="154"/>
                    </a:lnTo>
                    <a:lnTo>
                      <a:pt x="48" y="155"/>
                    </a:lnTo>
                    <a:lnTo>
                      <a:pt x="48" y="155"/>
                    </a:lnTo>
                    <a:lnTo>
                      <a:pt x="57" y="158"/>
                    </a:lnTo>
                    <a:lnTo>
                      <a:pt x="57" y="158"/>
                    </a:lnTo>
                    <a:lnTo>
                      <a:pt x="58" y="158"/>
                    </a:lnTo>
                    <a:lnTo>
                      <a:pt x="60" y="157"/>
                    </a:lnTo>
                    <a:lnTo>
                      <a:pt x="60" y="157"/>
                    </a:lnTo>
                    <a:lnTo>
                      <a:pt x="61" y="158"/>
                    </a:lnTo>
                    <a:lnTo>
                      <a:pt x="64" y="160"/>
                    </a:lnTo>
                    <a:lnTo>
                      <a:pt x="67" y="161"/>
                    </a:lnTo>
                    <a:lnTo>
                      <a:pt x="68" y="160"/>
                    </a:lnTo>
                    <a:lnTo>
                      <a:pt x="68" y="160"/>
                    </a:lnTo>
                    <a:lnTo>
                      <a:pt x="71" y="158"/>
                    </a:lnTo>
                    <a:lnTo>
                      <a:pt x="73" y="157"/>
                    </a:lnTo>
                    <a:lnTo>
                      <a:pt x="78" y="158"/>
                    </a:lnTo>
                    <a:lnTo>
                      <a:pt x="78" y="158"/>
                    </a:lnTo>
                    <a:lnTo>
                      <a:pt x="83" y="160"/>
                    </a:lnTo>
                    <a:lnTo>
                      <a:pt x="85" y="158"/>
                    </a:lnTo>
                    <a:lnTo>
                      <a:pt x="87" y="157"/>
                    </a:lnTo>
                    <a:lnTo>
                      <a:pt x="87" y="157"/>
                    </a:lnTo>
                    <a:lnTo>
                      <a:pt x="91" y="155"/>
                    </a:lnTo>
                    <a:lnTo>
                      <a:pt x="95" y="154"/>
                    </a:lnTo>
                    <a:lnTo>
                      <a:pt x="104" y="154"/>
                    </a:lnTo>
                    <a:lnTo>
                      <a:pt x="104" y="154"/>
                    </a:lnTo>
                    <a:lnTo>
                      <a:pt x="107" y="155"/>
                    </a:lnTo>
                    <a:lnTo>
                      <a:pt x="108" y="155"/>
                    </a:lnTo>
                    <a:lnTo>
                      <a:pt x="111" y="154"/>
                    </a:lnTo>
                    <a:lnTo>
                      <a:pt x="110" y="150"/>
                    </a:lnTo>
                    <a:lnTo>
                      <a:pt x="110" y="150"/>
                    </a:lnTo>
                    <a:lnTo>
                      <a:pt x="110" y="145"/>
                    </a:lnTo>
                    <a:lnTo>
                      <a:pt x="112" y="143"/>
                    </a:lnTo>
                    <a:lnTo>
                      <a:pt x="115" y="141"/>
                    </a:lnTo>
                    <a:lnTo>
                      <a:pt x="117" y="140"/>
                    </a:lnTo>
                    <a:lnTo>
                      <a:pt x="117" y="140"/>
                    </a:lnTo>
                    <a:lnTo>
                      <a:pt x="118" y="137"/>
                    </a:lnTo>
                    <a:lnTo>
                      <a:pt x="122" y="135"/>
                    </a:lnTo>
                    <a:lnTo>
                      <a:pt x="125" y="134"/>
                    </a:lnTo>
                    <a:lnTo>
                      <a:pt x="125" y="133"/>
                    </a:lnTo>
                    <a:lnTo>
                      <a:pt x="125" y="133"/>
                    </a:lnTo>
                    <a:lnTo>
                      <a:pt x="118" y="127"/>
                    </a:lnTo>
                    <a:lnTo>
                      <a:pt x="108" y="120"/>
                    </a:lnTo>
                    <a:lnTo>
                      <a:pt x="108" y="120"/>
                    </a:lnTo>
                    <a:lnTo>
                      <a:pt x="107" y="117"/>
                    </a:lnTo>
                    <a:lnTo>
                      <a:pt x="105" y="114"/>
                    </a:lnTo>
                    <a:lnTo>
                      <a:pt x="104" y="107"/>
                    </a:lnTo>
                    <a:lnTo>
                      <a:pt x="104" y="107"/>
                    </a:lnTo>
                    <a:lnTo>
                      <a:pt x="101" y="101"/>
                    </a:lnTo>
                    <a:lnTo>
                      <a:pt x="100" y="100"/>
                    </a:lnTo>
                    <a:lnTo>
                      <a:pt x="102" y="98"/>
                    </a:lnTo>
                    <a:lnTo>
                      <a:pt x="102" y="98"/>
                    </a:lnTo>
                    <a:lnTo>
                      <a:pt x="111" y="96"/>
                    </a:lnTo>
                    <a:lnTo>
                      <a:pt x="115" y="94"/>
                    </a:lnTo>
                    <a:lnTo>
                      <a:pt x="120" y="91"/>
                    </a:lnTo>
                    <a:lnTo>
                      <a:pt x="120" y="91"/>
                    </a:lnTo>
                    <a:lnTo>
                      <a:pt x="122" y="90"/>
                    </a:lnTo>
                    <a:lnTo>
                      <a:pt x="127" y="88"/>
                    </a:lnTo>
                    <a:lnTo>
                      <a:pt x="129" y="87"/>
                    </a:lnTo>
                    <a:lnTo>
                      <a:pt x="132" y="86"/>
                    </a:lnTo>
                    <a:lnTo>
                      <a:pt x="132" y="86"/>
                    </a:lnTo>
                    <a:lnTo>
                      <a:pt x="134" y="84"/>
                    </a:lnTo>
                    <a:lnTo>
                      <a:pt x="137" y="86"/>
                    </a:lnTo>
                    <a:lnTo>
                      <a:pt x="139" y="86"/>
                    </a:lnTo>
                    <a:lnTo>
                      <a:pt x="141" y="86"/>
                    </a:lnTo>
                    <a:lnTo>
                      <a:pt x="141" y="86"/>
                    </a:lnTo>
                    <a:lnTo>
                      <a:pt x="142" y="81"/>
                    </a:lnTo>
                    <a:lnTo>
                      <a:pt x="142" y="79"/>
                    </a:lnTo>
                    <a:lnTo>
                      <a:pt x="141" y="76"/>
                    </a:lnTo>
                    <a:lnTo>
                      <a:pt x="141" y="76"/>
                    </a:lnTo>
                    <a:lnTo>
                      <a:pt x="138" y="71"/>
                    </a:lnTo>
                    <a:lnTo>
                      <a:pt x="137" y="63"/>
                    </a:lnTo>
                    <a:lnTo>
                      <a:pt x="137" y="63"/>
                    </a:lnTo>
                    <a:lnTo>
                      <a:pt x="137" y="59"/>
                    </a:lnTo>
                    <a:lnTo>
                      <a:pt x="135" y="54"/>
                    </a:lnTo>
                    <a:lnTo>
                      <a:pt x="135" y="54"/>
                    </a:lnTo>
                    <a:lnTo>
                      <a:pt x="134" y="50"/>
                    </a:lnTo>
                    <a:lnTo>
                      <a:pt x="131" y="47"/>
                    </a:lnTo>
                    <a:lnTo>
                      <a:pt x="131" y="47"/>
                    </a:lnTo>
                    <a:lnTo>
                      <a:pt x="129" y="44"/>
                    </a:lnTo>
                    <a:lnTo>
                      <a:pt x="129" y="43"/>
                    </a:lnTo>
                    <a:lnTo>
                      <a:pt x="131" y="40"/>
                    </a:lnTo>
                    <a:lnTo>
                      <a:pt x="131" y="40"/>
                    </a:lnTo>
                    <a:lnTo>
                      <a:pt x="131" y="37"/>
                    </a:lnTo>
                    <a:lnTo>
                      <a:pt x="132" y="32"/>
                    </a:lnTo>
                    <a:lnTo>
                      <a:pt x="131" y="24"/>
                    </a:lnTo>
                    <a:lnTo>
                      <a:pt x="131" y="24"/>
                    </a:lnTo>
                    <a:lnTo>
                      <a:pt x="131" y="22"/>
                    </a:lnTo>
                    <a:lnTo>
                      <a:pt x="131" y="22"/>
                    </a:lnTo>
                    <a:lnTo>
                      <a:pt x="129" y="20"/>
                    </a:lnTo>
                    <a:lnTo>
                      <a:pt x="129" y="20"/>
                    </a:lnTo>
                    <a:lnTo>
                      <a:pt x="128" y="17"/>
                    </a:lnTo>
                    <a:lnTo>
                      <a:pt x="127" y="16"/>
                    </a:lnTo>
                    <a:lnTo>
                      <a:pt x="120" y="15"/>
                    </a:lnTo>
                    <a:lnTo>
                      <a:pt x="120" y="15"/>
                    </a:lnTo>
                    <a:lnTo>
                      <a:pt x="118" y="15"/>
                    </a:lnTo>
                    <a:lnTo>
                      <a:pt x="118" y="15"/>
                    </a:lnTo>
                    <a:lnTo>
                      <a:pt x="120" y="12"/>
                    </a:lnTo>
                    <a:lnTo>
                      <a:pt x="121" y="9"/>
                    </a:lnTo>
                    <a:lnTo>
                      <a:pt x="121" y="7"/>
                    </a:lnTo>
                    <a:lnTo>
                      <a:pt x="121" y="6"/>
                    </a:lnTo>
                    <a:lnTo>
                      <a:pt x="121" y="6"/>
                    </a:lnTo>
                    <a:lnTo>
                      <a:pt x="120" y="5"/>
                    </a:lnTo>
                    <a:lnTo>
                      <a:pt x="118" y="5"/>
                    </a:lnTo>
                    <a:lnTo>
                      <a:pt x="115" y="7"/>
                    </a:lnTo>
                    <a:lnTo>
                      <a:pt x="111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2" y="10"/>
                    </a:lnTo>
                    <a:lnTo>
                      <a:pt x="98" y="13"/>
                    </a:lnTo>
                    <a:lnTo>
                      <a:pt x="90" y="20"/>
                    </a:lnTo>
                    <a:lnTo>
                      <a:pt x="90" y="20"/>
                    </a:lnTo>
                    <a:lnTo>
                      <a:pt x="85" y="22"/>
                    </a:lnTo>
                    <a:lnTo>
                      <a:pt x="81" y="20"/>
                    </a:lnTo>
                    <a:lnTo>
                      <a:pt x="80" y="17"/>
                    </a:lnTo>
                    <a:lnTo>
                      <a:pt x="81" y="13"/>
                    </a:lnTo>
                    <a:lnTo>
                      <a:pt x="81" y="13"/>
                    </a:lnTo>
                    <a:lnTo>
                      <a:pt x="83" y="10"/>
                    </a:lnTo>
                    <a:lnTo>
                      <a:pt x="81" y="9"/>
                    </a:lnTo>
                    <a:lnTo>
                      <a:pt x="75" y="10"/>
                    </a:lnTo>
                    <a:lnTo>
                      <a:pt x="75" y="10"/>
                    </a:lnTo>
                    <a:lnTo>
                      <a:pt x="71" y="12"/>
                    </a:lnTo>
                    <a:lnTo>
                      <a:pt x="67" y="10"/>
                    </a:lnTo>
                    <a:lnTo>
                      <a:pt x="64" y="9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2"/>
                    </a:lnTo>
                    <a:lnTo>
                      <a:pt x="63" y="2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50" y="0"/>
                    </a:lnTo>
                    <a:lnTo>
                      <a:pt x="41" y="0"/>
                    </a:lnTo>
                    <a:lnTo>
                      <a:pt x="41" y="0"/>
                    </a:lnTo>
                    <a:lnTo>
                      <a:pt x="44" y="5"/>
                    </a:lnTo>
                    <a:lnTo>
                      <a:pt x="44" y="6"/>
                    </a:lnTo>
                    <a:lnTo>
                      <a:pt x="44" y="7"/>
                    </a:lnTo>
                    <a:lnTo>
                      <a:pt x="44" y="7"/>
                    </a:lnTo>
                    <a:lnTo>
                      <a:pt x="44" y="10"/>
                    </a:lnTo>
                    <a:lnTo>
                      <a:pt x="44" y="15"/>
                    </a:lnTo>
                    <a:lnTo>
                      <a:pt x="48" y="22"/>
                    </a:lnTo>
                    <a:lnTo>
                      <a:pt x="48" y="22"/>
                    </a:lnTo>
                    <a:lnTo>
                      <a:pt x="50" y="23"/>
                    </a:lnTo>
                    <a:lnTo>
                      <a:pt x="48" y="24"/>
                    </a:lnTo>
                    <a:lnTo>
                      <a:pt x="47" y="26"/>
                    </a:lnTo>
                    <a:lnTo>
                      <a:pt x="43" y="26"/>
                    </a:lnTo>
                    <a:lnTo>
                      <a:pt x="43" y="27"/>
                    </a:lnTo>
                    <a:lnTo>
                      <a:pt x="41" y="27"/>
                    </a:lnTo>
                    <a:lnTo>
                      <a:pt x="41" y="27"/>
                    </a:lnTo>
                    <a:lnTo>
                      <a:pt x="41" y="29"/>
                    </a:lnTo>
                    <a:lnTo>
                      <a:pt x="40" y="29"/>
                    </a:lnTo>
                    <a:lnTo>
                      <a:pt x="37" y="29"/>
                    </a:lnTo>
                    <a:lnTo>
                      <a:pt x="30" y="26"/>
                    </a:lnTo>
                    <a:lnTo>
                      <a:pt x="30" y="26"/>
                    </a:lnTo>
                    <a:lnTo>
                      <a:pt x="27" y="26"/>
                    </a:lnTo>
                    <a:lnTo>
                      <a:pt x="23" y="26"/>
                    </a:lnTo>
                    <a:lnTo>
                      <a:pt x="18" y="27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7" y="32"/>
                    </a:lnTo>
                    <a:lnTo>
                      <a:pt x="17" y="32"/>
                    </a:lnTo>
                    <a:lnTo>
                      <a:pt x="18" y="37"/>
                    </a:lnTo>
                    <a:lnTo>
                      <a:pt x="18" y="43"/>
                    </a:lnTo>
                    <a:lnTo>
                      <a:pt x="18" y="43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93" name="Freeform 274">
                <a:extLst>
                  <a:ext uri="{FF2B5EF4-FFF2-40B4-BE49-F238E27FC236}">
                    <a16:creationId xmlns:a16="http://schemas.microsoft.com/office/drawing/2014/main" id="{BB55F2D7-F369-7389-DFBF-0686F2031A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67622" y="2266797"/>
                <a:ext cx="278249" cy="428524"/>
              </a:xfrm>
              <a:custGeom>
                <a:avLst/>
                <a:gdLst/>
                <a:ahLst/>
                <a:cxnLst>
                  <a:cxn ang="0">
                    <a:pos x="155" y="211"/>
                  </a:cxn>
                  <a:cxn ang="0">
                    <a:pos x="168" y="198"/>
                  </a:cxn>
                  <a:cxn ang="0">
                    <a:pos x="157" y="182"/>
                  </a:cxn>
                  <a:cxn ang="0">
                    <a:pos x="143" y="171"/>
                  </a:cxn>
                  <a:cxn ang="0">
                    <a:pos x="153" y="163"/>
                  </a:cxn>
                  <a:cxn ang="0">
                    <a:pos x="144" y="154"/>
                  </a:cxn>
                  <a:cxn ang="0">
                    <a:pos x="147" y="147"/>
                  </a:cxn>
                  <a:cxn ang="0">
                    <a:pos x="138" y="141"/>
                  </a:cxn>
                  <a:cxn ang="0">
                    <a:pos x="143" y="137"/>
                  </a:cxn>
                  <a:cxn ang="0">
                    <a:pos x="140" y="124"/>
                  </a:cxn>
                  <a:cxn ang="0">
                    <a:pos x="145" y="114"/>
                  </a:cxn>
                  <a:cxn ang="0">
                    <a:pos x="130" y="89"/>
                  </a:cxn>
                  <a:cxn ang="0">
                    <a:pos x="144" y="71"/>
                  </a:cxn>
                  <a:cxn ang="0">
                    <a:pos x="134" y="57"/>
                  </a:cxn>
                  <a:cxn ang="0">
                    <a:pos x="124" y="52"/>
                  </a:cxn>
                  <a:cxn ang="0">
                    <a:pos x="123" y="39"/>
                  </a:cxn>
                  <a:cxn ang="0">
                    <a:pos x="128" y="32"/>
                  </a:cxn>
                  <a:cxn ang="0">
                    <a:pos x="133" y="23"/>
                  </a:cxn>
                  <a:cxn ang="0">
                    <a:pos x="125" y="9"/>
                  </a:cxn>
                  <a:cxn ang="0">
                    <a:pos x="110" y="0"/>
                  </a:cxn>
                  <a:cxn ang="0">
                    <a:pos x="94" y="5"/>
                  </a:cxn>
                  <a:cxn ang="0">
                    <a:pos x="86" y="10"/>
                  </a:cxn>
                  <a:cxn ang="0">
                    <a:pos x="77" y="17"/>
                  </a:cxn>
                  <a:cxn ang="0">
                    <a:pos x="74" y="32"/>
                  </a:cxn>
                  <a:cxn ang="0">
                    <a:pos x="67" y="40"/>
                  </a:cxn>
                  <a:cxn ang="0">
                    <a:pos x="59" y="37"/>
                  </a:cxn>
                  <a:cxn ang="0">
                    <a:pos x="46" y="37"/>
                  </a:cxn>
                  <a:cxn ang="0">
                    <a:pos x="29" y="36"/>
                  </a:cxn>
                  <a:cxn ang="0">
                    <a:pos x="12" y="23"/>
                  </a:cxn>
                  <a:cxn ang="0">
                    <a:pos x="0" y="32"/>
                  </a:cxn>
                  <a:cxn ang="0">
                    <a:pos x="33" y="50"/>
                  </a:cxn>
                  <a:cxn ang="0">
                    <a:pos x="40" y="67"/>
                  </a:cxn>
                  <a:cxn ang="0">
                    <a:pos x="43" y="76"/>
                  </a:cxn>
                  <a:cxn ang="0">
                    <a:pos x="46" y="87"/>
                  </a:cxn>
                  <a:cxn ang="0">
                    <a:pos x="44" y="101"/>
                  </a:cxn>
                  <a:cxn ang="0">
                    <a:pos x="47" y="110"/>
                  </a:cxn>
                  <a:cxn ang="0">
                    <a:pos x="63" y="123"/>
                  </a:cxn>
                  <a:cxn ang="0">
                    <a:pos x="69" y="135"/>
                  </a:cxn>
                  <a:cxn ang="0">
                    <a:pos x="63" y="140"/>
                  </a:cxn>
                  <a:cxn ang="0">
                    <a:pos x="54" y="154"/>
                  </a:cxn>
                  <a:cxn ang="0">
                    <a:pos x="37" y="165"/>
                  </a:cxn>
                  <a:cxn ang="0">
                    <a:pos x="27" y="172"/>
                  </a:cxn>
                  <a:cxn ang="0">
                    <a:pos x="22" y="182"/>
                  </a:cxn>
                  <a:cxn ang="0">
                    <a:pos x="7" y="190"/>
                  </a:cxn>
                  <a:cxn ang="0">
                    <a:pos x="2" y="199"/>
                  </a:cxn>
                  <a:cxn ang="0">
                    <a:pos x="6" y="214"/>
                  </a:cxn>
                  <a:cxn ang="0">
                    <a:pos x="9" y="234"/>
                  </a:cxn>
                  <a:cxn ang="0">
                    <a:pos x="5" y="251"/>
                  </a:cxn>
                  <a:cxn ang="0">
                    <a:pos x="20" y="256"/>
                  </a:cxn>
                  <a:cxn ang="0">
                    <a:pos x="30" y="262"/>
                  </a:cxn>
                  <a:cxn ang="0">
                    <a:pos x="47" y="266"/>
                  </a:cxn>
                  <a:cxn ang="0">
                    <a:pos x="97" y="255"/>
                  </a:cxn>
                  <a:cxn ang="0">
                    <a:pos x="120" y="244"/>
                  </a:cxn>
                  <a:cxn ang="0">
                    <a:pos x="144" y="224"/>
                  </a:cxn>
                </a:cxnLst>
                <a:rect l="0" t="0" r="r" b="b"/>
                <a:pathLst>
                  <a:path w="168" h="266">
                    <a:moveTo>
                      <a:pt x="144" y="224"/>
                    </a:moveTo>
                    <a:lnTo>
                      <a:pt x="144" y="224"/>
                    </a:lnTo>
                    <a:lnTo>
                      <a:pt x="145" y="219"/>
                    </a:lnTo>
                    <a:lnTo>
                      <a:pt x="148" y="217"/>
                    </a:lnTo>
                    <a:lnTo>
                      <a:pt x="155" y="211"/>
                    </a:lnTo>
                    <a:lnTo>
                      <a:pt x="162" y="207"/>
                    </a:lnTo>
                    <a:lnTo>
                      <a:pt x="165" y="204"/>
                    </a:lnTo>
                    <a:lnTo>
                      <a:pt x="168" y="201"/>
                    </a:lnTo>
                    <a:lnTo>
                      <a:pt x="168" y="201"/>
                    </a:lnTo>
                    <a:lnTo>
                      <a:pt x="168" y="198"/>
                    </a:lnTo>
                    <a:lnTo>
                      <a:pt x="168" y="195"/>
                    </a:lnTo>
                    <a:lnTo>
                      <a:pt x="167" y="192"/>
                    </a:lnTo>
                    <a:lnTo>
                      <a:pt x="164" y="188"/>
                    </a:lnTo>
                    <a:lnTo>
                      <a:pt x="164" y="188"/>
                    </a:lnTo>
                    <a:lnTo>
                      <a:pt x="157" y="182"/>
                    </a:lnTo>
                    <a:lnTo>
                      <a:pt x="151" y="178"/>
                    </a:lnTo>
                    <a:lnTo>
                      <a:pt x="145" y="175"/>
                    </a:lnTo>
                    <a:lnTo>
                      <a:pt x="143" y="172"/>
                    </a:lnTo>
                    <a:lnTo>
                      <a:pt x="143" y="172"/>
                    </a:lnTo>
                    <a:lnTo>
                      <a:pt x="143" y="171"/>
                    </a:lnTo>
                    <a:lnTo>
                      <a:pt x="144" y="170"/>
                    </a:lnTo>
                    <a:lnTo>
                      <a:pt x="148" y="168"/>
                    </a:lnTo>
                    <a:lnTo>
                      <a:pt x="151" y="165"/>
                    </a:lnTo>
                    <a:lnTo>
                      <a:pt x="153" y="164"/>
                    </a:lnTo>
                    <a:lnTo>
                      <a:pt x="153" y="163"/>
                    </a:lnTo>
                    <a:lnTo>
                      <a:pt x="153" y="163"/>
                    </a:lnTo>
                    <a:lnTo>
                      <a:pt x="151" y="160"/>
                    </a:lnTo>
                    <a:lnTo>
                      <a:pt x="150" y="158"/>
                    </a:lnTo>
                    <a:lnTo>
                      <a:pt x="147" y="157"/>
                    </a:lnTo>
                    <a:lnTo>
                      <a:pt x="144" y="154"/>
                    </a:lnTo>
                    <a:lnTo>
                      <a:pt x="144" y="154"/>
                    </a:lnTo>
                    <a:lnTo>
                      <a:pt x="144" y="151"/>
                    </a:lnTo>
                    <a:lnTo>
                      <a:pt x="145" y="150"/>
                    </a:lnTo>
                    <a:lnTo>
                      <a:pt x="145" y="148"/>
                    </a:lnTo>
                    <a:lnTo>
                      <a:pt x="147" y="147"/>
                    </a:lnTo>
                    <a:lnTo>
                      <a:pt x="147" y="147"/>
                    </a:lnTo>
                    <a:lnTo>
                      <a:pt x="145" y="145"/>
                    </a:lnTo>
                    <a:lnTo>
                      <a:pt x="143" y="144"/>
                    </a:lnTo>
                    <a:lnTo>
                      <a:pt x="140" y="143"/>
                    </a:lnTo>
                    <a:lnTo>
                      <a:pt x="138" y="141"/>
                    </a:lnTo>
                    <a:lnTo>
                      <a:pt x="138" y="141"/>
                    </a:lnTo>
                    <a:lnTo>
                      <a:pt x="140" y="140"/>
                    </a:lnTo>
                    <a:lnTo>
                      <a:pt x="141" y="138"/>
                    </a:lnTo>
                    <a:lnTo>
                      <a:pt x="143" y="138"/>
                    </a:lnTo>
                    <a:lnTo>
                      <a:pt x="143" y="137"/>
                    </a:lnTo>
                    <a:lnTo>
                      <a:pt x="143" y="137"/>
                    </a:lnTo>
                    <a:lnTo>
                      <a:pt x="140" y="131"/>
                    </a:lnTo>
                    <a:lnTo>
                      <a:pt x="138" y="127"/>
                    </a:lnTo>
                    <a:lnTo>
                      <a:pt x="140" y="124"/>
                    </a:lnTo>
                    <a:lnTo>
                      <a:pt x="140" y="124"/>
                    </a:lnTo>
                    <a:lnTo>
                      <a:pt x="143" y="123"/>
                    </a:lnTo>
                    <a:lnTo>
                      <a:pt x="145" y="121"/>
                    </a:lnTo>
                    <a:lnTo>
                      <a:pt x="147" y="120"/>
                    </a:lnTo>
                    <a:lnTo>
                      <a:pt x="147" y="120"/>
                    </a:lnTo>
                    <a:lnTo>
                      <a:pt x="145" y="114"/>
                    </a:lnTo>
                    <a:lnTo>
                      <a:pt x="145" y="114"/>
                    </a:lnTo>
                    <a:lnTo>
                      <a:pt x="137" y="100"/>
                    </a:lnTo>
                    <a:lnTo>
                      <a:pt x="130" y="90"/>
                    </a:lnTo>
                    <a:lnTo>
                      <a:pt x="130" y="90"/>
                    </a:lnTo>
                    <a:lnTo>
                      <a:pt x="130" y="89"/>
                    </a:lnTo>
                    <a:lnTo>
                      <a:pt x="131" y="86"/>
                    </a:lnTo>
                    <a:lnTo>
                      <a:pt x="135" y="81"/>
                    </a:lnTo>
                    <a:lnTo>
                      <a:pt x="135" y="81"/>
                    </a:lnTo>
                    <a:lnTo>
                      <a:pt x="141" y="76"/>
                    </a:lnTo>
                    <a:lnTo>
                      <a:pt x="144" y="71"/>
                    </a:lnTo>
                    <a:lnTo>
                      <a:pt x="145" y="69"/>
                    </a:lnTo>
                    <a:lnTo>
                      <a:pt x="145" y="69"/>
                    </a:lnTo>
                    <a:lnTo>
                      <a:pt x="143" y="66"/>
                    </a:lnTo>
                    <a:lnTo>
                      <a:pt x="140" y="63"/>
                    </a:lnTo>
                    <a:lnTo>
                      <a:pt x="134" y="57"/>
                    </a:lnTo>
                    <a:lnTo>
                      <a:pt x="134" y="57"/>
                    </a:lnTo>
                    <a:lnTo>
                      <a:pt x="128" y="56"/>
                    </a:lnTo>
                    <a:lnTo>
                      <a:pt x="125" y="54"/>
                    </a:lnTo>
                    <a:lnTo>
                      <a:pt x="124" y="52"/>
                    </a:lnTo>
                    <a:lnTo>
                      <a:pt x="124" y="52"/>
                    </a:lnTo>
                    <a:lnTo>
                      <a:pt x="120" y="46"/>
                    </a:lnTo>
                    <a:lnTo>
                      <a:pt x="120" y="44"/>
                    </a:lnTo>
                    <a:lnTo>
                      <a:pt x="121" y="43"/>
                    </a:lnTo>
                    <a:lnTo>
                      <a:pt x="121" y="43"/>
                    </a:lnTo>
                    <a:lnTo>
                      <a:pt x="123" y="39"/>
                    </a:lnTo>
                    <a:lnTo>
                      <a:pt x="124" y="34"/>
                    </a:lnTo>
                    <a:lnTo>
                      <a:pt x="124" y="34"/>
                    </a:lnTo>
                    <a:lnTo>
                      <a:pt x="124" y="33"/>
                    </a:lnTo>
                    <a:lnTo>
                      <a:pt x="125" y="32"/>
                    </a:lnTo>
                    <a:lnTo>
                      <a:pt x="128" y="32"/>
                    </a:lnTo>
                    <a:lnTo>
                      <a:pt x="130" y="29"/>
                    </a:lnTo>
                    <a:lnTo>
                      <a:pt x="130" y="29"/>
                    </a:lnTo>
                    <a:lnTo>
                      <a:pt x="131" y="26"/>
                    </a:lnTo>
                    <a:lnTo>
                      <a:pt x="133" y="23"/>
                    </a:lnTo>
                    <a:lnTo>
                      <a:pt x="133" y="23"/>
                    </a:lnTo>
                    <a:lnTo>
                      <a:pt x="133" y="15"/>
                    </a:lnTo>
                    <a:lnTo>
                      <a:pt x="133" y="15"/>
                    </a:lnTo>
                    <a:lnTo>
                      <a:pt x="133" y="13"/>
                    </a:lnTo>
                    <a:lnTo>
                      <a:pt x="131" y="12"/>
                    </a:lnTo>
                    <a:lnTo>
                      <a:pt x="125" y="9"/>
                    </a:lnTo>
                    <a:lnTo>
                      <a:pt x="120" y="6"/>
                    </a:lnTo>
                    <a:lnTo>
                      <a:pt x="117" y="3"/>
                    </a:lnTo>
                    <a:lnTo>
                      <a:pt x="117" y="3"/>
                    </a:lnTo>
                    <a:lnTo>
                      <a:pt x="113" y="0"/>
                    </a:lnTo>
                    <a:lnTo>
                      <a:pt x="110" y="0"/>
                    </a:lnTo>
                    <a:lnTo>
                      <a:pt x="106" y="0"/>
                    </a:lnTo>
                    <a:lnTo>
                      <a:pt x="103" y="3"/>
                    </a:lnTo>
                    <a:lnTo>
                      <a:pt x="103" y="3"/>
                    </a:lnTo>
                    <a:lnTo>
                      <a:pt x="100" y="5"/>
                    </a:lnTo>
                    <a:lnTo>
                      <a:pt x="94" y="5"/>
                    </a:lnTo>
                    <a:lnTo>
                      <a:pt x="90" y="5"/>
                    </a:lnTo>
                    <a:lnTo>
                      <a:pt x="89" y="6"/>
                    </a:lnTo>
                    <a:lnTo>
                      <a:pt x="87" y="7"/>
                    </a:lnTo>
                    <a:lnTo>
                      <a:pt x="87" y="7"/>
                    </a:lnTo>
                    <a:lnTo>
                      <a:pt x="86" y="10"/>
                    </a:lnTo>
                    <a:lnTo>
                      <a:pt x="83" y="12"/>
                    </a:lnTo>
                    <a:lnTo>
                      <a:pt x="79" y="15"/>
                    </a:lnTo>
                    <a:lnTo>
                      <a:pt x="79" y="16"/>
                    </a:lnTo>
                    <a:lnTo>
                      <a:pt x="77" y="17"/>
                    </a:lnTo>
                    <a:lnTo>
                      <a:pt x="77" y="17"/>
                    </a:lnTo>
                    <a:lnTo>
                      <a:pt x="79" y="26"/>
                    </a:lnTo>
                    <a:lnTo>
                      <a:pt x="79" y="30"/>
                    </a:lnTo>
                    <a:lnTo>
                      <a:pt x="77" y="32"/>
                    </a:lnTo>
                    <a:lnTo>
                      <a:pt x="74" y="32"/>
                    </a:lnTo>
                    <a:lnTo>
                      <a:pt x="74" y="32"/>
                    </a:lnTo>
                    <a:lnTo>
                      <a:pt x="71" y="32"/>
                    </a:lnTo>
                    <a:lnTo>
                      <a:pt x="70" y="33"/>
                    </a:lnTo>
                    <a:lnTo>
                      <a:pt x="70" y="36"/>
                    </a:lnTo>
                    <a:lnTo>
                      <a:pt x="67" y="40"/>
                    </a:lnTo>
                    <a:lnTo>
                      <a:pt x="67" y="40"/>
                    </a:lnTo>
                    <a:lnTo>
                      <a:pt x="64" y="42"/>
                    </a:lnTo>
                    <a:lnTo>
                      <a:pt x="63" y="40"/>
                    </a:lnTo>
                    <a:lnTo>
                      <a:pt x="61" y="39"/>
                    </a:lnTo>
                    <a:lnTo>
                      <a:pt x="60" y="37"/>
                    </a:lnTo>
                    <a:lnTo>
                      <a:pt x="59" y="37"/>
                    </a:lnTo>
                    <a:lnTo>
                      <a:pt x="59" y="37"/>
                    </a:lnTo>
                    <a:lnTo>
                      <a:pt x="54" y="37"/>
                    </a:lnTo>
                    <a:lnTo>
                      <a:pt x="52" y="37"/>
                    </a:lnTo>
                    <a:lnTo>
                      <a:pt x="49" y="36"/>
                    </a:lnTo>
                    <a:lnTo>
                      <a:pt x="46" y="37"/>
                    </a:lnTo>
                    <a:lnTo>
                      <a:pt x="46" y="37"/>
                    </a:lnTo>
                    <a:lnTo>
                      <a:pt x="43" y="39"/>
                    </a:lnTo>
                    <a:lnTo>
                      <a:pt x="40" y="39"/>
                    </a:lnTo>
                    <a:lnTo>
                      <a:pt x="29" y="36"/>
                    </a:lnTo>
                    <a:lnTo>
                      <a:pt x="29" y="36"/>
                    </a:lnTo>
                    <a:lnTo>
                      <a:pt x="23" y="34"/>
                    </a:lnTo>
                    <a:lnTo>
                      <a:pt x="19" y="30"/>
                    </a:lnTo>
                    <a:lnTo>
                      <a:pt x="16" y="26"/>
                    </a:lnTo>
                    <a:lnTo>
                      <a:pt x="12" y="23"/>
                    </a:lnTo>
                    <a:lnTo>
                      <a:pt x="12" y="23"/>
                    </a:lnTo>
                    <a:lnTo>
                      <a:pt x="9" y="23"/>
                    </a:lnTo>
                    <a:lnTo>
                      <a:pt x="5" y="26"/>
                    </a:lnTo>
                    <a:lnTo>
                      <a:pt x="3" y="27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9" y="37"/>
                    </a:lnTo>
                    <a:lnTo>
                      <a:pt x="13" y="42"/>
                    </a:lnTo>
                    <a:lnTo>
                      <a:pt x="17" y="44"/>
                    </a:lnTo>
                    <a:lnTo>
                      <a:pt x="17" y="44"/>
                    </a:lnTo>
                    <a:lnTo>
                      <a:pt x="33" y="50"/>
                    </a:lnTo>
                    <a:lnTo>
                      <a:pt x="39" y="54"/>
                    </a:lnTo>
                    <a:lnTo>
                      <a:pt x="40" y="56"/>
                    </a:lnTo>
                    <a:lnTo>
                      <a:pt x="42" y="57"/>
                    </a:lnTo>
                    <a:lnTo>
                      <a:pt x="42" y="57"/>
                    </a:lnTo>
                    <a:lnTo>
                      <a:pt x="40" y="67"/>
                    </a:lnTo>
                    <a:lnTo>
                      <a:pt x="40" y="70"/>
                    </a:lnTo>
                    <a:lnTo>
                      <a:pt x="42" y="73"/>
                    </a:lnTo>
                    <a:lnTo>
                      <a:pt x="42" y="73"/>
                    </a:lnTo>
                    <a:lnTo>
                      <a:pt x="43" y="74"/>
                    </a:lnTo>
                    <a:lnTo>
                      <a:pt x="43" y="76"/>
                    </a:lnTo>
                    <a:lnTo>
                      <a:pt x="43" y="80"/>
                    </a:lnTo>
                    <a:lnTo>
                      <a:pt x="43" y="84"/>
                    </a:lnTo>
                    <a:lnTo>
                      <a:pt x="44" y="86"/>
                    </a:lnTo>
                    <a:lnTo>
                      <a:pt x="46" y="87"/>
                    </a:lnTo>
                    <a:lnTo>
                      <a:pt x="46" y="87"/>
                    </a:lnTo>
                    <a:lnTo>
                      <a:pt x="47" y="90"/>
                    </a:lnTo>
                    <a:lnTo>
                      <a:pt x="49" y="96"/>
                    </a:lnTo>
                    <a:lnTo>
                      <a:pt x="47" y="100"/>
                    </a:lnTo>
                    <a:lnTo>
                      <a:pt x="46" y="101"/>
                    </a:lnTo>
                    <a:lnTo>
                      <a:pt x="44" y="101"/>
                    </a:lnTo>
                    <a:lnTo>
                      <a:pt x="44" y="101"/>
                    </a:lnTo>
                    <a:lnTo>
                      <a:pt x="43" y="103"/>
                    </a:lnTo>
                    <a:lnTo>
                      <a:pt x="44" y="104"/>
                    </a:lnTo>
                    <a:lnTo>
                      <a:pt x="47" y="110"/>
                    </a:lnTo>
                    <a:lnTo>
                      <a:pt x="47" y="110"/>
                    </a:lnTo>
                    <a:lnTo>
                      <a:pt x="49" y="113"/>
                    </a:lnTo>
                    <a:lnTo>
                      <a:pt x="50" y="117"/>
                    </a:lnTo>
                    <a:lnTo>
                      <a:pt x="50" y="117"/>
                    </a:lnTo>
                    <a:lnTo>
                      <a:pt x="57" y="120"/>
                    </a:lnTo>
                    <a:lnTo>
                      <a:pt x="63" y="123"/>
                    </a:lnTo>
                    <a:lnTo>
                      <a:pt x="63" y="123"/>
                    </a:lnTo>
                    <a:lnTo>
                      <a:pt x="67" y="126"/>
                    </a:lnTo>
                    <a:lnTo>
                      <a:pt x="69" y="128"/>
                    </a:lnTo>
                    <a:lnTo>
                      <a:pt x="69" y="135"/>
                    </a:lnTo>
                    <a:lnTo>
                      <a:pt x="69" y="135"/>
                    </a:lnTo>
                    <a:lnTo>
                      <a:pt x="69" y="141"/>
                    </a:lnTo>
                    <a:lnTo>
                      <a:pt x="67" y="141"/>
                    </a:lnTo>
                    <a:lnTo>
                      <a:pt x="66" y="141"/>
                    </a:lnTo>
                    <a:lnTo>
                      <a:pt x="66" y="141"/>
                    </a:lnTo>
                    <a:lnTo>
                      <a:pt x="63" y="140"/>
                    </a:lnTo>
                    <a:lnTo>
                      <a:pt x="61" y="141"/>
                    </a:lnTo>
                    <a:lnTo>
                      <a:pt x="59" y="144"/>
                    </a:lnTo>
                    <a:lnTo>
                      <a:pt x="57" y="148"/>
                    </a:lnTo>
                    <a:lnTo>
                      <a:pt x="57" y="148"/>
                    </a:lnTo>
                    <a:lnTo>
                      <a:pt x="54" y="154"/>
                    </a:lnTo>
                    <a:lnTo>
                      <a:pt x="50" y="158"/>
                    </a:lnTo>
                    <a:lnTo>
                      <a:pt x="46" y="163"/>
                    </a:lnTo>
                    <a:lnTo>
                      <a:pt x="40" y="164"/>
                    </a:lnTo>
                    <a:lnTo>
                      <a:pt x="40" y="164"/>
                    </a:lnTo>
                    <a:lnTo>
                      <a:pt x="37" y="165"/>
                    </a:lnTo>
                    <a:lnTo>
                      <a:pt x="36" y="167"/>
                    </a:lnTo>
                    <a:lnTo>
                      <a:pt x="34" y="170"/>
                    </a:lnTo>
                    <a:lnTo>
                      <a:pt x="32" y="171"/>
                    </a:lnTo>
                    <a:lnTo>
                      <a:pt x="32" y="171"/>
                    </a:lnTo>
                    <a:lnTo>
                      <a:pt x="27" y="172"/>
                    </a:lnTo>
                    <a:lnTo>
                      <a:pt x="24" y="174"/>
                    </a:lnTo>
                    <a:lnTo>
                      <a:pt x="23" y="177"/>
                    </a:lnTo>
                    <a:lnTo>
                      <a:pt x="23" y="180"/>
                    </a:lnTo>
                    <a:lnTo>
                      <a:pt x="23" y="180"/>
                    </a:lnTo>
                    <a:lnTo>
                      <a:pt x="22" y="182"/>
                    </a:lnTo>
                    <a:lnTo>
                      <a:pt x="19" y="185"/>
                    </a:lnTo>
                    <a:lnTo>
                      <a:pt x="12" y="185"/>
                    </a:lnTo>
                    <a:lnTo>
                      <a:pt x="12" y="185"/>
                    </a:lnTo>
                    <a:lnTo>
                      <a:pt x="9" y="187"/>
                    </a:lnTo>
                    <a:lnTo>
                      <a:pt x="7" y="190"/>
                    </a:lnTo>
                    <a:lnTo>
                      <a:pt x="6" y="194"/>
                    </a:lnTo>
                    <a:lnTo>
                      <a:pt x="5" y="195"/>
                    </a:lnTo>
                    <a:lnTo>
                      <a:pt x="5" y="195"/>
                    </a:lnTo>
                    <a:lnTo>
                      <a:pt x="3" y="198"/>
                    </a:lnTo>
                    <a:lnTo>
                      <a:pt x="2" y="199"/>
                    </a:lnTo>
                    <a:lnTo>
                      <a:pt x="5" y="205"/>
                    </a:lnTo>
                    <a:lnTo>
                      <a:pt x="5" y="205"/>
                    </a:lnTo>
                    <a:lnTo>
                      <a:pt x="6" y="208"/>
                    </a:lnTo>
                    <a:lnTo>
                      <a:pt x="6" y="211"/>
                    </a:lnTo>
                    <a:lnTo>
                      <a:pt x="6" y="214"/>
                    </a:lnTo>
                    <a:lnTo>
                      <a:pt x="6" y="217"/>
                    </a:lnTo>
                    <a:lnTo>
                      <a:pt x="6" y="217"/>
                    </a:lnTo>
                    <a:lnTo>
                      <a:pt x="10" y="224"/>
                    </a:lnTo>
                    <a:lnTo>
                      <a:pt x="10" y="228"/>
                    </a:lnTo>
                    <a:lnTo>
                      <a:pt x="9" y="234"/>
                    </a:lnTo>
                    <a:lnTo>
                      <a:pt x="9" y="234"/>
                    </a:lnTo>
                    <a:lnTo>
                      <a:pt x="5" y="246"/>
                    </a:lnTo>
                    <a:lnTo>
                      <a:pt x="5" y="249"/>
                    </a:lnTo>
                    <a:lnTo>
                      <a:pt x="5" y="251"/>
                    </a:lnTo>
                    <a:lnTo>
                      <a:pt x="5" y="251"/>
                    </a:lnTo>
                    <a:lnTo>
                      <a:pt x="5" y="251"/>
                    </a:lnTo>
                    <a:lnTo>
                      <a:pt x="7" y="252"/>
                    </a:lnTo>
                    <a:lnTo>
                      <a:pt x="12" y="254"/>
                    </a:lnTo>
                    <a:lnTo>
                      <a:pt x="16" y="256"/>
                    </a:lnTo>
                    <a:lnTo>
                      <a:pt x="20" y="256"/>
                    </a:lnTo>
                    <a:lnTo>
                      <a:pt x="20" y="256"/>
                    </a:lnTo>
                    <a:lnTo>
                      <a:pt x="23" y="258"/>
                    </a:lnTo>
                    <a:lnTo>
                      <a:pt x="24" y="259"/>
                    </a:lnTo>
                    <a:lnTo>
                      <a:pt x="27" y="262"/>
                    </a:lnTo>
                    <a:lnTo>
                      <a:pt x="30" y="262"/>
                    </a:lnTo>
                    <a:lnTo>
                      <a:pt x="30" y="262"/>
                    </a:lnTo>
                    <a:lnTo>
                      <a:pt x="33" y="262"/>
                    </a:lnTo>
                    <a:lnTo>
                      <a:pt x="36" y="264"/>
                    </a:lnTo>
                    <a:lnTo>
                      <a:pt x="40" y="265"/>
                    </a:lnTo>
                    <a:lnTo>
                      <a:pt x="47" y="266"/>
                    </a:lnTo>
                    <a:lnTo>
                      <a:pt x="47" y="266"/>
                    </a:lnTo>
                    <a:lnTo>
                      <a:pt x="59" y="264"/>
                    </a:lnTo>
                    <a:lnTo>
                      <a:pt x="73" y="259"/>
                    </a:lnTo>
                    <a:lnTo>
                      <a:pt x="87" y="256"/>
                    </a:lnTo>
                    <a:lnTo>
                      <a:pt x="97" y="255"/>
                    </a:lnTo>
                    <a:lnTo>
                      <a:pt x="97" y="255"/>
                    </a:lnTo>
                    <a:lnTo>
                      <a:pt x="106" y="254"/>
                    </a:lnTo>
                    <a:lnTo>
                      <a:pt x="111" y="252"/>
                    </a:lnTo>
                    <a:lnTo>
                      <a:pt x="111" y="252"/>
                    </a:lnTo>
                    <a:lnTo>
                      <a:pt x="120" y="244"/>
                    </a:lnTo>
                    <a:lnTo>
                      <a:pt x="120" y="244"/>
                    </a:lnTo>
                    <a:lnTo>
                      <a:pt x="125" y="238"/>
                    </a:lnTo>
                    <a:lnTo>
                      <a:pt x="133" y="234"/>
                    </a:lnTo>
                    <a:lnTo>
                      <a:pt x="140" y="229"/>
                    </a:lnTo>
                    <a:lnTo>
                      <a:pt x="144" y="224"/>
                    </a:lnTo>
                    <a:lnTo>
                      <a:pt x="144" y="22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94" name="Freeform 275">
                <a:extLst>
                  <a:ext uri="{FF2B5EF4-FFF2-40B4-BE49-F238E27FC236}">
                    <a16:creationId xmlns:a16="http://schemas.microsoft.com/office/drawing/2014/main" id="{B418E641-669A-D181-C4CF-6F8902EC66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27027" y="3616809"/>
                <a:ext cx="558154" cy="438190"/>
              </a:xfrm>
              <a:custGeom>
                <a:avLst/>
                <a:gdLst/>
                <a:ahLst/>
                <a:cxnLst>
                  <a:cxn ang="0">
                    <a:pos x="173" y="54"/>
                  </a:cxn>
                  <a:cxn ang="0">
                    <a:pos x="159" y="51"/>
                  </a:cxn>
                  <a:cxn ang="0">
                    <a:pos x="135" y="33"/>
                  </a:cxn>
                  <a:cxn ang="0">
                    <a:pos x="99" y="10"/>
                  </a:cxn>
                  <a:cxn ang="0">
                    <a:pos x="83" y="2"/>
                  </a:cxn>
                  <a:cxn ang="0">
                    <a:pos x="71" y="2"/>
                  </a:cxn>
                  <a:cxn ang="0">
                    <a:pos x="61" y="5"/>
                  </a:cxn>
                  <a:cxn ang="0">
                    <a:pos x="45" y="7"/>
                  </a:cxn>
                  <a:cxn ang="0">
                    <a:pos x="37" y="16"/>
                  </a:cxn>
                  <a:cxn ang="0">
                    <a:pos x="42" y="19"/>
                  </a:cxn>
                  <a:cxn ang="0">
                    <a:pos x="51" y="29"/>
                  </a:cxn>
                  <a:cxn ang="0">
                    <a:pos x="48" y="33"/>
                  </a:cxn>
                  <a:cxn ang="0">
                    <a:pos x="41" y="37"/>
                  </a:cxn>
                  <a:cxn ang="0">
                    <a:pos x="31" y="40"/>
                  </a:cxn>
                  <a:cxn ang="0">
                    <a:pos x="29" y="46"/>
                  </a:cxn>
                  <a:cxn ang="0">
                    <a:pos x="18" y="51"/>
                  </a:cxn>
                  <a:cxn ang="0">
                    <a:pos x="1" y="44"/>
                  </a:cxn>
                  <a:cxn ang="0">
                    <a:pos x="0" y="54"/>
                  </a:cxn>
                  <a:cxn ang="0">
                    <a:pos x="2" y="71"/>
                  </a:cxn>
                  <a:cxn ang="0">
                    <a:pos x="7" y="77"/>
                  </a:cxn>
                  <a:cxn ang="0">
                    <a:pos x="29" y="107"/>
                  </a:cxn>
                  <a:cxn ang="0">
                    <a:pos x="38" y="124"/>
                  </a:cxn>
                  <a:cxn ang="0">
                    <a:pos x="45" y="137"/>
                  </a:cxn>
                  <a:cxn ang="0">
                    <a:pos x="56" y="147"/>
                  </a:cxn>
                  <a:cxn ang="0">
                    <a:pos x="65" y="160"/>
                  </a:cxn>
                  <a:cxn ang="0">
                    <a:pos x="69" y="167"/>
                  </a:cxn>
                  <a:cxn ang="0">
                    <a:pos x="71" y="185"/>
                  </a:cxn>
                  <a:cxn ang="0">
                    <a:pos x="82" y="205"/>
                  </a:cxn>
                  <a:cxn ang="0">
                    <a:pos x="93" y="214"/>
                  </a:cxn>
                  <a:cxn ang="0">
                    <a:pos x="101" y="225"/>
                  </a:cxn>
                  <a:cxn ang="0">
                    <a:pos x="115" y="251"/>
                  </a:cxn>
                  <a:cxn ang="0">
                    <a:pos x="119" y="259"/>
                  </a:cxn>
                  <a:cxn ang="0">
                    <a:pos x="126" y="272"/>
                  </a:cxn>
                  <a:cxn ang="0">
                    <a:pos x="133" y="268"/>
                  </a:cxn>
                  <a:cxn ang="0">
                    <a:pos x="133" y="259"/>
                  </a:cxn>
                  <a:cxn ang="0">
                    <a:pos x="140" y="253"/>
                  </a:cxn>
                  <a:cxn ang="0">
                    <a:pos x="145" y="253"/>
                  </a:cxn>
                  <a:cxn ang="0">
                    <a:pos x="152" y="255"/>
                  </a:cxn>
                  <a:cxn ang="0">
                    <a:pos x="172" y="256"/>
                  </a:cxn>
                  <a:cxn ang="0">
                    <a:pos x="189" y="259"/>
                  </a:cxn>
                  <a:cxn ang="0">
                    <a:pos x="197" y="262"/>
                  </a:cxn>
                  <a:cxn ang="0">
                    <a:pos x="204" y="256"/>
                  </a:cxn>
                  <a:cxn ang="0">
                    <a:pos x="217" y="243"/>
                  </a:cxn>
                  <a:cxn ang="0">
                    <a:pos x="234" y="234"/>
                  </a:cxn>
                  <a:cxn ang="0">
                    <a:pos x="261" y="232"/>
                  </a:cxn>
                  <a:cxn ang="0">
                    <a:pos x="325" y="212"/>
                  </a:cxn>
                  <a:cxn ang="0">
                    <a:pos x="332" y="195"/>
                  </a:cxn>
                  <a:cxn ang="0">
                    <a:pos x="337" y="175"/>
                  </a:cxn>
                  <a:cxn ang="0">
                    <a:pos x="328" y="167"/>
                  </a:cxn>
                  <a:cxn ang="0">
                    <a:pos x="288" y="162"/>
                  </a:cxn>
                  <a:cxn ang="0">
                    <a:pos x="278" y="151"/>
                  </a:cxn>
                  <a:cxn ang="0">
                    <a:pos x="273" y="141"/>
                  </a:cxn>
                  <a:cxn ang="0">
                    <a:pos x="266" y="135"/>
                  </a:cxn>
                  <a:cxn ang="0">
                    <a:pos x="256" y="125"/>
                  </a:cxn>
                  <a:cxn ang="0">
                    <a:pos x="250" y="117"/>
                  </a:cxn>
                  <a:cxn ang="0">
                    <a:pos x="247" y="108"/>
                  </a:cxn>
                  <a:cxn ang="0">
                    <a:pos x="247" y="100"/>
                  </a:cxn>
                  <a:cxn ang="0">
                    <a:pos x="240" y="91"/>
                  </a:cxn>
                  <a:cxn ang="0">
                    <a:pos x="224" y="71"/>
                  </a:cxn>
                  <a:cxn ang="0">
                    <a:pos x="209" y="64"/>
                  </a:cxn>
                </a:cxnLst>
                <a:rect l="0" t="0" r="r" b="b"/>
                <a:pathLst>
                  <a:path w="337" h="272">
                    <a:moveTo>
                      <a:pt x="202" y="57"/>
                    </a:moveTo>
                    <a:lnTo>
                      <a:pt x="202" y="57"/>
                    </a:lnTo>
                    <a:lnTo>
                      <a:pt x="173" y="54"/>
                    </a:lnTo>
                    <a:lnTo>
                      <a:pt x="173" y="54"/>
                    </a:lnTo>
                    <a:lnTo>
                      <a:pt x="163" y="53"/>
                    </a:lnTo>
                    <a:lnTo>
                      <a:pt x="159" y="51"/>
                    </a:lnTo>
                    <a:lnTo>
                      <a:pt x="153" y="49"/>
                    </a:lnTo>
                    <a:lnTo>
                      <a:pt x="153" y="49"/>
                    </a:lnTo>
                    <a:lnTo>
                      <a:pt x="135" y="33"/>
                    </a:lnTo>
                    <a:lnTo>
                      <a:pt x="115" y="20"/>
                    </a:lnTo>
                    <a:lnTo>
                      <a:pt x="115" y="20"/>
                    </a:lnTo>
                    <a:lnTo>
                      <a:pt x="99" y="10"/>
                    </a:lnTo>
                    <a:lnTo>
                      <a:pt x="91" y="5"/>
                    </a:lnTo>
                    <a:lnTo>
                      <a:pt x="83" y="2"/>
                    </a:lnTo>
                    <a:lnTo>
                      <a:pt x="83" y="2"/>
                    </a:lnTo>
                    <a:lnTo>
                      <a:pt x="78" y="0"/>
                    </a:lnTo>
                    <a:lnTo>
                      <a:pt x="71" y="2"/>
                    </a:lnTo>
                    <a:lnTo>
                      <a:pt x="71" y="2"/>
                    </a:lnTo>
                    <a:lnTo>
                      <a:pt x="66" y="2"/>
                    </a:lnTo>
                    <a:lnTo>
                      <a:pt x="64" y="3"/>
                    </a:lnTo>
                    <a:lnTo>
                      <a:pt x="61" y="5"/>
                    </a:lnTo>
                    <a:lnTo>
                      <a:pt x="54" y="6"/>
                    </a:lnTo>
                    <a:lnTo>
                      <a:pt x="54" y="6"/>
                    </a:lnTo>
                    <a:lnTo>
                      <a:pt x="45" y="7"/>
                    </a:lnTo>
                    <a:lnTo>
                      <a:pt x="39" y="12"/>
                    </a:lnTo>
                    <a:lnTo>
                      <a:pt x="37" y="14"/>
                    </a:lnTo>
                    <a:lnTo>
                      <a:pt x="37" y="16"/>
                    </a:lnTo>
                    <a:lnTo>
                      <a:pt x="38" y="16"/>
                    </a:lnTo>
                    <a:lnTo>
                      <a:pt x="38" y="16"/>
                    </a:lnTo>
                    <a:lnTo>
                      <a:pt x="42" y="19"/>
                    </a:lnTo>
                    <a:lnTo>
                      <a:pt x="46" y="23"/>
                    </a:lnTo>
                    <a:lnTo>
                      <a:pt x="49" y="27"/>
                    </a:lnTo>
                    <a:lnTo>
                      <a:pt x="51" y="29"/>
                    </a:lnTo>
                    <a:lnTo>
                      <a:pt x="49" y="30"/>
                    </a:lnTo>
                    <a:lnTo>
                      <a:pt x="49" y="30"/>
                    </a:lnTo>
                    <a:lnTo>
                      <a:pt x="48" y="33"/>
                    </a:lnTo>
                    <a:lnTo>
                      <a:pt x="45" y="34"/>
                    </a:lnTo>
                    <a:lnTo>
                      <a:pt x="44" y="37"/>
                    </a:lnTo>
                    <a:lnTo>
                      <a:pt x="41" y="37"/>
                    </a:lnTo>
                    <a:lnTo>
                      <a:pt x="41" y="37"/>
                    </a:lnTo>
                    <a:lnTo>
                      <a:pt x="34" y="39"/>
                    </a:lnTo>
                    <a:lnTo>
                      <a:pt x="31" y="40"/>
                    </a:lnTo>
                    <a:lnTo>
                      <a:pt x="31" y="43"/>
                    </a:lnTo>
                    <a:lnTo>
                      <a:pt x="31" y="43"/>
                    </a:lnTo>
                    <a:lnTo>
                      <a:pt x="29" y="46"/>
                    </a:lnTo>
                    <a:lnTo>
                      <a:pt x="27" y="49"/>
                    </a:lnTo>
                    <a:lnTo>
                      <a:pt x="22" y="51"/>
                    </a:lnTo>
                    <a:lnTo>
                      <a:pt x="18" y="51"/>
                    </a:lnTo>
                    <a:lnTo>
                      <a:pt x="18" y="51"/>
                    </a:lnTo>
                    <a:lnTo>
                      <a:pt x="11" y="49"/>
                    </a:lnTo>
                    <a:lnTo>
                      <a:pt x="1" y="44"/>
                    </a:lnTo>
                    <a:lnTo>
                      <a:pt x="0" y="50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64"/>
                    </a:lnTo>
                    <a:lnTo>
                      <a:pt x="1" y="69"/>
                    </a:lnTo>
                    <a:lnTo>
                      <a:pt x="2" y="71"/>
                    </a:lnTo>
                    <a:lnTo>
                      <a:pt x="2" y="71"/>
                    </a:lnTo>
                    <a:lnTo>
                      <a:pt x="4" y="74"/>
                    </a:lnTo>
                    <a:lnTo>
                      <a:pt x="7" y="77"/>
                    </a:lnTo>
                    <a:lnTo>
                      <a:pt x="15" y="88"/>
                    </a:lnTo>
                    <a:lnTo>
                      <a:pt x="15" y="88"/>
                    </a:lnTo>
                    <a:lnTo>
                      <a:pt x="29" y="107"/>
                    </a:lnTo>
                    <a:lnTo>
                      <a:pt x="35" y="117"/>
                    </a:lnTo>
                    <a:lnTo>
                      <a:pt x="38" y="124"/>
                    </a:lnTo>
                    <a:lnTo>
                      <a:pt x="38" y="124"/>
                    </a:lnTo>
                    <a:lnTo>
                      <a:pt x="39" y="128"/>
                    </a:lnTo>
                    <a:lnTo>
                      <a:pt x="41" y="133"/>
                    </a:lnTo>
                    <a:lnTo>
                      <a:pt x="45" y="137"/>
                    </a:lnTo>
                    <a:lnTo>
                      <a:pt x="51" y="141"/>
                    </a:lnTo>
                    <a:lnTo>
                      <a:pt x="51" y="141"/>
                    </a:lnTo>
                    <a:lnTo>
                      <a:pt x="56" y="147"/>
                    </a:lnTo>
                    <a:lnTo>
                      <a:pt x="59" y="151"/>
                    </a:lnTo>
                    <a:lnTo>
                      <a:pt x="62" y="157"/>
                    </a:lnTo>
                    <a:lnTo>
                      <a:pt x="65" y="160"/>
                    </a:lnTo>
                    <a:lnTo>
                      <a:pt x="65" y="160"/>
                    </a:lnTo>
                    <a:lnTo>
                      <a:pt x="68" y="162"/>
                    </a:lnTo>
                    <a:lnTo>
                      <a:pt x="69" y="167"/>
                    </a:lnTo>
                    <a:lnTo>
                      <a:pt x="69" y="178"/>
                    </a:lnTo>
                    <a:lnTo>
                      <a:pt x="69" y="178"/>
                    </a:lnTo>
                    <a:lnTo>
                      <a:pt x="71" y="185"/>
                    </a:lnTo>
                    <a:lnTo>
                      <a:pt x="72" y="192"/>
                    </a:lnTo>
                    <a:lnTo>
                      <a:pt x="76" y="199"/>
                    </a:lnTo>
                    <a:lnTo>
                      <a:pt x="82" y="205"/>
                    </a:lnTo>
                    <a:lnTo>
                      <a:pt x="82" y="205"/>
                    </a:lnTo>
                    <a:lnTo>
                      <a:pt x="88" y="208"/>
                    </a:lnTo>
                    <a:lnTo>
                      <a:pt x="93" y="214"/>
                    </a:lnTo>
                    <a:lnTo>
                      <a:pt x="98" y="219"/>
                    </a:lnTo>
                    <a:lnTo>
                      <a:pt x="101" y="225"/>
                    </a:lnTo>
                    <a:lnTo>
                      <a:pt x="101" y="225"/>
                    </a:lnTo>
                    <a:lnTo>
                      <a:pt x="108" y="239"/>
                    </a:lnTo>
                    <a:lnTo>
                      <a:pt x="115" y="251"/>
                    </a:lnTo>
                    <a:lnTo>
                      <a:pt x="115" y="251"/>
                    </a:lnTo>
                    <a:lnTo>
                      <a:pt x="118" y="253"/>
                    </a:lnTo>
                    <a:lnTo>
                      <a:pt x="119" y="256"/>
                    </a:lnTo>
                    <a:lnTo>
                      <a:pt x="119" y="259"/>
                    </a:lnTo>
                    <a:lnTo>
                      <a:pt x="120" y="262"/>
                    </a:lnTo>
                    <a:lnTo>
                      <a:pt x="120" y="262"/>
                    </a:lnTo>
                    <a:lnTo>
                      <a:pt x="126" y="272"/>
                    </a:lnTo>
                    <a:lnTo>
                      <a:pt x="126" y="272"/>
                    </a:lnTo>
                    <a:lnTo>
                      <a:pt x="133" y="268"/>
                    </a:lnTo>
                    <a:lnTo>
                      <a:pt x="133" y="268"/>
                    </a:lnTo>
                    <a:lnTo>
                      <a:pt x="133" y="263"/>
                    </a:lnTo>
                    <a:lnTo>
                      <a:pt x="133" y="261"/>
                    </a:lnTo>
                    <a:lnTo>
                      <a:pt x="133" y="259"/>
                    </a:lnTo>
                    <a:lnTo>
                      <a:pt x="133" y="259"/>
                    </a:lnTo>
                    <a:lnTo>
                      <a:pt x="136" y="255"/>
                    </a:lnTo>
                    <a:lnTo>
                      <a:pt x="140" y="253"/>
                    </a:lnTo>
                    <a:lnTo>
                      <a:pt x="140" y="253"/>
                    </a:lnTo>
                    <a:lnTo>
                      <a:pt x="142" y="253"/>
                    </a:lnTo>
                    <a:lnTo>
                      <a:pt x="145" y="253"/>
                    </a:lnTo>
                    <a:lnTo>
                      <a:pt x="147" y="255"/>
                    </a:lnTo>
                    <a:lnTo>
                      <a:pt x="152" y="255"/>
                    </a:lnTo>
                    <a:lnTo>
                      <a:pt x="152" y="255"/>
                    </a:lnTo>
                    <a:lnTo>
                      <a:pt x="163" y="255"/>
                    </a:lnTo>
                    <a:lnTo>
                      <a:pt x="172" y="256"/>
                    </a:lnTo>
                    <a:lnTo>
                      <a:pt x="172" y="256"/>
                    </a:lnTo>
                    <a:lnTo>
                      <a:pt x="175" y="258"/>
                    </a:lnTo>
                    <a:lnTo>
                      <a:pt x="182" y="258"/>
                    </a:lnTo>
                    <a:lnTo>
                      <a:pt x="189" y="259"/>
                    </a:lnTo>
                    <a:lnTo>
                      <a:pt x="194" y="261"/>
                    </a:lnTo>
                    <a:lnTo>
                      <a:pt x="194" y="261"/>
                    </a:lnTo>
                    <a:lnTo>
                      <a:pt x="197" y="262"/>
                    </a:lnTo>
                    <a:lnTo>
                      <a:pt x="200" y="262"/>
                    </a:lnTo>
                    <a:lnTo>
                      <a:pt x="203" y="261"/>
                    </a:lnTo>
                    <a:lnTo>
                      <a:pt x="204" y="256"/>
                    </a:lnTo>
                    <a:lnTo>
                      <a:pt x="204" y="256"/>
                    </a:lnTo>
                    <a:lnTo>
                      <a:pt x="210" y="251"/>
                    </a:lnTo>
                    <a:lnTo>
                      <a:pt x="217" y="243"/>
                    </a:lnTo>
                    <a:lnTo>
                      <a:pt x="230" y="235"/>
                    </a:lnTo>
                    <a:lnTo>
                      <a:pt x="230" y="235"/>
                    </a:lnTo>
                    <a:lnTo>
                      <a:pt x="234" y="234"/>
                    </a:lnTo>
                    <a:lnTo>
                      <a:pt x="243" y="234"/>
                    </a:lnTo>
                    <a:lnTo>
                      <a:pt x="253" y="234"/>
                    </a:lnTo>
                    <a:lnTo>
                      <a:pt x="261" y="232"/>
                    </a:lnTo>
                    <a:lnTo>
                      <a:pt x="261" y="232"/>
                    </a:lnTo>
                    <a:lnTo>
                      <a:pt x="295" y="222"/>
                    </a:lnTo>
                    <a:lnTo>
                      <a:pt x="325" y="212"/>
                    </a:lnTo>
                    <a:lnTo>
                      <a:pt x="325" y="212"/>
                    </a:lnTo>
                    <a:lnTo>
                      <a:pt x="328" y="207"/>
                    </a:lnTo>
                    <a:lnTo>
                      <a:pt x="332" y="195"/>
                    </a:lnTo>
                    <a:lnTo>
                      <a:pt x="337" y="178"/>
                    </a:lnTo>
                    <a:lnTo>
                      <a:pt x="337" y="178"/>
                    </a:lnTo>
                    <a:lnTo>
                      <a:pt x="337" y="175"/>
                    </a:lnTo>
                    <a:lnTo>
                      <a:pt x="334" y="171"/>
                    </a:lnTo>
                    <a:lnTo>
                      <a:pt x="331" y="168"/>
                    </a:lnTo>
                    <a:lnTo>
                      <a:pt x="328" y="167"/>
                    </a:lnTo>
                    <a:lnTo>
                      <a:pt x="328" y="167"/>
                    </a:lnTo>
                    <a:lnTo>
                      <a:pt x="308" y="165"/>
                    </a:lnTo>
                    <a:lnTo>
                      <a:pt x="288" y="162"/>
                    </a:lnTo>
                    <a:lnTo>
                      <a:pt x="288" y="162"/>
                    </a:lnTo>
                    <a:lnTo>
                      <a:pt x="283" y="157"/>
                    </a:lnTo>
                    <a:lnTo>
                      <a:pt x="278" y="151"/>
                    </a:lnTo>
                    <a:lnTo>
                      <a:pt x="276" y="145"/>
                    </a:lnTo>
                    <a:lnTo>
                      <a:pt x="276" y="145"/>
                    </a:lnTo>
                    <a:lnTo>
                      <a:pt x="273" y="141"/>
                    </a:lnTo>
                    <a:lnTo>
                      <a:pt x="270" y="135"/>
                    </a:lnTo>
                    <a:lnTo>
                      <a:pt x="270" y="135"/>
                    </a:lnTo>
                    <a:lnTo>
                      <a:pt x="266" y="135"/>
                    </a:lnTo>
                    <a:lnTo>
                      <a:pt x="263" y="134"/>
                    </a:lnTo>
                    <a:lnTo>
                      <a:pt x="258" y="131"/>
                    </a:lnTo>
                    <a:lnTo>
                      <a:pt x="256" y="125"/>
                    </a:lnTo>
                    <a:lnTo>
                      <a:pt x="256" y="125"/>
                    </a:lnTo>
                    <a:lnTo>
                      <a:pt x="253" y="123"/>
                    </a:lnTo>
                    <a:lnTo>
                      <a:pt x="250" y="117"/>
                    </a:lnTo>
                    <a:lnTo>
                      <a:pt x="247" y="113"/>
                    </a:lnTo>
                    <a:lnTo>
                      <a:pt x="247" y="110"/>
                    </a:lnTo>
                    <a:lnTo>
                      <a:pt x="247" y="108"/>
                    </a:lnTo>
                    <a:lnTo>
                      <a:pt x="247" y="108"/>
                    </a:lnTo>
                    <a:lnTo>
                      <a:pt x="248" y="104"/>
                    </a:lnTo>
                    <a:lnTo>
                      <a:pt x="247" y="100"/>
                    </a:lnTo>
                    <a:lnTo>
                      <a:pt x="244" y="96"/>
                    </a:lnTo>
                    <a:lnTo>
                      <a:pt x="240" y="91"/>
                    </a:lnTo>
                    <a:lnTo>
                      <a:pt x="240" y="91"/>
                    </a:lnTo>
                    <a:lnTo>
                      <a:pt x="230" y="81"/>
                    </a:lnTo>
                    <a:lnTo>
                      <a:pt x="226" y="77"/>
                    </a:lnTo>
                    <a:lnTo>
                      <a:pt x="224" y="71"/>
                    </a:lnTo>
                    <a:lnTo>
                      <a:pt x="224" y="71"/>
                    </a:lnTo>
                    <a:lnTo>
                      <a:pt x="221" y="66"/>
                    </a:lnTo>
                    <a:lnTo>
                      <a:pt x="209" y="64"/>
                    </a:lnTo>
                    <a:lnTo>
                      <a:pt x="202" y="5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95" name="Freeform 276">
                <a:extLst>
                  <a:ext uri="{FF2B5EF4-FFF2-40B4-BE49-F238E27FC236}">
                    <a16:creationId xmlns:a16="http://schemas.microsoft.com/office/drawing/2014/main" id="{46FD3898-D3F6-4B60-7538-8B75819D2C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5805" y="3818183"/>
                <a:ext cx="211999" cy="231983"/>
              </a:xfrm>
              <a:custGeom>
                <a:avLst/>
                <a:gdLst/>
                <a:ahLst/>
                <a:cxnLst>
                  <a:cxn ang="0">
                    <a:pos x="64" y="16"/>
                  </a:cxn>
                  <a:cxn ang="0">
                    <a:pos x="48" y="42"/>
                  </a:cxn>
                  <a:cxn ang="0">
                    <a:pos x="51" y="42"/>
                  </a:cxn>
                  <a:cxn ang="0">
                    <a:pos x="54" y="43"/>
                  </a:cxn>
                  <a:cxn ang="0">
                    <a:pos x="60" y="50"/>
                  </a:cxn>
                  <a:cxn ang="0">
                    <a:pos x="60" y="53"/>
                  </a:cxn>
                  <a:cxn ang="0">
                    <a:pos x="51" y="82"/>
                  </a:cxn>
                  <a:cxn ang="0">
                    <a:pos x="48" y="87"/>
                  </a:cxn>
                  <a:cxn ang="0">
                    <a:pos x="0" y="103"/>
                  </a:cxn>
                  <a:cxn ang="0">
                    <a:pos x="20" y="144"/>
                  </a:cxn>
                  <a:cxn ang="0">
                    <a:pos x="24" y="141"/>
                  </a:cxn>
                  <a:cxn ang="0">
                    <a:pos x="30" y="140"/>
                  </a:cxn>
                  <a:cxn ang="0">
                    <a:pos x="44" y="138"/>
                  </a:cxn>
                  <a:cxn ang="0">
                    <a:pos x="50" y="137"/>
                  </a:cxn>
                  <a:cxn ang="0">
                    <a:pos x="53" y="136"/>
                  </a:cxn>
                  <a:cxn ang="0">
                    <a:pos x="53" y="128"/>
                  </a:cxn>
                  <a:cxn ang="0">
                    <a:pos x="55" y="124"/>
                  </a:cxn>
                  <a:cxn ang="0">
                    <a:pos x="65" y="123"/>
                  </a:cxn>
                  <a:cxn ang="0">
                    <a:pos x="74" y="121"/>
                  </a:cxn>
                  <a:cxn ang="0">
                    <a:pos x="75" y="120"/>
                  </a:cxn>
                  <a:cxn ang="0">
                    <a:pos x="80" y="110"/>
                  </a:cxn>
                  <a:cxn ang="0">
                    <a:pos x="84" y="107"/>
                  </a:cxn>
                  <a:cxn ang="0">
                    <a:pos x="94" y="104"/>
                  </a:cxn>
                  <a:cxn ang="0">
                    <a:pos x="94" y="101"/>
                  </a:cxn>
                  <a:cxn ang="0">
                    <a:pos x="94" y="90"/>
                  </a:cxn>
                  <a:cxn ang="0">
                    <a:pos x="98" y="82"/>
                  </a:cxn>
                  <a:cxn ang="0">
                    <a:pos x="100" y="80"/>
                  </a:cxn>
                  <a:cxn ang="0">
                    <a:pos x="108" y="77"/>
                  </a:cxn>
                  <a:cxn ang="0">
                    <a:pos x="112" y="72"/>
                  </a:cxn>
                  <a:cxn ang="0">
                    <a:pos x="114" y="69"/>
                  </a:cxn>
                  <a:cxn ang="0">
                    <a:pos x="125" y="53"/>
                  </a:cxn>
                  <a:cxn ang="0">
                    <a:pos x="128" y="49"/>
                  </a:cxn>
                  <a:cxn ang="0">
                    <a:pos x="127" y="45"/>
                  </a:cxn>
                  <a:cxn ang="0">
                    <a:pos x="125" y="45"/>
                  </a:cxn>
                  <a:cxn ang="0">
                    <a:pos x="117" y="36"/>
                  </a:cxn>
                  <a:cxn ang="0">
                    <a:pos x="111" y="27"/>
                  </a:cxn>
                  <a:cxn ang="0">
                    <a:pos x="101" y="25"/>
                  </a:cxn>
                  <a:cxn ang="0">
                    <a:pos x="88" y="20"/>
                  </a:cxn>
                  <a:cxn ang="0">
                    <a:pos x="84" y="17"/>
                  </a:cxn>
                  <a:cxn ang="0">
                    <a:pos x="78" y="10"/>
                  </a:cxn>
                  <a:cxn ang="0">
                    <a:pos x="70" y="3"/>
                  </a:cxn>
                </a:cxnLst>
                <a:rect l="0" t="0" r="r" b="b"/>
                <a:pathLst>
                  <a:path w="128" h="144">
                    <a:moveTo>
                      <a:pt x="64" y="3"/>
                    </a:moveTo>
                    <a:lnTo>
                      <a:pt x="64" y="16"/>
                    </a:lnTo>
                    <a:lnTo>
                      <a:pt x="54" y="29"/>
                    </a:lnTo>
                    <a:lnTo>
                      <a:pt x="48" y="42"/>
                    </a:lnTo>
                    <a:lnTo>
                      <a:pt x="48" y="42"/>
                    </a:lnTo>
                    <a:lnTo>
                      <a:pt x="51" y="42"/>
                    </a:lnTo>
                    <a:lnTo>
                      <a:pt x="51" y="42"/>
                    </a:lnTo>
                    <a:lnTo>
                      <a:pt x="54" y="43"/>
                    </a:lnTo>
                    <a:lnTo>
                      <a:pt x="57" y="46"/>
                    </a:lnTo>
                    <a:lnTo>
                      <a:pt x="60" y="50"/>
                    </a:lnTo>
                    <a:lnTo>
                      <a:pt x="60" y="53"/>
                    </a:lnTo>
                    <a:lnTo>
                      <a:pt x="60" y="53"/>
                    </a:lnTo>
                    <a:lnTo>
                      <a:pt x="55" y="70"/>
                    </a:lnTo>
                    <a:lnTo>
                      <a:pt x="51" y="82"/>
                    </a:lnTo>
                    <a:lnTo>
                      <a:pt x="48" y="87"/>
                    </a:lnTo>
                    <a:lnTo>
                      <a:pt x="48" y="87"/>
                    </a:lnTo>
                    <a:lnTo>
                      <a:pt x="31" y="93"/>
                    </a:lnTo>
                    <a:lnTo>
                      <a:pt x="0" y="103"/>
                    </a:lnTo>
                    <a:lnTo>
                      <a:pt x="0" y="103"/>
                    </a:lnTo>
                    <a:lnTo>
                      <a:pt x="20" y="144"/>
                    </a:lnTo>
                    <a:lnTo>
                      <a:pt x="20" y="144"/>
                    </a:lnTo>
                    <a:lnTo>
                      <a:pt x="24" y="141"/>
                    </a:lnTo>
                    <a:lnTo>
                      <a:pt x="24" y="141"/>
                    </a:lnTo>
                    <a:lnTo>
                      <a:pt x="30" y="140"/>
                    </a:lnTo>
                    <a:lnTo>
                      <a:pt x="37" y="138"/>
                    </a:lnTo>
                    <a:lnTo>
                      <a:pt x="44" y="138"/>
                    </a:lnTo>
                    <a:lnTo>
                      <a:pt x="50" y="137"/>
                    </a:lnTo>
                    <a:lnTo>
                      <a:pt x="50" y="137"/>
                    </a:lnTo>
                    <a:lnTo>
                      <a:pt x="51" y="137"/>
                    </a:lnTo>
                    <a:lnTo>
                      <a:pt x="53" y="136"/>
                    </a:lnTo>
                    <a:lnTo>
                      <a:pt x="53" y="133"/>
                    </a:lnTo>
                    <a:lnTo>
                      <a:pt x="53" y="128"/>
                    </a:lnTo>
                    <a:lnTo>
                      <a:pt x="55" y="124"/>
                    </a:lnTo>
                    <a:lnTo>
                      <a:pt x="55" y="124"/>
                    </a:lnTo>
                    <a:lnTo>
                      <a:pt x="61" y="123"/>
                    </a:lnTo>
                    <a:lnTo>
                      <a:pt x="65" y="123"/>
                    </a:lnTo>
                    <a:lnTo>
                      <a:pt x="70" y="123"/>
                    </a:lnTo>
                    <a:lnTo>
                      <a:pt x="74" y="121"/>
                    </a:lnTo>
                    <a:lnTo>
                      <a:pt x="74" y="121"/>
                    </a:lnTo>
                    <a:lnTo>
                      <a:pt x="75" y="120"/>
                    </a:lnTo>
                    <a:lnTo>
                      <a:pt x="78" y="114"/>
                    </a:lnTo>
                    <a:lnTo>
                      <a:pt x="80" y="110"/>
                    </a:lnTo>
                    <a:lnTo>
                      <a:pt x="84" y="107"/>
                    </a:lnTo>
                    <a:lnTo>
                      <a:pt x="84" y="107"/>
                    </a:lnTo>
                    <a:lnTo>
                      <a:pt x="91" y="106"/>
                    </a:lnTo>
                    <a:lnTo>
                      <a:pt x="94" y="104"/>
                    </a:lnTo>
                    <a:lnTo>
                      <a:pt x="94" y="101"/>
                    </a:lnTo>
                    <a:lnTo>
                      <a:pt x="94" y="101"/>
                    </a:lnTo>
                    <a:lnTo>
                      <a:pt x="94" y="97"/>
                    </a:lnTo>
                    <a:lnTo>
                      <a:pt x="94" y="90"/>
                    </a:lnTo>
                    <a:lnTo>
                      <a:pt x="97" y="83"/>
                    </a:lnTo>
                    <a:lnTo>
                      <a:pt x="98" y="82"/>
                    </a:lnTo>
                    <a:lnTo>
                      <a:pt x="100" y="80"/>
                    </a:lnTo>
                    <a:lnTo>
                      <a:pt x="100" y="80"/>
                    </a:lnTo>
                    <a:lnTo>
                      <a:pt x="104" y="79"/>
                    </a:lnTo>
                    <a:lnTo>
                      <a:pt x="108" y="77"/>
                    </a:lnTo>
                    <a:lnTo>
                      <a:pt x="111" y="74"/>
                    </a:lnTo>
                    <a:lnTo>
                      <a:pt x="112" y="72"/>
                    </a:lnTo>
                    <a:lnTo>
                      <a:pt x="112" y="72"/>
                    </a:lnTo>
                    <a:lnTo>
                      <a:pt x="114" y="69"/>
                    </a:lnTo>
                    <a:lnTo>
                      <a:pt x="118" y="63"/>
                    </a:lnTo>
                    <a:lnTo>
                      <a:pt x="125" y="53"/>
                    </a:lnTo>
                    <a:lnTo>
                      <a:pt x="125" y="53"/>
                    </a:lnTo>
                    <a:lnTo>
                      <a:pt x="128" y="49"/>
                    </a:lnTo>
                    <a:lnTo>
                      <a:pt x="128" y="46"/>
                    </a:lnTo>
                    <a:lnTo>
                      <a:pt x="127" y="45"/>
                    </a:lnTo>
                    <a:lnTo>
                      <a:pt x="125" y="45"/>
                    </a:lnTo>
                    <a:lnTo>
                      <a:pt x="125" y="45"/>
                    </a:lnTo>
                    <a:lnTo>
                      <a:pt x="121" y="42"/>
                    </a:lnTo>
                    <a:lnTo>
                      <a:pt x="117" y="36"/>
                    </a:lnTo>
                    <a:lnTo>
                      <a:pt x="111" y="27"/>
                    </a:lnTo>
                    <a:lnTo>
                      <a:pt x="111" y="27"/>
                    </a:lnTo>
                    <a:lnTo>
                      <a:pt x="108" y="25"/>
                    </a:lnTo>
                    <a:lnTo>
                      <a:pt x="101" y="25"/>
                    </a:lnTo>
                    <a:lnTo>
                      <a:pt x="92" y="22"/>
                    </a:lnTo>
                    <a:lnTo>
                      <a:pt x="88" y="20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1" y="13"/>
                    </a:lnTo>
                    <a:lnTo>
                      <a:pt x="78" y="10"/>
                    </a:lnTo>
                    <a:lnTo>
                      <a:pt x="75" y="0"/>
                    </a:lnTo>
                    <a:lnTo>
                      <a:pt x="70" y="3"/>
                    </a:lnTo>
                    <a:lnTo>
                      <a:pt x="64" y="3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96" name="Freeform 277">
                <a:extLst>
                  <a:ext uri="{FF2B5EF4-FFF2-40B4-BE49-F238E27FC236}">
                    <a16:creationId xmlns:a16="http://schemas.microsoft.com/office/drawing/2014/main" id="{C5729732-9474-48B9-CBD5-6638C39237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51025" y="3794018"/>
                <a:ext cx="28157" cy="40275"/>
              </a:xfrm>
              <a:custGeom>
                <a:avLst/>
                <a:gdLst/>
                <a:ahLst/>
                <a:cxnLst>
                  <a:cxn ang="0">
                    <a:pos x="14" y="25"/>
                  </a:cxn>
                  <a:cxn ang="0">
                    <a:pos x="14" y="25"/>
                  </a:cxn>
                  <a:cxn ang="0">
                    <a:pos x="14" y="23"/>
                  </a:cxn>
                  <a:cxn ang="0">
                    <a:pos x="14" y="20"/>
                  </a:cxn>
                  <a:cxn ang="0">
                    <a:pos x="14" y="20"/>
                  </a:cxn>
                  <a:cxn ang="0">
                    <a:pos x="15" y="15"/>
                  </a:cxn>
                  <a:cxn ang="0">
                    <a:pos x="17" y="8"/>
                  </a:cxn>
                  <a:cxn ang="0">
                    <a:pos x="15" y="3"/>
                  </a:cxn>
                  <a:cxn ang="0">
                    <a:pos x="14" y="1"/>
                  </a:cxn>
                  <a:cxn ang="0">
                    <a:pos x="12" y="0"/>
                  </a:cxn>
                  <a:cxn ang="0">
                    <a:pos x="12" y="0"/>
                  </a:cxn>
                  <a:cxn ang="0">
                    <a:pos x="10" y="0"/>
                  </a:cxn>
                  <a:cxn ang="0">
                    <a:pos x="7" y="1"/>
                  </a:cxn>
                  <a:cxn ang="0">
                    <a:pos x="4" y="5"/>
                  </a:cxn>
                  <a:cxn ang="0">
                    <a:pos x="2" y="11"/>
                  </a:cxn>
                  <a:cxn ang="0">
                    <a:pos x="1" y="15"/>
                  </a:cxn>
                  <a:cxn ang="0">
                    <a:pos x="1" y="15"/>
                  </a:cxn>
                  <a:cxn ang="0">
                    <a:pos x="1" y="15"/>
                  </a:cxn>
                  <a:cxn ang="0">
                    <a:pos x="0" y="15"/>
                  </a:cxn>
                  <a:cxn ang="0">
                    <a:pos x="0" y="15"/>
                  </a:cxn>
                  <a:cxn ang="0">
                    <a:pos x="2" y="21"/>
                  </a:cxn>
                  <a:cxn ang="0">
                    <a:pos x="7" y="24"/>
                  </a:cxn>
                  <a:cxn ang="0">
                    <a:pos x="10" y="25"/>
                  </a:cxn>
                  <a:cxn ang="0">
                    <a:pos x="14" y="25"/>
                  </a:cxn>
                  <a:cxn ang="0">
                    <a:pos x="14" y="25"/>
                  </a:cxn>
                </a:cxnLst>
                <a:rect l="0" t="0" r="r" b="b"/>
                <a:pathLst>
                  <a:path w="17" h="25">
                    <a:moveTo>
                      <a:pt x="14" y="25"/>
                    </a:moveTo>
                    <a:lnTo>
                      <a:pt x="14" y="25"/>
                    </a:lnTo>
                    <a:lnTo>
                      <a:pt x="14" y="23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5" y="15"/>
                    </a:lnTo>
                    <a:lnTo>
                      <a:pt x="17" y="8"/>
                    </a:lnTo>
                    <a:lnTo>
                      <a:pt x="15" y="3"/>
                    </a:lnTo>
                    <a:lnTo>
                      <a:pt x="14" y="1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10" y="0"/>
                    </a:lnTo>
                    <a:lnTo>
                      <a:pt x="7" y="1"/>
                    </a:lnTo>
                    <a:lnTo>
                      <a:pt x="4" y="5"/>
                    </a:lnTo>
                    <a:lnTo>
                      <a:pt x="2" y="11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2" y="21"/>
                    </a:lnTo>
                    <a:lnTo>
                      <a:pt x="7" y="24"/>
                    </a:lnTo>
                    <a:lnTo>
                      <a:pt x="10" y="25"/>
                    </a:lnTo>
                    <a:lnTo>
                      <a:pt x="14" y="25"/>
                    </a:lnTo>
                    <a:lnTo>
                      <a:pt x="14" y="2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97" name="Freeform 278">
                <a:extLst>
                  <a:ext uri="{FF2B5EF4-FFF2-40B4-BE49-F238E27FC236}">
                    <a16:creationId xmlns:a16="http://schemas.microsoft.com/office/drawing/2014/main" id="{2AFCD7F9-20DF-0063-BE62-F7C828C6E1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4150" y="3787574"/>
                <a:ext cx="125874" cy="98271"/>
              </a:xfrm>
              <a:custGeom>
                <a:avLst/>
                <a:gdLst/>
                <a:ahLst/>
                <a:cxnLst>
                  <a:cxn ang="0">
                    <a:pos x="12" y="56"/>
                  </a:cxn>
                  <a:cxn ang="0">
                    <a:pos x="12" y="56"/>
                  </a:cxn>
                  <a:cxn ang="0">
                    <a:pos x="28" y="59"/>
                  </a:cxn>
                  <a:cxn ang="0">
                    <a:pos x="49" y="61"/>
                  </a:cxn>
                  <a:cxn ang="0">
                    <a:pos x="55" y="48"/>
                  </a:cxn>
                  <a:cxn ang="0">
                    <a:pos x="65" y="35"/>
                  </a:cxn>
                  <a:cxn ang="0">
                    <a:pos x="65" y="22"/>
                  </a:cxn>
                  <a:cxn ang="0">
                    <a:pos x="71" y="22"/>
                  </a:cxn>
                  <a:cxn ang="0">
                    <a:pos x="76" y="19"/>
                  </a:cxn>
                  <a:cxn ang="0">
                    <a:pos x="76" y="19"/>
                  </a:cxn>
                  <a:cxn ang="0">
                    <a:pos x="73" y="5"/>
                  </a:cxn>
                  <a:cxn ang="0">
                    <a:pos x="73" y="1"/>
                  </a:cxn>
                  <a:cxn ang="0">
                    <a:pos x="72" y="0"/>
                  </a:cxn>
                  <a:cxn ang="0">
                    <a:pos x="72" y="0"/>
                  </a:cxn>
                  <a:cxn ang="0">
                    <a:pos x="69" y="1"/>
                  </a:cxn>
                  <a:cxn ang="0">
                    <a:pos x="64" y="7"/>
                  </a:cxn>
                  <a:cxn ang="0">
                    <a:pos x="58" y="14"/>
                  </a:cxn>
                  <a:cxn ang="0">
                    <a:pos x="54" y="21"/>
                  </a:cxn>
                  <a:cxn ang="0">
                    <a:pos x="54" y="21"/>
                  </a:cxn>
                  <a:cxn ang="0">
                    <a:pos x="48" y="27"/>
                  </a:cxn>
                  <a:cxn ang="0">
                    <a:pos x="41" y="32"/>
                  </a:cxn>
                  <a:cxn ang="0">
                    <a:pos x="32" y="35"/>
                  </a:cxn>
                  <a:cxn ang="0">
                    <a:pos x="22" y="35"/>
                  </a:cxn>
                  <a:cxn ang="0">
                    <a:pos x="22" y="35"/>
                  </a:cxn>
                  <a:cxn ang="0">
                    <a:pos x="15" y="35"/>
                  </a:cxn>
                  <a:cxn ang="0">
                    <a:pos x="9" y="36"/>
                  </a:cxn>
                  <a:cxn ang="0">
                    <a:pos x="4" y="39"/>
                  </a:cxn>
                  <a:cxn ang="0">
                    <a:pos x="4" y="39"/>
                  </a:cxn>
                  <a:cxn ang="0">
                    <a:pos x="2" y="41"/>
                  </a:cxn>
                  <a:cxn ang="0">
                    <a:pos x="0" y="39"/>
                  </a:cxn>
                  <a:cxn ang="0">
                    <a:pos x="0" y="39"/>
                  </a:cxn>
                  <a:cxn ang="0">
                    <a:pos x="2" y="45"/>
                  </a:cxn>
                  <a:cxn ang="0">
                    <a:pos x="7" y="51"/>
                  </a:cxn>
                  <a:cxn ang="0">
                    <a:pos x="12" y="56"/>
                  </a:cxn>
                  <a:cxn ang="0">
                    <a:pos x="12" y="56"/>
                  </a:cxn>
                </a:cxnLst>
                <a:rect l="0" t="0" r="r" b="b"/>
                <a:pathLst>
                  <a:path w="76" h="61">
                    <a:moveTo>
                      <a:pt x="12" y="56"/>
                    </a:moveTo>
                    <a:lnTo>
                      <a:pt x="12" y="56"/>
                    </a:lnTo>
                    <a:lnTo>
                      <a:pt x="28" y="59"/>
                    </a:lnTo>
                    <a:lnTo>
                      <a:pt x="49" y="61"/>
                    </a:lnTo>
                    <a:lnTo>
                      <a:pt x="55" y="48"/>
                    </a:lnTo>
                    <a:lnTo>
                      <a:pt x="65" y="35"/>
                    </a:lnTo>
                    <a:lnTo>
                      <a:pt x="65" y="22"/>
                    </a:lnTo>
                    <a:lnTo>
                      <a:pt x="71" y="22"/>
                    </a:lnTo>
                    <a:lnTo>
                      <a:pt x="76" y="19"/>
                    </a:lnTo>
                    <a:lnTo>
                      <a:pt x="76" y="19"/>
                    </a:lnTo>
                    <a:lnTo>
                      <a:pt x="73" y="5"/>
                    </a:lnTo>
                    <a:lnTo>
                      <a:pt x="73" y="1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69" y="1"/>
                    </a:lnTo>
                    <a:lnTo>
                      <a:pt x="64" y="7"/>
                    </a:lnTo>
                    <a:lnTo>
                      <a:pt x="58" y="14"/>
                    </a:lnTo>
                    <a:lnTo>
                      <a:pt x="54" y="21"/>
                    </a:lnTo>
                    <a:lnTo>
                      <a:pt x="54" y="21"/>
                    </a:lnTo>
                    <a:lnTo>
                      <a:pt x="48" y="27"/>
                    </a:lnTo>
                    <a:lnTo>
                      <a:pt x="41" y="32"/>
                    </a:lnTo>
                    <a:lnTo>
                      <a:pt x="32" y="35"/>
                    </a:lnTo>
                    <a:lnTo>
                      <a:pt x="22" y="35"/>
                    </a:lnTo>
                    <a:lnTo>
                      <a:pt x="22" y="35"/>
                    </a:lnTo>
                    <a:lnTo>
                      <a:pt x="15" y="35"/>
                    </a:lnTo>
                    <a:lnTo>
                      <a:pt x="9" y="36"/>
                    </a:lnTo>
                    <a:lnTo>
                      <a:pt x="4" y="39"/>
                    </a:lnTo>
                    <a:lnTo>
                      <a:pt x="4" y="39"/>
                    </a:lnTo>
                    <a:lnTo>
                      <a:pt x="2" y="41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2" y="45"/>
                    </a:lnTo>
                    <a:lnTo>
                      <a:pt x="7" y="51"/>
                    </a:lnTo>
                    <a:lnTo>
                      <a:pt x="12" y="56"/>
                    </a:lnTo>
                    <a:lnTo>
                      <a:pt x="12" y="56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99" name="Freeform 280">
                <a:extLst>
                  <a:ext uri="{FF2B5EF4-FFF2-40B4-BE49-F238E27FC236}">
                    <a16:creationId xmlns:a16="http://schemas.microsoft.com/office/drawing/2014/main" id="{954493A6-B4A9-5A58-D194-EE85CA20E6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13891" y="4364310"/>
                <a:ext cx="33125" cy="22554"/>
              </a:xfrm>
              <a:custGeom>
                <a:avLst/>
                <a:gdLst/>
                <a:ahLst/>
                <a:cxnLst>
                  <a:cxn ang="0">
                    <a:pos x="8" y="14"/>
                  </a:cxn>
                  <a:cxn ang="0">
                    <a:pos x="8" y="14"/>
                  </a:cxn>
                  <a:cxn ang="0">
                    <a:pos x="13" y="13"/>
                  </a:cxn>
                  <a:cxn ang="0">
                    <a:pos x="14" y="11"/>
                  </a:cxn>
                  <a:cxn ang="0">
                    <a:pos x="17" y="10"/>
                  </a:cxn>
                  <a:cxn ang="0">
                    <a:pos x="20" y="10"/>
                  </a:cxn>
                  <a:cxn ang="0">
                    <a:pos x="20" y="10"/>
                  </a:cxn>
                  <a:cxn ang="0">
                    <a:pos x="20" y="10"/>
                  </a:cxn>
                  <a:cxn ang="0">
                    <a:pos x="20" y="7"/>
                  </a:cxn>
                  <a:cxn ang="0">
                    <a:pos x="18" y="0"/>
                  </a:cxn>
                  <a:cxn ang="0">
                    <a:pos x="18" y="0"/>
                  </a:cxn>
                  <a:cxn ang="0">
                    <a:pos x="14" y="1"/>
                  </a:cxn>
                  <a:cxn ang="0">
                    <a:pos x="11" y="3"/>
                  </a:cxn>
                  <a:cxn ang="0">
                    <a:pos x="11" y="4"/>
                  </a:cxn>
                  <a:cxn ang="0">
                    <a:pos x="11" y="4"/>
                  </a:cxn>
                  <a:cxn ang="0">
                    <a:pos x="11" y="6"/>
                  </a:cxn>
                  <a:cxn ang="0">
                    <a:pos x="10" y="6"/>
                  </a:cxn>
                  <a:cxn ang="0">
                    <a:pos x="7" y="4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6" y="10"/>
                  </a:cxn>
                  <a:cxn ang="0">
                    <a:pos x="7" y="13"/>
                  </a:cxn>
                  <a:cxn ang="0">
                    <a:pos x="8" y="14"/>
                  </a:cxn>
                  <a:cxn ang="0">
                    <a:pos x="8" y="14"/>
                  </a:cxn>
                </a:cxnLst>
                <a:rect l="0" t="0" r="r" b="b"/>
                <a:pathLst>
                  <a:path w="20" h="14">
                    <a:moveTo>
                      <a:pt x="8" y="14"/>
                    </a:moveTo>
                    <a:lnTo>
                      <a:pt x="8" y="14"/>
                    </a:lnTo>
                    <a:lnTo>
                      <a:pt x="13" y="13"/>
                    </a:lnTo>
                    <a:lnTo>
                      <a:pt x="14" y="11"/>
                    </a:lnTo>
                    <a:lnTo>
                      <a:pt x="17" y="10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20" y="7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4" y="1"/>
                    </a:lnTo>
                    <a:lnTo>
                      <a:pt x="11" y="3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1" y="6"/>
                    </a:lnTo>
                    <a:lnTo>
                      <a:pt x="10" y="6"/>
                    </a:lnTo>
                    <a:lnTo>
                      <a:pt x="7" y="4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6" y="10"/>
                    </a:lnTo>
                    <a:lnTo>
                      <a:pt x="7" y="13"/>
                    </a:lnTo>
                    <a:lnTo>
                      <a:pt x="8" y="14"/>
                    </a:lnTo>
                    <a:lnTo>
                      <a:pt x="8" y="1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00" name="Freeform 281">
                <a:extLst>
                  <a:ext uri="{FF2B5EF4-FFF2-40B4-BE49-F238E27FC236}">
                    <a16:creationId xmlns:a16="http://schemas.microsoft.com/office/drawing/2014/main" id="{4B89CD70-A78E-FD51-DB31-437FF35D14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36339" y="3462154"/>
                <a:ext cx="260030" cy="244871"/>
              </a:xfrm>
              <a:custGeom>
                <a:avLst/>
                <a:gdLst/>
                <a:ahLst/>
                <a:cxnLst>
                  <a:cxn ang="0">
                    <a:pos x="134" y="135"/>
                  </a:cxn>
                  <a:cxn ang="0">
                    <a:pos x="140" y="132"/>
                  </a:cxn>
                  <a:cxn ang="0">
                    <a:pos x="150" y="139"/>
                  </a:cxn>
                  <a:cxn ang="0">
                    <a:pos x="157" y="135"/>
                  </a:cxn>
                  <a:cxn ang="0">
                    <a:pos x="148" y="125"/>
                  </a:cxn>
                  <a:cxn ang="0">
                    <a:pos x="147" y="119"/>
                  </a:cxn>
                  <a:cxn ang="0">
                    <a:pos x="143" y="110"/>
                  </a:cxn>
                  <a:cxn ang="0">
                    <a:pos x="144" y="106"/>
                  </a:cxn>
                  <a:cxn ang="0">
                    <a:pos x="143" y="101"/>
                  </a:cxn>
                  <a:cxn ang="0">
                    <a:pos x="136" y="91"/>
                  </a:cxn>
                  <a:cxn ang="0">
                    <a:pos x="126" y="86"/>
                  </a:cxn>
                  <a:cxn ang="0">
                    <a:pos x="118" y="79"/>
                  </a:cxn>
                  <a:cxn ang="0">
                    <a:pos x="116" y="73"/>
                  </a:cxn>
                  <a:cxn ang="0">
                    <a:pos x="109" y="68"/>
                  </a:cxn>
                  <a:cxn ang="0">
                    <a:pos x="109" y="55"/>
                  </a:cxn>
                  <a:cxn ang="0">
                    <a:pos x="111" y="48"/>
                  </a:cxn>
                  <a:cxn ang="0">
                    <a:pos x="114" y="42"/>
                  </a:cxn>
                  <a:cxn ang="0">
                    <a:pos x="117" y="39"/>
                  </a:cxn>
                  <a:cxn ang="0">
                    <a:pos x="117" y="34"/>
                  </a:cxn>
                  <a:cxn ang="0">
                    <a:pos x="110" y="28"/>
                  </a:cxn>
                  <a:cxn ang="0">
                    <a:pos x="104" y="25"/>
                  </a:cxn>
                  <a:cxn ang="0">
                    <a:pos x="101" y="18"/>
                  </a:cxn>
                  <a:cxn ang="0">
                    <a:pos x="97" y="8"/>
                  </a:cxn>
                  <a:cxn ang="0">
                    <a:pos x="94" y="8"/>
                  </a:cxn>
                  <a:cxn ang="0">
                    <a:pos x="83" y="4"/>
                  </a:cxn>
                  <a:cxn ang="0">
                    <a:pos x="79" y="2"/>
                  </a:cxn>
                  <a:cxn ang="0">
                    <a:pos x="70" y="0"/>
                  </a:cxn>
                  <a:cxn ang="0">
                    <a:pos x="62" y="1"/>
                  </a:cxn>
                  <a:cxn ang="0">
                    <a:pos x="57" y="5"/>
                  </a:cxn>
                  <a:cxn ang="0">
                    <a:pos x="44" y="14"/>
                  </a:cxn>
                  <a:cxn ang="0">
                    <a:pos x="39" y="19"/>
                  </a:cxn>
                  <a:cxn ang="0">
                    <a:pos x="40" y="31"/>
                  </a:cxn>
                  <a:cxn ang="0">
                    <a:pos x="39" y="36"/>
                  </a:cxn>
                  <a:cxn ang="0">
                    <a:pos x="39" y="46"/>
                  </a:cxn>
                  <a:cxn ang="0">
                    <a:pos x="35" y="55"/>
                  </a:cxn>
                  <a:cxn ang="0">
                    <a:pos x="0" y="73"/>
                  </a:cxn>
                  <a:cxn ang="0">
                    <a:pos x="5" y="98"/>
                  </a:cxn>
                  <a:cxn ang="0">
                    <a:pos x="17" y="98"/>
                  </a:cxn>
                  <a:cxn ang="0">
                    <a:pos x="33" y="106"/>
                  </a:cxn>
                  <a:cxn ang="0">
                    <a:pos x="69" y="129"/>
                  </a:cxn>
                  <a:cxn ang="0">
                    <a:pos x="93" y="147"/>
                  </a:cxn>
                  <a:cxn ang="0">
                    <a:pos x="107" y="150"/>
                  </a:cxn>
                  <a:cxn ang="0">
                    <a:pos x="128" y="143"/>
                  </a:cxn>
                </a:cxnLst>
                <a:rect l="0" t="0" r="r" b="b"/>
                <a:pathLst>
                  <a:path w="157" h="152">
                    <a:moveTo>
                      <a:pt x="131" y="137"/>
                    </a:moveTo>
                    <a:lnTo>
                      <a:pt x="131" y="137"/>
                    </a:lnTo>
                    <a:lnTo>
                      <a:pt x="134" y="135"/>
                    </a:lnTo>
                    <a:lnTo>
                      <a:pt x="136" y="133"/>
                    </a:lnTo>
                    <a:lnTo>
                      <a:pt x="140" y="132"/>
                    </a:lnTo>
                    <a:lnTo>
                      <a:pt x="140" y="132"/>
                    </a:lnTo>
                    <a:lnTo>
                      <a:pt x="141" y="132"/>
                    </a:lnTo>
                    <a:lnTo>
                      <a:pt x="144" y="133"/>
                    </a:lnTo>
                    <a:lnTo>
                      <a:pt x="150" y="139"/>
                    </a:lnTo>
                    <a:lnTo>
                      <a:pt x="150" y="139"/>
                    </a:lnTo>
                    <a:lnTo>
                      <a:pt x="153" y="136"/>
                    </a:lnTo>
                    <a:lnTo>
                      <a:pt x="157" y="135"/>
                    </a:lnTo>
                    <a:lnTo>
                      <a:pt x="157" y="135"/>
                    </a:lnTo>
                    <a:lnTo>
                      <a:pt x="151" y="128"/>
                    </a:lnTo>
                    <a:lnTo>
                      <a:pt x="148" y="125"/>
                    </a:lnTo>
                    <a:lnTo>
                      <a:pt x="148" y="122"/>
                    </a:lnTo>
                    <a:lnTo>
                      <a:pt x="148" y="122"/>
                    </a:lnTo>
                    <a:lnTo>
                      <a:pt x="147" y="119"/>
                    </a:lnTo>
                    <a:lnTo>
                      <a:pt x="146" y="116"/>
                    </a:lnTo>
                    <a:lnTo>
                      <a:pt x="143" y="113"/>
                    </a:lnTo>
                    <a:lnTo>
                      <a:pt x="143" y="110"/>
                    </a:lnTo>
                    <a:lnTo>
                      <a:pt x="143" y="110"/>
                    </a:lnTo>
                    <a:lnTo>
                      <a:pt x="143" y="109"/>
                    </a:lnTo>
                    <a:lnTo>
                      <a:pt x="144" y="106"/>
                    </a:lnTo>
                    <a:lnTo>
                      <a:pt x="144" y="103"/>
                    </a:lnTo>
                    <a:lnTo>
                      <a:pt x="143" y="101"/>
                    </a:lnTo>
                    <a:lnTo>
                      <a:pt x="143" y="101"/>
                    </a:lnTo>
                    <a:lnTo>
                      <a:pt x="140" y="95"/>
                    </a:lnTo>
                    <a:lnTo>
                      <a:pt x="138" y="92"/>
                    </a:lnTo>
                    <a:lnTo>
                      <a:pt x="136" y="91"/>
                    </a:lnTo>
                    <a:lnTo>
                      <a:pt x="136" y="91"/>
                    </a:lnTo>
                    <a:lnTo>
                      <a:pt x="131" y="89"/>
                    </a:lnTo>
                    <a:lnTo>
                      <a:pt x="126" y="86"/>
                    </a:lnTo>
                    <a:lnTo>
                      <a:pt x="120" y="82"/>
                    </a:lnTo>
                    <a:lnTo>
                      <a:pt x="118" y="81"/>
                    </a:lnTo>
                    <a:lnTo>
                      <a:pt x="118" y="79"/>
                    </a:lnTo>
                    <a:lnTo>
                      <a:pt x="118" y="79"/>
                    </a:lnTo>
                    <a:lnTo>
                      <a:pt x="117" y="76"/>
                    </a:lnTo>
                    <a:lnTo>
                      <a:pt x="116" y="73"/>
                    </a:lnTo>
                    <a:lnTo>
                      <a:pt x="110" y="71"/>
                    </a:lnTo>
                    <a:lnTo>
                      <a:pt x="110" y="71"/>
                    </a:lnTo>
                    <a:lnTo>
                      <a:pt x="109" y="68"/>
                    </a:lnTo>
                    <a:lnTo>
                      <a:pt x="107" y="64"/>
                    </a:lnTo>
                    <a:lnTo>
                      <a:pt x="107" y="58"/>
                    </a:lnTo>
                    <a:lnTo>
                      <a:pt x="109" y="55"/>
                    </a:lnTo>
                    <a:lnTo>
                      <a:pt x="109" y="55"/>
                    </a:lnTo>
                    <a:lnTo>
                      <a:pt x="110" y="52"/>
                    </a:lnTo>
                    <a:lnTo>
                      <a:pt x="111" y="48"/>
                    </a:lnTo>
                    <a:lnTo>
                      <a:pt x="113" y="45"/>
                    </a:lnTo>
                    <a:lnTo>
                      <a:pt x="114" y="44"/>
                    </a:lnTo>
                    <a:lnTo>
                      <a:pt x="114" y="42"/>
                    </a:lnTo>
                    <a:lnTo>
                      <a:pt x="114" y="42"/>
                    </a:lnTo>
                    <a:lnTo>
                      <a:pt x="117" y="42"/>
                    </a:lnTo>
                    <a:lnTo>
                      <a:pt x="117" y="39"/>
                    </a:lnTo>
                    <a:lnTo>
                      <a:pt x="117" y="36"/>
                    </a:lnTo>
                    <a:lnTo>
                      <a:pt x="117" y="34"/>
                    </a:lnTo>
                    <a:lnTo>
                      <a:pt x="117" y="34"/>
                    </a:lnTo>
                    <a:lnTo>
                      <a:pt x="117" y="31"/>
                    </a:lnTo>
                    <a:lnTo>
                      <a:pt x="116" y="29"/>
                    </a:lnTo>
                    <a:lnTo>
                      <a:pt x="110" y="28"/>
                    </a:lnTo>
                    <a:lnTo>
                      <a:pt x="110" y="28"/>
                    </a:lnTo>
                    <a:lnTo>
                      <a:pt x="107" y="27"/>
                    </a:lnTo>
                    <a:lnTo>
                      <a:pt x="104" y="25"/>
                    </a:lnTo>
                    <a:lnTo>
                      <a:pt x="103" y="21"/>
                    </a:lnTo>
                    <a:lnTo>
                      <a:pt x="101" y="18"/>
                    </a:lnTo>
                    <a:lnTo>
                      <a:pt x="101" y="18"/>
                    </a:lnTo>
                    <a:lnTo>
                      <a:pt x="100" y="15"/>
                    </a:lnTo>
                    <a:lnTo>
                      <a:pt x="99" y="11"/>
                    </a:lnTo>
                    <a:lnTo>
                      <a:pt x="97" y="8"/>
                    </a:lnTo>
                    <a:lnTo>
                      <a:pt x="96" y="5"/>
                    </a:lnTo>
                    <a:lnTo>
                      <a:pt x="96" y="5"/>
                    </a:lnTo>
                    <a:lnTo>
                      <a:pt x="94" y="8"/>
                    </a:lnTo>
                    <a:lnTo>
                      <a:pt x="93" y="8"/>
                    </a:lnTo>
                    <a:lnTo>
                      <a:pt x="89" y="7"/>
                    </a:lnTo>
                    <a:lnTo>
                      <a:pt x="83" y="4"/>
                    </a:lnTo>
                    <a:lnTo>
                      <a:pt x="80" y="2"/>
                    </a:lnTo>
                    <a:lnTo>
                      <a:pt x="79" y="2"/>
                    </a:lnTo>
                    <a:lnTo>
                      <a:pt x="79" y="2"/>
                    </a:lnTo>
                    <a:lnTo>
                      <a:pt x="76" y="2"/>
                    </a:lnTo>
                    <a:lnTo>
                      <a:pt x="73" y="2"/>
                    </a:lnTo>
                    <a:lnTo>
                      <a:pt x="70" y="0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62" y="1"/>
                    </a:lnTo>
                    <a:lnTo>
                      <a:pt x="60" y="2"/>
                    </a:lnTo>
                    <a:lnTo>
                      <a:pt x="57" y="5"/>
                    </a:lnTo>
                    <a:lnTo>
                      <a:pt x="57" y="5"/>
                    </a:lnTo>
                    <a:lnTo>
                      <a:pt x="49" y="12"/>
                    </a:lnTo>
                    <a:lnTo>
                      <a:pt x="49" y="12"/>
                    </a:lnTo>
                    <a:lnTo>
                      <a:pt x="44" y="14"/>
                    </a:lnTo>
                    <a:lnTo>
                      <a:pt x="40" y="17"/>
                    </a:lnTo>
                    <a:lnTo>
                      <a:pt x="39" y="19"/>
                    </a:lnTo>
                    <a:lnTo>
                      <a:pt x="39" y="19"/>
                    </a:lnTo>
                    <a:lnTo>
                      <a:pt x="37" y="24"/>
                    </a:lnTo>
                    <a:lnTo>
                      <a:pt x="39" y="28"/>
                    </a:lnTo>
                    <a:lnTo>
                      <a:pt x="40" y="31"/>
                    </a:lnTo>
                    <a:lnTo>
                      <a:pt x="39" y="34"/>
                    </a:lnTo>
                    <a:lnTo>
                      <a:pt x="39" y="34"/>
                    </a:lnTo>
                    <a:lnTo>
                      <a:pt x="39" y="36"/>
                    </a:lnTo>
                    <a:lnTo>
                      <a:pt x="37" y="39"/>
                    </a:lnTo>
                    <a:lnTo>
                      <a:pt x="39" y="46"/>
                    </a:lnTo>
                    <a:lnTo>
                      <a:pt x="39" y="46"/>
                    </a:lnTo>
                    <a:lnTo>
                      <a:pt x="37" y="48"/>
                    </a:lnTo>
                    <a:lnTo>
                      <a:pt x="36" y="52"/>
                    </a:lnTo>
                    <a:lnTo>
                      <a:pt x="35" y="55"/>
                    </a:lnTo>
                    <a:lnTo>
                      <a:pt x="35" y="55"/>
                    </a:lnTo>
                    <a:lnTo>
                      <a:pt x="0" y="73"/>
                    </a:lnTo>
                    <a:lnTo>
                      <a:pt x="0" y="73"/>
                    </a:lnTo>
                    <a:lnTo>
                      <a:pt x="2" y="82"/>
                    </a:lnTo>
                    <a:lnTo>
                      <a:pt x="2" y="82"/>
                    </a:lnTo>
                    <a:lnTo>
                      <a:pt x="5" y="98"/>
                    </a:lnTo>
                    <a:lnTo>
                      <a:pt x="5" y="98"/>
                    </a:lnTo>
                    <a:lnTo>
                      <a:pt x="12" y="96"/>
                    </a:lnTo>
                    <a:lnTo>
                      <a:pt x="17" y="98"/>
                    </a:lnTo>
                    <a:lnTo>
                      <a:pt x="17" y="98"/>
                    </a:lnTo>
                    <a:lnTo>
                      <a:pt x="25" y="101"/>
                    </a:lnTo>
                    <a:lnTo>
                      <a:pt x="33" y="106"/>
                    </a:lnTo>
                    <a:lnTo>
                      <a:pt x="49" y="116"/>
                    </a:lnTo>
                    <a:lnTo>
                      <a:pt x="49" y="116"/>
                    </a:lnTo>
                    <a:lnTo>
                      <a:pt x="69" y="129"/>
                    </a:lnTo>
                    <a:lnTo>
                      <a:pt x="87" y="145"/>
                    </a:lnTo>
                    <a:lnTo>
                      <a:pt x="87" y="145"/>
                    </a:lnTo>
                    <a:lnTo>
                      <a:pt x="93" y="147"/>
                    </a:lnTo>
                    <a:lnTo>
                      <a:pt x="97" y="149"/>
                    </a:lnTo>
                    <a:lnTo>
                      <a:pt x="107" y="150"/>
                    </a:lnTo>
                    <a:lnTo>
                      <a:pt x="107" y="150"/>
                    </a:lnTo>
                    <a:lnTo>
                      <a:pt x="126" y="152"/>
                    </a:lnTo>
                    <a:lnTo>
                      <a:pt x="126" y="152"/>
                    </a:lnTo>
                    <a:lnTo>
                      <a:pt x="128" y="143"/>
                    </a:lnTo>
                    <a:lnTo>
                      <a:pt x="131" y="137"/>
                    </a:lnTo>
                    <a:lnTo>
                      <a:pt x="131" y="13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01" name="Freeform 282">
                <a:extLst>
                  <a:ext uri="{FF2B5EF4-FFF2-40B4-BE49-F238E27FC236}">
                    <a16:creationId xmlns:a16="http://schemas.microsoft.com/office/drawing/2014/main" id="{B90E1BAB-C647-325E-D6C6-AC24AF9919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45025" y="3674805"/>
                <a:ext cx="48032" cy="48330"/>
              </a:xfrm>
              <a:custGeom>
                <a:avLst/>
                <a:gdLst/>
                <a:ahLst/>
                <a:cxnLst>
                  <a:cxn ang="0">
                    <a:pos x="10" y="21"/>
                  </a:cxn>
                  <a:cxn ang="0">
                    <a:pos x="17" y="28"/>
                  </a:cxn>
                  <a:cxn ang="0">
                    <a:pos x="29" y="30"/>
                  </a:cxn>
                  <a:cxn ang="0">
                    <a:pos x="29" y="30"/>
                  </a:cxn>
                  <a:cxn ang="0">
                    <a:pos x="25" y="17"/>
                  </a:cxn>
                  <a:cxn ang="0">
                    <a:pos x="22" y="8"/>
                  </a:cxn>
                  <a:cxn ang="0">
                    <a:pos x="22" y="8"/>
                  </a:cxn>
                  <a:cxn ang="0">
                    <a:pos x="24" y="7"/>
                  </a:cxn>
                  <a:cxn ang="0">
                    <a:pos x="24" y="7"/>
                  </a:cxn>
                  <a:cxn ang="0">
                    <a:pos x="18" y="1"/>
                  </a:cxn>
                  <a:cxn ang="0">
                    <a:pos x="15" y="0"/>
                  </a:cxn>
                  <a:cxn ang="0">
                    <a:pos x="14" y="0"/>
                  </a:cxn>
                  <a:cxn ang="0">
                    <a:pos x="14" y="0"/>
                  </a:cxn>
                  <a:cxn ang="0">
                    <a:pos x="10" y="1"/>
                  </a:cxn>
                  <a:cxn ang="0">
                    <a:pos x="8" y="3"/>
                  </a:cxn>
                  <a:cxn ang="0">
                    <a:pos x="5" y="5"/>
                  </a:cxn>
                  <a:cxn ang="0">
                    <a:pos x="5" y="5"/>
                  </a:cxn>
                  <a:cxn ang="0">
                    <a:pos x="2" y="11"/>
                  </a:cxn>
                  <a:cxn ang="0">
                    <a:pos x="0" y="20"/>
                  </a:cxn>
                  <a:cxn ang="0">
                    <a:pos x="0" y="20"/>
                  </a:cxn>
                  <a:cxn ang="0">
                    <a:pos x="10" y="21"/>
                  </a:cxn>
                  <a:cxn ang="0">
                    <a:pos x="10" y="21"/>
                  </a:cxn>
                </a:cxnLst>
                <a:rect l="0" t="0" r="r" b="b"/>
                <a:pathLst>
                  <a:path w="29" h="30">
                    <a:moveTo>
                      <a:pt x="10" y="21"/>
                    </a:moveTo>
                    <a:lnTo>
                      <a:pt x="17" y="28"/>
                    </a:lnTo>
                    <a:lnTo>
                      <a:pt x="29" y="30"/>
                    </a:lnTo>
                    <a:lnTo>
                      <a:pt x="29" y="30"/>
                    </a:lnTo>
                    <a:lnTo>
                      <a:pt x="25" y="17"/>
                    </a:lnTo>
                    <a:lnTo>
                      <a:pt x="22" y="8"/>
                    </a:lnTo>
                    <a:lnTo>
                      <a:pt x="22" y="8"/>
                    </a:lnTo>
                    <a:lnTo>
                      <a:pt x="24" y="7"/>
                    </a:lnTo>
                    <a:lnTo>
                      <a:pt x="24" y="7"/>
                    </a:lnTo>
                    <a:lnTo>
                      <a:pt x="18" y="1"/>
                    </a:lnTo>
                    <a:lnTo>
                      <a:pt x="15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0" y="1"/>
                    </a:lnTo>
                    <a:lnTo>
                      <a:pt x="8" y="3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2" y="11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10" y="21"/>
                    </a:lnTo>
                    <a:lnTo>
                      <a:pt x="10" y="21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02" name="Freeform 283">
                <a:extLst>
                  <a:ext uri="{FF2B5EF4-FFF2-40B4-BE49-F238E27FC236}">
                    <a16:creationId xmlns:a16="http://schemas.microsoft.com/office/drawing/2014/main" id="{7E530A01-B7C3-F30B-296B-303E4A7AAB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91876" y="3023963"/>
                <a:ext cx="380936" cy="314144"/>
              </a:xfrm>
              <a:custGeom>
                <a:avLst/>
                <a:gdLst/>
                <a:ahLst/>
                <a:cxnLst>
                  <a:cxn ang="0">
                    <a:pos x="195" y="41"/>
                  </a:cxn>
                  <a:cxn ang="0">
                    <a:pos x="181" y="35"/>
                  </a:cxn>
                  <a:cxn ang="0">
                    <a:pos x="164" y="31"/>
                  </a:cxn>
                  <a:cxn ang="0">
                    <a:pos x="157" y="25"/>
                  </a:cxn>
                  <a:cxn ang="0">
                    <a:pos x="148" y="24"/>
                  </a:cxn>
                  <a:cxn ang="0">
                    <a:pos x="144" y="20"/>
                  </a:cxn>
                  <a:cxn ang="0">
                    <a:pos x="128" y="10"/>
                  </a:cxn>
                  <a:cxn ang="0">
                    <a:pos x="122" y="7"/>
                  </a:cxn>
                  <a:cxn ang="0">
                    <a:pos x="117" y="0"/>
                  </a:cxn>
                  <a:cxn ang="0">
                    <a:pos x="104" y="8"/>
                  </a:cxn>
                  <a:cxn ang="0">
                    <a:pos x="100" y="23"/>
                  </a:cxn>
                  <a:cxn ang="0">
                    <a:pos x="80" y="30"/>
                  </a:cxn>
                  <a:cxn ang="0">
                    <a:pos x="65" y="37"/>
                  </a:cxn>
                  <a:cxn ang="0">
                    <a:pos x="54" y="28"/>
                  </a:cxn>
                  <a:cxn ang="0">
                    <a:pos x="47" y="35"/>
                  </a:cxn>
                  <a:cxn ang="0">
                    <a:pos x="50" y="52"/>
                  </a:cxn>
                  <a:cxn ang="0">
                    <a:pos x="36" y="52"/>
                  </a:cxn>
                  <a:cxn ang="0">
                    <a:pos x="26" y="48"/>
                  </a:cxn>
                  <a:cxn ang="0">
                    <a:pos x="10" y="50"/>
                  </a:cxn>
                  <a:cxn ang="0">
                    <a:pos x="0" y="57"/>
                  </a:cxn>
                  <a:cxn ang="0">
                    <a:pos x="3" y="67"/>
                  </a:cxn>
                  <a:cxn ang="0">
                    <a:pos x="24" y="74"/>
                  </a:cxn>
                  <a:cxn ang="0">
                    <a:pos x="37" y="78"/>
                  </a:cxn>
                  <a:cxn ang="0">
                    <a:pos x="44" y="89"/>
                  </a:cxn>
                  <a:cxn ang="0">
                    <a:pos x="58" y="101"/>
                  </a:cxn>
                  <a:cxn ang="0">
                    <a:pos x="60" y="115"/>
                  </a:cxn>
                  <a:cxn ang="0">
                    <a:pos x="57" y="136"/>
                  </a:cxn>
                  <a:cxn ang="0">
                    <a:pos x="48" y="159"/>
                  </a:cxn>
                  <a:cxn ang="0">
                    <a:pos x="74" y="170"/>
                  </a:cxn>
                  <a:cxn ang="0">
                    <a:pos x="85" y="170"/>
                  </a:cxn>
                  <a:cxn ang="0">
                    <a:pos x="94" y="172"/>
                  </a:cxn>
                  <a:cxn ang="0">
                    <a:pos x="121" y="178"/>
                  </a:cxn>
                  <a:cxn ang="0">
                    <a:pos x="128" y="169"/>
                  </a:cxn>
                  <a:cxn ang="0">
                    <a:pos x="141" y="156"/>
                  </a:cxn>
                  <a:cxn ang="0">
                    <a:pos x="171" y="163"/>
                  </a:cxn>
                  <a:cxn ang="0">
                    <a:pos x="189" y="158"/>
                  </a:cxn>
                  <a:cxn ang="0">
                    <a:pos x="201" y="145"/>
                  </a:cxn>
                  <a:cxn ang="0">
                    <a:pos x="191" y="142"/>
                  </a:cxn>
                  <a:cxn ang="0">
                    <a:pos x="191" y="132"/>
                  </a:cxn>
                  <a:cxn ang="0">
                    <a:pos x="185" y="124"/>
                  </a:cxn>
                  <a:cxn ang="0">
                    <a:pos x="192" y="116"/>
                  </a:cxn>
                  <a:cxn ang="0">
                    <a:pos x="191" y="108"/>
                  </a:cxn>
                  <a:cxn ang="0">
                    <a:pos x="188" y="101"/>
                  </a:cxn>
                  <a:cxn ang="0">
                    <a:pos x="181" y="99"/>
                  </a:cxn>
                  <a:cxn ang="0">
                    <a:pos x="178" y="95"/>
                  </a:cxn>
                  <a:cxn ang="0">
                    <a:pos x="188" y="82"/>
                  </a:cxn>
                  <a:cxn ang="0">
                    <a:pos x="196" y="75"/>
                  </a:cxn>
                  <a:cxn ang="0">
                    <a:pos x="202" y="57"/>
                  </a:cxn>
                  <a:cxn ang="0">
                    <a:pos x="208" y="45"/>
                  </a:cxn>
                  <a:cxn ang="0">
                    <a:pos x="229" y="165"/>
                  </a:cxn>
                  <a:cxn ang="0">
                    <a:pos x="219" y="173"/>
                  </a:cxn>
                  <a:cxn ang="0">
                    <a:pos x="223" y="195"/>
                  </a:cxn>
                  <a:cxn ang="0">
                    <a:pos x="230" y="180"/>
                  </a:cxn>
                </a:cxnLst>
                <a:rect l="0" t="0" r="r" b="b"/>
                <a:pathLst>
                  <a:path w="230" h="195">
                    <a:moveTo>
                      <a:pt x="203" y="44"/>
                    </a:moveTo>
                    <a:lnTo>
                      <a:pt x="203" y="44"/>
                    </a:lnTo>
                    <a:lnTo>
                      <a:pt x="201" y="44"/>
                    </a:lnTo>
                    <a:lnTo>
                      <a:pt x="198" y="42"/>
                    </a:lnTo>
                    <a:lnTo>
                      <a:pt x="195" y="41"/>
                    </a:lnTo>
                    <a:lnTo>
                      <a:pt x="195" y="41"/>
                    </a:lnTo>
                    <a:lnTo>
                      <a:pt x="189" y="40"/>
                    </a:lnTo>
                    <a:lnTo>
                      <a:pt x="185" y="37"/>
                    </a:lnTo>
                    <a:lnTo>
                      <a:pt x="185" y="37"/>
                    </a:lnTo>
                    <a:lnTo>
                      <a:pt x="181" y="35"/>
                    </a:lnTo>
                    <a:lnTo>
                      <a:pt x="176" y="34"/>
                    </a:lnTo>
                    <a:lnTo>
                      <a:pt x="168" y="34"/>
                    </a:lnTo>
                    <a:lnTo>
                      <a:pt x="168" y="34"/>
                    </a:lnTo>
                    <a:lnTo>
                      <a:pt x="165" y="33"/>
                    </a:lnTo>
                    <a:lnTo>
                      <a:pt x="164" y="31"/>
                    </a:lnTo>
                    <a:lnTo>
                      <a:pt x="162" y="30"/>
                    </a:lnTo>
                    <a:lnTo>
                      <a:pt x="159" y="28"/>
                    </a:lnTo>
                    <a:lnTo>
                      <a:pt x="159" y="28"/>
                    </a:lnTo>
                    <a:lnTo>
                      <a:pt x="158" y="28"/>
                    </a:lnTo>
                    <a:lnTo>
                      <a:pt x="157" y="25"/>
                    </a:lnTo>
                    <a:lnTo>
                      <a:pt x="155" y="21"/>
                    </a:lnTo>
                    <a:lnTo>
                      <a:pt x="155" y="21"/>
                    </a:lnTo>
                    <a:lnTo>
                      <a:pt x="154" y="20"/>
                    </a:lnTo>
                    <a:lnTo>
                      <a:pt x="152" y="21"/>
                    </a:lnTo>
                    <a:lnTo>
                      <a:pt x="148" y="24"/>
                    </a:lnTo>
                    <a:lnTo>
                      <a:pt x="148" y="24"/>
                    </a:lnTo>
                    <a:lnTo>
                      <a:pt x="145" y="24"/>
                    </a:lnTo>
                    <a:lnTo>
                      <a:pt x="144" y="23"/>
                    </a:lnTo>
                    <a:lnTo>
                      <a:pt x="144" y="20"/>
                    </a:lnTo>
                    <a:lnTo>
                      <a:pt x="144" y="20"/>
                    </a:lnTo>
                    <a:lnTo>
                      <a:pt x="142" y="18"/>
                    </a:lnTo>
                    <a:lnTo>
                      <a:pt x="139" y="15"/>
                    </a:lnTo>
                    <a:lnTo>
                      <a:pt x="134" y="13"/>
                    </a:lnTo>
                    <a:lnTo>
                      <a:pt x="134" y="13"/>
                    </a:lnTo>
                    <a:lnTo>
                      <a:pt x="128" y="10"/>
                    </a:lnTo>
                    <a:lnTo>
                      <a:pt x="127" y="8"/>
                    </a:lnTo>
                    <a:lnTo>
                      <a:pt x="125" y="8"/>
                    </a:lnTo>
                    <a:lnTo>
                      <a:pt x="125" y="8"/>
                    </a:lnTo>
                    <a:lnTo>
                      <a:pt x="124" y="8"/>
                    </a:lnTo>
                    <a:lnTo>
                      <a:pt x="122" y="7"/>
                    </a:lnTo>
                    <a:lnTo>
                      <a:pt x="120" y="3"/>
                    </a:lnTo>
                    <a:lnTo>
                      <a:pt x="120" y="3"/>
                    </a:lnTo>
                    <a:lnTo>
                      <a:pt x="118" y="1"/>
                    </a:lnTo>
                    <a:lnTo>
                      <a:pt x="117" y="0"/>
                    </a:lnTo>
                    <a:lnTo>
                      <a:pt x="117" y="0"/>
                    </a:lnTo>
                    <a:lnTo>
                      <a:pt x="114" y="0"/>
                    </a:lnTo>
                    <a:lnTo>
                      <a:pt x="114" y="0"/>
                    </a:lnTo>
                    <a:lnTo>
                      <a:pt x="110" y="1"/>
                    </a:lnTo>
                    <a:lnTo>
                      <a:pt x="107" y="4"/>
                    </a:lnTo>
                    <a:lnTo>
                      <a:pt x="104" y="8"/>
                    </a:lnTo>
                    <a:lnTo>
                      <a:pt x="104" y="14"/>
                    </a:lnTo>
                    <a:lnTo>
                      <a:pt x="104" y="14"/>
                    </a:lnTo>
                    <a:lnTo>
                      <a:pt x="104" y="17"/>
                    </a:lnTo>
                    <a:lnTo>
                      <a:pt x="102" y="20"/>
                    </a:lnTo>
                    <a:lnTo>
                      <a:pt x="100" y="23"/>
                    </a:lnTo>
                    <a:lnTo>
                      <a:pt x="94" y="24"/>
                    </a:lnTo>
                    <a:lnTo>
                      <a:pt x="87" y="25"/>
                    </a:lnTo>
                    <a:lnTo>
                      <a:pt x="87" y="25"/>
                    </a:lnTo>
                    <a:lnTo>
                      <a:pt x="83" y="27"/>
                    </a:lnTo>
                    <a:lnTo>
                      <a:pt x="80" y="30"/>
                    </a:lnTo>
                    <a:lnTo>
                      <a:pt x="78" y="34"/>
                    </a:lnTo>
                    <a:lnTo>
                      <a:pt x="77" y="37"/>
                    </a:lnTo>
                    <a:lnTo>
                      <a:pt x="77" y="37"/>
                    </a:lnTo>
                    <a:lnTo>
                      <a:pt x="73" y="38"/>
                    </a:lnTo>
                    <a:lnTo>
                      <a:pt x="65" y="37"/>
                    </a:lnTo>
                    <a:lnTo>
                      <a:pt x="60" y="34"/>
                    </a:lnTo>
                    <a:lnTo>
                      <a:pt x="57" y="30"/>
                    </a:lnTo>
                    <a:lnTo>
                      <a:pt x="57" y="30"/>
                    </a:lnTo>
                    <a:lnTo>
                      <a:pt x="56" y="28"/>
                    </a:lnTo>
                    <a:lnTo>
                      <a:pt x="54" y="28"/>
                    </a:lnTo>
                    <a:lnTo>
                      <a:pt x="50" y="28"/>
                    </a:lnTo>
                    <a:lnTo>
                      <a:pt x="47" y="31"/>
                    </a:lnTo>
                    <a:lnTo>
                      <a:pt x="46" y="34"/>
                    </a:lnTo>
                    <a:lnTo>
                      <a:pt x="47" y="35"/>
                    </a:lnTo>
                    <a:lnTo>
                      <a:pt x="47" y="35"/>
                    </a:lnTo>
                    <a:lnTo>
                      <a:pt x="51" y="41"/>
                    </a:lnTo>
                    <a:lnTo>
                      <a:pt x="51" y="45"/>
                    </a:lnTo>
                    <a:lnTo>
                      <a:pt x="51" y="50"/>
                    </a:lnTo>
                    <a:lnTo>
                      <a:pt x="50" y="52"/>
                    </a:lnTo>
                    <a:lnTo>
                      <a:pt x="50" y="52"/>
                    </a:lnTo>
                    <a:lnTo>
                      <a:pt x="47" y="54"/>
                    </a:lnTo>
                    <a:lnTo>
                      <a:pt x="43" y="52"/>
                    </a:lnTo>
                    <a:lnTo>
                      <a:pt x="40" y="51"/>
                    </a:lnTo>
                    <a:lnTo>
                      <a:pt x="36" y="52"/>
                    </a:lnTo>
                    <a:lnTo>
                      <a:pt x="36" y="52"/>
                    </a:lnTo>
                    <a:lnTo>
                      <a:pt x="33" y="52"/>
                    </a:lnTo>
                    <a:lnTo>
                      <a:pt x="31" y="52"/>
                    </a:lnTo>
                    <a:lnTo>
                      <a:pt x="28" y="50"/>
                    </a:lnTo>
                    <a:lnTo>
                      <a:pt x="26" y="48"/>
                    </a:lnTo>
                    <a:lnTo>
                      <a:pt x="26" y="48"/>
                    </a:lnTo>
                    <a:lnTo>
                      <a:pt x="23" y="47"/>
                    </a:lnTo>
                    <a:lnTo>
                      <a:pt x="19" y="48"/>
                    </a:lnTo>
                    <a:lnTo>
                      <a:pt x="16" y="50"/>
                    </a:lnTo>
                    <a:lnTo>
                      <a:pt x="10" y="50"/>
                    </a:lnTo>
                    <a:lnTo>
                      <a:pt x="10" y="50"/>
                    </a:lnTo>
                    <a:lnTo>
                      <a:pt x="4" y="50"/>
                    </a:lnTo>
                    <a:lnTo>
                      <a:pt x="1" y="51"/>
                    </a:lnTo>
                    <a:lnTo>
                      <a:pt x="0" y="54"/>
                    </a:lnTo>
                    <a:lnTo>
                      <a:pt x="0" y="57"/>
                    </a:lnTo>
                    <a:lnTo>
                      <a:pt x="0" y="57"/>
                    </a:lnTo>
                    <a:lnTo>
                      <a:pt x="1" y="60"/>
                    </a:lnTo>
                    <a:lnTo>
                      <a:pt x="1" y="62"/>
                    </a:lnTo>
                    <a:lnTo>
                      <a:pt x="1" y="64"/>
                    </a:lnTo>
                    <a:lnTo>
                      <a:pt x="3" y="67"/>
                    </a:lnTo>
                    <a:lnTo>
                      <a:pt x="3" y="67"/>
                    </a:lnTo>
                    <a:lnTo>
                      <a:pt x="6" y="68"/>
                    </a:lnTo>
                    <a:lnTo>
                      <a:pt x="11" y="69"/>
                    </a:lnTo>
                    <a:lnTo>
                      <a:pt x="17" y="71"/>
                    </a:lnTo>
                    <a:lnTo>
                      <a:pt x="24" y="74"/>
                    </a:lnTo>
                    <a:lnTo>
                      <a:pt x="24" y="74"/>
                    </a:lnTo>
                    <a:lnTo>
                      <a:pt x="28" y="75"/>
                    </a:lnTo>
                    <a:lnTo>
                      <a:pt x="31" y="77"/>
                    </a:lnTo>
                    <a:lnTo>
                      <a:pt x="34" y="77"/>
                    </a:lnTo>
                    <a:lnTo>
                      <a:pt x="37" y="78"/>
                    </a:lnTo>
                    <a:lnTo>
                      <a:pt x="37" y="78"/>
                    </a:lnTo>
                    <a:lnTo>
                      <a:pt x="41" y="79"/>
                    </a:lnTo>
                    <a:lnTo>
                      <a:pt x="43" y="81"/>
                    </a:lnTo>
                    <a:lnTo>
                      <a:pt x="43" y="85"/>
                    </a:lnTo>
                    <a:lnTo>
                      <a:pt x="43" y="85"/>
                    </a:lnTo>
                    <a:lnTo>
                      <a:pt x="44" y="89"/>
                    </a:lnTo>
                    <a:lnTo>
                      <a:pt x="46" y="92"/>
                    </a:lnTo>
                    <a:lnTo>
                      <a:pt x="50" y="97"/>
                    </a:lnTo>
                    <a:lnTo>
                      <a:pt x="56" y="98"/>
                    </a:lnTo>
                    <a:lnTo>
                      <a:pt x="56" y="98"/>
                    </a:lnTo>
                    <a:lnTo>
                      <a:pt x="58" y="101"/>
                    </a:lnTo>
                    <a:lnTo>
                      <a:pt x="60" y="104"/>
                    </a:lnTo>
                    <a:lnTo>
                      <a:pt x="58" y="106"/>
                    </a:lnTo>
                    <a:lnTo>
                      <a:pt x="60" y="111"/>
                    </a:lnTo>
                    <a:lnTo>
                      <a:pt x="60" y="111"/>
                    </a:lnTo>
                    <a:lnTo>
                      <a:pt x="60" y="115"/>
                    </a:lnTo>
                    <a:lnTo>
                      <a:pt x="58" y="121"/>
                    </a:lnTo>
                    <a:lnTo>
                      <a:pt x="57" y="125"/>
                    </a:lnTo>
                    <a:lnTo>
                      <a:pt x="57" y="131"/>
                    </a:lnTo>
                    <a:lnTo>
                      <a:pt x="57" y="131"/>
                    </a:lnTo>
                    <a:lnTo>
                      <a:pt x="57" y="136"/>
                    </a:lnTo>
                    <a:lnTo>
                      <a:pt x="56" y="146"/>
                    </a:lnTo>
                    <a:lnTo>
                      <a:pt x="53" y="155"/>
                    </a:lnTo>
                    <a:lnTo>
                      <a:pt x="50" y="159"/>
                    </a:lnTo>
                    <a:lnTo>
                      <a:pt x="50" y="159"/>
                    </a:lnTo>
                    <a:lnTo>
                      <a:pt x="48" y="159"/>
                    </a:lnTo>
                    <a:lnTo>
                      <a:pt x="48" y="159"/>
                    </a:lnTo>
                    <a:lnTo>
                      <a:pt x="58" y="163"/>
                    </a:lnTo>
                    <a:lnTo>
                      <a:pt x="58" y="163"/>
                    </a:lnTo>
                    <a:lnTo>
                      <a:pt x="65" y="168"/>
                    </a:lnTo>
                    <a:lnTo>
                      <a:pt x="74" y="170"/>
                    </a:lnTo>
                    <a:lnTo>
                      <a:pt x="74" y="170"/>
                    </a:lnTo>
                    <a:lnTo>
                      <a:pt x="77" y="173"/>
                    </a:lnTo>
                    <a:lnTo>
                      <a:pt x="81" y="173"/>
                    </a:lnTo>
                    <a:lnTo>
                      <a:pt x="85" y="172"/>
                    </a:lnTo>
                    <a:lnTo>
                      <a:pt x="85" y="170"/>
                    </a:lnTo>
                    <a:lnTo>
                      <a:pt x="85" y="170"/>
                    </a:lnTo>
                    <a:lnTo>
                      <a:pt x="87" y="169"/>
                    </a:lnTo>
                    <a:lnTo>
                      <a:pt x="88" y="169"/>
                    </a:lnTo>
                    <a:lnTo>
                      <a:pt x="94" y="172"/>
                    </a:lnTo>
                    <a:lnTo>
                      <a:pt x="94" y="172"/>
                    </a:lnTo>
                    <a:lnTo>
                      <a:pt x="97" y="173"/>
                    </a:lnTo>
                    <a:lnTo>
                      <a:pt x="102" y="175"/>
                    </a:lnTo>
                    <a:lnTo>
                      <a:pt x="112" y="176"/>
                    </a:lnTo>
                    <a:lnTo>
                      <a:pt x="112" y="176"/>
                    </a:lnTo>
                    <a:lnTo>
                      <a:pt x="121" y="178"/>
                    </a:lnTo>
                    <a:lnTo>
                      <a:pt x="129" y="176"/>
                    </a:lnTo>
                    <a:lnTo>
                      <a:pt x="129" y="176"/>
                    </a:lnTo>
                    <a:lnTo>
                      <a:pt x="128" y="173"/>
                    </a:lnTo>
                    <a:lnTo>
                      <a:pt x="128" y="173"/>
                    </a:lnTo>
                    <a:lnTo>
                      <a:pt x="128" y="169"/>
                    </a:lnTo>
                    <a:lnTo>
                      <a:pt x="128" y="166"/>
                    </a:lnTo>
                    <a:lnTo>
                      <a:pt x="131" y="162"/>
                    </a:lnTo>
                    <a:lnTo>
                      <a:pt x="135" y="159"/>
                    </a:lnTo>
                    <a:lnTo>
                      <a:pt x="141" y="156"/>
                    </a:lnTo>
                    <a:lnTo>
                      <a:pt x="141" y="156"/>
                    </a:lnTo>
                    <a:lnTo>
                      <a:pt x="148" y="156"/>
                    </a:lnTo>
                    <a:lnTo>
                      <a:pt x="158" y="159"/>
                    </a:lnTo>
                    <a:lnTo>
                      <a:pt x="165" y="161"/>
                    </a:lnTo>
                    <a:lnTo>
                      <a:pt x="171" y="163"/>
                    </a:lnTo>
                    <a:lnTo>
                      <a:pt x="171" y="163"/>
                    </a:lnTo>
                    <a:lnTo>
                      <a:pt x="175" y="165"/>
                    </a:lnTo>
                    <a:lnTo>
                      <a:pt x="179" y="165"/>
                    </a:lnTo>
                    <a:lnTo>
                      <a:pt x="184" y="162"/>
                    </a:lnTo>
                    <a:lnTo>
                      <a:pt x="189" y="158"/>
                    </a:lnTo>
                    <a:lnTo>
                      <a:pt x="189" y="158"/>
                    </a:lnTo>
                    <a:lnTo>
                      <a:pt x="195" y="152"/>
                    </a:lnTo>
                    <a:lnTo>
                      <a:pt x="199" y="151"/>
                    </a:lnTo>
                    <a:lnTo>
                      <a:pt x="199" y="151"/>
                    </a:lnTo>
                    <a:lnTo>
                      <a:pt x="201" y="145"/>
                    </a:lnTo>
                    <a:lnTo>
                      <a:pt x="201" y="145"/>
                    </a:lnTo>
                    <a:lnTo>
                      <a:pt x="201" y="143"/>
                    </a:lnTo>
                    <a:lnTo>
                      <a:pt x="199" y="143"/>
                    </a:lnTo>
                    <a:lnTo>
                      <a:pt x="193" y="142"/>
                    </a:lnTo>
                    <a:lnTo>
                      <a:pt x="193" y="142"/>
                    </a:lnTo>
                    <a:lnTo>
                      <a:pt x="191" y="142"/>
                    </a:lnTo>
                    <a:lnTo>
                      <a:pt x="189" y="141"/>
                    </a:lnTo>
                    <a:lnTo>
                      <a:pt x="189" y="138"/>
                    </a:lnTo>
                    <a:lnTo>
                      <a:pt x="191" y="135"/>
                    </a:lnTo>
                    <a:lnTo>
                      <a:pt x="191" y="135"/>
                    </a:lnTo>
                    <a:lnTo>
                      <a:pt x="191" y="132"/>
                    </a:lnTo>
                    <a:lnTo>
                      <a:pt x="189" y="131"/>
                    </a:lnTo>
                    <a:lnTo>
                      <a:pt x="185" y="126"/>
                    </a:lnTo>
                    <a:lnTo>
                      <a:pt x="185" y="126"/>
                    </a:lnTo>
                    <a:lnTo>
                      <a:pt x="185" y="125"/>
                    </a:lnTo>
                    <a:lnTo>
                      <a:pt x="185" y="124"/>
                    </a:lnTo>
                    <a:lnTo>
                      <a:pt x="189" y="122"/>
                    </a:lnTo>
                    <a:lnTo>
                      <a:pt x="189" y="122"/>
                    </a:lnTo>
                    <a:lnTo>
                      <a:pt x="192" y="119"/>
                    </a:lnTo>
                    <a:lnTo>
                      <a:pt x="192" y="118"/>
                    </a:lnTo>
                    <a:lnTo>
                      <a:pt x="192" y="116"/>
                    </a:lnTo>
                    <a:lnTo>
                      <a:pt x="192" y="116"/>
                    </a:lnTo>
                    <a:lnTo>
                      <a:pt x="189" y="114"/>
                    </a:lnTo>
                    <a:lnTo>
                      <a:pt x="189" y="111"/>
                    </a:lnTo>
                    <a:lnTo>
                      <a:pt x="191" y="108"/>
                    </a:lnTo>
                    <a:lnTo>
                      <a:pt x="191" y="108"/>
                    </a:lnTo>
                    <a:lnTo>
                      <a:pt x="191" y="106"/>
                    </a:lnTo>
                    <a:lnTo>
                      <a:pt x="189" y="104"/>
                    </a:lnTo>
                    <a:lnTo>
                      <a:pt x="188" y="102"/>
                    </a:lnTo>
                    <a:lnTo>
                      <a:pt x="188" y="101"/>
                    </a:lnTo>
                    <a:lnTo>
                      <a:pt x="188" y="101"/>
                    </a:lnTo>
                    <a:lnTo>
                      <a:pt x="186" y="98"/>
                    </a:lnTo>
                    <a:lnTo>
                      <a:pt x="185" y="98"/>
                    </a:lnTo>
                    <a:lnTo>
                      <a:pt x="182" y="98"/>
                    </a:lnTo>
                    <a:lnTo>
                      <a:pt x="181" y="99"/>
                    </a:lnTo>
                    <a:lnTo>
                      <a:pt x="181" y="99"/>
                    </a:lnTo>
                    <a:lnTo>
                      <a:pt x="178" y="102"/>
                    </a:lnTo>
                    <a:lnTo>
                      <a:pt x="176" y="101"/>
                    </a:lnTo>
                    <a:lnTo>
                      <a:pt x="176" y="99"/>
                    </a:lnTo>
                    <a:lnTo>
                      <a:pt x="178" y="95"/>
                    </a:lnTo>
                    <a:lnTo>
                      <a:pt x="178" y="95"/>
                    </a:lnTo>
                    <a:lnTo>
                      <a:pt x="181" y="91"/>
                    </a:lnTo>
                    <a:lnTo>
                      <a:pt x="184" y="87"/>
                    </a:lnTo>
                    <a:lnTo>
                      <a:pt x="186" y="84"/>
                    </a:lnTo>
                    <a:lnTo>
                      <a:pt x="188" y="82"/>
                    </a:lnTo>
                    <a:lnTo>
                      <a:pt x="188" y="82"/>
                    </a:lnTo>
                    <a:lnTo>
                      <a:pt x="189" y="79"/>
                    </a:lnTo>
                    <a:lnTo>
                      <a:pt x="192" y="77"/>
                    </a:lnTo>
                    <a:lnTo>
                      <a:pt x="193" y="75"/>
                    </a:lnTo>
                    <a:lnTo>
                      <a:pt x="196" y="75"/>
                    </a:lnTo>
                    <a:lnTo>
                      <a:pt x="196" y="75"/>
                    </a:lnTo>
                    <a:lnTo>
                      <a:pt x="198" y="74"/>
                    </a:lnTo>
                    <a:lnTo>
                      <a:pt x="199" y="71"/>
                    </a:lnTo>
                    <a:lnTo>
                      <a:pt x="201" y="62"/>
                    </a:lnTo>
                    <a:lnTo>
                      <a:pt x="201" y="62"/>
                    </a:lnTo>
                    <a:lnTo>
                      <a:pt x="202" y="57"/>
                    </a:lnTo>
                    <a:lnTo>
                      <a:pt x="203" y="52"/>
                    </a:lnTo>
                    <a:lnTo>
                      <a:pt x="206" y="50"/>
                    </a:lnTo>
                    <a:lnTo>
                      <a:pt x="206" y="50"/>
                    </a:lnTo>
                    <a:lnTo>
                      <a:pt x="208" y="47"/>
                    </a:lnTo>
                    <a:lnTo>
                      <a:pt x="208" y="45"/>
                    </a:lnTo>
                    <a:lnTo>
                      <a:pt x="205" y="45"/>
                    </a:lnTo>
                    <a:lnTo>
                      <a:pt x="203" y="44"/>
                    </a:lnTo>
                    <a:lnTo>
                      <a:pt x="203" y="44"/>
                    </a:lnTo>
                    <a:close/>
                    <a:moveTo>
                      <a:pt x="229" y="165"/>
                    </a:moveTo>
                    <a:lnTo>
                      <a:pt x="229" y="165"/>
                    </a:lnTo>
                    <a:lnTo>
                      <a:pt x="226" y="166"/>
                    </a:lnTo>
                    <a:lnTo>
                      <a:pt x="225" y="168"/>
                    </a:lnTo>
                    <a:lnTo>
                      <a:pt x="222" y="170"/>
                    </a:lnTo>
                    <a:lnTo>
                      <a:pt x="219" y="173"/>
                    </a:lnTo>
                    <a:lnTo>
                      <a:pt x="219" y="173"/>
                    </a:lnTo>
                    <a:lnTo>
                      <a:pt x="216" y="176"/>
                    </a:lnTo>
                    <a:lnTo>
                      <a:pt x="216" y="179"/>
                    </a:lnTo>
                    <a:lnTo>
                      <a:pt x="218" y="186"/>
                    </a:lnTo>
                    <a:lnTo>
                      <a:pt x="221" y="193"/>
                    </a:lnTo>
                    <a:lnTo>
                      <a:pt x="223" y="195"/>
                    </a:lnTo>
                    <a:lnTo>
                      <a:pt x="225" y="195"/>
                    </a:lnTo>
                    <a:lnTo>
                      <a:pt x="225" y="195"/>
                    </a:lnTo>
                    <a:lnTo>
                      <a:pt x="228" y="193"/>
                    </a:lnTo>
                    <a:lnTo>
                      <a:pt x="229" y="190"/>
                    </a:lnTo>
                    <a:lnTo>
                      <a:pt x="230" y="180"/>
                    </a:lnTo>
                    <a:lnTo>
                      <a:pt x="230" y="170"/>
                    </a:lnTo>
                    <a:lnTo>
                      <a:pt x="229" y="166"/>
                    </a:lnTo>
                    <a:lnTo>
                      <a:pt x="229" y="165"/>
                    </a:lnTo>
                    <a:lnTo>
                      <a:pt x="229" y="16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03" name="Freeform 284">
                <a:extLst>
                  <a:ext uri="{FF2B5EF4-FFF2-40B4-BE49-F238E27FC236}">
                    <a16:creationId xmlns:a16="http://schemas.microsoft.com/office/drawing/2014/main" id="{B6062C39-8C55-D106-4B77-829CD0AAAA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6262" y="4108162"/>
                <a:ext cx="61281" cy="33831"/>
              </a:xfrm>
              <a:custGeom>
                <a:avLst/>
                <a:gdLst/>
                <a:ahLst/>
                <a:cxnLst>
                  <a:cxn ang="0">
                    <a:pos x="36" y="8"/>
                  </a:cxn>
                  <a:cxn ang="0">
                    <a:pos x="36" y="8"/>
                  </a:cxn>
                  <a:cxn ang="0">
                    <a:pos x="33" y="7"/>
                  </a:cxn>
                  <a:cxn ang="0">
                    <a:pos x="29" y="7"/>
                  </a:cxn>
                  <a:cxn ang="0">
                    <a:pos x="24" y="5"/>
                  </a:cxn>
                  <a:cxn ang="0">
                    <a:pos x="19" y="4"/>
                  </a:cxn>
                  <a:cxn ang="0">
                    <a:pos x="19" y="4"/>
                  </a:cxn>
                  <a:cxn ang="0">
                    <a:pos x="12" y="0"/>
                  </a:cxn>
                  <a:cxn ang="0">
                    <a:pos x="12" y="0"/>
                  </a:cxn>
                  <a:cxn ang="0">
                    <a:pos x="12" y="1"/>
                  </a:cxn>
                  <a:cxn ang="0">
                    <a:pos x="12" y="1"/>
                  </a:cxn>
                  <a:cxn ang="0">
                    <a:pos x="7" y="4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6" y="14"/>
                  </a:cxn>
                  <a:cxn ang="0">
                    <a:pos x="16" y="17"/>
                  </a:cxn>
                  <a:cxn ang="0">
                    <a:pos x="24" y="20"/>
                  </a:cxn>
                  <a:cxn ang="0">
                    <a:pos x="31" y="21"/>
                  </a:cxn>
                  <a:cxn ang="0">
                    <a:pos x="31" y="21"/>
                  </a:cxn>
                  <a:cxn ang="0">
                    <a:pos x="34" y="20"/>
                  </a:cxn>
                  <a:cxn ang="0">
                    <a:pos x="36" y="18"/>
                  </a:cxn>
                  <a:cxn ang="0">
                    <a:pos x="36" y="18"/>
                  </a:cxn>
                  <a:cxn ang="0">
                    <a:pos x="37" y="12"/>
                  </a:cxn>
                  <a:cxn ang="0">
                    <a:pos x="36" y="8"/>
                  </a:cxn>
                  <a:cxn ang="0">
                    <a:pos x="36" y="8"/>
                  </a:cxn>
                </a:cxnLst>
                <a:rect l="0" t="0" r="r" b="b"/>
                <a:pathLst>
                  <a:path w="37" h="21">
                    <a:moveTo>
                      <a:pt x="36" y="8"/>
                    </a:moveTo>
                    <a:lnTo>
                      <a:pt x="36" y="8"/>
                    </a:lnTo>
                    <a:lnTo>
                      <a:pt x="33" y="7"/>
                    </a:lnTo>
                    <a:lnTo>
                      <a:pt x="29" y="7"/>
                    </a:lnTo>
                    <a:lnTo>
                      <a:pt x="24" y="5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7" y="4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6" y="14"/>
                    </a:lnTo>
                    <a:lnTo>
                      <a:pt x="16" y="17"/>
                    </a:lnTo>
                    <a:lnTo>
                      <a:pt x="24" y="20"/>
                    </a:lnTo>
                    <a:lnTo>
                      <a:pt x="31" y="21"/>
                    </a:lnTo>
                    <a:lnTo>
                      <a:pt x="31" y="21"/>
                    </a:lnTo>
                    <a:lnTo>
                      <a:pt x="34" y="20"/>
                    </a:lnTo>
                    <a:lnTo>
                      <a:pt x="36" y="18"/>
                    </a:lnTo>
                    <a:lnTo>
                      <a:pt x="36" y="18"/>
                    </a:lnTo>
                    <a:lnTo>
                      <a:pt x="37" y="12"/>
                    </a:lnTo>
                    <a:lnTo>
                      <a:pt x="36" y="8"/>
                    </a:lnTo>
                    <a:lnTo>
                      <a:pt x="36" y="8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04" name="Freeform 285">
                <a:extLst>
                  <a:ext uri="{FF2B5EF4-FFF2-40B4-BE49-F238E27FC236}">
                    <a16:creationId xmlns:a16="http://schemas.microsoft.com/office/drawing/2014/main" id="{E8B18130-7DF2-6BC8-B80E-F5735F1C77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6137" y="4064665"/>
                <a:ext cx="162312" cy="82161"/>
              </a:xfrm>
              <a:custGeom>
                <a:avLst/>
                <a:gdLst/>
                <a:ahLst/>
                <a:cxnLst>
                  <a:cxn ang="0">
                    <a:pos x="41" y="45"/>
                  </a:cxn>
                  <a:cxn ang="0">
                    <a:pos x="42" y="37"/>
                  </a:cxn>
                  <a:cxn ang="0">
                    <a:pos x="46" y="35"/>
                  </a:cxn>
                  <a:cxn ang="0">
                    <a:pos x="52" y="35"/>
                  </a:cxn>
                  <a:cxn ang="0">
                    <a:pos x="62" y="31"/>
                  </a:cxn>
                  <a:cxn ang="0">
                    <a:pos x="64" y="28"/>
                  </a:cxn>
                  <a:cxn ang="0">
                    <a:pos x="66" y="25"/>
                  </a:cxn>
                  <a:cxn ang="0">
                    <a:pos x="79" y="25"/>
                  </a:cxn>
                  <a:cxn ang="0">
                    <a:pos x="86" y="21"/>
                  </a:cxn>
                  <a:cxn ang="0">
                    <a:pos x="98" y="17"/>
                  </a:cxn>
                  <a:cxn ang="0">
                    <a:pos x="98" y="15"/>
                  </a:cxn>
                  <a:cxn ang="0">
                    <a:pos x="92" y="11"/>
                  </a:cxn>
                  <a:cxn ang="0">
                    <a:pos x="81" y="4"/>
                  </a:cxn>
                  <a:cxn ang="0">
                    <a:pos x="76" y="2"/>
                  </a:cxn>
                  <a:cxn ang="0">
                    <a:pos x="64" y="0"/>
                  </a:cxn>
                  <a:cxn ang="0">
                    <a:pos x="46" y="4"/>
                  </a:cxn>
                  <a:cxn ang="0">
                    <a:pos x="39" y="5"/>
                  </a:cxn>
                  <a:cxn ang="0">
                    <a:pos x="24" y="4"/>
                  </a:cxn>
                  <a:cxn ang="0">
                    <a:pos x="17" y="5"/>
                  </a:cxn>
                  <a:cxn ang="0">
                    <a:pos x="15" y="5"/>
                  </a:cxn>
                  <a:cxn ang="0">
                    <a:pos x="7" y="15"/>
                  </a:cxn>
                  <a:cxn ang="0">
                    <a:pos x="4" y="18"/>
                  </a:cxn>
                  <a:cxn ang="0">
                    <a:pos x="1" y="25"/>
                  </a:cxn>
                  <a:cxn ang="0">
                    <a:pos x="0" y="27"/>
                  </a:cxn>
                  <a:cxn ang="0">
                    <a:pos x="7" y="31"/>
                  </a:cxn>
                  <a:cxn ang="0">
                    <a:pos x="17" y="34"/>
                  </a:cxn>
                  <a:cxn ang="0">
                    <a:pos x="24" y="35"/>
                  </a:cxn>
                  <a:cxn ang="0">
                    <a:pos x="25" y="39"/>
                  </a:cxn>
                  <a:cxn ang="0">
                    <a:pos x="24" y="45"/>
                  </a:cxn>
                  <a:cxn ang="0">
                    <a:pos x="29" y="45"/>
                  </a:cxn>
                  <a:cxn ang="0">
                    <a:pos x="31" y="48"/>
                  </a:cxn>
                  <a:cxn ang="0">
                    <a:pos x="36" y="49"/>
                  </a:cxn>
                  <a:cxn ang="0">
                    <a:pos x="41" y="45"/>
                  </a:cxn>
                </a:cxnLst>
                <a:rect l="0" t="0" r="r" b="b"/>
                <a:pathLst>
                  <a:path w="98" h="51">
                    <a:moveTo>
                      <a:pt x="41" y="45"/>
                    </a:moveTo>
                    <a:lnTo>
                      <a:pt x="41" y="45"/>
                    </a:lnTo>
                    <a:lnTo>
                      <a:pt x="41" y="41"/>
                    </a:lnTo>
                    <a:lnTo>
                      <a:pt x="42" y="37"/>
                    </a:lnTo>
                    <a:lnTo>
                      <a:pt x="44" y="37"/>
                    </a:lnTo>
                    <a:lnTo>
                      <a:pt x="46" y="35"/>
                    </a:lnTo>
                    <a:lnTo>
                      <a:pt x="46" y="35"/>
                    </a:lnTo>
                    <a:lnTo>
                      <a:pt x="52" y="35"/>
                    </a:lnTo>
                    <a:lnTo>
                      <a:pt x="58" y="34"/>
                    </a:lnTo>
                    <a:lnTo>
                      <a:pt x="62" y="31"/>
                    </a:lnTo>
                    <a:lnTo>
                      <a:pt x="64" y="28"/>
                    </a:lnTo>
                    <a:lnTo>
                      <a:pt x="64" y="28"/>
                    </a:lnTo>
                    <a:lnTo>
                      <a:pt x="65" y="27"/>
                    </a:lnTo>
                    <a:lnTo>
                      <a:pt x="66" y="25"/>
                    </a:lnTo>
                    <a:lnTo>
                      <a:pt x="71" y="24"/>
                    </a:lnTo>
                    <a:lnTo>
                      <a:pt x="79" y="25"/>
                    </a:lnTo>
                    <a:lnTo>
                      <a:pt x="79" y="25"/>
                    </a:lnTo>
                    <a:lnTo>
                      <a:pt x="86" y="21"/>
                    </a:lnTo>
                    <a:lnTo>
                      <a:pt x="92" y="18"/>
                    </a:lnTo>
                    <a:lnTo>
                      <a:pt x="98" y="17"/>
                    </a:lnTo>
                    <a:lnTo>
                      <a:pt x="98" y="17"/>
                    </a:lnTo>
                    <a:lnTo>
                      <a:pt x="98" y="15"/>
                    </a:lnTo>
                    <a:lnTo>
                      <a:pt x="96" y="12"/>
                    </a:lnTo>
                    <a:lnTo>
                      <a:pt x="92" y="11"/>
                    </a:lnTo>
                    <a:lnTo>
                      <a:pt x="86" y="8"/>
                    </a:lnTo>
                    <a:lnTo>
                      <a:pt x="81" y="4"/>
                    </a:lnTo>
                    <a:lnTo>
                      <a:pt x="81" y="4"/>
                    </a:lnTo>
                    <a:lnTo>
                      <a:pt x="76" y="2"/>
                    </a:lnTo>
                    <a:lnTo>
                      <a:pt x="72" y="1"/>
                    </a:lnTo>
                    <a:lnTo>
                      <a:pt x="64" y="0"/>
                    </a:lnTo>
                    <a:lnTo>
                      <a:pt x="54" y="1"/>
                    </a:lnTo>
                    <a:lnTo>
                      <a:pt x="46" y="4"/>
                    </a:lnTo>
                    <a:lnTo>
                      <a:pt x="46" y="4"/>
                    </a:lnTo>
                    <a:lnTo>
                      <a:pt x="39" y="5"/>
                    </a:lnTo>
                    <a:lnTo>
                      <a:pt x="31" y="4"/>
                    </a:lnTo>
                    <a:lnTo>
                      <a:pt x="24" y="4"/>
                    </a:lnTo>
                    <a:lnTo>
                      <a:pt x="19" y="4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4" y="18"/>
                    </a:lnTo>
                    <a:lnTo>
                      <a:pt x="2" y="22"/>
                    </a:lnTo>
                    <a:lnTo>
                      <a:pt x="1" y="25"/>
                    </a:lnTo>
                    <a:lnTo>
                      <a:pt x="0" y="27"/>
                    </a:lnTo>
                    <a:lnTo>
                      <a:pt x="0" y="27"/>
                    </a:lnTo>
                    <a:lnTo>
                      <a:pt x="7" y="31"/>
                    </a:lnTo>
                    <a:lnTo>
                      <a:pt x="7" y="31"/>
                    </a:lnTo>
                    <a:lnTo>
                      <a:pt x="12" y="32"/>
                    </a:lnTo>
                    <a:lnTo>
                      <a:pt x="17" y="34"/>
                    </a:lnTo>
                    <a:lnTo>
                      <a:pt x="21" y="34"/>
                    </a:lnTo>
                    <a:lnTo>
                      <a:pt x="24" y="35"/>
                    </a:lnTo>
                    <a:lnTo>
                      <a:pt x="24" y="35"/>
                    </a:lnTo>
                    <a:lnTo>
                      <a:pt x="25" y="39"/>
                    </a:lnTo>
                    <a:lnTo>
                      <a:pt x="24" y="45"/>
                    </a:lnTo>
                    <a:lnTo>
                      <a:pt x="24" y="45"/>
                    </a:lnTo>
                    <a:lnTo>
                      <a:pt x="27" y="44"/>
                    </a:lnTo>
                    <a:lnTo>
                      <a:pt x="29" y="45"/>
                    </a:lnTo>
                    <a:lnTo>
                      <a:pt x="29" y="45"/>
                    </a:lnTo>
                    <a:lnTo>
                      <a:pt x="31" y="48"/>
                    </a:lnTo>
                    <a:lnTo>
                      <a:pt x="31" y="51"/>
                    </a:lnTo>
                    <a:lnTo>
                      <a:pt x="36" y="49"/>
                    </a:lnTo>
                    <a:lnTo>
                      <a:pt x="36" y="49"/>
                    </a:lnTo>
                    <a:lnTo>
                      <a:pt x="41" y="45"/>
                    </a:lnTo>
                    <a:lnTo>
                      <a:pt x="41" y="4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05" name="Freeform 286">
                <a:extLst>
                  <a:ext uri="{FF2B5EF4-FFF2-40B4-BE49-F238E27FC236}">
                    <a16:creationId xmlns:a16="http://schemas.microsoft.com/office/drawing/2014/main" id="{ABDDF50D-3F7D-5D01-97CB-70AB895990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7454" y="3603921"/>
                <a:ext cx="806590" cy="489742"/>
              </a:xfrm>
              <a:custGeom>
                <a:avLst/>
                <a:gdLst/>
                <a:ahLst/>
                <a:cxnLst>
                  <a:cxn ang="0">
                    <a:pos x="427" y="284"/>
                  </a:cxn>
                  <a:cxn ang="0">
                    <a:pos x="417" y="266"/>
                  </a:cxn>
                  <a:cxn ang="0">
                    <a:pos x="450" y="256"/>
                  </a:cxn>
                  <a:cxn ang="0">
                    <a:pos x="468" y="251"/>
                  </a:cxn>
                  <a:cxn ang="0">
                    <a:pos x="478" y="212"/>
                  </a:cxn>
                  <a:cxn ang="0">
                    <a:pos x="485" y="195"/>
                  </a:cxn>
                  <a:cxn ang="0">
                    <a:pos x="448" y="196"/>
                  </a:cxn>
                  <a:cxn ang="0">
                    <a:pos x="427" y="219"/>
                  </a:cxn>
                  <a:cxn ang="0">
                    <a:pos x="417" y="237"/>
                  </a:cxn>
                  <a:cxn ang="0">
                    <a:pos x="407" y="244"/>
                  </a:cxn>
                  <a:cxn ang="0">
                    <a:pos x="359" y="249"/>
                  </a:cxn>
                  <a:cxn ang="0">
                    <a:pos x="337" y="236"/>
                  </a:cxn>
                  <a:cxn ang="0">
                    <a:pos x="317" y="203"/>
                  </a:cxn>
                  <a:cxn ang="0">
                    <a:pos x="313" y="141"/>
                  </a:cxn>
                  <a:cxn ang="0">
                    <a:pos x="312" y="118"/>
                  </a:cxn>
                  <a:cxn ang="0">
                    <a:pos x="285" y="101"/>
                  </a:cxn>
                  <a:cxn ang="0">
                    <a:pos x="273" y="81"/>
                  </a:cxn>
                  <a:cxn ang="0">
                    <a:pos x="244" y="52"/>
                  </a:cxn>
                  <a:cxn ang="0">
                    <a:pos x="225" y="65"/>
                  </a:cxn>
                  <a:cxn ang="0">
                    <a:pos x="202" y="51"/>
                  </a:cxn>
                  <a:cxn ang="0">
                    <a:pos x="179" y="24"/>
                  </a:cxn>
                  <a:cxn ang="0">
                    <a:pos x="54" y="10"/>
                  </a:cxn>
                  <a:cxn ang="0">
                    <a:pos x="3" y="11"/>
                  </a:cxn>
                  <a:cxn ang="0">
                    <a:pos x="22" y="49"/>
                  </a:cxn>
                  <a:cxn ang="0">
                    <a:pos x="49" y="77"/>
                  </a:cxn>
                  <a:cxn ang="0">
                    <a:pos x="39" y="86"/>
                  </a:cxn>
                  <a:cxn ang="0">
                    <a:pos x="57" y="102"/>
                  </a:cxn>
                  <a:cxn ang="0">
                    <a:pos x="81" y="125"/>
                  </a:cxn>
                  <a:cxn ang="0">
                    <a:pos x="97" y="149"/>
                  </a:cxn>
                  <a:cxn ang="0">
                    <a:pos x="115" y="172"/>
                  </a:cxn>
                  <a:cxn ang="0">
                    <a:pos x="120" y="156"/>
                  </a:cxn>
                  <a:cxn ang="0">
                    <a:pos x="106" y="146"/>
                  </a:cxn>
                  <a:cxn ang="0">
                    <a:pos x="98" y="128"/>
                  </a:cxn>
                  <a:cxn ang="0">
                    <a:pos x="73" y="85"/>
                  </a:cxn>
                  <a:cxn ang="0">
                    <a:pos x="63" y="62"/>
                  </a:cxn>
                  <a:cxn ang="0">
                    <a:pos x="46" y="52"/>
                  </a:cxn>
                  <a:cxn ang="0">
                    <a:pos x="36" y="18"/>
                  </a:cxn>
                  <a:cxn ang="0">
                    <a:pos x="44" y="20"/>
                  </a:cxn>
                  <a:cxn ang="0">
                    <a:pos x="56" y="22"/>
                  </a:cxn>
                  <a:cxn ang="0">
                    <a:pos x="66" y="27"/>
                  </a:cxn>
                  <a:cxn ang="0">
                    <a:pos x="74" y="57"/>
                  </a:cxn>
                  <a:cxn ang="0">
                    <a:pos x="77" y="69"/>
                  </a:cxn>
                  <a:cxn ang="0">
                    <a:pos x="94" y="81"/>
                  </a:cxn>
                  <a:cxn ang="0">
                    <a:pos x="108" y="95"/>
                  </a:cxn>
                  <a:cxn ang="0">
                    <a:pos x="123" y="105"/>
                  </a:cxn>
                  <a:cxn ang="0">
                    <a:pos x="125" y="121"/>
                  </a:cxn>
                  <a:cxn ang="0">
                    <a:pos x="148" y="139"/>
                  </a:cxn>
                  <a:cxn ang="0">
                    <a:pos x="191" y="195"/>
                  </a:cxn>
                  <a:cxn ang="0">
                    <a:pos x="188" y="210"/>
                  </a:cxn>
                  <a:cxn ang="0">
                    <a:pos x="195" y="232"/>
                  </a:cxn>
                  <a:cxn ang="0">
                    <a:pos x="226" y="251"/>
                  </a:cxn>
                  <a:cxn ang="0">
                    <a:pos x="269" y="269"/>
                  </a:cxn>
                  <a:cxn ang="0">
                    <a:pos x="329" y="291"/>
                  </a:cxn>
                  <a:cxn ang="0">
                    <a:pos x="370" y="287"/>
                  </a:cxn>
                  <a:cxn ang="0">
                    <a:pos x="406" y="286"/>
                  </a:cxn>
                </a:cxnLst>
                <a:rect l="0" t="0" r="r" b="b"/>
                <a:pathLst>
                  <a:path w="487" h="304">
                    <a:moveTo>
                      <a:pt x="406" y="286"/>
                    </a:moveTo>
                    <a:lnTo>
                      <a:pt x="406" y="286"/>
                    </a:lnTo>
                    <a:lnTo>
                      <a:pt x="417" y="287"/>
                    </a:lnTo>
                    <a:lnTo>
                      <a:pt x="424" y="286"/>
                    </a:lnTo>
                    <a:lnTo>
                      <a:pt x="426" y="286"/>
                    </a:lnTo>
                    <a:lnTo>
                      <a:pt x="427" y="284"/>
                    </a:lnTo>
                    <a:lnTo>
                      <a:pt x="427" y="284"/>
                    </a:lnTo>
                    <a:lnTo>
                      <a:pt x="427" y="281"/>
                    </a:lnTo>
                    <a:lnTo>
                      <a:pt x="426" y="280"/>
                    </a:lnTo>
                    <a:lnTo>
                      <a:pt x="421" y="274"/>
                    </a:lnTo>
                    <a:lnTo>
                      <a:pt x="417" y="270"/>
                    </a:lnTo>
                    <a:lnTo>
                      <a:pt x="416" y="269"/>
                    </a:lnTo>
                    <a:lnTo>
                      <a:pt x="416" y="269"/>
                    </a:lnTo>
                    <a:lnTo>
                      <a:pt x="417" y="266"/>
                    </a:lnTo>
                    <a:lnTo>
                      <a:pt x="418" y="261"/>
                    </a:lnTo>
                    <a:lnTo>
                      <a:pt x="420" y="259"/>
                    </a:lnTo>
                    <a:lnTo>
                      <a:pt x="421" y="256"/>
                    </a:lnTo>
                    <a:lnTo>
                      <a:pt x="421" y="256"/>
                    </a:lnTo>
                    <a:lnTo>
                      <a:pt x="436" y="257"/>
                    </a:lnTo>
                    <a:lnTo>
                      <a:pt x="450" y="256"/>
                    </a:lnTo>
                    <a:lnTo>
                      <a:pt x="450" y="256"/>
                    </a:lnTo>
                    <a:lnTo>
                      <a:pt x="454" y="251"/>
                    </a:lnTo>
                    <a:lnTo>
                      <a:pt x="457" y="249"/>
                    </a:lnTo>
                    <a:lnTo>
                      <a:pt x="461" y="246"/>
                    </a:lnTo>
                    <a:lnTo>
                      <a:pt x="461" y="246"/>
                    </a:lnTo>
                    <a:lnTo>
                      <a:pt x="464" y="247"/>
                    </a:lnTo>
                    <a:lnTo>
                      <a:pt x="468" y="251"/>
                    </a:lnTo>
                    <a:lnTo>
                      <a:pt x="468" y="251"/>
                    </a:lnTo>
                    <a:lnTo>
                      <a:pt x="471" y="247"/>
                    </a:lnTo>
                    <a:lnTo>
                      <a:pt x="473" y="242"/>
                    </a:lnTo>
                    <a:lnTo>
                      <a:pt x="475" y="229"/>
                    </a:lnTo>
                    <a:lnTo>
                      <a:pt x="475" y="229"/>
                    </a:lnTo>
                    <a:lnTo>
                      <a:pt x="475" y="219"/>
                    </a:lnTo>
                    <a:lnTo>
                      <a:pt x="475" y="215"/>
                    </a:lnTo>
                    <a:lnTo>
                      <a:pt x="478" y="212"/>
                    </a:lnTo>
                    <a:lnTo>
                      <a:pt x="478" y="212"/>
                    </a:lnTo>
                    <a:lnTo>
                      <a:pt x="485" y="206"/>
                    </a:lnTo>
                    <a:lnTo>
                      <a:pt x="487" y="203"/>
                    </a:lnTo>
                    <a:lnTo>
                      <a:pt x="487" y="197"/>
                    </a:lnTo>
                    <a:lnTo>
                      <a:pt x="487" y="197"/>
                    </a:lnTo>
                    <a:lnTo>
                      <a:pt x="487" y="196"/>
                    </a:lnTo>
                    <a:lnTo>
                      <a:pt x="485" y="195"/>
                    </a:lnTo>
                    <a:lnTo>
                      <a:pt x="481" y="195"/>
                    </a:lnTo>
                    <a:lnTo>
                      <a:pt x="477" y="196"/>
                    </a:lnTo>
                    <a:lnTo>
                      <a:pt x="473" y="195"/>
                    </a:lnTo>
                    <a:lnTo>
                      <a:pt x="473" y="195"/>
                    </a:lnTo>
                    <a:lnTo>
                      <a:pt x="468" y="193"/>
                    </a:lnTo>
                    <a:lnTo>
                      <a:pt x="464" y="193"/>
                    </a:lnTo>
                    <a:lnTo>
                      <a:pt x="448" y="196"/>
                    </a:lnTo>
                    <a:lnTo>
                      <a:pt x="448" y="196"/>
                    </a:lnTo>
                    <a:lnTo>
                      <a:pt x="438" y="197"/>
                    </a:lnTo>
                    <a:lnTo>
                      <a:pt x="431" y="202"/>
                    </a:lnTo>
                    <a:lnTo>
                      <a:pt x="428" y="207"/>
                    </a:lnTo>
                    <a:lnTo>
                      <a:pt x="427" y="215"/>
                    </a:lnTo>
                    <a:lnTo>
                      <a:pt x="427" y="215"/>
                    </a:lnTo>
                    <a:lnTo>
                      <a:pt x="427" y="219"/>
                    </a:lnTo>
                    <a:lnTo>
                      <a:pt x="426" y="222"/>
                    </a:lnTo>
                    <a:lnTo>
                      <a:pt x="423" y="224"/>
                    </a:lnTo>
                    <a:lnTo>
                      <a:pt x="423" y="229"/>
                    </a:lnTo>
                    <a:lnTo>
                      <a:pt x="423" y="229"/>
                    </a:lnTo>
                    <a:lnTo>
                      <a:pt x="423" y="232"/>
                    </a:lnTo>
                    <a:lnTo>
                      <a:pt x="421" y="234"/>
                    </a:lnTo>
                    <a:lnTo>
                      <a:pt x="417" y="237"/>
                    </a:lnTo>
                    <a:lnTo>
                      <a:pt x="413" y="240"/>
                    </a:lnTo>
                    <a:lnTo>
                      <a:pt x="413" y="242"/>
                    </a:lnTo>
                    <a:lnTo>
                      <a:pt x="411" y="243"/>
                    </a:lnTo>
                    <a:lnTo>
                      <a:pt x="411" y="243"/>
                    </a:lnTo>
                    <a:lnTo>
                      <a:pt x="411" y="244"/>
                    </a:lnTo>
                    <a:lnTo>
                      <a:pt x="411" y="246"/>
                    </a:lnTo>
                    <a:lnTo>
                      <a:pt x="407" y="244"/>
                    </a:lnTo>
                    <a:lnTo>
                      <a:pt x="400" y="242"/>
                    </a:lnTo>
                    <a:lnTo>
                      <a:pt x="400" y="242"/>
                    </a:lnTo>
                    <a:lnTo>
                      <a:pt x="393" y="242"/>
                    </a:lnTo>
                    <a:lnTo>
                      <a:pt x="381" y="244"/>
                    </a:lnTo>
                    <a:lnTo>
                      <a:pt x="362" y="250"/>
                    </a:lnTo>
                    <a:lnTo>
                      <a:pt x="362" y="250"/>
                    </a:lnTo>
                    <a:lnTo>
                      <a:pt x="359" y="249"/>
                    </a:lnTo>
                    <a:lnTo>
                      <a:pt x="353" y="246"/>
                    </a:lnTo>
                    <a:lnTo>
                      <a:pt x="349" y="243"/>
                    </a:lnTo>
                    <a:lnTo>
                      <a:pt x="345" y="242"/>
                    </a:lnTo>
                    <a:lnTo>
                      <a:pt x="345" y="242"/>
                    </a:lnTo>
                    <a:lnTo>
                      <a:pt x="342" y="240"/>
                    </a:lnTo>
                    <a:lnTo>
                      <a:pt x="340" y="240"/>
                    </a:lnTo>
                    <a:lnTo>
                      <a:pt x="337" y="236"/>
                    </a:lnTo>
                    <a:lnTo>
                      <a:pt x="336" y="230"/>
                    </a:lnTo>
                    <a:lnTo>
                      <a:pt x="335" y="224"/>
                    </a:lnTo>
                    <a:lnTo>
                      <a:pt x="335" y="224"/>
                    </a:lnTo>
                    <a:lnTo>
                      <a:pt x="333" y="219"/>
                    </a:lnTo>
                    <a:lnTo>
                      <a:pt x="327" y="215"/>
                    </a:lnTo>
                    <a:lnTo>
                      <a:pt x="322" y="209"/>
                    </a:lnTo>
                    <a:lnTo>
                      <a:pt x="317" y="203"/>
                    </a:lnTo>
                    <a:lnTo>
                      <a:pt x="317" y="203"/>
                    </a:lnTo>
                    <a:lnTo>
                      <a:pt x="315" y="197"/>
                    </a:lnTo>
                    <a:lnTo>
                      <a:pt x="313" y="189"/>
                    </a:lnTo>
                    <a:lnTo>
                      <a:pt x="312" y="172"/>
                    </a:lnTo>
                    <a:lnTo>
                      <a:pt x="312" y="172"/>
                    </a:lnTo>
                    <a:lnTo>
                      <a:pt x="312" y="153"/>
                    </a:lnTo>
                    <a:lnTo>
                      <a:pt x="313" y="141"/>
                    </a:lnTo>
                    <a:lnTo>
                      <a:pt x="317" y="128"/>
                    </a:lnTo>
                    <a:lnTo>
                      <a:pt x="317" y="128"/>
                    </a:lnTo>
                    <a:lnTo>
                      <a:pt x="319" y="121"/>
                    </a:lnTo>
                    <a:lnTo>
                      <a:pt x="319" y="121"/>
                    </a:lnTo>
                    <a:lnTo>
                      <a:pt x="315" y="119"/>
                    </a:lnTo>
                    <a:lnTo>
                      <a:pt x="312" y="118"/>
                    </a:lnTo>
                    <a:lnTo>
                      <a:pt x="312" y="118"/>
                    </a:lnTo>
                    <a:lnTo>
                      <a:pt x="306" y="118"/>
                    </a:lnTo>
                    <a:lnTo>
                      <a:pt x="299" y="115"/>
                    </a:lnTo>
                    <a:lnTo>
                      <a:pt x="289" y="111"/>
                    </a:lnTo>
                    <a:lnTo>
                      <a:pt x="289" y="111"/>
                    </a:lnTo>
                    <a:lnTo>
                      <a:pt x="288" y="109"/>
                    </a:lnTo>
                    <a:lnTo>
                      <a:pt x="286" y="106"/>
                    </a:lnTo>
                    <a:lnTo>
                      <a:pt x="285" y="101"/>
                    </a:lnTo>
                    <a:lnTo>
                      <a:pt x="285" y="101"/>
                    </a:lnTo>
                    <a:lnTo>
                      <a:pt x="283" y="98"/>
                    </a:lnTo>
                    <a:lnTo>
                      <a:pt x="283" y="94"/>
                    </a:lnTo>
                    <a:lnTo>
                      <a:pt x="282" y="91"/>
                    </a:lnTo>
                    <a:lnTo>
                      <a:pt x="280" y="88"/>
                    </a:lnTo>
                    <a:lnTo>
                      <a:pt x="280" y="88"/>
                    </a:lnTo>
                    <a:lnTo>
                      <a:pt x="273" y="81"/>
                    </a:lnTo>
                    <a:lnTo>
                      <a:pt x="269" y="74"/>
                    </a:lnTo>
                    <a:lnTo>
                      <a:pt x="266" y="67"/>
                    </a:lnTo>
                    <a:lnTo>
                      <a:pt x="266" y="67"/>
                    </a:lnTo>
                    <a:lnTo>
                      <a:pt x="263" y="64"/>
                    </a:lnTo>
                    <a:lnTo>
                      <a:pt x="261" y="59"/>
                    </a:lnTo>
                    <a:lnTo>
                      <a:pt x="253" y="55"/>
                    </a:lnTo>
                    <a:lnTo>
                      <a:pt x="244" y="52"/>
                    </a:lnTo>
                    <a:lnTo>
                      <a:pt x="238" y="51"/>
                    </a:lnTo>
                    <a:lnTo>
                      <a:pt x="238" y="51"/>
                    </a:lnTo>
                    <a:lnTo>
                      <a:pt x="235" y="51"/>
                    </a:lnTo>
                    <a:lnTo>
                      <a:pt x="232" y="52"/>
                    </a:lnTo>
                    <a:lnTo>
                      <a:pt x="229" y="58"/>
                    </a:lnTo>
                    <a:lnTo>
                      <a:pt x="226" y="62"/>
                    </a:lnTo>
                    <a:lnTo>
                      <a:pt x="225" y="65"/>
                    </a:lnTo>
                    <a:lnTo>
                      <a:pt x="225" y="65"/>
                    </a:lnTo>
                    <a:lnTo>
                      <a:pt x="222" y="64"/>
                    </a:lnTo>
                    <a:lnTo>
                      <a:pt x="216" y="61"/>
                    </a:lnTo>
                    <a:lnTo>
                      <a:pt x="207" y="55"/>
                    </a:lnTo>
                    <a:lnTo>
                      <a:pt x="207" y="55"/>
                    </a:lnTo>
                    <a:lnTo>
                      <a:pt x="204" y="54"/>
                    </a:lnTo>
                    <a:lnTo>
                      <a:pt x="202" y="51"/>
                    </a:lnTo>
                    <a:lnTo>
                      <a:pt x="201" y="45"/>
                    </a:lnTo>
                    <a:lnTo>
                      <a:pt x="201" y="45"/>
                    </a:lnTo>
                    <a:lnTo>
                      <a:pt x="199" y="42"/>
                    </a:lnTo>
                    <a:lnTo>
                      <a:pt x="197" y="38"/>
                    </a:lnTo>
                    <a:lnTo>
                      <a:pt x="189" y="32"/>
                    </a:lnTo>
                    <a:lnTo>
                      <a:pt x="189" y="32"/>
                    </a:lnTo>
                    <a:lnTo>
                      <a:pt x="179" y="24"/>
                    </a:lnTo>
                    <a:lnTo>
                      <a:pt x="172" y="17"/>
                    </a:lnTo>
                    <a:lnTo>
                      <a:pt x="147" y="17"/>
                    </a:lnTo>
                    <a:lnTo>
                      <a:pt x="141" y="24"/>
                    </a:lnTo>
                    <a:lnTo>
                      <a:pt x="96" y="24"/>
                    </a:lnTo>
                    <a:lnTo>
                      <a:pt x="96" y="24"/>
                    </a:lnTo>
                    <a:lnTo>
                      <a:pt x="77" y="17"/>
                    </a:lnTo>
                    <a:lnTo>
                      <a:pt x="54" y="10"/>
                    </a:lnTo>
                    <a:lnTo>
                      <a:pt x="54" y="10"/>
                    </a:lnTo>
                    <a:lnTo>
                      <a:pt x="49" y="7"/>
                    </a:lnTo>
                    <a:lnTo>
                      <a:pt x="43" y="4"/>
                    </a:lnTo>
                    <a:lnTo>
                      <a:pt x="37" y="0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3" y="11"/>
                    </a:lnTo>
                    <a:lnTo>
                      <a:pt x="9" y="18"/>
                    </a:lnTo>
                    <a:lnTo>
                      <a:pt x="9" y="18"/>
                    </a:lnTo>
                    <a:lnTo>
                      <a:pt x="13" y="27"/>
                    </a:lnTo>
                    <a:lnTo>
                      <a:pt x="17" y="35"/>
                    </a:lnTo>
                    <a:lnTo>
                      <a:pt x="20" y="44"/>
                    </a:lnTo>
                    <a:lnTo>
                      <a:pt x="22" y="49"/>
                    </a:lnTo>
                    <a:lnTo>
                      <a:pt x="22" y="49"/>
                    </a:lnTo>
                    <a:lnTo>
                      <a:pt x="24" y="54"/>
                    </a:lnTo>
                    <a:lnTo>
                      <a:pt x="29" y="58"/>
                    </a:lnTo>
                    <a:lnTo>
                      <a:pt x="42" y="65"/>
                    </a:lnTo>
                    <a:lnTo>
                      <a:pt x="42" y="65"/>
                    </a:lnTo>
                    <a:lnTo>
                      <a:pt x="44" y="68"/>
                    </a:lnTo>
                    <a:lnTo>
                      <a:pt x="47" y="71"/>
                    </a:lnTo>
                    <a:lnTo>
                      <a:pt x="49" y="77"/>
                    </a:lnTo>
                    <a:lnTo>
                      <a:pt x="50" y="82"/>
                    </a:lnTo>
                    <a:lnTo>
                      <a:pt x="50" y="86"/>
                    </a:lnTo>
                    <a:lnTo>
                      <a:pt x="50" y="86"/>
                    </a:lnTo>
                    <a:lnTo>
                      <a:pt x="49" y="88"/>
                    </a:lnTo>
                    <a:lnTo>
                      <a:pt x="47" y="88"/>
                    </a:lnTo>
                    <a:lnTo>
                      <a:pt x="43" y="88"/>
                    </a:lnTo>
                    <a:lnTo>
                      <a:pt x="39" y="86"/>
                    </a:lnTo>
                    <a:lnTo>
                      <a:pt x="37" y="86"/>
                    </a:lnTo>
                    <a:lnTo>
                      <a:pt x="37" y="88"/>
                    </a:lnTo>
                    <a:lnTo>
                      <a:pt x="37" y="88"/>
                    </a:lnTo>
                    <a:lnTo>
                      <a:pt x="39" y="92"/>
                    </a:lnTo>
                    <a:lnTo>
                      <a:pt x="44" y="96"/>
                    </a:lnTo>
                    <a:lnTo>
                      <a:pt x="51" y="101"/>
                    </a:lnTo>
                    <a:lnTo>
                      <a:pt x="57" y="102"/>
                    </a:lnTo>
                    <a:lnTo>
                      <a:pt x="57" y="102"/>
                    </a:lnTo>
                    <a:lnTo>
                      <a:pt x="60" y="104"/>
                    </a:lnTo>
                    <a:lnTo>
                      <a:pt x="64" y="105"/>
                    </a:lnTo>
                    <a:lnTo>
                      <a:pt x="74" y="114"/>
                    </a:lnTo>
                    <a:lnTo>
                      <a:pt x="74" y="114"/>
                    </a:lnTo>
                    <a:lnTo>
                      <a:pt x="78" y="119"/>
                    </a:lnTo>
                    <a:lnTo>
                      <a:pt x="81" y="125"/>
                    </a:lnTo>
                    <a:lnTo>
                      <a:pt x="81" y="131"/>
                    </a:lnTo>
                    <a:lnTo>
                      <a:pt x="78" y="133"/>
                    </a:lnTo>
                    <a:lnTo>
                      <a:pt x="78" y="133"/>
                    </a:lnTo>
                    <a:lnTo>
                      <a:pt x="78" y="135"/>
                    </a:lnTo>
                    <a:lnTo>
                      <a:pt x="78" y="136"/>
                    </a:lnTo>
                    <a:lnTo>
                      <a:pt x="83" y="139"/>
                    </a:lnTo>
                    <a:lnTo>
                      <a:pt x="97" y="149"/>
                    </a:lnTo>
                    <a:lnTo>
                      <a:pt x="97" y="149"/>
                    </a:lnTo>
                    <a:lnTo>
                      <a:pt x="104" y="156"/>
                    </a:lnTo>
                    <a:lnTo>
                      <a:pt x="110" y="162"/>
                    </a:lnTo>
                    <a:lnTo>
                      <a:pt x="113" y="166"/>
                    </a:lnTo>
                    <a:lnTo>
                      <a:pt x="114" y="170"/>
                    </a:lnTo>
                    <a:lnTo>
                      <a:pt x="114" y="170"/>
                    </a:lnTo>
                    <a:lnTo>
                      <a:pt x="115" y="172"/>
                    </a:lnTo>
                    <a:lnTo>
                      <a:pt x="118" y="172"/>
                    </a:lnTo>
                    <a:lnTo>
                      <a:pt x="120" y="169"/>
                    </a:lnTo>
                    <a:lnTo>
                      <a:pt x="123" y="165"/>
                    </a:lnTo>
                    <a:lnTo>
                      <a:pt x="123" y="165"/>
                    </a:lnTo>
                    <a:lnTo>
                      <a:pt x="123" y="162"/>
                    </a:lnTo>
                    <a:lnTo>
                      <a:pt x="121" y="159"/>
                    </a:lnTo>
                    <a:lnTo>
                      <a:pt x="120" y="156"/>
                    </a:lnTo>
                    <a:lnTo>
                      <a:pt x="118" y="152"/>
                    </a:lnTo>
                    <a:lnTo>
                      <a:pt x="118" y="152"/>
                    </a:lnTo>
                    <a:lnTo>
                      <a:pt x="118" y="150"/>
                    </a:lnTo>
                    <a:lnTo>
                      <a:pt x="117" y="149"/>
                    </a:lnTo>
                    <a:lnTo>
                      <a:pt x="113" y="148"/>
                    </a:lnTo>
                    <a:lnTo>
                      <a:pt x="106" y="146"/>
                    </a:lnTo>
                    <a:lnTo>
                      <a:pt x="106" y="146"/>
                    </a:lnTo>
                    <a:lnTo>
                      <a:pt x="104" y="146"/>
                    </a:lnTo>
                    <a:lnTo>
                      <a:pt x="103" y="145"/>
                    </a:lnTo>
                    <a:lnTo>
                      <a:pt x="103" y="141"/>
                    </a:lnTo>
                    <a:lnTo>
                      <a:pt x="103" y="136"/>
                    </a:lnTo>
                    <a:lnTo>
                      <a:pt x="101" y="132"/>
                    </a:lnTo>
                    <a:lnTo>
                      <a:pt x="101" y="132"/>
                    </a:lnTo>
                    <a:lnTo>
                      <a:pt x="98" y="128"/>
                    </a:lnTo>
                    <a:lnTo>
                      <a:pt x="96" y="122"/>
                    </a:lnTo>
                    <a:lnTo>
                      <a:pt x="91" y="109"/>
                    </a:lnTo>
                    <a:lnTo>
                      <a:pt x="91" y="109"/>
                    </a:lnTo>
                    <a:lnTo>
                      <a:pt x="87" y="104"/>
                    </a:lnTo>
                    <a:lnTo>
                      <a:pt x="83" y="98"/>
                    </a:lnTo>
                    <a:lnTo>
                      <a:pt x="77" y="92"/>
                    </a:lnTo>
                    <a:lnTo>
                      <a:pt x="73" y="85"/>
                    </a:lnTo>
                    <a:lnTo>
                      <a:pt x="73" y="85"/>
                    </a:lnTo>
                    <a:lnTo>
                      <a:pt x="66" y="75"/>
                    </a:lnTo>
                    <a:lnTo>
                      <a:pt x="60" y="68"/>
                    </a:lnTo>
                    <a:lnTo>
                      <a:pt x="60" y="68"/>
                    </a:lnTo>
                    <a:lnTo>
                      <a:pt x="60" y="67"/>
                    </a:lnTo>
                    <a:lnTo>
                      <a:pt x="61" y="64"/>
                    </a:lnTo>
                    <a:lnTo>
                      <a:pt x="63" y="62"/>
                    </a:lnTo>
                    <a:lnTo>
                      <a:pt x="61" y="59"/>
                    </a:lnTo>
                    <a:lnTo>
                      <a:pt x="61" y="59"/>
                    </a:lnTo>
                    <a:lnTo>
                      <a:pt x="60" y="58"/>
                    </a:lnTo>
                    <a:lnTo>
                      <a:pt x="57" y="57"/>
                    </a:lnTo>
                    <a:lnTo>
                      <a:pt x="50" y="54"/>
                    </a:lnTo>
                    <a:lnTo>
                      <a:pt x="50" y="54"/>
                    </a:lnTo>
                    <a:lnTo>
                      <a:pt x="46" y="52"/>
                    </a:lnTo>
                    <a:lnTo>
                      <a:pt x="43" y="49"/>
                    </a:lnTo>
                    <a:lnTo>
                      <a:pt x="42" y="45"/>
                    </a:lnTo>
                    <a:lnTo>
                      <a:pt x="40" y="42"/>
                    </a:lnTo>
                    <a:lnTo>
                      <a:pt x="40" y="42"/>
                    </a:lnTo>
                    <a:lnTo>
                      <a:pt x="39" y="30"/>
                    </a:lnTo>
                    <a:lnTo>
                      <a:pt x="36" y="18"/>
                    </a:lnTo>
                    <a:lnTo>
                      <a:pt x="36" y="18"/>
                    </a:lnTo>
                    <a:lnTo>
                      <a:pt x="36" y="15"/>
                    </a:lnTo>
                    <a:lnTo>
                      <a:pt x="37" y="15"/>
                    </a:lnTo>
                    <a:lnTo>
                      <a:pt x="39" y="15"/>
                    </a:lnTo>
                    <a:lnTo>
                      <a:pt x="42" y="17"/>
                    </a:lnTo>
                    <a:lnTo>
                      <a:pt x="42" y="17"/>
                    </a:lnTo>
                    <a:lnTo>
                      <a:pt x="43" y="20"/>
                    </a:lnTo>
                    <a:lnTo>
                      <a:pt x="44" y="20"/>
                    </a:lnTo>
                    <a:lnTo>
                      <a:pt x="47" y="20"/>
                    </a:lnTo>
                    <a:lnTo>
                      <a:pt x="47" y="20"/>
                    </a:lnTo>
                    <a:lnTo>
                      <a:pt x="49" y="18"/>
                    </a:lnTo>
                    <a:lnTo>
                      <a:pt x="51" y="20"/>
                    </a:lnTo>
                    <a:lnTo>
                      <a:pt x="53" y="20"/>
                    </a:lnTo>
                    <a:lnTo>
                      <a:pt x="56" y="22"/>
                    </a:lnTo>
                    <a:lnTo>
                      <a:pt x="56" y="22"/>
                    </a:lnTo>
                    <a:lnTo>
                      <a:pt x="57" y="24"/>
                    </a:lnTo>
                    <a:lnTo>
                      <a:pt x="60" y="24"/>
                    </a:lnTo>
                    <a:lnTo>
                      <a:pt x="63" y="24"/>
                    </a:lnTo>
                    <a:lnTo>
                      <a:pt x="66" y="25"/>
                    </a:lnTo>
                    <a:lnTo>
                      <a:pt x="66" y="25"/>
                    </a:lnTo>
                    <a:lnTo>
                      <a:pt x="66" y="25"/>
                    </a:lnTo>
                    <a:lnTo>
                      <a:pt x="66" y="27"/>
                    </a:lnTo>
                    <a:lnTo>
                      <a:pt x="64" y="30"/>
                    </a:lnTo>
                    <a:lnTo>
                      <a:pt x="64" y="35"/>
                    </a:lnTo>
                    <a:lnTo>
                      <a:pt x="66" y="40"/>
                    </a:lnTo>
                    <a:lnTo>
                      <a:pt x="69" y="45"/>
                    </a:lnTo>
                    <a:lnTo>
                      <a:pt x="69" y="45"/>
                    </a:lnTo>
                    <a:lnTo>
                      <a:pt x="73" y="54"/>
                    </a:lnTo>
                    <a:lnTo>
                      <a:pt x="74" y="57"/>
                    </a:lnTo>
                    <a:lnTo>
                      <a:pt x="73" y="58"/>
                    </a:lnTo>
                    <a:lnTo>
                      <a:pt x="71" y="64"/>
                    </a:lnTo>
                    <a:lnTo>
                      <a:pt x="71" y="64"/>
                    </a:lnTo>
                    <a:lnTo>
                      <a:pt x="73" y="69"/>
                    </a:lnTo>
                    <a:lnTo>
                      <a:pt x="73" y="69"/>
                    </a:lnTo>
                    <a:lnTo>
                      <a:pt x="74" y="71"/>
                    </a:lnTo>
                    <a:lnTo>
                      <a:pt x="77" y="69"/>
                    </a:lnTo>
                    <a:lnTo>
                      <a:pt x="78" y="68"/>
                    </a:lnTo>
                    <a:lnTo>
                      <a:pt x="78" y="68"/>
                    </a:lnTo>
                    <a:lnTo>
                      <a:pt x="81" y="68"/>
                    </a:lnTo>
                    <a:lnTo>
                      <a:pt x="84" y="69"/>
                    </a:lnTo>
                    <a:lnTo>
                      <a:pt x="90" y="77"/>
                    </a:lnTo>
                    <a:lnTo>
                      <a:pt x="90" y="77"/>
                    </a:lnTo>
                    <a:lnTo>
                      <a:pt x="94" y="81"/>
                    </a:lnTo>
                    <a:lnTo>
                      <a:pt x="98" y="82"/>
                    </a:lnTo>
                    <a:lnTo>
                      <a:pt x="103" y="84"/>
                    </a:lnTo>
                    <a:lnTo>
                      <a:pt x="104" y="86"/>
                    </a:lnTo>
                    <a:lnTo>
                      <a:pt x="104" y="86"/>
                    </a:lnTo>
                    <a:lnTo>
                      <a:pt x="104" y="89"/>
                    </a:lnTo>
                    <a:lnTo>
                      <a:pt x="106" y="92"/>
                    </a:lnTo>
                    <a:lnTo>
                      <a:pt x="108" y="95"/>
                    </a:lnTo>
                    <a:lnTo>
                      <a:pt x="111" y="96"/>
                    </a:lnTo>
                    <a:lnTo>
                      <a:pt x="111" y="96"/>
                    </a:lnTo>
                    <a:lnTo>
                      <a:pt x="115" y="98"/>
                    </a:lnTo>
                    <a:lnTo>
                      <a:pt x="118" y="101"/>
                    </a:lnTo>
                    <a:lnTo>
                      <a:pt x="120" y="104"/>
                    </a:lnTo>
                    <a:lnTo>
                      <a:pt x="123" y="105"/>
                    </a:lnTo>
                    <a:lnTo>
                      <a:pt x="123" y="105"/>
                    </a:lnTo>
                    <a:lnTo>
                      <a:pt x="125" y="106"/>
                    </a:lnTo>
                    <a:lnTo>
                      <a:pt x="127" y="109"/>
                    </a:lnTo>
                    <a:lnTo>
                      <a:pt x="127" y="112"/>
                    </a:lnTo>
                    <a:lnTo>
                      <a:pt x="125" y="115"/>
                    </a:lnTo>
                    <a:lnTo>
                      <a:pt x="125" y="115"/>
                    </a:lnTo>
                    <a:lnTo>
                      <a:pt x="124" y="118"/>
                    </a:lnTo>
                    <a:lnTo>
                      <a:pt x="125" y="121"/>
                    </a:lnTo>
                    <a:lnTo>
                      <a:pt x="130" y="125"/>
                    </a:lnTo>
                    <a:lnTo>
                      <a:pt x="135" y="128"/>
                    </a:lnTo>
                    <a:lnTo>
                      <a:pt x="135" y="128"/>
                    </a:lnTo>
                    <a:lnTo>
                      <a:pt x="140" y="129"/>
                    </a:lnTo>
                    <a:lnTo>
                      <a:pt x="143" y="132"/>
                    </a:lnTo>
                    <a:lnTo>
                      <a:pt x="144" y="135"/>
                    </a:lnTo>
                    <a:lnTo>
                      <a:pt x="148" y="139"/>
                    </a:lnTo>
                    <a:lnTo>
                      <a:pt x="148" y="139"/>
                    </a:lnTo>
                    <a:lnTo>
                      <a:pt x="167" y="159"/>
                    </a:lnTo>
                    <a:lnTo>
                      <a:pt x="182" y="178"/>
                    </a:lnTo>
                    <a:lnTo>
                      <a:pt x="182" y="178"/>
                    </a:lnTo>
                    <a:lnTo>
                      <a:pt x="188" y="187"/>
                    </a:lnTo>
                    <a:lnTo>
                      <a:pt x="191" y="195"/>
                    </a:lnTo>
                    <a:lnTo>
                      <a:pt x="191" y="195"/>
                    </a:lnTo>
                    <a:lnTo>
                      <a:pt x="191" y="199"/>
                    </a:lnTo>
                    <a:lnTo>
                      <a:pt x="189" y="202"/>
                    </a:lnTo>
                    <a:lnTo>
                      <a:pt x="189" y="205"/>
                    </a:lnTo>
                    <a:lnTo>
                      <a:pt x="189" y="207"/>
                    </a:lnTo>
                    <a:lnTo>
                      <a:pt x="189" y="207"/>
                    </a:lnTo>
                    <a:lnTo>
                      <a:pt x="191" y="209"/>
                    </a:lnTo>
                    <a:lnTo>
                      <a:pt x="188" y="210"/>
                    </a:lnTo>
                    <a:lnTo>
                      <a:pt x="187" y="212"/>
                    </a:lnTo>
                    <a:lnTo>
                      <a:pt x="185" y="213"/>
                    </a:lnTo>
                    <a:lnTo>
                      <a:pt x="185" y="213"/>
                    </a:lnTo>
                    <a:lnTo>
                      <a:pt x="187" y="217"/>
                    </a:lnTo>
                    <a:lnTo>
                      <a:pt x="188" y="223"/>
                    </a:lnTo>
                    <a:lnTo>
                      <a:pt x="192" y="230"/>
                    </a:lnTo>
                    <a:lnTo>
                      <a:pt x="195" y="232"/>
                    </a:lnTo>
                    <a:lnTo>
                      <a:pt x="198" y="233"/>
                    </a:lnTo>
                    <a:lnTo>
                      <a:pt x="198" y="233"/>
                    </a:lnTo>
                    <a:lnTo>
                      <a:pt x="204" y="234"/>
                    </a:lnTo>
                    <a:lnTo>
                      <a:pt x="209" y="239"/>
                    </a:lnTo>
                    <a:lnTo>
                      <a:pt x="221" y="249"/>
                    </a:lnTo>
                    <a:lnTo>
                      <a:pt x="221" y="249"/>
                    </a:lnTo>
                    <a:lnTo>
                      <a:pt x="226" y="251"/>
                    </a:lnTo>
                    <a:lnTo>
                      <a:pt x="232" y="253"/>
                    </a:lnTo>
                    <a:lnTo>
                      <a:pt x="239" y="254"/>
                    </a:lnTo>
                    <a:lnTo>
                      <a:pt x="246" y="256"/>
                    </a:lnTo>
                    <a:lnTo>
                      <a:pt x="246" y="256"/>
                    </a:lnTo>
                    <a:lnTo>
                      <a:pt x="253" y="260"/>
                    </a:lnTo>
                    <a:lnTo>
                      <a:pt x="261" y="264"/>
                    </a:lnTo>
                    <a:lnTo>
                      <a:pt x="269" y="269"/>
                    </a:lnTo>
                    <a:lnTo>
                      <a:pt x="278" y="271"/>
                    </a:lnTo>
                    <a:lnTo>
                      <a:pt x="278" y="271"/>
                    </a:lnTo>
                    <a:lnTo>
                      <a:pt x="298" y="279"/>
                    </a:lnTo>
                    <a:lnTo>
                      <a:pt x="315" y="287"/>
                    </a:lnTo>
                    <a:lnTo>
                      <a:pt x="315" y="287"/>
                    </a:lnTo>
                    <a:lnTo>
                      <a:pt x="322" y="290"/>
                    </a:lnTo>
                    <a:lnTo>
                      <a:pt x="329" y="291"/>
                    </a:lnTo>
                    <a:lnTo>
                      <a:pt x="337" y="288"/>
                    </a:lnTo>
                    <a:lnTo>
                      <a:pt x="347" y="286"/>
                    </a:lnTo>
                    <a:lnTo>
                      <a:pt x="347" y="286"/>
                    </a:lnTo>
                    <a:lnTo>
                      <a:pt x="352" y="284"/>
                    </a:lnTo>
                    <a:lnTo>
                      <a:pt x="356" y="284"/>
                    </a:lnTo>
                    <a:lnTo>
                      <a:pt x="363" y="286"/>
                    </a:lnTo>
                    <a:lnTo>
                      <a:pt x="370" y="287"/>
                    </a:lnTo>
                    <a:lnTo>
                      <a:pt x="376" y="290"/>
                    </a:lnTo>
                    <a:lnTo>
                      <a:pt x="376" y="290"/>
                    </a:lnTo>
                    <a:lnTo>
                      <a:pt x="383" y="296"/>
                    </a:lnTo>
                    <a:lnTo>
                      <a:pt x="393" y="304"/>
                    </a:lnTo>
                    <a:lnTo>
                      <a:pt x="393" y="304"/>
                    </a:lnTo>
                    <a:lnTo>
                      <a:pt x="406" y="286"/>
                    </a:lnTo>
                    <a:lnTo>
                      <a:pt x="406" y="286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06" name="Freeform 287">
                <a:extLst>
                  <a:ext uri="{FF2B5EF4-FFF2-40B4-BE49-F238E27FC236}">
                    <a16:creationId xmlns:a16="http://schemas.microsoft.com/office/drawing/2014/main" id="{DF224C55-D936-B7FF-3A7E-42D98EFF31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8357" y="4016335"/>
                <a:ext cx="112624" cy="107937"/>
              </a:xfrm>
              <a:custGeom>
                <a:avLst/>
                <a:gdLst/>
                <a:ahLst/>
                <a:cxnLst>
                  <a:cxn ang="0">
                    <a:pos x="60" y="45"/>
                  </a:cxn>
                  <a:cxn ang="0">
                    <a:pos x="60" y="45"/>
                  </a:cxn>
                  <a:cxn ang="0">
                    <a:pos x="68" y="35"/>
                  </a:cxn>
                  <a:cxn ang="0">
                    <a:pos x="68" y="35"/>
                  </a:cxn>
                  <a:cxn ang="0">
                    <a:pos x="65" y="37"/>
                  </a:cxn>
                  <a:cxn ang="0">
                    <a:pos x="62" y="37"/>
                  </a:cxn>
                  <a:cxn ang="0">
                    <a:pos x="62" y="35"/>
                  </a:cxn>
                  <a:cxn ang="0">
                    <a:pos x="62" y="32"/>
                  </a:cxn>
                  <a:cxn ang="0">
                    <a:pos x="54" y="32"/>
                  </a:cxn>
                  <a:cxn ang="0">
                    <a:pos x="55" y="1"/>
                  </a:cxn>
                  <a:cxn ang="0">
                    <a:pos x="55" y="1"/>
                  </a:cxn>
                  <a:cxn ang="0">
                    <a:pos x="28" y="0"/>
                  </a:cxn>
                  <a:cxn ang="0">
                    <a:pos x="28" y="0"/>
                  </a:cxn>
                  <a:cxn ang="0">
                    <a:pos x="27" y="3"/>
                  </a:cxn>
                  <a:cxn ang="0">
                    <a:pos x="25" y="5"/>
                  </a:cxn>
                  <a:cxn ang="0">
                    <a:pos x="24" y="10"/>
                  </a:cxn>
                  <a:cxn ang="0">
                    <a:pos x="23" y="13"/>
                  </a:cxn>
                  <a:cxn ang="0">
                    <a:pos x="23" y="13"/>
                  </a:cxn>
                  <a:cxn ang="0">
                    <a:pos x="24" y="14"/>
                  </a:cxn>
                  <a:cxn ang="0">
                    <a:pos x="28" y="18"/>
                  </a:cxn>
                  <a:cxn ang="0">
                    <a:pos x="33" y="24"/>
                  </a:cxn>
                  <a:cxn ang="0">
                    <a:pos x="34" y="25"/>
                  </a:cxn>
                  <a:cxn ang="0">
                    <a:pos x="34" y="28"/>
                  </a:cxn>
                  <a:cxn ang="0">
                    <a:pos x="34" y="28"/>
                  </a:cxn>
                  <a:cxn ang="0">
                    <a:pos x="33" y="30"/>
                  </a:cxn>
                  <a:cxn ang="0">
                    <a:pos x="31" y="30"/>
                  </a:cxn>
                  <a:cxn ang="0">
                    <a:pos x="24" y="31"/>
                  </a:cxn>
                  <a:cxn ang="0">
                    <a:pos x="13" y="30"/>
                  </a:cxn>
                  <a:cxn ang="0">
                    <a:pos x="13" y="30"/>
                  </a:cxn>
                  <a:cxn ang="0">
                    <a:pos x="0" y="48"/>
                  </a:cxn>
                  <a:cxn ang="0">
                    <a:pos x="0" y="48"/>
                  </a:cxn>
                  <a:cxn ang="0">
                    <a:pos x="10" y="57"/>
                  </a:cxn>
                  <a:cxn ang="0">
                    <a:pos x="18" y="62"/>
                  </a:cxn>
                  <a:cxn ang="0">
                    <a:pos x="18" y="62"/>
                  </a:cxn>
                  <a:cxn ang="0">
                    <a:pos x="24" y="64"/>
                  </a:cxn>
                  <a:cxn ang="0">
                    <a:pos x="30" y="65"/>
                  </a:cxn>
                  <a:cxn ang="0">
                    <a:pos x="35" y="65"/>
                  </a:cxn>
                  <a:cxn ang="0">
                    <a:pos x="40" y="67"/>
                  </a:cxn>
                  <a:cxn ang="0">
                    <a:pos x="40" y="67"/>
                  </a:cxn>
                  <a:cxn ang="0">
                    <a:pos x="41" y="67"/>
                  </a:cxn>
                  <a:cxn ang="0">
                    <a:pos x="41" y="67"/>
                  </a:cxn>
                  <a:cxn ang="0">
                    <a:pos x="48" y="61"/>
                  </a:cxn>
                  <a:cxn ang="0">
                    <a:pos x="53" y="58"/>
                  </a:cxn>
                  <a:cxn ang="0">
                    <a:pos x="53" y="58"/>
                  </a:cxn>
                  <a:cxn ang="0">
                    <a:pos x="54" y="55"/>
                  </a:cxn>
                  <a:cxn ang="0">
                    <a:pos x="55" y="52"/>
                  </a:cxn>
                  <a:cxn ang="0">
                    <a:pos x="57" y="50"/>
                  </a:cxn>
                  <a:cxn ang="0">
                    <a:pos x="60" y="45"/>
                  </a:cxn>
                  <a:cxn ang="0">
                    <a:pos x="60" y="45"/>
                  </a:cxn>
                </a:cxnLst>
                <a:rect l="0" t="0" r="r" b="b"/>
                <a:pathLst>
                  <a:path w="68" h="67">
                    <a:moveTo>
                      <a:pt x="60" y="45"/>
                    </a:moveTo>
                    <a:lnTo>
                      <a:pt x="60" y="45"/>
                    </a:lnTo>
                    <a:lnTo>
                      <a:pt x="68" y="35"/>
                    </a:lnTo>
                    <a:lnTo>
                      <a:pt x="68" y="35"/>
                    </a:lnTo>
                    <a:lnTo>
                      <a:pt x="65" y="37"/>
                    </a:lnTo>
                    <a:lnTo>
                      <a:pt x="62" y="37"/>
                    </a:lnTo>
                    <a:lnTo>
                      <a:pt x="62" y="35"/>
                    </a:lnTo>
                    <a:lnTo>
                      <a:pt x="62" y="32"/>
                    </a:lnTo>
                    <a:lnTo>
                      <a:pt x="54" y="32"/>
                    </a:lnTo>
                    <a:lnTo>
                      <a:pt x="55" y="1"/>
                    </a:lnTo>
                    <a:lnTo>
                      <a:pt x="55" y="1"/>
                    </a:lnTo>
                    <a:lnTo>
                      <a:pt x="28" y="0"/>
                    </a:lnTo>
                    <a:lnTo>
                      <a:pt x="28" y="0"/>
                    </a:lnTo>
                    <a:lnTo>
                      <a:pt x="27" y="3"/>
                    </a:lnTo>
                    <a:lnTo>
                      <a:pt x="25" y="5"/>
                    </a:lnTo>
                    <a:lnTo>
                      <a:pt x="24" y="10"/>
                    </a:lnTo>
                    <a:lnTo>
                      <a:pt x="23" y="13"/>
                    </a:lnTo>
                    <a:lnTo>
                      <a:pt x="23" y="13"/>
                    </a:lnTo>
                    <a:lnTo>
                      <a:pt x="24" y="14"/>
                    </a:lnTo>
                    <a:lnTo>
                      <a:pt x="28" y="18"/>
                    </a:lnTo>
                    <a:lnTo>
                      <a:pt x="33" y="24"/>
                    </a:lnTo>
                    <a:lnTo>
                      <a:pt x="34" y="25"/>
                    </a:lnTo>
                    <a:lnTo>
                      <a:pt x="34" y="28"/>
                    </a:lnTo>
                    <a:lnTo>
                      <a:pt x="34" y="28"/>
                    </a:lnTo>
                    <a:lnTo>
                      <a:pt x="33" y="30"/>
                    </a:lnTo>
                    <a:lnTo>
                      <a:pt x="31" y="30"/>
                    </a:lnTo>
                    <a:lnTo>
                      <a:pt x="24" y="31"/>
                    </a:lnTo>
                    <a:lnTo>
                      <a:pt x="13" y="30"/>
                    </a:lnTo>
                    <a:lnTo>
                      <a:pt x="13" y="30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10" y="57"/>
                    </a:lnTo>
                    <a:lnTo>
                      <a:pt x="18" y="62"/>
                    </a:lnTo>
                    <a:lnTo>
                      <a:pt x="18" y="62"/>
                    </a:lnTo>
                    <a:lnTo>
                      <a:pt x="24" y="64"/>
                    </a:lnTo>
                    <a:lnTo>
                      <a:pt x="30" y="65"/>
                    </a:lnTo>
                    <a:lnTo>
                      <a:pt x="35" y="65"/>
                    </a:lnTo>
                    <a:lnTo>
                      <a:pt x="40" y="67"/>
                    </a:lnTo>
                    <a:lnTo>
                      <a:pt x="40" y="67"/>
                    </a:lnTo>
                    <a:lnTo>
                      <a:pt x="41" y="67"/>
                    </a:lnTo>
                    <a:lnTo>
                      <a:pt x="41" y="67"/>
                    </a:lnTo>
                    <a:lnTo>
                      <a:pt x="48" y="61"/>
                    </a:lnTo>
                    <a:lnTo>
                      <a:pt x="53" y="58"/>
                    </a:lnTo>
                    <a:lnTo>
                      <a:pt x="53" y="58"/>
                    </a:lnTo>
                    <a:lnTo>
                      <a:pt x="54" y="55"/>
                    </a:lnTo>
                    <a:lnTo>
                      <a:pt x="55" y="52"/>
                    </a:lnTo>
                    <a:lnTo>
                      <a:pt x="57" y="50"/>
                    </a:lnTo>
                    <a:lnTo>
                      <a:pt x="60" y="45"/>
                    </a:lnTo>
                    <a:lnTo>
                      <a:pt x="60" y="4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07" name="Freeform 288">
                <a:extLst>
                  <a:ext uri="{FF2B5EF4-FFF2-40B4-BE49-F238E27FC236}">
                    <a16:creationId xmlns:a16="http://schemas.microsoft.com/office/drawing/2014/main" id="{94408FE7-9F60-039E-E981-5E590A7C6F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7794" y="4000225"/>
                <a:ext cx="34782" cy="67662"/>
              </a:xfrm>
              <a:custGeom>
                <a:avLst/>
                <a:gdLst/>
                <a:ahLst/>
                <a:cxnLst>
                  <a:cxn ang="0">
                    <a:pos x="3" y="10"/>
                  </a:cxn>
                  <a:cxn ang="0">
                    <a:pos x="3" y="10"/>
                  </a:cxn>
                  <a:cxn ang="0">
                    <a:pos x="1" y="11"/>
                  </a:cxn>
                  <a:cxn ang="0">
                    <a:pos x="0" y="42"/>
                  </a:cxn>
                  <a:cxn ang="0">
                    <a:pos x="8" y="42"/>
                  </a:cxn>
                  <a:cxn ang="0">
                    <a:pos x="8" y="42"/>
                  </a:cxn>
                  <a:cxn ang="0">
                    <a:pos x="10" y="38"/>
                  </a:cxn>
                  <a:cxn ang="0">
                    <a:pos x="13" y="34"/>
                  </a:cxn>
                  <a:cxn ang="0">
                    <a:pos x="13" y="34"/>
                  </a:cxn>
                  <a:cxn ang="0">
                    <a:pos x="16" y="31"/>
                  </a:cxn>
                  <a:cxn ang="0">
                    <a:pos x="16" y="28"/>
                  </a:cxn>
                  <a:cxn ang="0">
                    <a:pos x="16" y="20"/>
                  </a:cxn>
                  <a:cxn ang="0">
                    <a:pos x="14" y="11"/>
                  </a:cxn>
                  <a:cxn ang="0">
                    <a:pos x="16" y="8"/>
                  </a:cxn>
                  <a:cxn ang="0">
                    <a:pos x="17" y="7"/>
                  </a:cxn>
                  <a:cxn ang="0">
                    <a:pos x="17" y="7"/>
                  </a:cxn>
                  <a:cxn ang="0">
                    <a:pos x="21" y="5"/>
                  </a:cxn>
                  <a:cxn ang="0">
                    <a:pos x="21" y="5"/>
                  </a:cxn>
                  <a:cxn ang="0">
                    <a:pos x="17" y="1"/>
                  </a:cxn>
                  <a:cxn ang="0">
                    <a:pos x="14" y="0"/>
                  </a:cxn>
                  <a:cxn ang="0">
                    <a:pos x="14" y="0"/>
                  </a:cxn>
                  <a:cxn ang="0">
                    <a:pos x="10" y="3"/>
                  </a:cxn>
                  <a:cxn ang="0">
                    <a:pos x="7" y="5"/>
                  </a:cxn>
                  <a:cxn ang="0">
                    <a:pos x="3" y="10"/>
                  </a:cxn>
                  <a:cxn ang="0">
                    <a:pos x="3" y="10"/>
                  </a:cxn>
                </a:cxnLst>
                <a:rect l="0" t="0" r="r" b="b"/>
                <a:pathLst>
                  <a:path w="21" h="42">
                    <a:moveTo>
                      <a:pt x="3" y="10"/>
                    </a:moveTo>
                    <a:lnTo>
                      <a:pt x="3" y="10"/>
                    </a:lnTo>
                    <a:lnTo>
                      <a:pt x="1" y="11"/>
                    </a:lnTo>
                    <a:lnTo>
                      <a:pt x="0" y="42"/>
                    </a:lnTo>
                    <a:lnTo>
                      <a:pt x="8" y="42"/>
                    </a:lnTo>
                    <a:lnTo>
                      <a:pt x="8" y="42"/>
                    </a:lnTo>
                    <a:lnTo>
                      <a:pt x="10" y="38"/>
                    </a:lnTo>
                    <a:lnTo>
                      <a:pt x="13" y="34"/>
                    </a:lnTo>
                    <a:lnTo>
                      <a:pt x="13" y="34"/>
                    </a:lnTo>
                    <a:lnTo>
                      <a:pt x="16" y="31"/>
                    </a:lnTo>
                    <a:lnTo>
                      <a:pt x="16" y="28"/>
                    </a:lnTo>
                    <a:lnTo>
                      <a:pt x="16" y="20"/>
                    </a:lnTo>
                    <a:lnTo>
                      <a:pt x="14" y="11"/>
                    </a:lnTo>
                    <a:lnTo>
                      <a:pt x="16" y="8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21" y="5"/>
                    </a:lnTo>
                    <a:lnTo>
                      <a:pt x="21" y="5"/>
                    </a:lnTo>
                    <a:lnTo>
                      <a:pt x="17" y="1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0" y="3"/>
                    </a:lnTo>
                    <a:lnTo>
                      <a:pt x="7" y="5"/>
                    </a:lnTo>
                    <a:lnTo>
                      <a:pt x="3" y="10"/>
                    </a:lnTo>
                    <a:lnTo>
                      <a:pt x="3" y="1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08" name="Freeform 289">
                <a:extLst>
                  <a:ext uri="{FF2B5EF4-FFF2-40B4-BE49-F238E27FC236}">
                    <a16:creationId xmlns:a16="http://schemas.microsoft.com/office/drawing/2014/main" id="{6A206C74-1949-6DA6-28A3-718832351A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1979" y="3956729"/>
                <a:ext cx="74531" cy="56385"/>
              </a:xfrm>
              <a:custGeom>
                <a:avLst/>
                <a:gdLst/>
                <a:ahLst/>
                <a:cxnLst>
                  <a:cxn ang="0">
                    <a:pos x="19" y="0"/>
                  </a:cxn>
                  <a:cxn ang="0">
                    <a:pos x="19" y="0"/>
                  </a:cxn>
                  <a:cxn ang="0">
                    <a:pos x="18" y="3"/>
                  </a:cxn>
                  <a:cxn ang="0">
                    <a:pos x="18" y="5"/>
                  </a:cxn>
                  <a:cxn ang="0">
                    <a:pos x="22" y="11"/>
                  </a:cxn>
                  <a:cxn ang="0">
                    <a:pos x="28" y="17"/>
                  </a:cxn>
                  <a:cxn ang="0">
                    <a:pos x="29" y="20"/>
                  </a:cxn>
                  <a:cxn ang="0">
                    <a:pos x="31" y="23"/>
                  </a:cxn>
                  <a:cxn ang="0">
                    <a:pos x="31" y="23"/>
                  </a:cxn>
                  <a:cxn ang="0">
                    <a:pos x="29" y="24"/>
                  </a:cxn>
                  <a:cxn ang="0">
                    <a:pos x="27" y="25"/>
                  </a:cxn>
                  <a:cxn ang="0">
                    <a:pos x="17" y="25"/>
                  </a:cxn>
                  <a:cxn ang="0">
                    <a:pos x="5" y="25"/>
                  </a:cxn>
                  <a:cxn ang="0">
                    <a:pos x="1" y="27"/>
                  </a:cxn>
                  <a:cxn ang="0">
                    <a:pos x="0" y="28"/>
                  </a:cxn>
                  <a:cxn ang="0">
                    <a:pos x="0" y="28"/>
                  </a:cxn>
                  <a:cxn ang="0">
                    <a:pos x="0" y="30"/>
                  </a:cxn>
                  <a:cxn ang="0">
                    <a:pos x="1" y="31"/>
                  </a:cxn>
                  <a:cxn ang="0">
                    <a:pos x="5" y="34"/>
                  </a:cxn>
                  <a:cxn ang="0">
                    <a:pos x="12" y="34"/>
                  </a:cxn>
                  <a:cxn ang="0">
                    <a:pos x="19" y="32"/>
                  </a:cxn>
                  <a:cxn ang="0">
                    <a:pos x="19" y="32"/>
                  </a:cxn>
                  <a:cxn ang="0">
                    <a:pos x="27" y="31"/>
                  </a:cxn>
                  <a:cxn ang="0">
                    <a:pos x="32" y="32"/>
                  </a:cxn>
                  <a:cxn ang="0">
                    <a:pos x="38" y="34"/>
                  </a:cxn>
                  <a:cxn ang="0">
                    <a:pos x="42" y="35"/>
                  </a:cxn>
                  <a:cxn ang="0">
                    <a:pos x="42" y="35"/>
                  </a:cxn>
                  <a:cxn ang="0">
                    <a:pos x="45" y="5"/>
                  </a:cxn>
                  <a:cxn ang="0">
                    <a:pos x="45" y="5"/>
                  </a:cxn>
                  <a:cxn ang="0">
                    <a:pos x="31" y="0"/>
                  </a:cxn>
                  <a:cxn ang="0">
                    <a:pos x="25" y="0"/>
                  </a:cxn>
                  <a:cxn ang="0">
                    <a:pos x="22" y="0"/>
                  </a:cxn>
                  <a:cxn ang="0">
                    <a:pos x="19" y="0"/>
                  </a:cxn>
                  <a:cxn ang="0">
                    <a:pos x="19" y="0"/>
                  </a:cxn>
                </a:cxnLst>
                <a:rect l="0" t="0" r="r" b="b"/>
                <a:pathLst>
                  <a:path w="45" h="35">
                    <a:moveTo>
                      <a:pt x="19" y="0"/>
                    </a:moveTo>
                    <a:lnTo>
                      <a:pt x="19" y="0"/>
                    </a:lnTo>
                    <a:lnTo>
                      <a:pt x="18" y="3"/>
                    </a:lnTo>
                    <a:lnTo>
                      <a:pt x="18" y="5"/>
                    </a:lnTo>
                    <a:lnTo>
                      <a:pt x="22" y="11"/>
                    </a:lnTo>
                    <a:lnTo>
                      <a:pt x="28" y="17"/>
                    </a:lnTo>
                    <a:lnTo>
                      <a:pt x="29" y="20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29" y="24"/>
                    </a:lnTo>
                    <a:lnTo>
                      <a:pt x="27" y="25"/>
                    </a:lnTo>
                    <a:lnTo>
                      <a:pt x="17" y="25"/>
                    </a:lnTo>
                    <a:lnTo>
                      <a:pt x="5" y="25"/>
                    </a:lnTo>
                    <a:lnTo>
                      <a:pt x="1" y="27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30"/>
                    </a:lnTo>
                    <a:lnTo>
                      <a:pt x="1" y="31"/>
                    </a:lnTo>
                    <a:lnTo>
                      <a:pt x="5" y="34"/>
                    </a:lnTo>
                    <a:lnTo>
                      <a:pt x="12" y="34"/>
                    </a:lnTo>
                    <a:lnTo>
                      <a:pt x="19" y="32"/>
                    </a:lnTo>
                    <a:lnTo>
                      <a:pt x="19" y="32"/>
                    </a:lnTo>
                    <a:lnTo>
                      <a:pt x="27" y="31"/>
                    </a:lnTo>
                    <a:lnTo>
                      <a:pt x="32" y="32"/>
                    </a:lnTo>
                    <a:lnTo>
                      <a:pt x="38" y="34"/>
                    </a:lnTo>
                    <a:lnTo>
                      <a:pt x="42" y="35"/>
                    </a:lnTo>
                    <a:lnTo>
                      <a:pt x="42" y="35"/>
                    </a:lnTo>
                    <a:lnTo>
                      <a:pt x="45" y="5"/>
                    </a:lnTo>
                    <a:lnTo>
                      <a:pt x="45" y="5"/>
                    </a:lnTo>
                    <a:lnTo>
                      <a:pt x="31" y="0"/>
                    </a:lnTo>
                    <a:lnTo>
                      <a:pt x="25" y="0"/>
                    </a:lnTo>
                    <a:lnTo>
                      <a:pt x="22" y="0"/>
                    </a:lnTo>
                    <a:lnTo>
                      <a:pt x="19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10" name="Freeform 291">
                <a:extLst>
                  <a:ext uri="{FF2B5EF4-FFF2-40B4-BE49-F238E27FC236}">
                    <a16:creationId xmlns:a16="http://schemas.microsoft.com/office/drawing/2014/main" id="{0501810F-EDDE-00CC-2A30-F44E0221CA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7481" y="4092052"/>
                <a:ext cx="110969" cy="111159"/>
              </a:xfrm>
              <a:custGeom>
                <a:avLst/>
                <a:gdLst/>
                <a:ahLst/>
                <a:cxnLst>
                  <a:cxn ang="0">
                    <a:pos x="35" y="67"/>
                  </a:cxn>
                  <a:cxn ang="0">
                    <a:pos x="44" y="68"/>
                  </a:cxn>
                  <a:cxn ang="0">
                    <a:pos x="51" y="69"/>
                  </a:cxn>
                  <a:cxn ang="0">
                    <a:pos x="55" y="69"/>
                  </a:cxn>
                  <a:cxn ang="0">
                    <a:pos x="60" y="69"/>
                  </a:cxn>
                  <a:cxn ang="0">
                    <a:pos x="57" y="67"/>
                  </a:cxn>
                  <a:cxn ang="0">
                    <a:pos x="58" y="57"/>
                  </a:cxn>
                  <a:cxn ang="0">
                    <a:pos x="61" y="45"/>
                  </a:cxn>
                  <a:cxn ang="0">
                    <a:pos x="61" y="31"/>
                  </a:cxn>
                  <a:cxn ang="0">
                    <a:pos x="62" y="21"/>
                  </a:cxn>
                  <a:cxn ang="0">
                    <a:pos x="64" y="18"/>
                  </a:cxn>
                  <a:cxn ang="0">
                    <a:pos x="65" y="13"/>
                  </a:cxn>
                  <a:cxn ang="0">
                    <a:pos x="67" y="1"/>
                  </a:cxn>
                  <a:cxn ang="0">
                    <a:pos x="67" y="0"/>
                  </a:cxn>
                  <a:cxn ang="0">
                    <a:pos x="55" y="4"/>
                  </a:cxn>
                  <a:cxn ang="0">
                    <a:pos x="48" y="8"/>
                  </a:cxn>
                  <a:cxn ang="0">
                    <a:pos x="35" y="8"/>
                  </a:cxn>
                  <a:cxn ang="0">
                    <a:pos x="33" y="11"/>
                  </a:cxn>
                  <a:cxn ang="0">
                    <a:pos x="31" y="14"/>
                  </a:cxn>
                  <a:cxn ang="0">
                    <a:pos x="21" y="18"/>
                  </a:cxn>
                  <a:cxn ang="0">
                    <a:pos x="15" y="18"/>
                  </a:cxn>
                  <a:cxn ang="0">
                    <a:pos x="11" y="20"/>
                  </a:cxn>
                  <a:cxn ang="0">
                    <a:pos x="10" y="28"/>
                  </a:cxn>
                  <a:cxn ang="0">
                    <a:pos x="5" y="32"/>
                  </a:cxn>
                  <a:cxn ang="0">
                    <a:pos x="0" y="34"/>
                  </a:cxn>
                  <a:cxn ang="0">
                    <a:pos x="1" y="41"/>
                  </a:cxn>
                  <a:cxn ang="0">
                    <a:pos x="7" y="44"/>
                  </a:cxn>
                  <a:cxn ang="0">
                    <a:pos x="17" y="55"/>
                  </a:cxn>
                  <a:cxn ang="0">
                    <a:pos x="21" y="59"/>
                  </a:cxn>
                  <a:cxn ang="0">
                    <a:pos x="27" y="65"/>
                  </a:cxn>
                  <a:cxn ang="0">
                    <a:pos x="31" y="65"/>
                  </a:cxn>
                  <a:cxn ang="0">
                    <a:pos x="35" y="67"/>
                  </a:cxn>
                </a:cxnLst>
                <a:rect l="0" t="0" r="r" b="b"/>
                <a:pathLst>
                  <a:path w="67" h="69">
                    <a:moveTo>
                      <a:pt x="35" y="67"/>
                    </a:moveTo>
                    <a:lnTo>
                      <a:pt x="35" y="67"/>
                    </a:lnTo>
                    <a:lnTo>
                      <a:pt x="40" y="67"/>
                    </a:lnTo>
                    <a:lnTo>
                      <a:pt x="44" y="68"/>
                    </a:lnTo>
                    <a:lnTo>
                      <a:pt x="48" y="68"/>
                    </a:lnTo>
                    <a:lnTo>
                      <a:pt x="51" y="69"/>
                    </a:lnTo>
                    <a:lnTo>
                      <a:pt x="51" y="69"/>
                    </a:lnTo>
                    <a:lnTo>
                      <a:pt x="55" y="69"/>
                    </a:lnTo>
                    <a:lnTo>
                      <a:pt x="60" y="69"/>
                    </a:lnTo>
                    <a:lnTo>
                      <a:pt x="60" y="69"/>
                    </a:lnTo>
                    <a:lnTo>
                      <a:pt x="57" y="67"/>
                    </a:lnTo>
                    <a:lnTo>
                      <a:pt x="57" y="67"/>
                    </a:lnTo>
                    <a:lnTo>
                      <a:pt x="57" y="62"/>
                    </a:lnTo>
                    <a:lnTo>
                      <a:pt x="58" y="57"/>
                    </a:lnTo>
                    <a:lnTo>
                      <a:pt x="61" y="45"/>
                    </a:lnTo>
                    <a:lnTo>
                      <a:pt x="61" y="45"/>
                    </a:lnTo>
                    <a:lnTo>
                      <a:pt x="62" y="40"/>
                    </a:lnTo>
                    <a:lnTo>
                      <a:pt x="61" y="31"/>
                    </a:lnTo>
                    <a:lnTo>
                      <a:pt x="61" y="24"/>
                    </a:lnTo>
                    <a:lnTo>
                      <a:pt x="62" y="21"/>
                    </a:lnTo>
                    <a:lnTo>
                      <a:pt x="64" y="18"/>
                    </a:lnTo>
                    <a:lnTo>
                      <a:pt x="64" y="18"/>
                    </a:lnTo>
                    <a:lnTo>
                      <a:pt x="65" y="15"/>
                    </a:lnTo>
                    <a:lnTo>
                      <a:pt x="65" y="13"/>
                    </a:lnTo>
                    <a:lnTo>
                      <a:pt x="67" y="1"/>
                    </a:lnTo>
                    <a:lnTo>
                      <a:pt x="67" y="1"/>
                    </a:lnTo>
                    <a:lnTo>
                      <a:pt x="67" y="0"/>
                    </a:lnTo>
                    <a:lnTo>
                      <a:pt x="67" y="0"/>
                    </a:lnTo>
                    <a:lnTo>
                      <a:pt x="61" y="1"/>
                    </a:lnTo>
                    <a:lnTo>
                      <a:pt x="55" y="4"/>
                    </a:lnTo>
                    <a:lnTo>
                      <a:pt x="48" y="8"/>
                    </a:lnTo>
                    <a:lnTo>
                      <a:pt x="48" y="8"/>
                    </a:lnTo>
                    <a:lnTo>
                      <a:pt x="40" y="7"/>
                    </a:lnTo>
                    <a:lnTo>
                      <a:pt x="35" y="8"/>
                    </a:lnTo>
                    <a:lnTo>
                      <a:pt x="34" y="10"/>
                    </a:lnTo>
                    <a:lnTo>
                      <a:pt x="33" y="11"/>
                    </a:lnTo>
                    <a:lnTo>
                      <a:pt x="33" y="11"/>
                    </a:lnTo>
                    <a:lnTo>
                      <a:pt x="31" y="14"/>
                    </a:lnTo>
                    <a:lnTo>
                      <a:pt x="27" y="17"/>
                    </a:lnTo>
                    <a:lnTo>
                      <a:pt x="21" y="18"/>
                    </a:lnTo>
                    <a:lnTo>
                      <a:pt x="15" y="18"/>
                    </a:lnTo>
                    <a:lnTo>
                      <a:pt x="15" y="18"/>
                    </a:lnTo>
                    <a:lnTo>
                      <a:pt x="13" y="20"/>
                    </a:lnTo>
                    <a:lnTo>
                      <a:pt x="11" y="20"/>
                    </a:lnTo>
                    <a:lnTo>
                      <a:pt x="10" y="24"/>
                    </a:lnTo>
                    <a:lnTo>
                      <a:pt x="10" y="28"/>
                    </a:lnTo>
                    <a:lnTo>
                      <a:pt x="10" y="28"/>
                    </a:lnTo>
                    <a:lnTo>
                      <a:pt x="5" y="32"/>
                    </a:lnTo>
                    <a:lnTo>
                      <a:pt x="0" y="34"/>
                    </a:lnTo>
                    <a:lnTo>
                      <a:pt x="0" y="34"/>
                    </a:lnTo>
                    <a:lnTo>
                      <a:pt x="0" y="38"/>
                    </a:lnTo>
                    <a:lnTo>
                      <a:pt x="1" y="41"/>
                    </a:lnTo>
                    <a:lnTo>
                      <a:pt x="1" y="41"/>
                    </a:lnTo>
                    <a:lnTo>
                      <a:pt x="7" y="44"/>
                    </a:lnTo>
                    <a:lnTo>
                      <a:pt x="11" y="49"/>
                    </a:lnTo>
                    <a:lnTo>
                      <a:pt x="17" y="55"/>
                    </a:lnTo>
                    <a:lnTo>
                      <a:pt x="21" y="59"/>
                    </a:lnTo>
                    <a:lnTo>
                      <a:pt x="21" y="59"/>
                    </a:lnTo>
                    <a:lnTo>
                      <a:pt x="25" y="62"/>
                    </a:lnTo>
                    <a:lnTo>
                      <a:pt x="27" y="65"/>
                    </a:lnTo>
                    <a:lnTo>
                      <a:pt x="27" y="65"/>
                    </a:lnTo>
                    <a:lnTo>
                      <a:pt x="31" y="65"/>
                    </a:lnTo>
                    <a:lnTo>
                      <a:pt x="35" y="67"/>
                    </a:lnTo>
                    <a:lnTo>
                      <a:pt x="35" y="6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11" name="Freeform 292">
                <a:extLst>
                  <a:ext uri="{FF2B5EF4-FFF2-40B4-BE49-F238E27FC236}">
                    <a16:creationId xmlns:a16="http://schemas.microsoft.com/office/drawing/2014/main" id="{F9F46D91-28C1-BB8B-9060-59A19CE734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6885" y="4353033"/>
                <a:ext cx="1050057" cy="1048757"/>
              </a:xfrm>
              <a:custGeom>
                <a:avLst/>
                <a:gdLst/>
                <a:ahLst/>
                <a:cxnLst>
                  <a:cxn ang="0">
                    <a:pos x="358" y="604"/>
                  </a:cxn>
                  <a:cxn ang="0">
                    <a:pos x="373" y="587"/>
                  </a:cxn>
                  <a:cxn ang="0">
                    <a:pos x="389" y="576"/>
                  </a:cxn>
                  <a:cxn ang="0">
                    <a:pos x="409" y="536"/>
                  </a:cxn>
                  <a:cxn ang="0">
                    <a:pos x="423" y="496"/>
                  </a:cxn>
                  <a:cxn ang="0">
                    <a:pos x="464" y="471"/>
                  </a:cxn>
                  <a:cxn ang="0">
                    <a:pos x="517" y="461"/>
                  </a:cxn>
                  <a:cxn ang="0">
                    <a:pos x="534" y="439"/>
                  </a:cxn>
                  <a:cxn ang="0">
                    <a:pos x="548" y="407"/>
                  </a:cxn>
                  <a:cxn ang="0">
                    <a:pos x="564" y="373"/>
                  </a:cxn>
                  <a:cxn ang="0">
                    <a:pos x="565" y="307"/>
                  </a:cxn>
                  <a:cxn ang="0">
                    <a:pos x="571" y="287"/>
                  </a:cxn>
                  <a:cxn ang="0">
                    <a:pos x="601" y="256"/>
                  </a:cxn>
                  <a:cxn ang="0">
                    <a:pos x="631" y="185"/>
                  </a:cxn>
                  <a:cxn ang="0">
                    <a:pos x="575" y="145"/>
                  </a:cxn>
                  <a:cxn ang="0">
                    <a:pos x="520" y="131"/>
                  </a:cxn>
                  <a:cxn ang="0">
                    <a:pos x="474" y="134"/>
                  </a:cxn>
                  <a:cxn ang="0">
                    <a:pos x="441" y="95"/>
                  </a:cxn>
                  <a:cxn ang="0">
                    <a:pos x="410" y="107"/>
                  </a:cxn>
                  <a:cxn ang="0">
                    <a:pos x="399" y="111"/>
                  </a:cxn>
                  <a:cxn ang="0">
                    <a:pos x="380" y="84"/>
                  </a:cxn>
                  <a:cxn ang="0">
                    <a:pos x="367" y="88"/>
                  </a:cxn>
                  <a:cxn ang="0">
                    <a:pos x="387" y="54"/>
                  </a:cxn>
                  <a:cxn ang="0">
                    <a:pos x="355" y="28"/>
                  </a:cxn>
                  <a:cxn ang="0">
                    <a:pos x="316" y="47"/>
                  </a:cxn>
                  <a:cxn ang="0">
                    <a:pos x="289" y="53"/>
                  </a:cxn>
                  <a:cxn ang="0">
                    <a:pos x="262" y="57"/>
                  </a:cxn>
                  <a:cxn ang="0">
                    <a:pos x="234" y="54"/>
                  </a:cxn>
                  <a:cxn ang="0">
                    <a:pos x="229" y="13"/>
                  </a:cxn>
                  <a:cxn ang="0">
                    <a:pos x="214" y="6"/>
                  </a:cxn>
                  <a:cxn ang="0">
                    <a:pos x="181" y="23"/>
                  </a:cxn>
                  <a:cxn ang="0">
                    <a:pos x="161" y="17"/>
                  </a:cxn>
                  <a:cxn ang="0">
                    <a:pos x="157" y="34"/>
                  </a:cxn>
                  <a:cxn ang="0">
                    <a:pos x="170" y="48"/>
                  </a:cxn>
                  <a:cxn ang="0">
                    <a:pos x="147" y="64"/>
                  </a:cxn>
                  <a:cxn ang="0">
                    <a:pos x="124" y="71"/>
                  </a:cxn>
                  <a:cxn ang="0">
                    <a:pos x="76" y="55"/>
                  </a:cxn>
                  <a:cxn ang="0">
                    <a:pos x="76" y="70"/>
                  </a:cxn>
                  <a:cxn ang="0">
                    <a:pos x="72" y="101"/>
                  </a:cxn>
                  <a:cxn ang="0">
                    <a:pos x="63" y="151"/>
                  </a:cxn>
                  <a:cxn ang="0">
                    <a:pos x="25" y="162"/>
                  </a:cxn>
                  <a:cxn ang="0">
                    <a:pos x="9" y="189"/>
                  </a:cxn>
                  <a:cxn ang="0">
                    <a:pos x="6" y="216"/>
                  </a:cxn>
                  <a:cxn ang="0">
                    <a:pos x="22" y="236"/>
                  </a:cxn>
                  <a:cxn ang="0">
                    <a:pos x="47" y="240"/>
                  </a:cxn>
                  <a:cxn ang="0">
                    <a:pos x="67" y="262"/>
                  </a:cxn>
                  <a:cxn ang="0">
                    <a:pos x="106" y="253"/>
                  </a:cxn>
                  <a:cxn ang="0">
                    <a:pos x="138" y="259"/>
                  </a:cxn>
                  <a:cxn ang="0">
                    <a:pos x="170" y="289"/>
                  </a:cxn>
                  <a:cxn ang="0">
                    <a:pos x="195" y="301"/>
                  </a:cxn>
                  <a:cxn ang="0">
                    <a:pos x="218" y="317"/>
                  </a:cxn>
                  <a:cxn ang="0">
                    <a:pos x="222" y="343"/>
                  </a:cxn>
                  <a:cxn ang="0">
                    <a:pos x="255" y="363"/>
                  </a:cxn>
                  <a:cxn ang="0">
                    <a:pos x="259" y="401"/>
                  </a:cxn>
                  <a:cxn ang="0">
                    <a:pos x="261" y="430"/>
                  </a:cxn>
                  <a:cxn ang="0">
                    <a:pos x="282" y="448"/>
                  </a:cxn>
                  <a:cxn ang="0">
                    <a:pos x="301" y="479"/>
                  </a:cxn>
                  <a:cxn ang="0">
                    <a:pos x="319" y="505"/>
                  </a:cxn>
                  <a:cxn ang="0">
                    <a:pos x="306" y="542"/>
                  </a:cxn>
                  <a:cxn ang="0">
                    <a:pos x="272" y="586"/>
                  </a:cxn>
                  <a:cxn ang="0">
                    <a:pos x="294" y="600"/>
                  </a:cxn>
                  <a:cxn ang="0">
                    <a:pos x="328" y="627"/>
                  </a:cxn>
                </a:cxnLst>
                <a:rect l="0" t="0" r="r" b="b"/>
                <a:pathLst>
                  <a:path w="634" h="651">
                    <a:moveTo>
                      <a:pt x="338" y="644"/>
                    </a:moveTo>
                    <a:lnTo>
                      <a:pt x="338" y="644"/>
                    </a:lnTo>
                    <a:lnTo>
                      <a:pt x="343" y="639"/>
                    </a:lnTo>
                    <a:lnTo>
                      <a:pt x="346" y="634"/>
                    </a:lnTo>
                    <a:lnTo>
                      <a:pt x="348" y="630"/>
                    </a:lnTo>
                    <a:lnTo>
                      <a:pt x="349" y="624"/>
                    </a:lnTo>
                    <a:lnTo>
                      <a:pt x="349" y="624"/>
                    </a:lnTo>
                    <a:lnTo>
                      <a:pt x="352" y="619"/>
                    </a:lnTo>
                    <a:lnTo>
                      <a:pt x="353" y="614"/>
                    </a:lnTo>
                    <a:lnTo>
                      <a:pt x="355" y="610"/>
                    </a:lnTo>
                    <a:lnTo>
                      <a:pt x="358" y="604"/>
                    </a:lnTo>
                    <a:lnTo>
                      <a:pt x="358" y="604"/>
                    </a:lnTo>
                    <a:lnTo>
                      <a:pt x="360" y="602"/>
                    </a:lnTo>
                    <a:lnTo>
                      <a:pt x="362" y="600"/>
                    </a:lnTo>
                    <a:lnTo>
                      <a:pt x="362" y="595"/>
                    </a:lnTo>
                    <a:lnTo>
                      <a:pt x="362" y="592"/>
                    </a:lnTo>
                    <a:lnTo>
                      <a:pt x="363" y="589"/>
                    </a:lnTo>
                    <a:lnTo>
                      <a:pt x="366" y="587"/>
                    </a:lnTo>
                    <a:lnTo>
                      <a:pt x="366" y="587"/>
                    </a:lnTo>
                    <a:lnTo>
                      <a:pt x="370" y="586"/>
                    </a:lnTo>
                    <a:lnTo>
                      <a:pt x="372" y="586"/>
                    </a:lnTo>
                    <a:lnTo>
                      <a:pt x="373" y="587"/>
                    </a:lnTo>
                    <a:lnTo>
                      <a:pt x="373" y="589"/>
                    </a:lnTo>
                    <a:lnTo>
                      <a:pt x="372" y="595"/>
                    </a:lnTo>
                    <a:lnTo>
                      <a:pt x="367" y="602"/>
                    </a:lnTo>
                    <a:lnTo>
                      <a:pt x="367" y="602"/>
                    </a:lnTo>
                    <a:lnTo>
                      <a:pt x="360" y="612"/>
                    </a:lnTo>
                    <a:lnTo>
                      <a:pt x="362" y="612"/>
                    </a:lnTo>
                    <a:lnTo>
                      <a:pt x="367" y="607"/>
                    </a:lnTo>
                    <a:lnTo>
                      <a:pt x="367" y="607"/>
                    </a:lnTo>
                    <a:lnTo>
                      <a:pt x="375" y="602"/>
                    </a:lnTo>
                    <a:lnTo>
                      <a:pt x="380" y="593"/>
                    </a:lnTo>
                    <a:lnTo>
                      <a:pt x="389" y="576"/>
                    </a:lnTo>
                    <a:lnTo>
                      <a:pt x="389" y="576"/>
                    </a:lnTo>
                    <a:lnTo>
                      <a:pt x="393" y="569"/>
                    </a:lnTo>
                    <a:lnTo>
                      <a:pt x="397" y="563"/>
                    </a:lnTo>
                    <a:lnTo>
                      <a:pt x="400" y="560"/>
                    </a:lnTo>
                    <a:lnTo>
                      <a:pt x="404" y="559"/>
                    </a:lnTo>
                    <a:lnTo>
                      <a:pt x="404" y="559"/>
                    </a:lnTo>
                    <a:lnTo>
                      <a:pt x="406" y="559"/>
                    </a:lnTo>
                    <a:lnTo>
                      <a:pt x="407" y="556"/>
                    </a:lnTo>
                    <a:lnTo>
                      <a:pt x="409" y="550"/>
                    </a:lnTo>
                    <a:lnTo>
                      <a:pt x="409" y="536"/>
                    </a:lnTo>
                    <a:lnTo>
                      <a:pt x="409" y="536"/>
                    </a:lnTo>
                    <a:lnTo>
                      <a:pt x="407" y="523"/>
                    </a:lnTo>
                    <a:lnTo>
                      <a:pt x="407" y="518"/>
                    </a:lnTo>
                    <a:lnTo>
                      <a:pt x="410" y="512"/>
                    </a:lnTo>
                    <a:lnTo>
                      <a:pt x="410" y="512"/>
                    </a:lnTo>
                    <a:lnTo>
                      <a:pt x="412" y="508"/>
                    </a:lnTo>
                    <a:lnTo>
                      <a:pt x="412" y="503"/>
                    </a:lnTo>
                    <a:lnTo>
                      <a:pt x="412" y="502"/>
                    </a:lnTo>
                    <a:lnTo>
                      <a:pt x="414" y="501"/>
                    </a:lnTo>
                    <a:lnTo>
                      <a:pt x="414" y="501"/>
                    </a:lnTo>
                    <a:lnTo>
                      <a:pt x="419" y="499"/>
                    </a:lnTo>
                    <a:lnTo>
                      <a:pt x="423" y="496"/>
                    </a:lnTo>
                    <a:lnTo>
                      <a:pt x="434" y="485"/>
                    </a:lnTo>
                    <a:lnTo>
                      <a:pt x="434" y="485"/>
                    </a:lnTo>
                    <a:lnTo>
                      <a:pt x="440" y="481"/>
                    </a:lnTo>
                    <a:lnTo>
                      <a:pt x="446" y="478"/>
                    </a:lnTo>
                    <a:lnTo>
                      <a:pt x="450" y="476"/>
                    </a:lnTo>
                    <a:lnTo>
                      <a:pt x="456" y="476"/>
                    </a:lnTo>
                    <a:lnTo>
                      <a:pt x="456" y="476"/>
                    </a:lnTo>
                    <a:lnTo>
                      <a:pt x="460" y="475"/>
                    </a:lnTo>
                    <a:lnTo>
                      <a:pt x="461" y="474"/>
                    </a:lnTo>
                    <a:lnTo>
                      <a:pt x="463" y="472"/>
                    </a:lnTo>
                    <a:lnTo>
                      <a:pt x="464" y="471"/>
                    </a:lnTo>
                    <a:lnTo>
                      <a:pt x="464" y="471"/>
                    </a:lnTo>
                    <a:lnTo>
                      <a:pt x="468" y="469"/>
                    </a:lnTo>
                    <a:lnTo>
                      <a:pt x="471" y="466"/>
                    </a:lnTo>
                    <a:lnTo>
                      <a:pt x="477" y="461"/>
                    </a:lnTo>
                    <a:lnTo>
                      <a:pt x="477" y="461"/>
                    </a:lnTo>
                    <a:lnTo>
                      <a:pt x="481" y="461"/>
                    </a:lnTo>
                    <a:lnTo>
                      <a:pt x="488" y="461"/>
                    </a:lnTo>
                    <a:lnTo>
                      <a:pt x="504" y="462"/>
                    </a:lnTo>
                    <a:lnTo>
                      <a:pt x="504" y="462"/>
                    </a:lnTo>
                    <a:lnTo>
                      <a:pt x="514" y="461"/>
                    </a:lnTo>
                    <a:lnTo>
                      <a:pt x="517" y="461"/>
                    </a:lnTo>
                    <a:lnTo>
                      <a:pt x="518" y="457"/>
                    </a:lnTo>
                    <a:lnTo>
                      <a:pt x="518" y="457"/>
                    </a:lnTo>
                    <a:lnTo>
                      <a:pt x="518" y="454"/>
                    </a:lnTo>
                    <a:lnTo>
                      <a:pt x="521" y="451"/>
                    </a:lnTo>
                    <a:lnTo>
                      <a:pt x="524" y="448"/>
                    </a:lnTo>
                    <a:lnTo>
                      <a:pt x="527" y="448"/>
                    </a:lnTo>
                    <a:lnTo>
                      <a:pt x="527" y="448"/>
                    </a:lnTo>
                    <a:lnTo>
                      <a:pt x="530" y="447"/>
                    </a:lnTo>
                    <a:lnTo>
                      <a:pt x="533" y="447"/>
                    </a:lnTo>
                    <a:lnTo>
                      <a:pt x="534" y="444"/>
                    </a:lnTo>
                    <a:lnTo>
                      <a:pt x="534" y="439"/>
                    </a:lnTo>
                    <a:lnTo>
                      <a:pt x="534" y="439"/>
                    </a:lnTo>
                    <a:lnTo>
                      <a:pt x="534" y="434"/>
                    </a:lnTo>
                    <a:lnTo>
                      <a:pt x="535" y="431"/>
                    </a:lnTo>
                    <a:lnTo>
                      <a:pt x="538" y="427"/>
                    </a:lnTo>
                    <a:lnTo>
                      <a:pt x="541" y="424"/>
                    </a:lnTo>
                    <a:lnTo>
                      <a:pt x="541" y="424"/>
                    </a:lnTo>
                    <a:lnTo>
                      <a:pt x="542" y="421"/>
                    </a:lnTo>
                    <a:lnTo>
                      <a:pt x="545" y="418"/>
                    </a:lnTo>
                    <a:lnTo>
                      <a:pt x="547" y="410"/>
                    </a:lnTo>
                    <a:lnTo>
                      <a:pt x="547" y="410"/>
                    </a:lnTo>
                    <a:lnTo>
                      <a:pt x="548" y="407"/>
                    </a:lnTo>
                    <a:lnTo>
                      <a:pt x="551" y="405"/>
                    </a:lnTo>
                    <a:lnTo>
                      <a:pt x="552" y="404"/>
                    </a:lnTo>
                    <a:lnTo>
                      <a:pt x="552" y="401"/>
                    </a:lnTo>
                    <a:lnTo>
                      <a:pt x="552" y="401"/>
                    </a:lnTo>
                    <a:lnTo>
                      <a:pt x="554" y="391"/>
                    </a:lnTo>
                    <a:lnTo>
                      <a:pt x="555" y="381"/>
                    </a:lnTo>
                    <a:lnTo>
                      <a:pt x="555" y="381"/>
                    </a:lnTo>
                    <a:lnTo>
                      <a:pt x="557" y="378"/>
                    </a:lnTo>
                    <a:lnTo>
                      <a:pt x="558" y="377"/>
                    </a:lnTo>
                    <a:lnTo>
                      <a:pt x="561" y="375"/>
                    </a:lnTo>
                    <a:lnTo>
                      <a:pt x="564" y="373"/>
                    </a:lnTo>
                    <a:lnTo>
                      <a:pt x="564" y="373"/>
                    </a:lnTo>
                    <a:lnTo>
                      <a:pt x="564" y="370"/>
                    </a:lnTo>
                    <a:lnTo>
                      <a:pt x="564" y="365"/>
                    </a:lnTo>
                    <a:lnTo>
                      <a:pt x="564" y="360"/>
                    </a:lnTo>
                    <a:lnTo>
                      <a:pt x="565" y="353"/>
                    </a:lnTo>
                    <a:lnTo>
                      <a:pt x="565" y="353"/>
                    </a:lnTo>
                    <a:lnTo>
                      <a:pt x="567" y="344"/>
                    </a:lnTo>
                    <a:lnTo>
                      <a:pt x="567" y="337"/>
                    </a:lnTo>
                    <a:lnTo>
                      <a:pt x="565" y="321"/>
                    </a:lnTo>
                    <a:lnTo>
                      <a:pt x="565" y="321"/>
                    </a:lnTo>
                    <a:lnTo>
                      <a:pt x="565" y="307"/>
                    </a:lnTo>
                    <a:lnTo>
                      <a:pt x="567" y="301"/>
                    </a:lnTo>
                    <a:lnTo>
                      <a:pt x="569" y="299"/>
                    </a:lnTo>
                    <a:lnTo>
                      <a:pt x="569" y="299"/>
                    </a:lnTo>
                    <a:lnTo>
                      <a:pt x="571" y="296"/>
                    </a:lnTo>
                    <a:lnTo>
                      <a:pt x="571" y="294"/>
                    </a:lnTo>
                    <a:lnTo>
                      <a:pt x="568" y="292"/>
                    </a:lnTo>
                    <a:lnTo>
                      <a:pt x="568" y="292"/>
                    </a:lnTo>
                    <a:lnTo>
                      <a:pt x="567" y="290"/>
                    </a:lnTo>
                    <a:lnTo>
                      <a:pt x="567" y="289"/>
                    </a:lnTo>
                    <a:lnTo>
                      <a:pt x="569" y="287"/>
                    </a:lnTo>
                    <a:lnTo>
                      <a:pt x="571" y="287"/>
                    </a:lnTo>
                    <a:lnTo>
                      <a:pt x="571" y="287"/>
                    </a:lnTo>
                    <a:lnTo>
                      <a:pt x="575" y="290"/>
                    </a:lnTo>
                    <a:lnTo>
                      <a:pt x="578" y="292"/>
                    </a:lnTo>
                    <a:lnTo>
                      <a:pt x="581" y="290"/>
                    </a:lnTo>
                    <a:lnTo>
                      <a:pt x="581" y="290"/>
                    </a:lnTo>
                    <a:lnTo>
                      <a:pt x="584" y="287"/>
                    </a:lnTo>
                    <a:lnTo>
                      <a:pt x="588" y="280"/>
                    </a:lnTo>
                    <a:lnTo>
                      <a:pt x="594" y="266"/>
                    </a:lnTo>
                    <a:lnTo>
                      <a:pt x="594" y="266"/>
                    </a:lnTo>
                    <a:lnTo>
                      <a:pt x="597" y="260"/>
                    </a:lnTo>
                    <a:lnTo>
                      <a:pt x="601" y="256"/>
                    </a:lnTo>
                    <a:lnTo>
                      <a:pt x="609" y="253"/>
                    </a:lnTo>
                    <a:lnTo>
                      <a:pt x="609" y="253"/>
                    </a:lnTo>
                    <a:lnTo>
                      <a:pt x="614" y="250"/>
                    </a:lnTo>
                    <a:lnTo>
                      <a:pt x="619" y="243"/>
                    </a:lnTo>
                    <a:lnTo>
                      <a:pt x="625" y="235"/>
                    </a:lnTo>
                    <a:lnTo>
                      <a:pt x="631" y="222"/>
                    </a:lnTo>
                    <a:lnTo>
                      <a:pt x="631" y="222"/>
                    </a:lnTo>
                    <a:lnTo>
                      <a:pt x="634" y="216"/>
                    </a:lnTo>
                    <a:lnTo>
                      <a:pt x="634" y="209"/>
                    </a:lnTo>
                    <a:lnTo>
                      <a:pt x="634" y="196"/>
                    </a:lnTo>
                    <a:lnTo>
                      <a:pt x="631" y="185"/>
                    </a:lnTo>
                    <a:lnTo>
                      <a:pt x="628" y="175"/>
                    </a:lnTo>
                    <a:lnTo>
                      <a:pt x="628" y="175"/>
                    </a:lnTo>
                    <a:lnTo>
                      <a:pt x="625" y="169"/>
                    </a:lnTo>
                    <a:lnTo>
                      <a:pt x="622" y="166"/>
                    </a:lnTo>
                    <a:lnTo>
                      <a:pt x="619" y="166"/>
                    </a:lnTo>
                    <a:lnTo>
                      <a:pt x="614" y="166"/>
                    </a:lnTo>
                    <a:lnTo>
                      <a:pt x="614" y="166"/>
                    </a:lnTo>
                    <a:lnTo>
                      <a:pt x="608" y="166"/>
                    </a:lnTo>
                    <a:lnTo>
                      <a:pt x="599" y="163"/>
                    </a:lnTo>
                    <a:lnTo>
                      <a:pt x="588" y="156"/>
                    </a:lnTo>
                    <a:lnTo>
                      <a:pt x="575" y="145"/>
                    </a:lnTo>
                    <a:lnTo>
                      <a:pt x="575" y="145"/>
                    </a:lnTo>
                    <a:lnTo>
                      <a:pt x="569" y="139"/>
                    </a:lnTo>
                    <a:lnTo>
                      <a:pt x="562" y="135"/>
                    </a:lnTo>
                    <a:lnTo>
                      <a:pt x="557" y="132"/>
                    </a:lnTo>
                    <a:lnTo>
                      <a:pt x="550" y="129"/>
                    </a:lnTo>
                    <a:lnTo>
                      <a:pt x="544" y="129"/>
                    </a:lnTo>
                    <a:lnTo>
                      <a:pt x="538" y="129"/>
                    </a:lnTo>
                    <a:lnTo>
                      <a:pt x="528" y="131"/>
                    </a:lnTo>
                    <a:lnTo>
                      <a:pt x="528" y="131"/>
                    </a:lnTo>
                    <a:lnTo>
                      <a:pt x="524" y="132"/>
                    </a:lnTo>
                    <a:lnTo>
                      <a:pt x="520" y="131"/>
                    </a:lnTo>
                    <a:lnTo>
                      <a:pt x="511" y="129"/>
                    </a:lnTo>
                    <a:lnTo>
                      <a:pt x="504" y="126"/>
                    </a:lnTo>
                    <a:lnTo>
                      <a:pt x="497" y="124"/>
                    </a:lnTo>
                    <a:lnTo>
                      <a:pt x="497" y="124"/>
                    </a:lnTo>
                    <a:lnTo>
                      <a:pt x="494" y="124"/>
                    </a:lnTo>
                    <a:lnTo>
                      <a:pt x="491" y="124"/>
                    </a:lnTo>
                    <a:lnTo>
                      <a:pt x="486" y="128"/>
                    </a:lnTo>
                    <a:lnTo>
                      <a:pt x="481" y="131"/>
                    </a:lnTo>
                    <a:lnTo>
                      <a:pt x="476" y="134"/>
                    </a:lnTo>
                    <a:lnTo>
                      <a:pt x="476" y="134"/>
                    </a:lnTo>
                    <a:lnTo>
                      <a:pt x="474" y="134"/>
                    </a:lnTo>
                    <a:lnTo>
                      <a:pt x="474" y="134"/>
                    </a:lnTo>
                    <a:lnTo>
                      <a:pt x="476" y="129"/>
                    </a:lnTo>
                    <a:lnTo>
                      <a:pt x="478" y="124"/>
                    </a:lnTo>
                    <a:lnTo>
                      <a:pt x="480" y="118"/>
                    </a:lnTo>
                    <a:lnTo>
                      <a:pt x="480" y="118"/>
                    </a:lnTo>
                    <a:lnTo>
                      <a:pt x="478" y="117"/>
                    </a:lnTo>
                    <a:lnTo>
                      <a:pt x="476" y="114"/>
                    </a:lnTo>
                    <a:lnTo>
                      <a:pt x="467" y="107"/>
                    </a:lnTo>
                    <a:lnTo>
                      <a:pt x="454" y="101"/>
                    </a:lnTo>
                    <a:lnTo>
                      <a:pt x="441" y="95"/>
                    </a:lnTo>
                    <a:lnTo>
                      <a:pt x="441" y="95"/>
                    </a:lnTo>
                    <a:lnTo>
                      <a:pt x="432" y="92"/>
                    </a:lnTo>
                    <a:lnTo>
                      <a:pt x="427" y="92"/>
                    </a:lnTo>
                    <a:lnTo>
                      <a:pt x="424" y="94"/>
                    </a:lnTo>
                    <a:lnTo>
                      <a:pt x="422" y="94"/>
                    </a:lnTo>
                    <a:lnTo>
                      <a:pt x="420" y="97"/>
                    </a:lnTo>
                    <a:lnTo>
                      <a:pt x="419" y="102"/>
                    </a:lnTo>
                    <a:lnTo>
                      <a:pt x="419" y="102"/>
                    </a:lnTo>
                    <a:lnTo>
                      <a:pt x="417" y="105"/>
                    </a:lnTo>
                    <a:lnTo>
                      <a:pt x="417" y="107"/>
                    </a:lnTo>
                    <a:lnTo>
                      <a:pt x="414" y="107"/>
                    </a:lnTo>
                    <a:lnTo>
                      <a:pt x="410" y="107"/>
                    </a:lnTo>
                    <a:lnTo>
                      <a:pt x="409" y="108"/>
                    </a:lnTo>
                    <a:lnTo>
                      <a:pt x="407" y="111"/>
                    </a:lnTo>
                    <a:lnTo>
                      <a:pt x="407" y="111"/>
                    </a:lnTo>
                    <a:lnTo>
                      <a:pt x="404" y="114"/>
                    </a:lnTo>
                    <a:lnTo>
                      <a:pt x="403" y="117"/>
                    </a:lnTo>
                    <a:lnTo>
                      <a:pt x="400" y="117"/>
                    </a:lnTo>
                    <a:lnTo>
                      <a:pt x="399" y="117"/>
                    </a:lnTo>
                    <a:lnTo>
                      <a:pt x="396" y="114"/>
                    </a:lnTo>
                    <a:lnTo>
                      <a:pt x="397" y="112"/>
                    </a:lnTo>
                    <a:lnTo>
                      <a:pt x="399" y="111"/>
                    </a:lnTo>
                    <a:lnTo>
                      <a:pt x="399" y="111"/>
                    </a:lnTo>
                    <a:lnTo>
                      <a:pt x="403" y="108"/>
                    </a:lnTo>
                    <a:lnTo>
                      <a:pt x="407" y="104"/>
                    </a:lnTo>
                    <a:lnTo>
                      <a:pt x="410" y="98"/>
                    </a:lnTo>
                    <a:lnTo>
                      <a:pt x="413" y="92"/>
                    </a:lnTo>
                    <a:lnTo>
                      <a:pt x="413" y="92"/>
                    </a:lnTo>
                    <a:lnTo>
                      <a:pt x="412" y="90"/>
                    </a:lnTo>
                    <a:lnTo>
                      <a:pt x="410" y="88"/>
                    </a:lnTo>
                    <a:lnTo>
                      <a:pt x="400" y="84"/>
                    </a:lnTo>
                    <a:lnTo>
                      <a:pt x="389" y="82"/>
                    </a:lnTo>
                    <a:lnTo>
                      <a:pt x="385" y="84"/>
                    </a:lnTo>
                    <a:lnTo>
                      <a:pt x="380" y="84"/>
                    </a:lnTo>
                    <a:lnTo>
                      <a:pt x="380" y="84"/>
                    </a:lnTo>
                    <a:lnTo>
                      <a:pt x="377" y="85"/>
                    </a:lnTo>
                    <a:lnTo>
                      <a:pt x="376" y="88"/>
                    </a:lnTo>
                    <a:lnTo>
                      <a:pt x="375" y="94"/>
                    </a:lnTo>
                    <a:lnTo>
                      <a:pt x="373" y="97"/>
                    </a:lnTo>
                    <a:lnTo>
                      <a:pt x="372" y="97"/>
                    </a:lnTo>
                    <a:lnTo>
                      <a:pt x="370" y="97"/>
                    </a:lnTo>
                    <a:lnTo>
                      <a:pt x="370" y="97"/>
                    </a:lnTo>
                    <a:lnTo>
                      <a:pt x="367" y="95"/>
                    </a:lnTo>
                    <a:lnTo>
                      <a:pt x="366" y="92"/>
                    </a:lnTo>
                    <a:lnTo>
                      <a:pt x="367" y="88"/>
                    </a:lnTo>
                    <a:lnTo>
                      <a:pt x="370" y="85"/>
                    </a:lnTo>
                    <a:lnTo>
                      <a:pt x="375" y="84"/>
                    </a:lnTo>
                    <a:lnTo>
                      <a:pt x="375" y="84"/>
                    </a:lnTo>
                    <a:lnTo>
                      <a:pt x="376" y="82"/>
                    </a:lnTo>
                    <a:lnTo>
                      <a:pt x="379" y="81"/>
                    </a:lnTo>
                    <a:lnTo>
                      <a:pt x="383" y="77"/>
                    </a:lnTo>
                    <a:lnTo>
                      <a:pt x="390" y="64"/>
                    </a:lnTo>
                    <a:lnTo>
                      <a:pt x="390" y="64"/>
                    </a:lnTo>
                    <a:lnTo>
                      <a:pt x="390" y="61"/>
                    </a:lnTo>
                    <a:lnTo>
                      <a:pt x="390" y="58"/>
                    </a:lnTo>
                    <a:lnTo>
                      <a:pt x="387" y="54"/>
                    </a:lnTo>
                    <a:lnTo>
                      <a:pt x="382" y="51"/>
                    </a:lnTo>
                    <a:lnTo>
                      <a:pt x="377" y="47"/>
                    </a:lnTo>
                    <a:lnTo>
                      <a:pt x="377" y="47"/>
                    </a:lnTo>
                    <a:lnTo>
                      <a:pt x="375" y="43"/>
                    </a:lnTo>
                    <a:lnTo>
                      <a:pt x="373" y="40"/>
                    </a:lnTo>
                    <a:lnTo>
                      <a:pt x="372" y="30"/>
                    </a:lnTo>
                    <a:lnTo>
                      <a:pt x="369" y="21"/>
                    </a:lnTo>
                    <a:lnTo>
                      <a:pt x="367" y="17"/>
                    </a:lnTo>
                    <a:lnTo>
                      <a:pt x="366" y="16"/>
                    </a:lnTo>
                    <a:lnTo>
                      <a:pt x="366" y="16"/>
                    </a:lnTo>
                    <a:lnTo>
                      <a:pt x="355" y="28"/>
                    </a:lnTo>
                    <a:lnTo>
                      <a:pt x="349" y="35"/>
                    </a:lnTo>
                    <a:lnTo>
                      <a:pt x="346" y="41"/>
                    </a:lnTo>
                    <a:lnTo>
                      <a:pt x="346" y="41"/>
                    </a:lnTo>
                    <a:lnTo>
                      <a:pt x="343" y="45"/>
                    </a:lnTo>
                    <a:lnTo>
                      <a:pt x="340" y="47"/>
                    </a:lnTo>
                    <a:lnTo>
                      <a:pt x="336" y="47"/>
                    </a:lnTo>
                    <a:lnTo>
                      <a:pt x="329" y="48"/>
                    </a:lnTo>
                    <a:lnTo>
                      <a:pt x="329" y="48"/>
                    </a:lnTo>
                    <a:lnTo>
                      <a:pt x="323" y="50"/>
                    </a:lnTo>
                    <a:lnTo>
                      <a:pt x="319" y="48"/>
                    </a:lnTo>
                    <a:lnTo>
                      <a:pt x="316" y="47"/>
                    </a:lnTo>
                    <a:lnTo>
                      <a:pt x="313" y="44"/>
                    </a:lnTo>
                    <a:lnTo>
                      <a:pt x="313" y="44"/>
                    </a:lnTo>
                    <a:lnTo>
                      <a:pt x="311" y="43"/>
                    </a:lnTo>
                    <a:lnTo>
                      <a:pt x="306" y="43"/>
                    </a:lnTo>
                    <a:lnTo>
                      <a:pt x="296" y="43"/>
                    </a:lnTo>
                    <a:lnTo>
                      <a:pt x="296" y="43"/>
                    </a:lnTo>
                    <a:lnTo>
                      <a:pt x="294" y="43"/>
                    </a:lnTo>
                    <a:lnTo>
                      <a:pt x="292" y="44"/>
                    </a:lnTo>
                    <a:lnTo>
                      <a:pt x="292" y="47"/>
                    </a:lnTo>
                    <a:lnTo>
                      <a:pt x="291" y="51"/>
                    </a:lnTo>
                    <a:lnTo>
                      <a:pt x="289" y="53"/>
                    </a:lnTo>
                    <a:lnTo>
                      <a:pt x="289" y="53"/>
                    </a:lnTo>
                    <a:lnTo>
                      <a:pt x="285" y="54"/>
                    </a:lnTo>
                    <a:lnTo>
                      <a:pt x="279" y="53"/>
                    </a:lnTo>
                    <a:lnTo>
                      <a:pt x="274" y="51"/>
                    </a:lnTo>
                    <a:lnTo>
                      <a:pt x="272" y="51"/>
                    </a:lnTo>
                    <a:lnTo>
                      <a:pt x="269" y="53"/>
                    </a:lnTo>
                    <a:lnTo>
                      <a:pt x="269" y="53"/>
                    </a:lnTo>
                    <a:lnTo>
                      <a:pt x="268" y="54"/>
                    </a:lnTo>
                    <a:lnTo>
                      <a:pt x="265" y="55"/>
                    </a:lnTo>
                    <a:lnTo>
                      <a:pt x="264" y="55"/>
                    </a:lnTo>
                    <a:lnTo>
                      <a:pt x="262" y="57"/>
                    </a:lnTo>
                    <a:lnTo>
                      <a:pt x="262" y="57"/>
                    </a:lnTo>
                    <a:lnTo>
                      <a:pt x="259" y="58"/>
                    </a:lnTo>
                    <a:lnTo>
                      <a:pt x="257" y="60"/>
                    </a:lnTo>
                    <a:lnTo>
                      <a:pt x="254" y="60"/>
                    </a:lnTo>
                    <a:lnTo>
                      <a:pt x="251" y="61"/>
                    </a:lnTo>
                    <a:lnTo>
                      <a:pt x="251" y="61"/>
                    </a:lnTo>
                    <a:lnTo>
                      <a:pt x="249" y="62"/>
                    </a:lnTo>
                    <a:lnTo>
                      <a:pt x="245" y="62"/>
                    </a:lnTo>
                    <a:lnTo>
                      <a:pt x="239" y="60"/>
                    </a:lnTo>
                    <a:lnTo>
                      <a:pt x="234" y="54"/>
                    </a:lnTo>
                    <a:lnTo>
                      <a:pt x="234" y="54"/>
                    </a:lnTo>
                    <a:lnTo>
                      <a:pt x="231" y="51"/>
                    </a:lnTo>
                    <a:lnTo>
                      <a:pt x="229" y="47"/>
                    </a:lnTo>
                    <a:lnTo>
                      <a:pt x="228" y="38"/>
                    </a:lnTo>
                    <a:lnTo>
                      <a:pt x="228" y="31"/>
                    </a:lnTo>
                    <a:lnTo>
                      <a:pt x="231" y="25"/>
                    </a:lnTo>
                    <a:lnTo>
                      <a:pt x="231" y="25"/>
                    </a:lnTo>
                    <a:lnTo>
                      <a:pt x="232" y="23"/>
                    </a:lnTo>
                    <a:lnTo>
                      <a:pt x="234" y="20"/>
                    </a:lnTo>
                    <a:lnTo>
                      <a:pt x="232" y="16"/>
                    </a:lnTo>
                    <a:lnTo>
                      <a:pt x="229" y="13"/>
                    </a:lnTo>
                    <a:lnTo>
                      <a:pt x="229" y="13"/>
                    </a:lnTo>
                    <a:lnTo>
                      <a:pt x="228" y="11"/>
                    </a:lnTo>
                    <a:lnTo>
                      <a:pt x="227" y="10"/>
                    </a:lnTo>
                    <a:lnTo>
                      <a:pt x="227" y="6"/>
                    </a:lnTo>
                    <a:lnTo>
                      <a:pt x="225" y="1"/>
                    </a:lnTo>
                    <a:lnTo>
                      <a:pt x="224" y="0"/>
                    </a:lnTo>
                    <a:lnTo>
                      <a:pt x="222" y="0"/>
                    </a:lnTo>
                    <a:lnTo>
                      <a:pt x="222" y="0"/>
                    </a:lnTo>
                    <a:lnTo>
                      <a:pt x="220" y="0"/>
                    </a:lnTo>
                    <a:lnTo>
                      <a:pt x="218" y="0"/>
                    </a:lnTo>
                    <a:lnTo>
                      <a:pt x="217" y="3"/>
                    </a:lnTo>
                    <a:lnTo>
                      <a:pt x="214" y="6"/>
                    </a:lnTo>
                    <a:lnTo>
                      <a:pt x="212" y="8"/>
                    </a:lnTo>
                    <a:lnTo>
                      <a:pt x="212" y="8"/>
                    </a:lnTo>
                    <a:lnTo>
                      <a:pt x="202" y="13"/>
                    </a:lnTo>
                    <a:lnTo>
                      <a:pt x="197" y="16"/>
                    </a:lnTo>
                    <a:lnTo>
                      <a:pt x="193" y="16"/>
                    </a:lnTo>
                    <a:lnTo>
                      <a:pt x="193" y="16"/>
                    </a:lnTo>
                    <a:lnTo>
                      <a:pt x="188" y="16"/>
                    </a:lnTo>
                    <a:lnTo>
                      <a:pt x="185" y="17"/>
                    </a:lnTo>
                    <a:lnTo>
                      <a:pt x="183" y="18"/>
                    </a:lnTo>
                    <a:lnTo>
                      <a:pt x="181" y="23"/>
                    </a:lnTo>
                    <a:lnTo>
                      <a:pt x="181" y="23"/>
                    </a:lnTo>
                    <a:lnTo>
                      <a:pt x="181" y="25"/>
                    </a:lnTo>
                    <a:lnTo>
                      <a:pt x="178" y="25"/>
                    </a:lnTo>
                    <a:lnTo>
                      <a:pt x="177" y="24"/>
                    </a:lnTo>
                    <a:lnTo>
                      <a:pt x="175" y="21"/>
                    </a:lnTo>
                    <a:lnTo>
                      <a:pt x="175" y="21"/>
                    </a:lnTo>
                    <a:lnTo>
                      <a:pt x="174" y="21"/>
                    </a:lnTo>
                    <a:lnTo>
                      <a:pt x="173" y="20"/>
                    </a:lnTo>
                    <a:lnTo>
                      <a:pt x="168" y="18"/>
                    </a:lnTo>
                    <a:lnTo>
                      <a:pt x="164" y="18"/>
                    </a:lnTo>
                    <a:lnTo>
                      <a:pt x="161" y="17"/>
                    </a:lnTo>
                    <a:lnTo>
                      <a:pt x="161" y="17"/>
                    </a:lnTo>
                    <a:lnTo>
                      <a:pt x="157" y="16"/>
                    </a:lnTo>
                    <a:lnTo>
                      <a:pt x="153" y="16"/>
                    </a:lnTo>
                    <a:lnTo>
                      <a:pt x="150" y="17"/>
                    </a:lnTo>
                    <a:lnTo>
                      <a:pt x="150" y="18"/>
                    </a:lnTo>
                    <a:lnTo>
                      <a:pt x="150" y="18"/>
                    </a:lnTo>
                    <a:lnTo>
                      <a:pt x="150" y="18"/>
                    </a:lnTo>
                    <a:lnTo>
                      <a:pt x="154" y="21"/>
                    </a:lnTo>
                    <a:lnTo>
                      <a:pt x="156" y="24"/>
                    </a:lnTo>
                    <a:lnTo>
                      <a:pt x="157" y="31"/>
                    </a:lnTo>
                    <a:lnTo>
                      <a:pt x="157" y="31"/>
                    </a:lnTo>
                    <a:lnTo>
                      <a:pt x="157" y="34"/>
                    </a:lnTo>
                    <a:lnTo>
                      <a:pt x="158" y="35"/>
                    </a:lnTo>
                    <a:lnTo>
                      <a:pt x="160" y="38"/>
                    </a:lnTo>
                    <a:lnTo>
                      <a:pt x="161" y="41"/>
                    </a:lnTo>
                    <a:lnTo>
                      <a:pt x="161" y="41"/>
                    </a:lnTo>
                    <a:lnTo>
                      <a:pt x="161" y="44"/>
                    </a:lnTo>
                    <a:lnTo>
                      <a:pt x="164" y="44"/>
                    </a:lnTo>
                    <a:lnTo>
                      <a:pt x="170" y="43"/>
                    </a:lnTo>
                    <a:lnTo>
                      <a:pt x="170" y="43"/>
                    </a:lnTo>
                    <a:lnTo>
                      <a:pt x="171" y="44"/>
                    </a:lnTo>
                    <a:lnTo>
                      <a:pt x="171" y="45"/>
                    </a:lnTo>
                    <a:lnTo>
                      <a:pt x="170" y="48"/>
                    </a:lnTo>
                    <a:lnTo>
                      <a:pt x="167" y="50"/>
                    </a:lnTo>
                    <a:lnTo>
                      <a:pt x="167" y="50"/>
                    </a:lnTo>
                    <a:lnTo>
                      <a:pt x="164" y="51"/>
                    </a:lnTo>
                    <a:lnTo>
                      <a:pt x="161" y="53"/>
                    </a:lnTo>
                    <a:lnTo>
                      <a:pt x="160" y="55"/>
                    </a:lnTo>
                    <a:lnTo>
                      <a:pt x="158" y="58"/>
                    </a:lnTo>
                    <a:lnTo>
                      <a:pt x="158" y="58"/>
                    </a:lnTo>
                    <a:lnTo>
                      <a:pt x="157" y="61"/>
                    </a:lnTo>
                    <a:lnTo>
                      <a:pt x="154" y="61"/>
                    </a:lnTo>
                    <a:lnTo>
                      <a:pt x="151" y="62"/>
                    </a:lnTo>
                    <a:lnTo>
                      <a:pt x="147" y="64"/>
                    </a:lnTo>
                    <a:lnTo>
                      <a:pt x="147" y="64"/>
                    </a:lnTo>
                    <a:lnTo>
                      <a:pt x="141" y="68"/>
                    </a:lnTo>
                    <a:lnTo>
                      <a:pt x="138" y="70"/>
                    </a:lnTo>
                    <a:lnTo>
                      <a:pt x="137" y="70"/>
                    </a:lnTo>
                    <a:lnTo>
                      <a:pt x="137" y="70"/>
                    </a:lnTo>
                    <a:lnTo>
                      <a:pt x="134" y="68"/>
                    </a:lnTo>
                    <a:lnTo>
                      <a:pt x="133" y="68"/>
                    </a:lnTo>
                    <a:lnTo>
                      <a:pt x="128" y="71"/>
                    </a:lnTo>
                    <a:lnTo>
                      <a:pt x="128" y="71"/>
                    </a:lnTo>
                    <a:lnTo>
                      <a:pt x="126" y="71"/>
                    </a:lnTo>
                    <a:lnTo>
                      <a:pt x="124" y="71"/>
                    </a:lnTo>
                    <a:lnTo>
                      <a:pt x="119" y="67"/>
                    </a:lnTo>
                    <a:lnTo>
                      <a:pt x="119" y="67"/>
                    </a:lnTo>
                    <a:lnTo>
                      <a:pt x="116" y="64"/>
                    </a:lnTo>
                    <a:lnTo>
                      <a:pt x="113" y="60"/>
                    </a:lnTo>
                    <a:lnTo>
                      <a:pt x="110" y="55"/>
                    </a:lnTo>
                    <a:lnTo>
                      <a:pt x="106" y="51"/>
                    </a:lnTo>
                    <a:lnTo>
                      <a:pt x="106" y="51"/>
                    </a:lnTo>
                    <a:lnTo>
                      <a:pt x="99" y="54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76" y="55"/>
                    </a:lnTo>
                    <a:lnTo>
                      <a:pt x="69" y="55"/>
                    </a:lnTo>
                    <a:lnTo>
                      <a:pt x="67" y="57"/>
                    </a:lnTo>
                    <a:lnTo>
                      <a:pt x="66" y="57"/>
                    </a:lnTo>
                    <a:lnTo>
                      <a:pt x="66" y="57"/>
                    </a:lnTo>
                    <a:lnTo>
                      <a:pt x="66" y="60"/>
                    </a:lnTo>
                    <a:lnTo>
                      <a:pt x="67" y="62"/>
                    </a:lnTo>
                    <a:lnTo>
                      <a:pt x="69" y="65"/>
                    </a:lnTo>
                    <a:lnTo>
                      <a:pt x="70" y="67"/>
                    </a:lnTo>
                    <a:lnTo>
                      <a:pt x="70" y="67"/>
                    </a:lnTo>
                    <a:lnTo>
                      <a:pt x="74" y="68"/>
                    </a:lnTo>
                    <a:lnTo>
                      <a:pt x="76" y="70"/>
                    </a:lnTo>
                    <a:lnTo>
                      <a:pt x="73" y="72"/>
                    </a:lnTo>
                    <a:lnTo>
                      <a:pt x="73" y="72"/>
                    </a:lnTo>
                    <a:lnTo>
                      <a:pt x="69" y="74"/>
                    </a:lnTo>
                    <a:lnTo>
                      <a:pt x="66" y="75"/>
                    </a:lnTo>
                    <a:lnTo>
                      <a:pt x="63" y="77"/>
                    </a:lnTo>
                    <a:lnTo>
                      <a:pt x="63" y="81"/>
                    </a:lnTo>
                    <a:lnTo>
                      <a:pt x="63" y="81"/>
                    </a:lnTo>
                    <a:lnTo>
                      <a:pt x="63" y="85"/>
                    </a:lnTo>
                    <a:lnTo>
                      <a:pt x="64" y="88"/>
                    </a:lnTo>
                    <a:lnTo>
                      <a:pt x="69" y="95"/>
                    </a:lnTo>
                    <a:lnTo>
                      <a:pt x="72" y="101"/>
                    </a:lnTo>
                    <a:lnTo>
                      <a:pt x="73" y="104"/>
                    </a:lnTo>
                    <a:lnTo>
                      <a:pt x="73" y="108"/>
                    </a:lnTo>
                    <a:lnTo>
                      <a:pt x="73" y="108"/>
                    </a:lnTo>
                    <a:lnTo>
                      <a:pt x="70" y="118"/>
                    </a:lnTo>
                    <a:lnTo>
                      <a:pt x="70" y="129"/>
                    </a:lnTo>
                    <a:lnTo>
                      <a:pt x="70" y="129"/>
                    </a:lnTo>
                    <a:lnTo>
                      <a:pt x="67" y="142"/>
                    </a:lnTo>
                    <a:lnTo>
                      <a:pt x="66" y="148"/>
                    </a:lnTo>
                    <a:lnTo>
                      <a:pt x="64" y="151"/>
                    </a:lnTo>
                    <a:lnTo>
                      <a:pt x="63" y="151"/>
                    </a:lnTo>
                    <a:lnTo>
                      <a:pt x="63" y="151"/>
                    </a:lnTo>
                    <a:lnTo>
                      <a:pt x="60" y="151"/>
                    </a:lnTo>
                    <a:lnTo>
                      <a:pt x="57" y="151"/>
                    </a:lnTo>
                    <a:lnTo>
                      <a:pt x="53" y="151"/>
                    </a:lnTo>
                    <a:lnTo>
                      <a:pt x="50" y="152"/>
                    </a:lnTo>
                    <a:lnTo>
                      <a:pt x="50" y="152"/>
                    </a:lnTo>
                    <a:lnTo>
                      <a:pt x="45" y="155"/>
                    </a:lnTo>
                    <a:lnTo>
                      <a:pt x="40" y="155"/>
                    </a:lnTo>
                    <a:lnTo>
                      <a:pt x="35" y="156"/>
                    </a:lnTo>
                    <a:lnTo>
                      <a:pt x="30" y="159"/>
                    </a:lnTo>
                    <a:lnTo>
                      <a:pt x="30" y="159"/>
                    </a:lnTo>
                    <a:lnTo>
                      <a:pt x="25" y="162"/>
                    </a:lnTo>
                    <a:lnTo>
                      <a:pt x="20" y="163"/>
                    </a:lnTo>
                    <a:lnTo>
                      <a:pt x="18" y="165"/>
                    </a:lnTo>
                    <a:lnTo>
                      <a:pt x="16" y="169"/>
                    </a:lnTo>
                    <a:lnTo>
                      <a:pt x="16" y="169"/>
                    </a:lnTo>
                    <a:lnTo>
                      <a:pt x="15" y="173"/>
                    </a:lnTo>
                    <a:lnTo>
                      <a:pt x="13" y="176"/>
                    </a:lnTo>
                    <a:lnTo>
                      <a:pt x="10" y="181"/>
                    </a:lnTo>
                    <a:lnTo>
                      <a:pt x="10" y="183"/>
                    </a:lnTo>
                    <a:lnTo>
                      <a:pt x="10" y="183"/>
                    </a:lnTo>
                    <a:lnTo>
                      <a:pt x="10" y="186"/>
                    </a:lnTo>
                    <a:lnTo>
                      <a:pt x="9" y="189"/>
                    </a:lnTo>
                    <a:lnTo>
                      <a:pt x="6" y="191"/>
                    </a:lnTo>
                    <a:lnTo>
                      <a:pt x="3" y="192"/>
                    </a:lnTo>
                    <a:lnTo>
                      <a:pt x="3" y="192"/>
                    </a:lnTo>
                    <a:lnTo>
                      <a:pt x="2" y="195"/>
                    </a:lnTo>
                    <a:lnTo>
                      <a:pt x="2" y="198"/>
                    </a:lnTo>
                    <a:lnTo>
                      <a:pt x="2" y="200"/>
                    </a:lnTo>
                    <a:lnTo>
                      <a:pt x="2" y="203"/>
                    </a:lnTo>
                    <a:lnTo>
                      <a:pt x="2" y="203"/>
                    </a:lnTo>
                    <a:lnTo>
                      <a:pt x="0" y="206"/>
                    </a:lnTo>
                    <a:lnTo>
                      <a:pt x="0" y="209"/>
                    </a:lnTo>
                    <a:lnTo>
                      <a:pt x="6" y="216"/>
                    </a:lnTo>
                    <a:lnTo>
                      <a:pt x="6" y="216"/>
                    </a:lnTo>
                    <a:lnTo>
                      <a:pt x="10" y="223"/>
                    </a:lnTo>
                    <a:lnTo>
                      <a:pt x="12" y="227"/>
                    </a:lnTo>
                    <a:lnTo>
                      <a:pt x="12" y="230"/>
                    </a:lnTo>
                    <a:lnTo>
                      <a:pt x="12" y="230"/>
                    </a:lnTo>
                    <a:lnTo>
                      <a:pt x="12" y="233"/>
                    </a:lnTo>
                    <a:lnTo>
                      <a:pt x="15" y="235"/>
                    </a:lnTo>
                    <a:lnTo>
                      <a:pt x="18" y="236"/>
                    </a:lnTo>
                    <a:lnTo>
                      <a:pt x="20" y="236"/>
                    </a:lnTo>
                    <a:lnTo>
                      <a:pt x="20" y="236"/>
                    </a:lnTo>
                    <a:lnTo>
                      <a:pt x="22" y="236"/>
                    </a:lnTo>
                    <a:lnTo>
                      <a:pt x="22" y="237"/>
                    </a:lnTo>
                    <a:lnTo>
                      <a:pt x="23" y="240"/>
                    </a:lnTo>
                    <a:lnTo>
                      <a:pt x="25" y="245"/>
                    </a:lnTo>
                    <a:lnTo>
                      <a:pt x="26" y="245"/>
                    </a:lnTo>
                    <a:lnTo>
                      <a:pt x="29" y="246"/>
                    </a:lnTo>
                    <a:lnTo>
                      <a:pt x="29" y="246"/>
                    </a:lnTo>
                    <a:lnTo>
                      <a:pt x="39" y="246"/>
                    </a:lnTo>
                    <a:lnTo>
                      <a:pt x="43" y="245"/>
                    </a:lnTo>
                    <a:lnTo>
                      <a:pt x="46" y="243"/>
                    </a:lnTo>
                    <a:lnTo>
                      <a:pt x="46" y="243"/>
                    </a:lnTo>
                    <a:lnTo>
                      <a:pt x="47" y="240"/>
                    </a:lnTo>
                    <a:lnTo>
                      <a:pt x="50" y="239"/>
                    </a:lnTo>
                    <a:lnTo>
                      <a:pt x="52" y="239"/>
                    </a:lnTo>
                    <a:lnTo>
                      <a:pt x="53" y="242"/>
                    </a:lnTo>
                    <a:lnTo>
                      <a:pt x="53" y="242"/>
                    </a:lnTo>
                    <a:lnTo>
                      <a:pt x="53" y="255"/>
                    </a:lnTo>
                    <a:lnTo>
                      <a:pt x="55" y="260"/>
                    </a:lnTo>
                    <a:lnTo>
                      <a:pt x="55" y="263"/>
                    </a:lnTo>
                    <a:lnTo>
                      <a:pt x="57" y="263"/>
                    </a:lnTo>
                    <a:lnTo>
                      <a:pt x="57" y="263"/>
                    </a:lnTo>
                    <a:lnTo>
                      <a:pt x="62" y="262"/>
                    </a:lnTo>
                    <a:lnTo>
                      <a:pt x="67" y="262"/>
                    </a:lnTo>
                    <a:lnTo>
                      <a:pt x="77" y="263"/>
                    </a:lnTo>
                    <a:lnTo>
                      <a:pt x="77" y="263"/>
                    </a:lnTo>
                    <a:lnTo>
                      <a:pt x="82" y="263"/>
                    </a:lnTo>
                    <a:lnTo>
                      <a:pt x="86" y="263"/>
                    </a:lnTo>
                    <a:lnTo>
                      <a:pt x="89" y="262"/>
                    </a:lnTo>
                    <a:lnTo>
                      <a:pt x="92" y="260"/>
                    </a:lnTo>
                    <a:lnTo>
                      <a:pt x="92" y="260"/>
                    </a:lnTo>
                    <a:lnTo>
                      <a:pt x="94" y="257"/>
                    </a:lnTo>
                    <a:lnTo>
                      <a:pt x="97" y="256"/>
                    </a:lnTo>
                    <a:lnTo>
                      <a:pt x="106" y="253"/>
                    </a:lnTo>
                    <a:lnTo>
                      <a:pt x="106" y="253"/>
                    </a:lnTo>
                    <a:lnTo>
                      <a:pt x="114" y="247"/>
                    </a:lnTo>
                    <a:lnTo>
                      <a:pt x="120" y="245"/>
                    </a:lnTo>
                    <a:lnTo>
                      <a:pt x="124" y="245"/>
                    </a:lnTo>
                    <a:lnTo>
                      <a:pt x="124" y="245"/>
                    </a:lnTo>
                    <a:lnTo>
                      <a:pt x="134" y="243"/>
                    </a:lnTo>
                    <a:lnTo>
                      <a:pt x="138" y="243"/>
                    </a:lnTo>
                    <a:lnTo>
                      <a:pt x="140" y="243"/>
                    </a:lnTo>
                    <a:lnTo>
                      <a:pt x="140" y="245"/>
                    </a:lnTo>
                    <a:lnTo>
                      <a:pt x="140" y="245"/>
                    </a:lnTo>
                    <a:lnTo>
                      <a:pt x="138" y="250"/>
                    </a:lnTo>
                    <a:lnTo>
                      <a:pt x="138" y="259"/>
                    </a:lnTo>
                    <a:lnTo>
                      <a:pt x="140" y="269"/>
                    </a:lnTo>
                    <a:lnTo>
                      <a:pt x="141" y="273"/>
                    </a:lnTo>
                    <a:lnTo>
                      <a:pt x="144" y="276"/>
                    </a:lnTo>
                    <a:lnTo>
                      <a:pt x="144" y="276"/>
                    </a:lnTo>
                    <a:lnTo>
                      <a:pt x="150" y="282"/>
                    </a:lnTo>
                    <a:lnTo>
                      <a:pt x="154" y="286"/>
                    </a:lnTo>
                    <a:lnTo>
                      <a:pt x="158" y="287"/>
                    </a:lnTo>
                    <a:lnTo>
                      <a:pt x="164" y="287"/>
                    </a:lnTo>
                    <a:lnTo>
                      <a:pt x="164" y="287"/>
                    </a:lnTo>
                    <a:lnTo>
                      <a:pt x="167" y="287"/>
                    </a:lnTo>
                    <a:lnTo>
                      <a:pt x="170" y="289"/>
                    </a:lnTo>
                    <a:lnTo>
                      <a:pt x="171" y="290"/>
                    </a:lnTo>
                    <a:lnTo>
                      <a:pt x="175" y="290"/>
                    </a:lnTo>
                    <a:lnTo>
                      <a:pt x="175" y="290"/>
                    </a:lnTo>
                    <a:lnTo>
                      <a:pt x="177" y="290"/>
                    </a:lnTo>
                    <a:lnTo>
                      <a:pt x="178" y="293"/>
                    </a:lnTo>
                    <a:lnTo>
                      <a:pt x="180" y="294"/>
                    </a:lnTo>
                    <a:lnTo>
                      <a:pt x="181" y="296"/>
                    </a:lnTo>
                    <a:lnTo>
                      <a:pt x="181" y="296"/>
                    </a:lnTo>
                    <a:lnTo>
                      <a:pt x="190" y="297"/>
                    </a:lnTo>
                    <a:lnTo>
                      <a:pt x="194" y="299"/>
                    </a:lnTo>
                    <a:lnTo>
                      <a:pt x="195" y="301"/>
                    </a:lnTo>
                    <a:lnTo>
                      <a:pt x="195" y="301"/>
                    </a:lnTo>
                    <a:lnTo>
                      <a:pt x="195" y="303"/>
                    </a:lnTo>
                    <a:lnTo>
                      <a:pt x="197" y="304"/>
                    </a:lnTo>
                    <a:lnTo>
                      <a:pt x="202" y="304"/>
                    </a:lnTo>
                    <a:lnTo>
                      <a:pt x="208" y="304"/>
                    </a:lnTo>
                    <a:lnTo>
                      <a:pt x="212" y="306"/>
                    </a:lnTo>
                    <a:lnTo>
                      <a:pt x="212" y="306"/>
                    </a:lnTo>
                    <a:lnTo>
                      <a:pt x="217" y="310"/>
                    </a:lnTo>
                    <a:lnTo>
                      <a:pt x="218" y="313"/>
                    </a:lnTo>
                    <a:lnTo>
                      <a:pt x="218" y="317"/>
                    </a:lnTo>
                    <a:lnTo>
                      <a:pt x="218" y="317"/>
                    </a:lnTo>
                    <a:lnTo>
                      <a:pt x="220" y="320"/>
                    </a:lnTo>
                    <a:lnTo>
                      <a:pt x="221" y="324"/>
                    </a:lnTo>
                    <a:lnTo>
                      <a:pt x="222" y="327"/>
                    </a:lnTo>
                    <a:lnTo>
                      <a:pt x="222" y="328"/>
                    </a:lnTo>
                    <a:lnTo>
                      <a:pt x="221" y="328"/>
                    </a:lnTo>
                    <a:lnTo>
                      <a:pt x="221" y="328"/>
                    </a:lnTo>
                    <a:lnTo>
                      <a:pt x="220" y="331"/>
                    </a:lnTo>
                    <a:lnTo>
                      <a:pt x="220" y="334"/>
                    </a:lnTo>
                    <a:lnTo>
                      <a:pt x="221" y="338"/>
                    </a:lnTo>
                    <a:lnTo>
                      <a:pt x="222" y="343"/>
                    </a:lnTo>
                    <a:lnTo>
                      <a:pt x="222" y="343"/>
                    </a:lnTo>
                    <a:lnTo>
                      <a:pt x="224" y="346"/>
                    </a:lnTo>
                    <a:lnTo>
                      <a:pt x="228" y="348"/>
                    </a:lnTo>
                    <a:lnTo>
                      <a:pt x="234" y="350"/>
                    </a:lnTo>
                    <a:lnTo>
                      <a:pt x="241" y="350"/>
                    </a:lnTo>
                    <a:lnTo>
                      <a:pt x="241" y="350"/>
                    </a:lnTo>
                    <a:lnTo>
                      <a:pt x="247" y="350"/>
                    </a:lnTo>
                    <a:lnTo>
                      <a:pt x="251" y="351"/>
                    </a:lnTo>
                    <a:lnTo>
                      <a:pt x="252" y="354"/>
                    </a:lnTo>
                    <a:lnTo>
                      <a:pt x="254" y="358"/>
                    </a:lnTo>
                    <a:lnTo>
                      <a:pt x="254" y="358"/>
                    </a:lnTo>
                    <a:lnTo>
                      <a:pt x="255" y="363"/>
                    </a:lnTo>
                    <a:lnTo>
                      <a:pt x="258" y="367"/>
                    </a:lnTo>
                    <a:lnTo>
                      <a:pt x="261" y="370"/>
                    </a:lnTo>
                    <a:lnTo>
                      <a:pt x="264" y="374"/>
                    </a:lnTo>
                    <a:lnTo>
                      <a:pt x="264" y="374"/>
                    </a:lnTo>
                    <a:lnTo>
                      <a:pt x="264" y="380"/>
                    </a:lnTo>
                    <a:lnTo>
                      <a:pt x="262" y="385"/>
                    </a:lnTo>
                    <a:lnTo>
                      <a:pt x="261" y="390"/>
                    </a:lnTo>
                    <a:lnTo>
                      <a:pt x="261" y="395"/>
                    </a:lnTo>
                    <a:lnTo>
                      <a:pt x="261" y="395"/>
                    </a:lnTo>
                    <a:lnTo>
                      <a:pt x="261" y="398"/>
                    </a:lnTo>
                    <a:lnTo>
                      <a:pt x="259" y="401"/>
                    </a:lnTo>
                    <a:lnTo>
                      <a:pt x="257" y="405"/>
                    </a:lnTo>
                    <a:lnTo>
                      <a:pt x="257" y="405"/>
                    </a:lnTo>
                    <a:lnTo>
                      <a:pt x="259" y="411"/>
                    </a:lnTo>
                    <a:lnTo>
                      <a:pt x="258" y="412"/>
                    </a:lnTo>
                    <a:lnTo>
                      <a:pt x="257" y="414"/>
                    </a:lnTo>
                    <a:lnTo>
                      <a:pt x="257" y="414"/>
                    </a:lnTo>
                    <a:lnTo>
                      <a:pt x="257" y="415"/>
                    </a:lnTo>
                    <a:lnTo>
                      <a:pt x="257" y="417"/>
                    </a:lnTo>
                    <a:lnTo>
                      <a:pt x="258" y="421"/>
                    </a:lnTo>
                    <a:lnTo>
                      <a:pt x="259" y="427"/>
                    </a:lnTo>
                    <a:lnTo>
                      <a:pt x="261" y="430"/>
                    </a:lnTo>
                    <a:lnTo>
                      <a:pt x="259" y="434"/>
                    </a:lnTo>
                    <a:lnTo>
                      <a:pt x="259" y="434"/>
                    </a:lnTo>
                    <a:lnTo>
                      <a:pt x="258" y="441"/>
                    </a:lnTo>
                    <a:lnTo>
                      <a:pt x="259" y="444"/>
                    </a:lnTo>
                    <a:lnTo>
                      <a:pt x="262" y="447"/>
                    </a:lnTo>
                    <a:lnTo>
                      <a:pt x="268" y="447"/>
                    </a:lnTo>
                    <a:lnTo>
                      <a:pt x="268" y="447"/>
                    </a:lnTo>
                    <a:lnTo>
                      <a:pt x="274" y="448"/>
                    </a:lnTo>
                    <a:lnTo>
                      <a:pt x="278" y="449"/>
                    </a:lnTo>
                    <a:lnTo>
                      <a:pt x="279" y="449"/>
                    </a:lnTo>
                    <a:lnTo>
                      <a:pt x="282" y="448"/>
                    </a:lnTo>
                    <a:lnTo>
                      <a:pt x="282" y="448"/>
                    </a:lnTo>
                    <a:lnTo>
                      <a:pt x="284" y="448"/>
                    </a:lnTo>
                    <a:lnTo>
                      <a:pt x="285" y="449"/>
                    </a:lnTo>
                    <a:lnTo>
                      <a:pt x="288" y="452"/>
                    </a:lnTo>
                    <a:lnTo>
                      <a:pt x="291" y="457"/>
                    </a:lnTo>
                    <a:lnTo>
                      <a:pt x="294" y="462"/>
                    </a:lnTo>
                    <a:lnTo>
                      <a:pt x="294" y="462"/>
                    </a:lnTo>
                    <a:lnTo>
                      <a:pt x="296" y="472"/>
                    </a:lnTo>
                    <a:lnTo>
                      <a:pt x="299" y="478"/>
                    </a:lnTo>
                    <a:lnTo>
                      <a:pt x="301" y="479"/>
                    </a:lnTo>
                    <a:lnTo>
                      <a:pt x="301" y="479"/>
                    </a:lnTo>
                    <a:lnTo>
                      <a:pt x="306" y="478"/>
                    </a:lnTo>
                    <a:lnTo>
                      <a:pt x="311" y="476"/>
                    </a:lnTo>
                    <a:lnTo>
                      <a:pt x="315" y="476"/>
                    </a:lnTo>
                    <a:lnTo>
                      <a:pt x="315" y="476"/>
                    </a:lnTo>
                    <a:lnTo>
                      <a:pt x="316" y="478"/>
                    </a:lnTo>
                    <a:lnTo>
                      <a:pt x="316" y="481"/>
                    </a:lnTo>
                    <a:lnTo>
                      <a:pt x="315" y="489"/>
                    </a:lnTo>
                    <a:lnTo>
                      <a:pt x="313" y="498"/>
                    </a:lnTo>
                    <a:lnTo>
                      <a:pt x="312" y="505"/>
                    </a:lnTo>
                    <a:lnTo>
                      <a:pt x="312" y="505"/>
                    </a:lnTo>
                    <a:lnTo>
                      <a:pt x="319" y="505"/>
                    </a:lnTo>
                    <a:lnTo>
                      <a:pt x="323" y="506"/>
                    </a:lnTo>
                    <a:lnTo>
                      <a:pt x="323" y="506"/>
                    </a:lnTo>
                    <a:lnTo>
                      <a:pt x="325" y="511"/>
                    </a:lnTo>
                    <a:lnTo>
                      <a:pt x="326" y="518"/>
                    </a:lnTo>
                    <a:lnTo>
                      <a:pt x="326" y="526"/>
                    </a:lnTo>
                    <a:lnTo>
                      <a:pt x="326" y="531"/>
                    </a:lnTo>
                    <a:lnTo>
                      <a:pt x="326" y="531"/>
                    </a:lnTo>
                    <a:lnTo>
                      <a:pt x="323" y="533"/>
                    </a:lnTo>
                    <a:lnTo>
                      <a:pt x="318" y="536"/>
                    </a:lnTo>
                    <a:lnTo>
                      <a:pt x="306" y="542"/>
                    </a:lnTo>
                    <a:lnTo>
                      <a:pt x="306" y="542"/>
                    </a:lnTo>
                    <a:lnTo>
                      <a:pt x="301" y="546"/>
                    </a:lnTo>
                    <a:lnTo>
                      <a:pt x="294" y="553"/>
                    </a:lnTo>
                    <a:lnTo>
                      <a:pt x="285" y="562"/>
                    </a:lnTo>
                    <a:lnTo>
                      <a:pt x="279" y="570"/>
                    </a:lnTo>
                    <a:lnTo>
                      <a:pt x="279" y="570"/>
                    </a:lnTo>
                    <a:lnTo>
                      <a:pt x="272" y="580"/>
                    </a:lnTo>
                    <a:lnTo>
                      <a:pt x="265" y="587"/>
                    </a:lnTo>
                    <a:lnTo>
                      <a:pt x="265" y="587"/>
                    </a:lnTo>
                    <a:lnTo>
                      <a:pt x="269" y="587"/>
                    </a:lnTo>
                    <a:lnTo>
                      <a:pt x="269" y="587"/>
                    </a:lnTo>
                    <a:lnTo>
                      <a:pt x="272" y="586"/>
                    </a:lnTo>
                    <a:lnTo>
                      <a:pt x="275" y="587"/>
                    </a:lnTo>
                    <a:lnTo>
                      <a:pt x="279" y="589"/>
                    </a:lnTo>
                    <a:lnTo>
                      <a:pt x="284" y="592"/>
                    </a:lnTo>
                    <a:lnTo>
                      <a:pt x="284" y="592"/>
                    </a:lnTo>
                    <a:lnTo>
                      <a:pt x="286" y="597"/>
                    </a:lnTo>
                    <a:lnTo>
                      <a:pt x="288" y="600"/>
                    </a:lnTo>
                    <a:lnTo>
                      <a:pt x="289" y="603"/>
                    </a:lnTo>
                    <a:lnTo>
                      <a:pt x="291" y="603"/>
                    </a:lnTo>
                    <a:lnTo>
                      <a:pt x="291" y="603"/>
                    </a:lnTo>
                    <a:lnTo>
                      <a:pt x="292" y="602"/>
                    </a:lnTo>
                    <a:lnTo>
                      <a:pt x="294" y="600"/>
                    </a:lnTo>
                    <a:lnTo>
                      <a:pt x="296" y="599"/>
                    </a:lnTo>
                    <a:lnTo>
                      <a:pt x="299" y="602"/>
                    </a:lnTo>
                    <a:lnTo>
                      <a:pt x="299" y="602"/>
                    </a:lnTo>
                    <a:lnTo>
                      <a:pt x="303" y="606"/>
                    </a:lnTo>
                    <a:lnTo>
                      <a:pt x="309" y="609"/>
                    </a:lnTo>
                    <a:lnTo>
                      <a:pt x="318" y="614"/>
                    </a:lnTo>
                    <a:lnTo>
                      <a:pt x="318" y="614"/>
                    </a:lnTo>
                    <a:lnTo>
                      <a:pt x="323" y="619"/>
                    </a:lnTo>
                    <a:lnTo>
                      <a:pt x="326" y="623"/>
                    </a:lnTo>
                    <a:lnTo>
                      <a:pt x="328" y="627"/>
                    </a:lnTo>
                    <a:lnTo>
                      <a:pt x="328" y="627"/>
                    </a:lnTo>
                    <a:lnTo>
                      <a:pt x="328" y="639"/>
                    </a:lnTo>
                    <a:lnTo>
                      <a:pt x="328" y="644"/>
                    </a:lnTo>
                    <a:lnTo>
                      <a:pt x="331" y="651"/>
                    </a:lnTo>
                    <a:lnTo>
                      <a:pt x="331" y="651"/>
                    </a:lnTo>
                    <a:lnTo>
                      <a:pt x="333" y="647"/>
                    </a:lnTo>
                    <a:lnTo>
                      <a:pt x="338" y="644"/>
                    </a:lnTo>
                    <a:lnTo>
                      <a:pt x="338" y="64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12" name="Freeform 293">
                <a:extLst>
                  <a:ext uri="{FF2B5EF4-FFF2-40B4-BE49-F238E27FC236}">
                    <a16:creationId xmlns:a16="http://schemas.microsoft.com/office/drawing/2014/main" id="{7B89EBC1-4233-B527-8F95-D067493573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49290" y="5297075"/>
                <a:ext cx="135812" cy="136935"/>
              </a:xfrm>
              <a:custGeom>
                <a:avLst/>
                <a:gdLst/>
                <a:ahLst/>
                <a:cxnLst>
                  <a:cxn ang="0">
                    <a:pos x="79" y="41"/>
                  </a:cxn>
                  <a:cxn ang="0">
                    <a:pos x="74" y="33"/>
                  </a:cxn>
                  <a:cxn ang="0">
                    <a:pos x="69" y="28"/>
                  </a:cxn>
                  <a:cxn ang="0">
                    <a:pos x="54" y="20"/>
                  </a:cxn>
                  <a:cxn ang="0">
                    <a:pos x="50" y="16"/>
                  </a:cxn>
                  <a:cxn ang="0">
                    <a:pos x="45" y="14"/>
                  </a:cxn>
                  <a:cxn ang="0">
                    <a:pos x="42" y="17"/>
                  </a:cxn>
                  <a:cxn ang="0">
                    <a:pos x="40" y="17"/>
                  </a:cxn>
                  <a:cxn ang="0">
                    <a:pos x="37" y="11"/>
                  </a:cxn>
                  <a:cxn ang="0">
                    <a:pos x="35" y="6"/>
                  </a:cxn>
                  <a:cxn ang="0">
                    <a:pos x="26" y="1"/>
                  </a:cxn>
                  <a:cxn ang="0">
                    <a:pos x="20" y="1"/>
                  </a:cxn>
                  <a:cxn ang="0">
                    <a:pos x="16" y="1"/>
                  </a:cxn>
                  <a:cxn ang="0">
                    <a:pos x="12" y="6"/>
                  </a:cxn>
                  <a:cxn ang="0">
                    <a:pos x="10" y="10"/>
                  </a:cxn>
                  <a:cxn ang="0">
                    <a:pos x="8" y="23"/>
                  </a:cxn>
                  <a:cxn ang="0">
                    <a:pos x="5" y="38"/>
                  </a:cxn>
                  <a:cxn ang="0">
                    <a:pos x="5" y="46"/>
                  </a:cxn>
                  <a:cxn ang="0">
                    <a:pos x="2" y="53"/>
                  </a:cxn>
                  <a:cxn ang="0">
                    <a:pos x="0" y="58"/>
                  </a:cxn>
                  <a:cxn ang="0">
                    <a:pos x="3" y="67"/>
                  </a:cxn>
                  <a:cxn ang="0">
                    <a:pos x="6" y="68"/>
                  </a:cxn>
                  <a:cxn ang="0">
                    <a:pos x="5" y="75"/>
                  </a:cxn>
                  <a:cxn ang="0">
                    <a:pos x="8" y="78"/>
                  </a:cxn>
                  <a:cxn ang="0">
                    <a:pos x="10" y="78"/>
                  </a:cxn>
                  <a:cxn ang="0">
                    <a:pos x="20" y="80"/>
                  </a:cxn>
                  <a:cxn ang="0">
                    <a:pos x="32" y="84"/>
                  </a:cxn>
                  <a:cxn ang="0">
                    <a:pos x="37" y="85"/>
                  </a:cxn>
                  <a:cxn ang="0">
                    <a:pos x="45" y="84"/>
                  </a:cxn>
                  <a:cxn ang="0">
                    <a:pos x="56" y="84"/>
                  </a:cxn>
                  <a:cxn ang="0">
                    <a:pos x="69" y="81"/>
                  </a:cxn>
                  <a:cxn ang="0">
                    <a:pos x="72" y="78"/>
                  </a:cxn>
                  <a:cxn ang="0">
                    <a:pos x="82" y="65"/>
                  </a:cxn>
                  <a:cxn ang="0">
                    <a:pos x="79" y="58"/>
                  </a:cxn>
                  <a:cxn ang="0">
                    <a:pos x="79" y="41"/>
                  </a:cxn>
                </a:cxnLst>
                <a:rect l="0" t="0" r="r" b="b"/>
                <a:pathLst>
                  <a:path w="82" h="85">
                    <a:moveTo>
                      <a:pt x="79" y="41"/>
                    </a:moveTo>
                    <a:lnTo>
                      <a:pt x="79" y="41"/>
                    </a:lnTo>
                    <a:lnTo>
                      <a:pt x="77" y="37"/>
                    </a:lnTo>
                    <a:lnTo>
                      <a:pt x="74" y="33"/>
                    </a:lnTo>
                    <a:lnTo>
                      <a:pt x="69" y="28"/>
                    </a:lnTo>
                    <a:lnTo>
                      <a:pt x="69" y="28"/>
                    </a:lnTo>
                    <a:lnTo>
                      <a:pt x="60" y="23"/>
                    </a:lnTo>
                    <a:lnTo>
                      <a:pt x="54" y="20"/>
                    </a:lnTo>
                    <a:lnTo>
                      <a:pt x="50" y="16"/>
                    </a:lnTo>
                    <a:lnTo>
                      <a:pt x="50" y="16"/>
                    </a:lnTo>
                    <a:lnTo>
                      <a:pt x="47" y="13"/>
                    </a:lnTo>
                    <a:lnTo>
                      <a:pt x="45" y="14"/>
                    </a:lnTo>
                    <a:lnTo>
                      <a:pt x="43" y="16"/>
                    </a:lnTo>
                    <a:lnTo>
                      <a:pt x="42" y="17"/>
                    </a:lnTo>
                    <a:lnTo>
                      <a:pt x="42" y="17"/>
                    </a:lnTo>
                    <a:lnTo>
                      <a:pt x="40" y="17"/>
                    </a:lnTo>
                    <a:lnTo>
                      <a:pt x="39" y="14"/>
                    </a:lnTo>
                    <a:lnTo>
                      <a:pt x="37" y="11"/>
                    </a:lnTo>
                    <a:lnTo>
                      <a:pt x="35" y="6"/>
                    </a:lnTo>
                    <a:lnTo>
                      <a:pt x="35" y="6"/>
                    </a:lnTo>
                    <a:lnTo>
                      <a:pt x="30" y="3"/>
                    </a:lnTo>
                    <a:lnTo>
                      <a:pt x="26" y="1"/>
                    </a:lnTo>
                    <a:lnTo>
                      <a:pt x="23" y="0"/>
                    </a:lnTo>
                    <a:lnTo>
                      <a:pt x="20" y="1"/>
                    </a:lnTo>
                    <a:lnTo>
                      <a:pt x="20" y="1"/>
                    </a:lnTo>
                    <a:lnTo>
                      <a:pt x="16" y="1"/>
                    </a:lnTo>
                    <a:lnTo>
                      <a:pt x="16" y="1"/>
                    </a:lnTo>
                    <a:lnTo>
                      <a:pt x="12" y="6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10" y="16"/>
                    </a:lnTo>
                    <a:lnTo>
                      <a:pt x="8" y="23"/>
                    </a:lnTo>
                    <a:lnTo>
                      <a:pt x="6" y="30"/>
                    </a:lnTo>
                    <a:lnTo>
                      <a:pt x="5" y="38"/>
                    </a:lnTo>
                    <a:lnTo>
                      <a:pt x="5" y="38"/>
                    </a:lnTo>
                    <a:lnTo>
                      <a:pt x="5" y="46"/>
                    </a:lnTo>
                    <a:lnTo>
                      <a:pt x="3" y="50"/>
                    </a:lnTo>
                    <a:lnTo>
                      <a:pt x="2" y="53"/>
                    </a:lnTo>
                    <a:lnTo>
                      <a:pt x="0" y="58"/>
                    </a:lnTo>
                    <a:lnTo>
                      <a:pt x="0" y="58"/>
                    </a:lnTo>
                    <a:lnTo>
                      <a:pt x="2" y="64"/>
                    </a:lnTo>
                    <a:lnTo>
                      <a:pt x="3" y="67"/>
                    </a:lnTo>
                    <a:lnTo>
                      <a:pt x="6" y="68"/>
                    </a:lnTo>
                    <a:lnTo>
                      <a:pt x="6" y="68"/>
                    </a:lnTo>
                    <a:lnTo>
                      <a:pt x="6" y="71"/>
                    </a:lnTo>
                    <a:lnTo>
                      <a:pt x="5" y="75"/>
                    </a:lnTo>
                    <a:lnTo>
                      <a:pt x="5" y="75"/>
                    </a:lnTo>
                    <a:lnTo>
                      <a:pt x="8" y="78"/>
                    </a:lnTo>
                    <a:lnTo>
                      <a:pt x="10" y="78"/>
                    </a:lnTo>
                    <a:lnTo>
                      <a:pt x="10" y="78"/>
                    </a:lnTo>
                    <a:lnTo>
                      <a:pt x="16" y="78"/>
                    </a:lnTo>
                    <a:lnTo>
                      <a:pt x="20" y="80"/>
                    </a:lnTo>
                    <a:lnTo>
                      <a:pt x="32" y="84"/>
                    </a:lnTo>
                    <a:lnTo>
                      <a:pt x="32" y="84"/>
                    </a:lnTo>
                    <a:lnTo>
                      <a:pt x="36" y="85"/>
                    </a:lnTo>
                    <a:lnTo>
                      <a:pt x="37" y="85"/>
                    </a:lnTo>
                    <a:lnTo>
                      <a:pt x="40" y="84"/>
                    </a:lnTo>
                    <a:lnTo>
                      <a:pt x="45" y="84"/>
                    </a:lnTo>
                    <a:lnTo>
                      <a:pt x="45" y="84"/>
                    </a:lnTo>
                    <a:lnTo>
                      <a:pt x="56" y="84"/>
                    </a:lnTo>
                    <a:lnTo>
                      <a:pt x="62" y="84"/>
                    </a:lnTo>
                    <a:lnTo>
                      <a:pt x="69" y="81"/>
                    </a:lnTo>
                    <a:lnTo>
                      <a:pt x="69" y="81"/>
                    </a:lnTo>
                    <a:lnTo>
                      <a:pt x="72" y="78"/>
                    </a:lnTo>
                    <a:lnTo>
                      <a:pt x="74" y="74"/>
                    </a:lnTo>
                    <a:lnTo>
                      <a:pt x="82" y="65"/>
                    </a:lnTo>
                    <a:lnTo>
                      <a:pt x="82" y="65"/>
                    </a:lnTo>
                    <a:lnTo>
                      <a:pt x="79" y="58"/>
                    </a:lnTo>
                    <a:lnTo>
                      <a:pt x="79" y="53"/>
                    </a:lnTo>
                    <a:lnTo>
                      <a:pt x="79" y="41"/>
                    </a:lnTo>
                    <a:lnTo>
                      <a:pt x="79" y="41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13" name="Freeform 294">
                <a:extLst>
                  <a:ext uri="{FF2B5EF4-FFF2-40B4-BE49-F238E27FC236}">
                    <a16:creationId xmlns:a16="http://schemas.microsoft.com/office/drawing/2014/main" id="{DF08E52A-562F-FB28-6A01-61F95DAE66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5167" y="5068314"/>
                <a:ext cx="531654" cy="1024592"/>
              </a:xfrm>
              <a:custGeom>
                <a:avLst/>
                <a:gdLst/>
                <a:ahLst/>
                <a:cxnLst>
                  <a:cxn ang="0">
                    <a:pos x="87" y="597"/>
                  </a:cxn>
                  <a:cxn ang="0">
                    <a:pos x="84" y="587"/>
                  </a:cxn>
                  <a:cxn ang="0">
                    <a:pos x="78" y="633"/>
                  </a:cxn>
                  <a:cxn ang="0">
                    <a:pos x="116" y="633"/>
                  </a:cxn>
                  <a:cxn ang="0">
                    <a:pos x="318" y="62"/>
                  </a:cxn>
                  <a:cxn ang="0">
                    <a:pos x="303" y="84"/>
                  </a:cxn>
                  <a:cxn ang="0">
                    <a:pos x="284" y="94"/>
                  </a:cxn>
                  <a:cxn ang="0">
                    <a:pos x="257" y="95"/>
                  </a:cxn>
                  <a:cxn ang="0">
                    <a:pos x="249" y="81"/>
                  </a:cxn>
                  <a:cxn ang="0">
                    <a:pos x="256" y="55"/>
                  </a:cxn>
                  <a:cxn ang="0">
                    <a:pos x="213" y="35"/>
                  </a:cxn>
                  <a:cxn ang="0">
                    <a:pos x="173" y="1"/>
                  </a:cxn>
                  <a:cxn ang="0">
                    <a:pos x="148" y="11"/>
                  </a:cxn>
                  <a:cxn ang="0">
                    <a:pos x="115" y="4"/>
                  </a:cxn>
                  <a:cxn ang="0">
                    <a:pos x="89" y="40"/>
                  </a:cxn>
                  <a:cxn ang="0">
                    <a:pos x="81" y="61"/>
                  </a:cxn>
                  <a:cxn ang="0">
                    <a:pos x="84" y="84"/>
                  </a:cxn>
                  <a:cxn ang="0">
                    <a:pos x="71" y="105"/>
                  </a:cxn>
                  <a:cxn ang="0">
                    <a:pos x="58" y="125"/>
                  </a:cxn>
                  <a:cxn ang="0">
                    <a:pos x="55" y="148"/>
                  </a:cxn>
                  <a:cxn ang="0">
                    <a:pos x="50" y="176"/>
                  </a:cxn>
                  <a:cxn ang="0">
                    <a:pos x="59" y="206"/>
                  </a:cxn>
                  <a:cxn ang="0">
                    <a:pos x="50" y="232"/>
                  </a:cxn>
                  <a:cxn ang="0">
                    <a:pos x="42" y="256"/>
                  </a:cxn>
                  <a:cxn ang="0">
                    <a:pos x="41" y="294"/>
                  </a:cxn>
                  <a:cxn ang="0">
                    <a:pos x="34" y="311"/>
                  </a:cxn>
                  <a:cxn ang="0">
                    <a:pos x="25" y="333"/>
                  </a:cxn>
                  <a:cxn ang="0">
                    <a:pos x="27" y="358"/>
                  </a:cxn>
                  <a:cxn ang="0">
                    <a:pos x="22" y="382"/>
                  </a:cxn>
                  <a:cxn ang="0">
                    <a:pos x="27" y="401"/>
                  </a:cxn>
                  <a:cxn ang="0">
                    <a:pos x="37" y="415"/>
                  </a:cxn>
                  <a:cxn ang="0">
                    <a:pos x="34" y="425"/>
                  </a:cxn>
                  <a:cxn ang="0">
                    <a:pos x="28" y="448"/>
                  </a:cxn>
                  <a:cxn ang="0">
                    <a:pos x="25" y="466"/>
                  </a:cxn>
                  <a:cxn ang="0">
                    <a:pos x="15" y="481"/>
                  </a:cxn>
                  <a:cxn ang="0">
                    <a:pos x="11" y="500"/>
                  </a:cxn>
                  <a:cxn ang="0">
                    <a:pos x="1" y="526"/>
                  </a:cxn>
                  <a:cxn ang="0">
                    <a:pos x="18" y="539"/>
                  </a:cxn>
                  <a:cxn ang="0">
                    <a:pos x="22" y="562"/>
                  </a:cxn>
                  <a:cxn ang="0">
                    <a:pos x="61" y="569"/>
                  </a:cxn>
                  <a:cxn ang="0">
                    <a:pos x="79" y="570"/>
                  </a:cxn>
                  <a:cxn ang="0">
                    <a:pos x="71" y="535"/>
                  </a:cxn>
                  <a:cxn ang="0">
                    <a:pos x="91" y="519"/>
                  </a:cxn>
                  <a:cxn ang="0">
                    <a:pos x="122" y="482"/>
                  </a:cxn>
                  <a:cxn ang="0">
                    <a:pos x="118" y="462"/>
                  </a:cxn>
                  <a:cxn ang="0">
                    <a:pos x="98" y="435"/>
                  </a:cxn>
                  <a:cxn ang="0">
                    <a:pos x="126" y="414"/>
                  </a:cxn>
                  <a:cxn ang="0">
                    <a:pos x="136" y="385"/>
                  </a:cxn>
                  <a:cxn ang="0">
                    <a:pos x="139" y="377"/>
                  </a:cxn>
                  <a:cxn ang="0">
                    <a:pos x="156" y="377"/>
                  </a:cxn>
                  <a:cxn ang="0">
                    <a:pos x="148" y="368"/>
                  </a:cxn>
                  <a:cxn ang="0">
                    <a:pos x="136" y="355"/>
                  </a:cxn>
                  <a:cxn ang="0">
                    <a:pos x="146" y="340"/>
                  </a:cxn>
                  <a:cxn ang="0">
                    <a:pos x="178" y="327"/>
                  </a:cxn>
                  <a:cxn ang="0">
                    <a:pos x="180" y="308"/>
                  </a:cxn>
                  <a:cxn ang="0">
                    <a:pos x="227" y="300"/>
                  </a:cxn>
                  <a:cxn ang="0">
                    <a:pos x="273" y="263"/>
                  </a:cxn>
                  <a:cxn ang="0">
                    <a:pos x="263" y="239"/>
                  </a:cxn>
                  <a:cxn ang="0">
                    <a:pos x="242" y="222"/>
                  </a:cxn>
                  <a:cxn ang="0">
                    <a:pos x="250" y="210"/>
                  </a:cxn>
                  <a:cxn ang="0">
                    <a:pos x="249" y="180"/>
                  </a:cxn>
                  <a:cxn ang="0">
                    <a:pos x="269" y="135"/>
                  </a:cxn>
                  <a:cxn ang="0">
                    <a:pos x="318" y="89"/>
                  </a:cxn>
                </a:cxnLst>
                <a:rect l="0" t="0" r="r" b="b"/>
                <a:pathLst>
                  <a:path w="321" h="636">
                    <a:moveTo>
                      <a:pt x="121" y="624"/>
                    </a:moveTo>
                    <a:lnTo>
                      <a:pt x="121" y="624"/>
                    </a:lnTo>
                    <a:lnTo>
                      <a:pt x="118" y="623"/>
                    </a:lnTo>
                    <a:lnTo>
                      <a:pt x="114" y="621"/>
                    </a:lnTo>
                    <a:lnTo>
                      <a:pt x="104" y="614"/>
                    </a:lnTo>
                    <a:lnTo>
                      <a:pt x="89" y="603"/>
                    </a:lnTo>
                    <a:lnTo>
                      <a:pt x="89" y="603"/>
                    </a:lnTo>
                    <a:lnTo>
                      <a:pt x="87" y="600"/>
                    </a:lnTo>
                    <a:lnTo>
                      <a:pt x="87" y="597"/>
                    </a:lnTo>
                    <a:lnTo>
                      <a:pt x="85" y="596"/>
                    </a:lnTo>
                    <a:lnTo>
                      <a:pt x="82" y="596"/>
                    </a:lnTo>
                    <a:lnTo>
                      <a:pt x="82" y="596"/>
                    </a:lnTo>
                    <a:lnTo>
                      <a:pt x="79" y="594"/>
                    </a:lnTo>
                    <a:lnTo>
                      <a:pt x="78" y="593"/>
                    </a:lnTo>
                    <a:lnTo>
                      <a:pt x="81" y="590"/>
                    </a:lnTo>
                    <a:lnTo>
                      <a:pt x="84" y="589"/>
                    </a:lnTo>
                    <a:lnTo>
                      <a:pt x="84" y="589"/>
                    </a:lnTo>
                    <a:lnTo>
                      <a:pt x="84" y="587"/>
                    </a:lnTo>
                    <a:lnTo>
                      <a:pt x="84" y="584"/>
                    </a:lnTo>
                    <a:lnTo>
                      <a:pt x="81" y="582"/>
                    </a:lnTo>
                    <a:lnTo>
                      <a:pt x="78" y="580"/>
                    </a:lnTo>
                    <a:lnTo>
                      <a:pt x="78" y="580"/>
                    </a:lnTo>
                    <a:lnTo>
                      <a:pt x="77" y="610"/>
                    </a:lnTo>
                    <a:lnTo>
                      <a:pt x="77" y="626"/>
                    </a:lnTo>
                    <a:lnTo>
                      <a:pt x="77" y="631"/>
                    </a:lnTo>
                    <a:lnTo>
                      <a:pt x="78" y="633"/>
                    </a:lnTo>
                    <a:lnTo>
                      <a:pt x="78" y="633"/>
                    </a:lnTo>
                    <a:lnTo>
                      <a:pt x="89" y="633"/>
                    </a:lnTo>
                    <a:lnTo>
                      <a:pt x="98" y="633"/>
                    </a:lnTo>
                    <a:lnTo>
                      <a:pt x="105" y="634"/>
                    </a:lnTo>
                    <a:lnTo>
                      <a:pt x="105" y="634"/>
                    </a:lnTo>
                    <a:lnTo>
                      <a:pt x="108" y="636"/>
                    </a:lnTo>
                    <a:lnTo>
                      <a:pt x="111" y="636"/>
                    </a:lnTo>
                    <a:lnTo>
                      <a:pt x="112" y="634"/>
                    </a:lnTo>
                    <a:lnTo>
                      <a:pt x="112" y="634"/>
                    </a:lnTo>
                    <a:lnTo>
                      <a:pt x="116" y="633"/>
                    </a:lnTo>
                    <a:lnTo>
                      <a:pt x="121" y="631"/>
                    </a:lnTo>
                    <a:lnTo>
                      <a:pt x="126" y="630"/>
                    </a:lnTo>
                    <a:lnTo>
                      <a:pt x="132" y="629"/>
                    </a:lnTo>
                    <a:lnTo>
                      <a:pt x="132" y="629"/>
                    </a:lnTo>
                    <a:lnTo>
                      <a:pt x="133" y="627"/>
                    </a:lnTo>
                    <a:lnTo>
                      <a:pt x="132" y="626"/>
                    </a:lnTo>
                    <a:lnTo>
                      <a:pt x="121" y="624"/>
                    </a:lnTo>
                    <a:lnTo>
                      <a:pt x="121" y="624"/>
                    </a:lnTo>
                    <a:close/>
                    <a:moveTo>
                      <a:pt x="318" y="62"/>
                    </a:moveTo>
                    <a:lnTo>
                      <a:pt x="318" y="62"/>
                    </a:lnTo>
                    <a:lnTo>
                      <a:pt x="314" y="61"/>
                    </a:lnTo>
                    <a:lnTo>
                      <a:pt x="307" y="61"/>
                    </a:lnTo>
                    <a:lnTo>
                      <a:pt x="307" y="61"/>
                    </a:lnTo>
                    <a:lnTo>
                      <a:pt x="307" y="64"/>
                    </a:lnTo>
                    <a:lnTo>
                      <a:pt x="307" y="64"/>
                    </a:lnTo>
                    <a:lnTo>
                      <a:pt x="307" y="69"/>
                    </a:lnTo>
                    <a:lnTo>
                      <a:pt x="306" y="78"/>
                    </a:lnTo>
                    <a:lnTo>
                      <a:pt x="303" y="84"/>
                    </a:lnTo>
                    <a:lnTo>
                      <a:pt x="301" y="87"/>
                    </a:lnTo>
                    <a:lnTo>
                      <a:pt x="300" y="87"/>
                    </a:lnTo>
                    <a:lnTo>
                      <a:pt x="300" y="87"/>
                    </a:lnTo>
                    <a:lnTo>
                      <a:pt x="296" y="88"/>
                    </a:lnTo>
                    <a:lnTo>
                      <a:pt x="293" y="89"/>
                    </a:lnTo>
                    <a:lnTo>
                      <a:pt x="290" y="92"/>
                    </a:lnTo>
                    <a:lnTo>
                      <a:pt x="287" y="94"/>
                    </a:lnTo>
                    <a:lnTo>
                      <a:pt x="287" y="94"/>
                    </a:lnTo>
                    <a:lnTo>
                      <a:pt x="284" y="94"/>
                    </a:lnTo>
                    <a:lnTo>
                      <a:pt x="280" y="95"/>
                    </a:lnTo>
                    <a:lnTo>
                      <a:pt x="277" y="96"/>
                    </a:lnTo>
                    <a:lnTo>
                      <a:pt x="273" y="96"/>
                    </a:lnTo>
                    <a:lnTo>
                      <a:pt x="273" y="96"/>
                    </a:lnTo>
                    <a:lnTo>
                      <a:pt x="269" y="95"/>
                    </a:lnTo>
                    <a:lnTo>
                      <a:pt x="264" y="95"/>
                    </a:lnTo>
                    <a:lnTo>
                      <a:pt x="261" y="95"/>
                    </a:lnTo>
                    <a:lnTo>
                      <a:pt x="257" y="95"/>
                    </a:lnTo>
                    <a:lnTo>
                      <a:pt x="257" y="95"/>
                    </a:lnTo>
                    <a:lnTo>
                      <a:pt x="254" y="94"/>
                    </a:lnTo>
                    <a:lnTo>
                      <a:pt x="249" y="94"/>
                    </a:lnTo>
                    <a:lnTo>
                      <a:pt x="244" y="92"/>
                    </a:lnTo>
                    <a:lnTo>
                      <a:pt x="243" y="91"/>
                    </a:lnTo>
                    <a:lnTo>
                      <a:pt x="243" y="91"/>
                    </a:lnTo>
                    <a:lnTo>
                      <a:pt x="243" y="89"/>
                    </a:lnTo>
                    <a:lnTo>
                      <a:pt x="246" y="88"/>
                    </a:lnTo>
                    <a:lnTo>
                      <a:pt x="247" y="85"/>
                    </a:lnTo>
                    <a:lnTo>
                      <a:pt x="249" y="81"/>
                    </a:lnTo>
                    <a:lnTo>
                      <a:pt x="249" y="81"/>
                    </a:lnTo>
                    <a:lnTo>
                      <a:pt x="249" y="77"/>
                    </a:lnTo>
                    <a:lnTo>
                      <a:pt x="250" y="74"/>
                    </a:lnTo>
                    <a:lnTo>
                      <a:pt x="254" y="68"/>
                    </a:lnTo>
                    <a:lnTo>
                      <a:pt x="260" y="62"/>
                    </a:lnTo>
                    <a:lnTo>
                      <a:pt x="260" y="61"/>
                    </a:lnTo>
                    <a:lnTo>
                      <a:pt x="260" y="59"/>
                    </a:lnTo>
                    <a:lnTo>
                      <a:pt x="260" y="59"/>
                    </a:lnTo>
                    <a:lnTo>
                      <a:pt x="256" y="55"/>
                    </a:lnTo>
                    <a:lnTo>
                      <a:pt x="246" y="52"/>
                    </a:lnTo>
                    <a:lnTo>
                      <a:pt x="236" y="48"/>
                    </a:lnTo>
                    <a:lnTo>
                      <a:pt x="230" y="44"/>
                    </a:lnTo>
                    <a:lnTo>
                      <a:pt x="230" y="44"/>
                    </a:lnTo>
                    <a:lnTo>
                      <a:pt x="227" y="41"/>
                    </a:lnTo>
                    <a:lnTo>
                      <a:pt x="224" y="38"/>
                    </a:lnTo>
                    <a:lnTo>
                      <a:pt x="219" y="35"/>
                    </a:lnTo>
                    <a:lnTo>
                      <a:pt x="213" y="35"/>
                    </a:lnTo>
                    <a:lnTo>
                      <a:pt x="213" y="35"/>
                    </a:lnTo>
                    <a:lnTo>
                      <a:pt x="207" y="34"/>
                    </a:lnTo>
                    <a:lnTo>
                      <a:pt x="203" y="31"/>
                    </a:lnTo>
                    <a:lnTo>
                      <a:pt x="200" y="28"/>
                    </a:lnTo>
                    <a:lnTo>
                      <a:pt x="195" y="24"/>
                    </a:lnTo>
                    <a:lnTo>
                      <a:pt x="195" y="24"/>
                    </a:lnTo>
                    <a:lnTo>
                      <a:pt x="189" y="20"/>
                    </a:lnTo>
                    <a:lnTo>
                      <a:pt x="183" y="13"/>
                    </a:lnTo>
                    <a:lnTo>
                      <a:pt x="178" y="7"/>
                    </a:lnTo>
                    <a:lnTo>
                      <a:pt x="173" y="1"/>
                    </a:lnTo>
                    <a:lnTo>
                      <a:pt x="173" y="1"/>
                    </a:lnTo>
                    <a:lnTo>
                      <a:pt x="163" y="0"/>
                    </a:lnTo>
                    <a:lnTo>
                      <a:pt x="159" y="0"/>
                    </a:lnTo>
                    <a:lnTo>
                      <a:pt x="158" y="1"/>
                    </a:lnTo>
                    <a:lnTo>
                      <a:pt x="158" y="1"/>
                    </a:lnTo>
                    <a:lnTo>
                      <a:pt x="152" y="10"/>
                    </a:lnTo>
                    <a:lnTo>
                      <a:pt x="151" y="13"/>
                    </a:lnTo>
                    <a:lnTo>
                      <a:pt x="149" y="13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5" y="7"/>
                    </a:lnTo>
                    <a:lnTo>
                      <a:pt x="139" y="4"/>
                    </a:lnTo>
                    <a:lnTo>
                      <a:pt x="129" y="3"/>
                    </a:lnTo>
                    <a:lnTo>
                      <a:pt x="129" y="3"/>
                    </a:lnTo>
                    <a:lnTo>
                      <a:pt x="125" y="1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4"/>
                    </a:lnTo>
                    <a:lnTo>
                      <a:pt x="115" y="4"/>
                    </a:lnTo>
                    <a:lnTo>
                      <a:pt x="109" y="8"/>
                    </a:lnTo>
                    <a:lnTo>
                      <a:pt x="104" y="13"/>
                    </a:lnTo>
                    <a:lnTo>
                      <a:pt x="104" y="13"/>
                    </a:lnTo>
                    <a:lnTo>
                      <a:pt x="102" y="24"/>
                    </a:lnTo>
                    <a:lnTo>
                      <a:pt x="99" y="32"/>
                    </a:lnTo>
                    <a:lnTo>
                      <a:pt x="99" y="32"/>
                    </a:lnTo>
                    <a:lnTo>
                      <a:pt x="96" y="35"/>
                    </a:lnTo>
                    <a:lnTo>
                      <a:pt x="89" y="40"/>
                    </a:lnTo>
                    <a:lnTo>
                      <a:pt x="84" y="42"/>
                    </a:lnTo>
                    <a:lnTo>
                      <a:pt x="81" y="47"/>
                    </a:lnTo>
                    <a:lnTo>
                      <a:pt x="81" y="47"/>
                    </a:lnTo>
                    <a:lnTo>
                      <a:pt x="82" y="52"/>
                    </a:lnTo>
                    <a:lnTo>
                      <a:pt x="82" y="55"/>
                    </a:lnTo>
                    <a:lnTo>
                      <a:pt x="81" y="58"/>
                    </a:lnTo>
                    <a:lnTo>
                      <a:pt x="81" y="58"/>
                    </a:lnTo>
                    <a:lnTo>
                      <a:pt x="79" y="59"/>
                    </a:lnTo>
                    <a:lnTo>
                      <a:pt x="81" y="61"/>
                    </a:lnTo>
                    <a:lnTo>
                      <a:pt x="82" y="67"/>
                    </a:lnTo>
                    <a:lnTo>
                      <a:pt x="84" y="72"/>
                    </a:lnTo>
                    <a:lnTo>
                      <a:pt x="84" y="74"/>
                    </a:lnTo>
                    <a:lnTo>
                      <a:pt x="82" y="75"/>
                    </a:lnTo>
                    <a:lnTo>
                      <a:pt x="82" y="75"/>
                    </a:lnTo>
                    <a:lnTo>
                      <a:pt x="81" y="77"/>
                    </a:lnTo>
                    <a:lnTo>
                      <a:pt x="81" y="78"/>
                    </a:lnTo>
                    <a:lnTo>
                      <a:pt x="81" y="81"/>
                    </a:lnTo>
                    <a:lnTo>
                      <a:pt x="84" y="84"/>
                    </a:lnTo>
                    <a:lnTo>
                      <a:pt x="84" y="85"/>
                    </a:lnTo>
                    <a:lnTo>
                      <a:pt x="82" y="85"/>
                    </a:lnTo>
                    <a:lnTo>
                      <a:pt x="82" y="85"/>
                    </a:lnTo>
                    <a:lnTo>
                      <a:pt x="77" y="89"/>
                    </a:lnTo>
                    <a:lnTo>
                      <a:pt x="74" y="91"/>
                    </a:lnTo>
                    <a:lnTo>
                      <a:pt x="72" y="94"/>
                    </a:lnTo>
                    <a:lnTo>
                      <a:pt x="72" y="94"/>
                    </a:lnTo>
                    <a:lnTo>
                      <a:pt x="72" y="101"/>
                    </a:lnTo>
                    <a:lnTo>
                      <a:pt x="71" y="105"/>
                    </a:lnTo>
                    <a:lnTo>
                      <a:pt x="68" y="106"/>
                    </a:lnTo>
                    <a:lnTo>
                      <a:pt x="68" y="106"/>
                    </a:lnTo>
                    <a:lnTo>
                      <a:pt x="65" y="109"/>
                    </a:lnTo>
                    <a:lnTo>
                      <a:pt x="62" y="114"/>
                    </a:lnTo>
                    <a:lnTo>
                      <a:pt x="61" y="118"/>
                    </a:lnTo>
                    <a:lnTo>
                      <a:pt x="61" y="122"/>
                    </a:lnTo>
                    <a:lnTo>
                      <a:pt x="61" y="122"/>
                    </a:lnTo>
                    <a:lnTo>
                      <a:pt x="59" y="123"/>
                    </a:lnTo>
                    <a:lnTo>
                      <a:pt x="58" y="125"/>
                    </a:lnTo>
                    <a:lnTo>
                      <a:pt x="57" y="126"/>
                    </a:lnTo>
                    <a:lnTo>
                      <a:pt x="57" y="131"/>
                    </a:lnTo>
                    <a:lnTo>
                      <a:pt x="57" y="131"/>
                    </a:lnTo>
                    <a:lnTo>
                      <a:pt x="59" y="141"/>
                    </a:lnTo>
                    <a:lnTo>
                      <a:pt x="59" y="145"/>
                    </a:lnTo>
                    <a:lnTo>
                      <a:pt x="58" y="146"/>
                    </a:lnTo>
                    <a:lnTo>
                      <a:pt x="57" y="146"/>
                    </a:lnTo>
                    <a:lnTo>
                      <a:pt x="57" y="146"/>
                    </a:lnTo>
                    <a:lnTo>
                      <a:pt x="55" y="148"/>
                    </a:lnTo>
                    <a:lnTo>
                      <a:pt x="54" y="149"/>
                    </a:lnTo>
                    <a:lnTo>
                      <a:pt x="52" y="153"/>
                    </a:lnTo>
                    <a:lnTo>
                      <a:pt x="51" y="158"/>
                    </a:lnTo>
                    <a:lnTo>
                      <a:pt x="50" y="159"/>
                    </a:lnTo>
                    <a:lnTo>
                      <a:pt x="50" y="159"/>
                    </a:lnTo>
                    <a:lnTo>
                      <a:pt x="48" y="160"/>
                    </a:lnTo>
                    <a:lnTo>
                      <a:pt x="47" y="166"/>
                    </a:lnTo>
                    <a:lnTo>
                      <a:pt x="48" y="172"/>
                    </a:lnTo>
                    <a:lnTo>
                      <a:pt x="50" y="176"/>
                    </a:lnTo>
                    <a:lnTo>
                      <a:pt x="50" y="176"/>
                    </a:lnTo>
                    <a:lnTo>
                      <a:pt x="52" y="180"/>
                    </a:lnTo>
                    <a:lnTo>
                      <a:pt x="54" y="185"/>
                    </a:lnTo>
                    <a:lnTo>
                      <a:pt x="55" y="192"/>
                    </a:lnTo>
                    <a:lnTo>
                      <a:pt x="55" y="192"/>
                    </a:lnTo>
                    <a:lnTo>
                      <a:pt x="55" y="196"/>
                    </a:lnTo>
                    <a:lnTo>
                      <a:pt x="58" y="199"/>
                    </a:lnTo>
                    <a:lnTo>
                      <a:pt x="59" y="202"/>
                    </a:lnTo>
                    <a:lnTo>
                      <a:pt x="59" y="206"/>
                    </a:lnTo>
                    <a:lnTo>
                      <a:pt x="59" y="206"/>
                    </a:lnTo>
                    <a:lnTo>
                      <a:pt x="57" y="215"/>
                    </a:lnTo>
                    <a:lnTo>
                      <a:pt x="57" y="217"/>
                    </a:lnTo>
                    <a:lnTo>
                      <a:pt x="54" y="220"/>
                    </a:lnTo>
                    <a:lnTo>
                      <a:pt x="54" y="220"/>
                    </a:lnTo>
                    <a:lnTo>
                      <a:pt x="52" y="222"/>
                    </a:lnTo>
                    <a:lnTo>
                      <a:pt x="52" y="226"/>
                    </a:lnTo>
                    <a:lnTo>
                      <a:pt x="52" y="229"/>
                    </a:lnTo>
                    <a:lnTo>
                      <a:pt x="50" y="232"/>
                    </a:lnTo>
                    <a:lnTo>
                      <a:pt x="50" y="232"/>
                    </a:lnTo>
                    <a:lnTo>
                      <a:pt x="48" y="233"/>
                    </a:lnTo>
                    <a:lnTo>
                      <a:pt x="48" y="234"/>
                    </a:lnTo>
                    <a:lnTo>
                      <a:pt x="50" y="242"/>
                    </a:lnTo>
                    <a:lnTo>
                      <a:pt x="51" y="247"/>
                    </a:lnTo>
                    <a:lnTo>
                      <a:pt x="51" y="250"/>
                    </a:lnTo>
                    <a:lnTo>
                      <a:pt x="50" y="252"/>
                    </a:lnTo>
                    <a:lnTo>
                      <a:pt x="50" y="252"/>
                    </a:lnTo>
                    <a:lnTo>
                      <a:pt x="42" y="256"/>
                    </a:lnTo>
                    <a:lnTo>
                      <a:pt x="40" y="260"/>
                    </a:lnTo>
                    <a:lnTo>
                      <a:pt x="38" y="267"/>
                    </a:lnTo>
                    <a:lnTo>
                      <a:pt x="38" y="267"/>
                    </a:lnTo>
                    <a:lnTo>
                      <a:pt x="38" y="280"/>
                    </a:lnTo>
                    <a:lnTo>
                      <a:pt x="38" y="289"/>
                    </a:lnTo>
                    <a:lnTo>
                      <a:pt x="38" y="289"/>
                    </a:lnTo>
                    <a:lnTo>
                      <a:pt x="38" y="291"/>
                    </a:lnTo>
                    <a:lnTo>
                      <a:pt x="40" y="293"/>
                    </a:lnTo>
                    <a:lnTo>
                      <a:pt x="41" y="294"/>
                    </a:lnTo>
                    <a:lnTo>
                      <a:pt x="42" y="297"/>
                    </a:lnTo>
                    <a:lnTo>
                      <a:pt x="42" y="297"/>
                    </a:lnTo>
                    <a:lnTo>
                      <a:pt x="41" y="300"/>
                    </a:lnTo>
                    <a:lnTo>
                      <a:pt x="40" y="301"/>
                    </a:lnTo>
                    <a:lnTo>
                      <a:pt x="37" y="301"/>
                    </a:lnTo>
                    <a:lnTo>
                      <a:pt x="34" y="303"/>
                    </a:lnTo>
                    <a:lnTo>
                      <a:pt x="32" y="304"/>
                    </a:lnTo>
                    <a:lnTo>
                      <a:pt x="32" y="304"/>
                    </a:lnTo>
                    <a:lnTo>
                      <a:pt x="34" y="311"/>
                    </a:lnTo>
                    <a:lnTo>
                      <a:pt x="32" y="314"/>
                    </a:lnTo>
                    <a:lnTo>
                      <a:pt x="32" y="316"/>
                    </a:lnTo>
                    <a:lnTo>
                      <a:pt x="32" y="316"/>
                    </a:lnTo>
                    <a:lnTo>
                      <a:pt x="30" y="317"/>
                    </a:lnTo>
                    <a:lnTo>
                      <a:pt x="28" y="318"/>
                    </a:lnTo>
                    <a:lnTo>
                      <a:pt x="28" y="325"/>
                    </a:lnTo>
                    <a:lnTo>
                      <a:pt x="28" y="325"/>
                    </a:lnTo>
                    <a:lnTo>
                      <a:pt x="27" y="330"/>
                    </a:lnTo>
                    <a:lnTo>
                      <a:pt x="25" y="333"/>
                    </a:lnTo>
                    <a:lnTo>
                      <a:pt x="24" y="335"/>
                    </a:lnTo>
                    <a:lnTo>
                      <a:pt x="22" y="337"/>
                    </a:lnTo>
                    <a:lnTo>
                      <a:pt x="22" y="337"/>
                    </a:lnTo>
                    <a:lnTo>
                      <a:pt x="24" y="340"/>
                    </a:lnTo>
                    <a:lnTo>
                      <a:pt x="25" y="343"/>
                    </a:lnTo>
                    <a:lnTo>
                      <a:pt x="25" y="345"/>
                    </a:lnTo>
                    <a:lnTo>
                      <a:pt x="27" y="348"/>
                    </a:lnTo>
                    <a:lnTo>
                      <a:pt x="27" y="348"/>
                    </a:lnTo>
                    <a:lnTo>
                      <a:pt x="27" y="358"/>
                    </a:lnTo>
                    <a:lnTo>
                      <a:pt x="27" y="362"/>
                    </a:lnTo>
                    <a:lnTo>
                      <a:pt x="27" y="365"/>
                    </a:lnTo>
                    <a:lnTo>
                      <a:pt x="25" y="365"/>
                    </a:lnTo>
                    <a:lnTo>
                      <a:pt x="25" y="365"/>
                    </a:lnTo>
                    <a:lnTo>
                      <a:pt x="24" y="368"/>
                    </a:lnTo>
                    <a:lnTo>
                      <a:pt x="22" y="374"/>
                    </a:lnTo>
                    <a:lnTo>
                      <a:pt x="22" y="380"/>
                    </a:lnTo>
                    <a:lnTo>
                      <a:pt x="22" y="382"/>
                    </a:lnTo>
                    <a:lnTo>
                      <a:pt x="22" y="382"/>
                    </a:lnTo>
                    <a:lnTo>
                      <a:pt x="25" y="384"/>
                    </a:lnTo>
                    <a:lnTo>
                      <a:pt x="25" y="387"/>
                    </a:lnTo>
                    <a:lnTo>
                      <a:pt x="24" y="391"/>
                    </a:lnTo>
                    <a:lnTo>
                      <a:pt x="24" y="391"/>
                    </a:lnTo>
                    <a:lnTo>
                      <a:pt x="25" y="394"/>
                    </a:lnTo>
                    <a:lnTo>
                      <a:pt x="27" y="395"/>
                    </a:lnTo>
                    <a:lnTo>
                      <a:pt x="28" y="398"/>
                    </a:lnTo>
                    <a:lnTo>
                      <a:pt x="28" y="399"/>
                    </a:lnTo>
                    <a:lnTo>
                      <a:pt x="27" y="401"/>
                    </a:lnTo>
                    <a:lnTo>
                      <a:pt x="27" y="401"/>
                    </a:lnTo>
                    <a:lnTo>
                      <a:pt x="25" y="405"/>
                    </a:lnTo>
                    <a:lnTo>
                      <a:pt x="25" y="408"/>
                    </a:lnTo>
                    <a:lnTo>
                      <a:pt x="28" y="409"/>
                    </a:lnTo>
                    <a:lnTo>
                      <a:pt x="32" y="409"/>
                    </a:lnTo>
                    <a:lnTo>
                      <a:pt x="32" y="409"/>
                    </a:lnTo>
                    <a:lnTo>
                      <a:pt x="35" y="409"/>
                    </a:lnTo>
                    <a:lnTo>
                      <a:pt x="37" y="412"/>
                    </a:lnTo>
                    <a:lnTo>
                      <a:pt x="37" y="415"/>
                    </a:lnTo>
                    <a:lnTo>
                      <a:pt x="35" y="417"/>
                    </a:lnTo>
                    <a:lnTo>
                      <a:pt x="34" y="417"/>
                    </a:lnTo>
                    <a:lnTo>
                      <a:pt x="34" y="417"/>
                    </a:lnTo>
                    <a:lnTo>
                      <a:pt x="28" y="417"/>
                    </a:lnTo>
                    <a:lnTo>
                      <a:pt x="27" y="418"/>
                    </a:lnTo>
                    <a:lnTo>
                      <a:pt x="28" y="419"/>
                    </a:lnTo>
                    <a:lnTo>
                      <a:pt x="28" y="419"/>
                    </a:lnTo>
                    <a:lnTo>
                      <a:pt x="31" y="422"/>
                    </a:lnTo>
                    <a:lnTo>
                      <a:pt x="34" y="425"/>
                    </a:lnTo>
                    <a:lnTo>
                      <a:pt x="34" y="428"/>
                    </a:lnTo>
                    <a:lnTo>
                      <a:pt x="31" y="431"/>
                    </a:lnTo>
                    <a:lnTo>
                      <a:pt x="31" y="431"/>
                    </a:lnTo>
                    <a:lnTo>
                      <a:pt x="28" y="432"/>
                    </a:lnTo>
                    <a:lnTo>
                      <a:pt x="27" y="435"/>
                    </a:lnTo>
                    <a:lnTo>
                      <a:pt x="28" y="439"/>
                    </a:lnTo>
                    <a:lnTo>
                      <a:pt x="28" y="444"/>
                    </a:lnTo>
                    <a:lnTo>
                      <a:pt x="28" y="444"/>
                    </a:lnTo>
                    <a:lnTo>
                      <a:pt x="28" y="448"/>
                    </a:lnTo>
                    <a:lnTo>
                      <a:pt x="30" y="451"/>
                    </a:lnTo>
                    <a:lnTo>
                      <a:pt x="30" y="454"/>
                    </a:lnTo>
                    <a:lnTo>
                      <a:pt x="28" y="455"/>
                    </a:lnTo>
                    <a:lnTo>
                      <a:pt x="28" y="455"/>
                    </a:lnTo>
                    <a:lnTo>
                      <a:pt x="27" y="456"/>
                    </a:lnTo>
                    <a:lnTo>
                      <a:pt x="25" y="458"/>
                    </a:lnTo>
                    <a:lnTo>
                      <a:pt x="25" y="461"/>
                    </a:lnTo>
                    <a:lnTo>
                      <a:pt x="25" y="465"/>
                    </a:lnTo>
                    <a:lnTo>
                      <a:pt x="25" y="466"/>
                    </a:lnTo>
                    <a:lnTo>
                      <a:pt x="22" y="466"/>
                    </a:lnTo>
                    <a:lnTo>
                      <a:pt x="22" y="466"/>
                    </a:lnTo>
                    <a:lnTo>
                      <a:pt x="20" y="468"/>
                    </a:lnTo>
                    <a:lnTo>
                      <a:pt x="18" y="471"/>
                    </a:lnTo>
                    <a:lnTo>
                      <a:pt x="18" y="475"/>
                    </a:lnTo>
                    <a:lnTo>
                      <a:pt x="15" y="478"/>
                    </a:lnTo>
                    <a:lnTo>
                      <a:pt x="15" y="478"/>
                    </a:lnTo>
                    <a:lnTo>
                      <a:pt x="15" y="479"/>
                    </a:lnTo>
                    <a:lnTo>
                      <a:pt x="15" y="481"/>
                    </a:lnTo>
                    <a:lnTo>
                      <a:pt x="17" y="483"/>
                    </a:lnTo>
                    <a:lnTo>
                      <a:pt x="18" y="486"/>
                    </a:lnTo>
                    <a:lnTo>
                      <a:pt x="18" y="488"/>
                    </a:lnTo>
                    <a:lnTo>
                      <a:pt x="17" y="489"/>
                    </a:lnTo>
                    <a:lnTo>
                      <a:pt x="17" y="489"/>
                    </a:lnTo>
                    <a:lnTo>
                      <a:pt x="14" y="493"/>
                    </a:lnTo>
                    <a:lnTo>
                      <a:pt x="13" y="496"/>
                    </a:lnTo>
                    <a:lnTo>
                      <a:pt x="13" y="499"/>
                    </a:lnTo>
                    <a:lnTo>
                      <a:pt x="11" y="500"/>
                    </a:lnTo>
                    <a:lnTo>
                      <a:pt x="10" y="500"/>
                    </a:lnTo>
                    <a:lnTo>
                      <a:pt x="10" y="500"/>
                    </a:lnTo>
                    <a:lnTo>
                      <a:pt x="7" y="502"/>
                    </a:lnTo>
                    <a:lnTo>
                      <a:pt x="4" y="505"/>
                    </a:lnTo>
                    <a:lnTo>
                      <a:pt x="1" y="512"/>
                    </a:lnTo>
                    <a:lnTo>
                      <a:pt x="1" y="512"/>
                    </a:lnTo>
                    <a:lnTo>
                      <a:pt x="0" y="519"/>
                    </a:lnTo>
                    <a:lnTo>
                      <a:pt x="0" y="522"/>
                    </a:lnTo>
                    <a:lnTo>
                      <a:pt x="1" y="526"/>
                    </a:lnTo>
                    <a:lnTo>
                      <a:pt x="1" y="526"/>
                    </a:lnTo>
                    <a:lnTo>
                      <a:pt x="3" y="530"/>
                    </a:lnTo>
                    <a:lnTo>
                      <a:pt x="3" y="533"/>
                    </a:lnTo>
                    <a:lnTo>
                      <a:pt x="3" y="535"/>
                    </a:lnTo>
                    <a:lnTo>
                      <a:pt x="4" y="537"/>
                    </a:lnTo>
                    <a:lnTo>
                      <a:pt x="4" y="537"/>
                    </a:lnTo>
                    <a:lnTo>
                      <a:pt x="8" y="537"/>
                    </a:lnTo>
                    <a:lnTo>
                      <a:pt x="14" y="537"/>
                    </a:lnTo>
                    <a:lnTo>
                      <a:pt x="18" y="539"/>
                    </a:lnTo>
                    <a:lnTo>
                      <a:pt x="20" y="540"/>
                    </a:lnTo>
                    <a:lnTo>
                      <a:pt x="20" y="542"/>
                    </a:lnTo>
                    <a:lnTo>
                      <a:pt x="20" y="542"/>
                    </a:lnTo>
                    <a:lnTo>
                      <a:pt x="18" y="547"/>
                    </a:lnTo>
                    <a:lnTo>
                      <a:pt x="18" y="553"/>
                    </a:lnTo>
                    <a:lnTo>
                      <a:pt x="18" y="557"/>
                    </a:lnTo>
                    <a:lnTo>
                      <a:pt x="20" y="560"/>
                    </a:lnTo>
                    <a:lnTo>
                      <a:pt x="20" y="560"/>
                    </a:lnTo>
                    <a:lnTo>
                      <a:pt x="22" y="562"/>
                    </a:lnTo>
                    <a:lnTo>
                      <a:pt x="24" y="563"/>
                    </a:lnTo>
                    <a:lnTo>
                      <a:pt x="25" y="566"/>
                    </a:lnTo>
                    <a:lnTo>
                      <a:pt x="28" y="567"/>
                    </a:lnTo>
                    <a:lnTo>
                      <a:pt x="28" y="567"/>
                    </a:lnTo>
                    <a:lnTo>
                      <a:pt x="41" y="566"/>
                    </a:lnTo>
                    <a:lnTo>
                      <a:pt x="50" y="566"/>
                    </a:lnTo>
                    <a:lnTo>
                      <a:pt x="57" y="566"/>
                    </a:lnTo>
                    <a:lnTo>
                      <a:pt x="57" y="566"/>
                    </a:lnTo>
                    <a:lnTo>
                      <a:pt x="61" y="569"/>
                    </a:lnTo>
                    <a:lnTo>
                      <a:pt x="65" y="572"/>
                    </a:lnTo>
                    <a:lnTo>
                      <a:pt x="65" y="572"/>
                    </a:lnTo>
                    <a:lnTo>
                      <a:pt x="69" y="572"/>
                    </a:lnTo>
                    <a:lnTo>
                      <a:pt x="74" y="573"/>
                    </a:lnTo>
                    <a:lnTo>
                      <a:pt x="78" y="573"/>
                    </a:lnTo>
                    <a:lnTo>
                      <a:pt x="81" y="573"/>
                    </a:lnTo>
                    <a:lnTo>
                      <a:pt x="81" y="573"/>
                    </a:lnTo>
                    <a:lnTo>
                      <a:pt x="81" y="572"/>
                    </a:lnTo>
                    <a:lnTo>
                      <a:pt x="79" y="570"/>
                    </a:lnTo>
                    <a:lnTo>
                      <a:pt x="77" y="566"/>
                    </a:lnTo>
                    <a:lnTo>
                      <a:pt x="74" y="562"/>
                    </a:lnTo>
                    <a:lnTo>
                      <a:pt x="72" y="559"/>
                    </a:lnTo>
                    <a:lnTo>
                      <a:pt x="72" y="559"/>
                    </a:lnTo>
                    <a:lnTo>
                      <a:pt x="71" y="553"/>
                    </a:lnTo>
                    <a:lnTo>
                      <a:pt x="69" y="546"/>
                    </a:lnTo>
                    <a:lnTo>
                      <a:pt x="69" y="546"/>
                    </a:lnTo>
                    <a:lnTo>
                      <a:pt x="69" y="539"/>
                    </a:lnTo>
                    <a:lnTo>
                      <a:pt x="71" y="535"/>
                    </a:lnTo>
                    <a:lnTo>
                      <a:pt x="74" y="532"/>
                    </a:lnTo>
                    <a:lnTo>
                      <a:pt x="74" y="532"/>
                    </a:lnTo>
                    <a:lnTo>
                      <a:pt x="78" y="526"/>
                    </a:lnTo>
                    <a:lnTo>
                      <a:pt x="79" y="525"/>
                    </a:lnTo>
                    <a:lnTo>
                      <a:pt x="82" y="525"/>
                    </a:lnTo>
                    <a:lnTo>
                      <a:pt x="82" y="525"/>
                    </a:lnTo>
                    <a:lnTo>
                      <a:pt x="85" y="525"/>
                    </a:lnTo>
                    <a:lnTo>
                      <a:pt x="88" y="523"/>
                    </a:lnTo>
                    <a:lnTo>
                      <a:pt x="91" y="519"/>
                    </a:lnTo>
                    <a:lnTo>
                      <a:pt x="92" y="513"/>
                    </a:lnTo>
                    <a:lnTo>
                      <a:pt x="92" y="513"/>
                    </a:lnTo>
                    <a:lnTo>
                      <a:pt x="92" y="508"/>
                    </a:lnTo>
                    <a:lnTo>
                      <a:pt x="95" y="503"/>
                    </a:lnTo>
                    <a:lnTo>
                      <a:pt x="104" y="496"/>
                    </a:lnTo>
                    <a:lnTo>
                      <a:pt x="104" y="496"/>
                    </a:lnTo>
                    <a:lnTo>
                      <a:pt x="116" y="486"/>
                    </a:lnTo>
                    <a:lnTo>
                      <a:pt x="121" y="483"/>
                    </a:lnTo>
                    <a:lnTo>
                      <a:pt x="122" y="482"/>
                    </a:lnTo>
                    <a:lnTo>
                      <a:pt x="122" y="481"/>
                    </a:lnTo>
                    <a:lnTo>
                      <a:pt x="122" y="481"/>
                    </a:lnTo>
                    <a:lnTo>
                      <a:pt x="122" y="476"/>
                    </a:lnTo>
                    <a:lnTo>
                      <a:pt x="122" y="472"/>
                    </a:lnTo>
                    <a:lnTo>
                      <a:pt x="125" y="465"/>
                    </a:lnTo>
                    <a:lnTo>
                      <a:pt x="125" y="465"/>
                    </a:lnTo>
                    <a:lnTo>
                      <a:pt x="123" y="463"/>
                    </a:lnTo>
                    <a:lnTo>
                      <a:pt x="122" y="462"/>
                    </a:lnTo>
                    <a:lnTo>
                      <a:pt x="118" y="462"/>
                    </a:lnTo>
                    <a:lnTo>
                      <a:pt x="109" y="461"/>
                    </a:lnTo>
                    <a:lnTo>
                      <a:pt x="109" y="461"/>
                    </a:lnTo>
                    <a:lnTo>
                      <a:pt x="105" y="458"/>
                    </a:lnTo>
                    <a:lnTo>
                      <a:pt x="99" y="452"/>
                    </a:lnTo>
                    <a:lnTo>
                      <a:pt x="96" y="449"/>
                    </a:lnTo>
                    <a:lnTo>
                      <a:pt x="96" y="445"/>
                    </a:lnTo>
                    <a:lnTo>
                      <a:pt x="96" y="441"/>
                    </a:lnTo>
                    <a:lnTo>
                      <a:pt x="98" y="435"/>
                    </a:lnTo>
                    <a:lnTo>
                      <a:pt x="98" y="435"/>
                    </a:lnTo>
                    <a:lnTo>
                      <a:pt x="101" y="431"/>
                    </a:lnTo>
                    <a:lnTo>
                      <a:pt x="104" y="428"/>
                    </a:lnTo>
                    <a:lnTo>
                      <a:pt x="112" y="424"/>
                    </a:lnTo>
                    <a:lnTo>
                      <a:pt x="119" y="421"/>
                    </a:lnTo>
                    <a:lnTo>
                      <a:pt x="123" y="421"/>
                    </a:lnTo>
                    <a:lnTo>
                      <a:pt x="123" y="421"/>
                    </a:lnTo>
                    <a:lnTo>
                      <a:pt x="126" y="419"/>
                    </a:lnTo>
                    <a:lnTo>
                      <a:pt x="126" y="417"/>
                    </a:lnTo>
                    <a:lnTo>
                      <a:pt x="126" y="414"/>
                    </a:lnTo>
                    <a:lnTo>
                      <a:pt x="128" y="412"/>
                    </a:lnTo>
                    <a:lnTo>
                      <a:pt x="128" y="412"/>
                    </a:lnTo>
                    <a:lnTo>
                      <a:pt x="131" y="411"/>
                    </a:lnTo>
                    <a:lnTo>
                      <a:pt x="132" y="408"/>
                    </a:lnTo>
                    <a:lnTo>
                      <a:pt x="132" y="401"/>
                    </a:lnTo>
                    <a:lnTo>
                      <a:pt x="132" y="401"/>
                    </a:lnTo>
                    <a:lnTo>
                      <a:pt x="133" y="391"/>
                    </a:lnTo>
                    <a:lnTo>
                      <a:pt x="135" y="387"/>
                    </a:lnTo>
                    <a:lnTo>
                      <a:pt x="136" y="385"/>
                    </a:lnTo>
                    <a:lnTo>
                      <a:pt x="139" y="385"/>
                    </a:lnTo>
                    <a:lnTo>
                      <a:pt x="139" y="385"/>
                    </a:lnTo>
                    <a:lnTo>
                      <a:pt x="142" y="384"/>
                    </a:lnTo>
                    <a:lnTo>
                      <a:pt x="145" y="382"/>
                    </a:lnTo>
                    <a:lnTo>
                      <a:pt x="145" y="381"/>
                    </a:lnTo>
                    <a:lnTo>
                      <a:pt x="143" y="380"/>
                    </a:lnTo>
                    <a:lnTo>
                      <a:pt x="143" y="380"/>
                    </a:lnTo>
                    <a:lnTo>
                      <a:pt x="141" y="378"/>
                    </a:lnTo>
                    <a:lnTo>
                      <a:pt x="139" y="377"/>
                    </a:lnTo>
                    <a:lnTo>
                      <a:pt x="141" y="374"/>
                    </a:lnTo>
                    <a:lnTo>
                      <a:pt x="143" y="372"/>
                    </a:lnTo>
                    <a:lnTo>
                      <a:pt x="143" y="372"/>
                    </a:lnTo>
                    <a:lnTo>
                      <a:pt x="148" y="374"/>
                    </a:lnTo>
                    <a:lnTo>
                      <a:pt x="149" y="375"/>
                    </a:lnTo>
                    <a:lnTo>
                      <a:pt x="151" y="378"/>
                    </a:lnTo>
                    <a:lnTo>
                      <a:pt x="152" y="378"/>
                    </a:lnTo>
                    <a:lnTo>
                      <a:pt x="152" y="378"/>
                    </a:lnTo>
                    <a:lnTo>
                      <a:pt x="156" y="377"/>
                    </a:lnTo>
                    <a:lnTo>
                      <a:pt x="159" y="374"/>
                    </a:lnTo>
                    <a:lnTo>
                      <a:pt x="160" y="370"/>
                    </a:lnTo>
                    <a:lnTo>
                      <a:pt x="160" y="368"/>
                    </a:lnTo>
                    <a:lnTo>
                      <a:pt x="159" y="365"/>
                    </a:lnTo>
                    <a:lnTo>
                      <a:pt x="159" y="365"/>
                    </a:lnTo>
                    <a:lnTo>
                      <a:pt x="155" y="364"/>
                    </a:lnTo>
                    <a:lnTo>
                      <a:pt x="152" y="365"/>
                    </a:lnTo>
                    <a:lnTo>
                      <a:pt x="151" y="367"/>
                    </a:lnTo>
                    <a:lnTo>
                      <a:pt x="148" y="368"/>
                    </a:lnTo>
                    <a:lnTo>
                      <a:pt x="148" y="368"/>
                    </a:lnTo>
                    <a:lnTo>
                      <a:pt x="145" y="368"/>
                    </a:lnTo>
                    <a:lnTo>
                      <a:pt x="143" y="367"/>
                    </a:lnTo>
                    <a:lnTo>
                      <a:pt x="141" y="365"/>
                    </a:lnTo>
                    <a:lnTo>
                      <a:pt x="139" y="364"/>
                    </a:lnTo>
                    <a:lnTo>
                      <a:pt x="139" y="364"/>
                    </a:lnTo>
                    <a:lnTo>
                      <a:pt x="138" y="362"/>
                    </a:lnTo>
                    <a:lnTo>
                      <a:pt x="138" y="360"/>
                    </a:lnTo>
                    <a:lnTo>
                      <a:pt x="136" y="355"/>
                    </a:lnTo>
                    <a:lnTo>
                      <a:pt x="136" y="353"/>
                    </a:lnTo>
                    <a:lnTo>
                      <a:pt x="136" y="353"/>
                    </a:lnTo>
                    <a:lnTo>
                      <a:pt x="135" y="345"/>
                    </a:lnTo>
                    <a:lnTo>
                      <a:pt x="135" y="341"/>
                    </a:lnTo>
                    <a:lnTo>
                      <a:pt x="136" y="337"/>
                    </a:lnTo>
                    <a:lnTo>
                      <a:pt x="136" y="337"/>
                    </a:lnTo>
                    <a:lnTo>
                      <a:pt x="138" y="337"/>
                    </a:lnTo>
                    <a:lnTo>
                      <a:pt x="139" y="337"/>
                    </a:lnTo>
                    <a:lnTo>
                      <a:pt x="146" y="340"/>
                    </a:lnTo>
                    <a:lnTo>
                      <a:pt x="153" y="343"/>
                    </a:lnTo>
                    <a:lnTo>
                      <a:pt x="162" y="344"/>
                    </a:lnTo>
                    <a:lnTo>
                      <a:pt x="162" y="344"/>
                    </a:lnTo>
                    <a:lnTo>
                      <a:pt x="169" y="344"/>
                    </a:lnTo>
                    <a:lnTo>
                      <a:pt x="175" y="341"/>
                    </a:lnTo>
                    <a:lnTo>
                      <a:pt x="179" y="338"/>
                    </a:lnTo>
                    <a:lnTo>
                      <a:pt x="180" y="335"/>
                    </a:lnTo>
                    <a:lnTo>
                      <a:pt x="180" y="335"/>
                    </a:lnTo>
                    <a:lnTo>
                      <a:pt x="178" y="327"/>
                    </a:lnTo>
                    <a:lnTo>
                      <a:pt x="179" y="323"/>
                    </a:lnTo>
                    <a:lnTo>
                      <a:pt x="179" y="321"/>
                    </a:lnTo>
                    <a:lnTo>
                      <a:pt x="182" y="320"/>
                    </a:lnTo>
                    <a:lnTo>
                      <a:pt x="182" y="320"/>
                    </a:lnTo>
                    <a:lnTo>
                      <a:pt x="185" y="317"/>
                    </a:lnTo>
                    <a:lnTo>
                      <a:pt x="185" y="314"/>
                    </a:lnTo>
                    <a:lnTo>
                      <a:pt x="182" y="311"/>
                    </a:lnTo>
                    <a:lnTo>
                      <a:pt x="180" y="308"/>
                    </a:lnTo>
                    <a:lnTo>
                      <a:pt x="180" y="308"/>
                    </a:lnTo>
                    <a:lnTo>
                      <a:pt x="180" y="304"/>
                    </a:lnTo>
                    <a:lnTo>
                      <a:pt x="182" y="301"/>
                    </a:lnTo>
                    <a:lnTo>
                      <a:pt x="183" y="301"/>
                    </a:lnTo>
                    <a:lnTo>
                      <a:pt x="186" y="301"/>
                    </a:lnTo>
                    <a:lnTo>
                      <a:pt x="186" y="301"/>
                    </a:lnTo>
                    <a:lnTo>
                      <a:pt x="192" y="303"/>
                    </a:lnTo>
                    <a:lnTo>
                      <a:pt x="202" y="303"/>
                    </a:lnTo>
                    <a:lnTo>
                      <a:pt x="227" y="300"/>
                    </a:lnTo>
                    <a:lnTo>
                      <a:pt x="227" y="300"/>
                    </a:lnTo>
                    <a:lnTo>
                      <a:pt x="240" y="296"/>
                    </a:lnTo>
                    <a:lnTo>
                      <a:pt x="249" y="293"/>
                    </a:lnTo>
                    <a:lnTo>
                      <a:pt x="256" y="289"/>
                    </a:lnTo>
                    <a:lnTo>
                      <a:pt x="259" y="284"/>
                    </a:lnTo>
                    <a:lnTo>
                      <a:pt x="259" y="284"/>
                    </a:lnTo>
                    <a:lnTo>
                      <a:pt x="260" y="280"/>
                    </a:lnTo>
                    <a:lnTo>
                      <a:pt x="264" y="274"/>
                    </a:lnTo>
                    <a:lnTo>
                      <a:pt x="273" y="263"/>
                    </a:lnTo>
                    <a:lnTo>
                      <a:pt x="273" y="263"/>
                    </a:lnTo>
                    <a:lnTo>
                      <a:pt x="274" y="260"/>
                    </a:lnTo>
                    <a:lnTo>
                      <a:pt x="273" y="257"/>
                    </a:lnTo>
                    <a:lnTo>
                      <a:pt x="270" y="254"/>
                    </a:lnTo>
                    <a:lnTo>
                      <a:pt x="266" y="253"/>
                    </a:lnTo>
                    <a:lnTo>
                      <a:pt x="266" y="253"/>
                    </a:lnTo>
                    <a:lnTo>
                      <a:pt x="261" y="252"/>
                    </a:lnTo>
                    <a:lnTo>
                      <a:pt x="260" y="247"/>
                    </a:lnTo>
                    <a:lnTo>
                      <a:pt x="261" y="243"/>
                    </a:lnTo>
                    <a:lnTo>
                      <a:pt x="263" y="239"/>
                    </a:lnTo>
                    <a:lnTo>
                      <a:pt x="263" y="239"/>
                    </a:lnTo>
                    <a:lnTo>
                      <a:pt x="264" y="236"/>
                    </a:lnTo>
                    <a:lnTo>
                      <a:pt x="263" y="233"/>
                    </a:lnTo>
                    <a:lnTo>
                      <a:pt x="259" y="230"/>
                    </a:lnTo>
                    <a:lnTo>
                      <a:pt x="254" y="229"/>
                    </a:lnTo>
                    <a:lnTo>
                      <a:pt x="254" y="229"/>
                    </a:lnTo>
                    <a:lnTo>
                      <a:pt x="249" y="229"/>
                    </a:lnTo>
                    <a:lnTo>
                      <a:pt x="243" y="226"/>
                    </a:lnTo>
                    <a:lnTo>
                      <a:pt x="242" y="222"/>
                    </a:lnTo>
                    <a:lnTo>
                      <a:pt x="242" y="220"/>
                    </a:lnTo>
                    <a:lnTo>
                      <a:pt x="243" y="219"/>
                    </a:lnTo>
                    <a:lnTo>
                      <a:pt x="243" y="219"/>
                    </a:lnTo>
                    <a:lnTo>
                      <a:pt x="246" y="216"/>
                    </a:lnTo>
                    <a:lnTo>
                      <a:pt x="249" y="217"/>
                    </a:lnTo>
                    <a:lnTo>
                      <a:pt x="249" y="217"/>
                    </a:lnTo>
                    <a:lnTo>
                      <a:pt x="250" y="213"/>
                    </a:lnTo>
                    <a:lnTo>
                      <a:pt x="250" y="210"/>
                    </a:lnTo>
                    <a:lnTo>
                      <a:pt x="250" y="210"/>
                    </a:lnTo>
                    <a:lnTo>
                      <a:pt x="247" y="209"/>
                    </a:lnTo>
                    <a:lnTo>
                      <a:pt x="246" y="206"/>
                    </a:lnTo>
                    <a:lnTo>
                      <a:pt x="244" y="200"/>
                    </a:lnTo>
                    <a:lnTo>
                      <a:pt x="244" y="200"/>
                    </a:lnTo>
                    <a:lnTo>
                      <a:pt x="246" y="195"/>
                    </a:lnTo>
                    <a:lnTo>
                      <a:pt x="247" y="192"/>
                    </a:lnTo>
                    <a:lnTo>
                      <a:pt x="249" y="188"/>
                    </a:lnTo>
                    <a:lnTo>
                      <a:pt x="249" y="180"/>
                    </a:lnTo>
                    <a:lnTo>
                      <a:pt x="249" y="180"/>
                    </a:lnTo>
                    <a:lnTo>
                      <a:pt x="250" y="172"/>
                    </a:lnTo>
                    <a:lnTo>
                      <a:pt x="252" y="165"/>
                    </a:lnTo>
                    <a:lnTo>
                      <a:pt x="254" y="158"/>
                    </a:lnTo>
                    <a:lnTo>
                      <a:pt x="254" y="152"/>
                    </a:lnTo>
                    <a:lnTo>
                      <a:pt x="254" y="152"/>
                    </a:lnTo>
                    <a:lnTo>
                      <a:pt x="256" y="151"/>
                    </a:lnTo>
                    <a:lnTo>
                      <a:pt x="257" y="148"/>
                    </a:lnTo>
                    <a:lnTo>
                      <a:pt x="261" y="142"/>
                    </a:lnTo>
                    <a:lnTo>
                      <a:pt x="269" y="135"/>
                    </a:lnTo>
                    <a:lnTo>
                      <a:pt x="274" y="126"/>
                    </a:lnTo>
                    <a:lnTo>
                      <a:pt x="274" y="126"/>
                    </a:lnTo>
                    <a:lnTo>
                      <a:pt x="280" y="118"/>
                    </a:lnTo>
                    <a:lnTo>
                      <a:pt x="289" y="109"/>
                    </a:lnTo>
                    <a:lnTo>
                      <a:pt x="296" y="102"/>
                    </a:lnTo>
                    <a:lnTo>
                      <a:pt x="301" y="98"/>
                    </a:lnTo>
                    <a:lnTo>
                      <a:pt x="301" y="98"/>
                    </a:lnTo>
                    <a:lnTo>
                      <a:pt x="313" y="92"/>
                    </a:lnTo>
                    <a:lnTo>
                      <a:pt x="318" y="89"/>
                    </a:lnTo>
                    <a:lnTo>
                      <a:pt x="321" y="87"/>
                    </a:lnTo>
                    <a:lnTo>
                      <a:pt x="321" y="87"/>
                    </a:lnTo>
                    <a:lnTo>
                      <a:pt x="321" y="82"/>
                    </a:lnTo>
                    <a:lnTo>
                      <a:pt x="321" y="74"/>
                    </a:lnTo>
                    <a:lnTo>
                      <a:pt x="320" y="67"/>
                    </a:lnTo>
                    <a:lnTo>
                      <a:pt x="318" y="62"/>
                    </a:lnTo>
                    <a:lnTo>
                      <a:pt x="318" y="62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14" name="Freeform 295">
                <a:extLst>
                  <a:ext uri="{FF2B5EF4-FFF2-40B4-BE49-F238E27FC236}">
                    <a16:creationId xmlns:a16="http://schemas.microsoft.com/office/drawing/2014/main" id="{2B324F57-9326-9207-7578-787F7F0BA6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8855" y="4949101"/>
                <a:ext cx="230218" cy="1161526"/>
              </a:xfrm>
              <a:custGeom>
                <a:avLst/>
                <a:gdLst/>
                <a:ahLst/>
                <a:cxnLst>
                  <a:cxn ang="0">
                    <a:pos x="52" y="613"/>
                  </a:cxn>
                  <a:cxn ang="0">
                    <a:pos x="38" y="579"/>
                  </a:cxn>
                  <a:cxn ang="0">
                    <a:pos x="49" y="553"/>
                  </a:cxn>
                  <a:cxn ang="0">
                    <a:pos x="62" y="529"/>
                  </a:cxn>
                  <a:cxn ang="0">
                    <a:pos x="62" y="493"/>
                  </a:cxn>
                  <a:cxn ang="0">
                    <a:pos x="59" y="479"/>
                  </a:cxn>
                  <a:cxn ang="0">
                    <a:pos x="56" y="448"/>
                  </a:cxn>
                  <a:cxn ang="0">
                    <a:pos x="58" y="409"/>
                  </a:cxn>
                  <a:cxn ang="0">
                    <a:pos x="71" y="375"/>
                  </a:cxn>
                  <a:cxn ang="0">
                    <a:pos x="76" y="330"/>
                  </a:cxn>
                  <a:cxn ang="0">
                    <a:pos x="88" y="294"/>
                  </a:cxn>
                  <a:cxn ang="0">
                    <a:pos x="82" y="246"/>
                  </a:cxn>
                  <a:cxn ang="0">
                    <a:pos x="91" y="205"/>
                  </a:cxn>
                  <a:cxn ang="0">
                    <a:pos x="106" y="168"/>
                  </a:cxn>
                  <a:cxn ang="0">
                    <a:pos x="118" y="146"/>
                  </a:cxn>
                  <a:cxn ang="0">
                    <a:pos x="133" y="106"/>
                  </a:cxn>
                  <a:cxn ang="0">
                    <a:pos x="119" y="61"/>
                  </a:cxn>
                  <a:cxn ang="0">
                    <a:pos x="116" y="31"/>
                  </a:cxn>
                  <a:cxn ang="0">
                    <a:pos x="98" y="0"/>
                  </a:cxn>
                  <a:cxn ang="0">
                    <a:pos x="89" y="48"/>
                  </a:cxn>
                  <a:cxn ang="0">
                    <a:pos x="82" y="126"/>
                  </a:cxn>
                  <a:cxn ang="0">
                    <a:pos x="64" y="195"/>
                  </a:cxn>
                  <a:cxn ang="0">
                    <a:pos x="64" y="264"/>
                  </a:cxn>
                  <a:cxn ang="0">
                    <a:pos x="42" y="330"/>
                  </a:cxn>
                  <a:cxn ang="0">
                    <a:pos x="35" y="375"/>
                  </a:cxn>
                  <a:cxn ang="0">
                    <a:pos x="29" y="428"/>
                  </a:cxn>
                  <a:cxn ang="0">
                    <a:pos x="31" y="459"/>
                  </a:cxn>
                  <a:cxn ang="0">
                    <a:pos x="44" y="431"/>
                  </a:cxn>
                  <a:cxn ang="0">
                    <a:pos x="41" y="459"/>
                  </a:cxn>
                  <a:cxn ang="0">
                    <a:pos x="38" y="486"/>
                  </a:cxn>
                  <a:cxn ang="0">
                    <a:pos x="29" y="508"/>
                  </a:cxn>
                  <a:cxn ang="0">
                    <a:pos x="29" y="496"/>
                  </a:cxn>
                  <a:cxn ang="0">
                    <a:pos x="22" y="503"/>
                  </a:cxn>
                  <a:cxn ang="0">
                    <a:pos x="10" y="520"/>
                  </a:cxn>
                  <a:cxn ang="0">
                    <a:pos x="11" y="530"/>
                  </a:cxn>
                  <a:cxn ang="0">
                    <a:pos x="17" y="550"/>
                  </a:cxn>
                  <a:cxn ang="0">
                    <a:pos x="24" y="553"/>
                  </a:cxn>
                  <a:cxn ang="0">
                    <a:pos x="4" y="570"/>
                  </a:cxn>
                  <a:cxn ang="0">
                    <a:pos x="15" y="573"/>
                  </a:cxn>
                  <a:cxn ang="0">
                    <a:pos x="12" y="596"/>
                  </a:cxn>
                  <a:cxn ang="0">
                    <a:pos x="24" y="587"/>
                  </a:cxn>
                  <a:cxn ang="0">
                    <a:pos x="11" y="614"/>
                  </a:cxn>
                  <a:cxn ang="0">
                    <a:pos x="21" y="624"/>
                  </a:cxn>
                  <a:cxn ang="0">
                    <a:pos x="29" y="636"/>
                  </a:cxn>
                  <a:cxn ang="0">
                    <a:pos x="47" y="640"/>
                  </a:cxn>
                  <a:cxn ang="0">
                    <a:pos x="39" y="650"/>
                  </a:cxn>
                  <a:cxn ang="0">
                    <a:pos x="49" y="657"/>
                  </a:cxn>
                  <a:cxn ang="0">
                    <a:pos x="38" y="668"/>
                  </a:cxn>
                  <a:cxn ang="0">
                    <a:pos x="68" y="663"/>
                  </a:cxn>
                  <a:cxn ang="0">
                    <a:pos x="31" y="671"/>
                  </a:cxn>
                  <a:cxn ang="0">
                    <a:pos x="56" y="690"/>
                  </a:cxn>
                  <a:cxn ang="0">
                    <a:pos x="74" y="668"/>
                  </a:cxn>
                  <a:cxn ang="0">
                    <a:pos x="79" y="664"/>
                  </a:cxn>
                  <a:cxn ang="0">
                    <a:pos x="91" y="675"/>
                  </a:cxn>
                  <a:cxn ang="0">
                    <a:pos x="82" y="675"/>
                  </a:cxn>
                  <a:cxn ang="0">
                    <a:pos x="66" y="690"/>
                  </a:cxn>
                  <a:cxn ang="0">
                    <a:pos x="72" y="700"/>
                  </a:cxn>
                  <a:cxn ang="0">
                    <a:pos x="86" y="701"/>
                  </a:cxn>
                  <a:cxn ang="0">
                    <a:pos x="105" y="710"/>
                  </a:cxn>
                  <a:cxn ang="0">
                    <a:pos x="125" y="711"/>
                  </a:cxn>
                  <a:cxn ang="0">
                    <a:pos x="111" y="684"/>
                  </a:cxn>
                  <a:cxn ang="0">
                    <a:pos x="91" y="640"/>
                  </a:cxn>
                </a:cxnLst>
                <a:rect l="0" t="0" r="r" b="b"/>
                <a:pathLst>
                  <a:path w="139" h="721">
                    <a:moveTo>
                      <a:pt x="62" y="641"/>
                    </a:moveTo>
                    <a:lnTo>
                      <a:pt x="62" y="641"/>
                    </a:lnTo>
                    <a:lnTo>
                      <a:pt x="59" y="640"/>
                    </a:lnTo>
                    <a:lnTo>
                      <a:pt x="58" y="637"/>
                    </a:lnTo>
                    <a:lnTo>
                      <a:pt x="56" y="636"/>
                    </a:lnTo>
                    <a:lnTo>
                      <a:pt x="54" y="634"/>
                    </a:lnTo>
                    <a:lnTo>
                      <a:pt x="54" y="634"/>
                    </a:lnTo>
                    <a:lnTo>
                      <a:pt x="52" y="631"/>
                    </a:lnTo>
                    <a:lnTo>
                      <a:pt x="52" y="627"/>
                    </a:lnTo>
                    <a:lnTo>
                      <a:pt x="52" y="621"/>
                    </a:lnTo>
                    <a:lnTo>
                      <a:pt x="54" y="616"/>
                    </a:lnTo>
                    <a:lnTo>
                      <a:pt x="54" y="616"/>
                    </a:lnTo>
                    <a:lnTo>
                      <a:pt x="54" y="614"/>
                    </a:lnTo>
                    <a:lnTo>
                      <a:pt x="52" y="613"/>
                    </a:lnTo>
                    <a:lnTo>
                      <a:pt x="48" y="611"/>
                    </a:lnTo>
                    <a:lnTo>
                      <a:pt x="42" y="611"/>
                    </a:lnTo>
                    <a:lnTo>
                      <a:pt x="38" y="611"/>
                    </a:lnTo>
                    <a:lnTo>
                      <a:pt x="38" y="611"/>
                    </a:lnTo>
                    <a:lnTo>
                      <a:pt x="37" y="609"/>
                    </a:lnTo>
                    <a:lnTo>
                      <a:pt x="37" y="607"/>
                    </a:lnTo>
                    <a:lnTo>
                      <a:pt x="37" y="604"/>
                    </a:lnTo>
                    <a:lnTo>
                      <a:pt x="35" y="600"/>
                    </a:lnTo>
                    <a:lnTo>
                      <a:pt x="35" y="600"/>
                    </a:lnTo>
                    <a:lnTo>
                      <a:pt x="34" y="596"/>
                    </a:lnTo>
                    <a:lnTo>
                      <a:pt x="34" y="593"/>
                    </a:lnTo>
                    <a:lnTo>
                      <a:pt x="35" y="586"/>
                    </a:lnTo>
                    <a:lnTo>
                      <a:pt x="35" y="586"/>
                    </a:lnTo>
                    <a:lnTo>
                      <a:pt x="38" y="579"/>
                    </a:lnTo>
                    <a:lnTo>
                      <a:pt x="41" y="576"/>
                    </a:lnTo>
                    <a:lnTo>
                      <a:pt x="44" y="574"/>
                    </a:lnTo>
                    <a:lnTo>
                      <a:pt x="44" y="574"/>
                    </a:lnTo>
                    <a:lnTo>
                      <a:pt x="45" y="574"/>
                    </a:lnTo>
                    <a:lnTo>
                      <a:pt x="47" y="573"/>
                    </a:lnTo>
                    <a:lnTo>
                      <a:pt x="47" y="570"/>
                    </a:lnTo>
                    <a:lnTo>
                      <a:pt x="48" y="567"/>
                    </a:lnTo>
                    <a:lnTo>
                      <a:pt x="51" y="563"/>
                    </a:lnTo>
                    <a:lnTo>
                      <a:pt x="51" y="563"/>
                    </a:lnTo>
                    <a:lnTo>
                      <a:pt x="52" y="562"/>
                    </a:lnTo>
                    <a:lnTo>
                      <a:pt x="52" y="560"/>
                    </a:lnTo>
                    <a:lnTo>
                      <a:pt x="51" y="557"/>
                    </a:lnTo>
                    <a:lnTo>
                      <a:pt x="49" y="555"/>
                    </a:lnTo>
                    <a:lnTo>
                      <a:pt x="49" y="553"/>
                    </a:lnTo>
                    <a:lnTo>
                      <a:pt x="49" y="552"/>
                    </a:lnTo>
                    <a:lnTo>
                      <a:pt x="49" y="552"/>
                    </a:lnTo>
                    <a:lnTo>
                      <a:pt x="52" y="549"/>
                    </a:lnTo>
                    <a:lnTo>
                      <a:pt x="52" y="545"/>
                    </a:lnTo>
                    <a:lnTo>
                      <a:pt x="54" y="542"/>
                    </a:lnTo>
                    <a:lnTo>
                      <a:pt x="56" y="540"/>
                    </a:lnTo>
                    <a:lnTo>
                      <a:pt x="56" y="540"/>
                    </a:lnTo>
                    <a:lnTo>
                      <a:pt x="59" y="540"/>
                    </a:lnTo>
                    <a:lnTo>
                      <a:pt x="59" y="539"/>
                    </a:lnTo>
                    <a:lnTo>
                      <a:pt x="59" y="535"/>
                    </a:lnTo>
                    <a:lnTo>
                      <a:pt x="59" y="532"/>
                    </a:lnTo>
                    <a:lnTo>
                      <a:pt x="61" y="530"/>
                    </a:lnTo>
                    <a:lnTo>
                      <a:pt x="62" y="529"/>
                    </a:lnTo>
                    <a:lnTo>
                      <a:pt x="62" y="529"/>
                    </a:lnTo>
                    <a:lnTo>
                      <a:pt x="64" y="528"/>
                    </a:lnTo>
                    <a:lnTo>
                      <a:pt x="64" y="525"/>
                    </a:lnTo>
                    <a:lnTo>
                      <a:pt x="62" y="522"/>
                    </a:lnTo>
                    <a:lnTo>
                      <a:pt x="62" y="518"/>
                    </a:lnTo>
                    <a:lnTo>
                      <a:pt x="62" y="518"/>
                    </a:lnTo>
                    <a:lnTo>
                      <a:pt x="62" y="513"/>
                    </a:lnTo>
                    <a:lnTo>
                      <a:pt x="61" y="509"/>
                    </a:lnTo>
                    <a:lnTo>
                      <a:pt x="62" y="506"/>
                    </a:lnTo>
                    <a:lnTo>
                      <a:pt x="65" y="505"/>
                    </a:lnTo>
                    <a:lnTo>
                      <a:pt x="65" y="505"/>
                    </a:lnTo>
                    <a:lnTo>
                      <a:pt x="68" y="502"/>
                    </a:lnTo>
                    <a:lnTo>
                      <a:pt x="68" y="499"/>
                    </a:lnTo>
                    <a:lnTo>
                      <a:pt x="65" y="496"/>
                    </a:lnTo>
                    <a:lnTo>
                      <a:pt x="62" y="493"/>
                    </a:lnTo>
                    <a:lnTo>
                      <a:pt x="62" y="493"/>
                    </a:lnTo>
                    <a:lnTo>
                      <a:pt x="61" y="492"/>
                    </a:lnTo>
                    <a:lnTo>
                      <a:pt x="62" y="491"/>
                    </a:lnTo>
                    <a:lnTo>
                      <a:pt x="68" y="491"/>
                    </a:lnTo>
                    <a:lnTo>
                      <a:pt x="68" y="491"/>
                    </a:lnTo>
                    <a:lnTo>
                      <a:pt x="69" y="491"/>
                    </a:lnTo>
                    <a:lnTo>
                      <a:pt x="71" y="489"/>
                    </a:lnTo>
                    <a:lnTo>
                      <a:pt x="71" y="486"/>
                    </a:lnTo>
                    <a:lnTo>
                      <a:pt x="69" y="483"/>
                    </a:lnTo>
                    <a:lnTo>
                      <a:pt x="66" y="483"/>
                    </a:lnTo>
                    <a:lnTo>
                      <a:pt x="66" y="483"/>
                    </a:lnTo>
                    <a:lnTo>
                      <a:pt x="62" y="483"/>
                    </a:lnTo>
                    <a:lnTo>
                      <a:pt x="59" y="482"/>
                    </a:lnTo>
                    <a:lnTo>
                      <a:pt x="59" y="479"/>
                    </a:lnTo>
                    <a:lnTo>
                      <a:pt x="61" y="475"/>
                    </a:lnTo>
                    <a:lnTo>
                      <a:pt x="61" y="475"/>
                    </a:lnTo>
                    <a:lnTo>
                      <a:pt x="62" y="473"/>
                    </a:lnTo>
                    <a:lnTo>
                      <a:pt x="62" y="472"/>
                    </a:lnTo>
                    <a:lnTo>
                      <a:pt x="61" y="469"/>
                    </a:lnTo>
                    <a:lnTo>
                      <a:pt x="59" y="468"/>
                    </a:lnTo>
                    <a:lnTo>
                      <a:pt x="58" y="465"/>
                    </a:lnTo>
                    <a:lnTo>
                      <a:pt x="58" y="465"/>
                    </a:lnTo>
                    <a:lnTo>
                      <a:pt x="59" y="461"/>
                    </a:lnTo>
                    <a:lnTo>
                      <a:pt x="59" y="458"/>
                    </a:lnTo>
                    <a:lnTo>
                      <a:pt x="56" y="456"/>
                    </a:lnTo>
                    <a:lnTo>
                      <a:pt x="56" y="456"/>
                    </a:lnTo>
                    <a:lnTo>
                      <a:pt x="56" y="454"/>
                    </a:lnTo>
                    <a:lnTo>
                      <a:pt x="56" y="448"/>
                    </a:lnTo>
                    <a:lnTo>
                      <a:pt x="58" y="442"/>
                    </a:lnTo>
                    <a:lnTo>
                      <a:pt x="59" y="439"/>
                    </a:lnTo>
                    <a:lnTo>
                      <a:pt x="59" y="439"/>
                    </a:lnTo>
                    <a:lnTo>
                      <a:pt x="61" y="439"/>
                    </a:lnTo>
                    <a:lnTo>
                      <a:pt x="61" y="436"/>
                    </a:lnTo>
                    <a:lnTo>
                      <a:pt x="61" y="432"/>
                    </a:lnTo>
                    <a:lnTo>
                      <a:pt x="61" y="422"/>
                    </a:lnTo>
                    <a:lnTo>
                      <a:pt x="61" y="422"/>
                    </a:lnTo>
                    <a:lnTo>
                      <a:pt x="59" y="419"/>
                    </a:lnTo>
                    <a:lnTo>
                      <a:pt x="59" y="417"/>
                    </a:lnTo>
                    <a:lnTo>
                      <a:pt x="58" y="414"/>
                    </a:lnTo>
                    <a:lnTo>
                      <a:pt x="56" y="411"/>
                    </a:lnTo>
                    <a:lnTo>
                      <a:pt x="56" y="411"/>
                    </a:lnTo>
                    <a:lnTo>
                      <a:pt x="58" y="409"/>
                    </a:lnTo>
                    <a:lnTo>
                      <a:pt x="59" y="407"/>
                    </a:lnTo>
                    <a:lnTo>
                      <a:pt x="61" y="404"/>
                    </a:lnTo>
                    <a:lnTo>
                      <a:pt x="62" y="399"/>
                    </a:lnTo>
                    <a:lnTo>
                      <a:pt x="62" y="399"/>
                    </a:lnTo>
                    <a:lnTo>
                      <a:pt x="62" y="392"/>
                    </a:lnTo>
                    <a:lnTo>
                      <a:pt x="64" y="391"/>
                    </a:lnTo>
                    <a:lnTo>
                      <a:pt x="66" y="390"/>
                    </a:lnTo>
                    <a:lnTo>
                      <a:pt x="66" y="390"/>
                    </a:lnTo>
                    <a:lnTo>
                      <a:pt x="66" y="388"/>
                    </a:lnTo>
                    <a:lnTo>
                      <a:pt x="68" y="385"/>
                    </a:lnTo>
                    <a:lnTo>
                      <a:pt x="66" y="378"/>
                    </a:lnTo>
                    <a:lnTo>
                      <a:pt x="66" y="378"/>
                    </a:lnTo>
                    <a:lnTo>
                      <a:pt x="68" y="377"/>
                    </a:lnTo>
                    <a:lnTo>
                      <a:pt x="71" y="375"/>
                    </a:lnTo>
                    <a:lnTo>
                      <a:pt x="74" y="375"/>
                    </a:lnTo>
                    <a:lnTo>
                      <a:pt x="75" y="374"/>
                    </a:lnTo>
                    <a:lnTo>
                      <a:pt x="76" y="371"/>
                    </a:lnTo>
                    <a:lnTo>
                      <a:pt x="76" y="371"/>
                    </a:lnTo>
                    <a:lnTo>
                      <a:pt x="75" y="368"/>
                    </a:lnTo>
                    <a:lnTo>
                      <a:pt x="74" y="367"/>
                    </a:lnTo>
                    <a:lnTo>
                      <a:pt x="72" y="365"/>
                    </a:lnTo>
                    <a:lnTo>
                      <a:pt x="72" y="363"/>
                    </a:lnTo>
                    <a:lnTo>
                      <a:pt x="72" y="363"/>
                    </a:lnTo>
                    <a:lnTo>
                      <a:pt x="72" y="354"/>
                    </a:lnTo>
                    <a:lnTo>
                      <a:pt x="72" y="341"/>
                    </a:lnTo>
                    <a:lnTo>
                      <a:pt x="72" y="341"/>
                    </a:lnTo>
                    <a:lnTo>
                      <a:pt x="74" y="334"/>
                    </a:lnTo>
                    <a:lnTo>
                      <a:pt x="76" y="330"/>
                    </a:lnTo>
                    <a:lnTo>
                      <a:pt x="84" y="326"/>
                    </a:lnTo>
                    <a:lnTo>
                      <a:pt x="84" y="326"/>
                    </a:lnTo>
                    <a:lnTo>
                      <a:pt x="85" y="324"/>
                    </a:lnTo>
                    <a:lnTo>
                      <a:pt x="85" y="321"/>
                    </a:lnTo>
                    <a:lnTo>
                      <a:pt x="84" y="316"/>
                    </a:lnTo>
                    <a:lnTo>
                      <a:pt x="82" y="308"/>
                    </a:lnTo>
                    <a:lnTo>
                      <a:pt x="82" y="307"/>
                    </a:lnTo>
                    <a:lnTo>
                      <a:pt x="84" y="306"/>
                    </a:lnTo>
                    <a:lnTo>
                      <a:pt x="84" y="306"/>
                    </a:lnTo>
                    <a:lnTo>
                      <a:pt x="86" y="303"/>
                    </a:lnTo>
                    <a:lnTo>
                      <a:pt x="86" y="300"/>
                    </a:lnTo>
                    <a:lnTo>
                      <a:pt x="86" y="296"/>
                    </a:lnTo>
                    <a:lnTo>
                      <a:pt x="88" y="294"/>
                    </a:lnTo>
                    <a:lnTo>
                      <a:pt x="88" y="294"/>
                    </a:lnTo>
                    <a:lnTo>
                      <a:pt x="91" y="291"/>
                    </a:lnTo>
                    <a:lnTo>
                      <a:pt x="91" y="289"/>
                    </a:lnTo>
                    <a:lnTo>
                      <a:pt x="93" y="280"/>
                    </a:lnTo>
                    <a:lnTo>
                      <a:pt x="93" y="280"/>
                    </a:lnTo>
                    <a:lnTo>
                      <a:pt x="93" y="276"/>
                    </a:lnTo>
                    <a:lnTo>
                      <a:pt x="92" y="273"/>
                    </a:lnTo>
                    <a:lnTo>
                      <a:pt x="89" y="270"/>
                    </a:lnTo>
                    <a:lnTo>
                      <a:pt x="89" y="266"/>
                    </a:lnTo>
                    <a:lnTo>
                      <a:pt x="89" y="266"/>
                    </a:lnTo>
                    <a:lnTo>
                      <a:pt x="88" y="259"/>
                    </a:lnTo>
                    <a:lnTo>
                      <a:pt x="86" y="254"/>
                    </a:lnTo>
                    <a:lnTo>
                      <a:pt x="84" y="250"/>
                    </a:lnTo>
                    <a:lnTo>
                      <a:pt x="84" y="250"/>
                    </a:lnTo>
                    <a:lnTo>
                      <a:pt x="82" y="246"/>
                    </a:lnTo>
                    <a:lnTo>
                      <a:pt x="81" y="240"/>
                    </a:lnTo>
                    <a:lnTo>
                      <a:pt x="82" y="234"/>
                    </a:lnTo>
                    <a:lnTo>
                      <a:pt x="84" y="233"/>
                    </a:lnTo>
                    <a:lnTo>
                      <a:pt x="84" y="233"/>
                    </a:lnTo>
                    <a:lnTo>
                      <a:pt x="85" y="232"/>
                    </a:lnTo>
                    <a:lnTo>
                      <a:pt x="86" y="227"/>
                    </a:lnTo>
                    <a:lnTo>
                      <a:pt x="88" y="223"/>
                    </a:lnTo>
                    <a:lnTo>
                      <a:pt x="89" y="222"/>
                    </a:lnTo>
                    <a:lnTo>
                      <a:pt x="91" y="220"/>
                    </a:lnTo>
                    <a:lnTo>
                      <a:pt x="91" y="220"/>
                    </a:lnTo>
                    <a:lnTo>
                      <a:pt x="92" y="220"/>
                    </a:lnTo>
                    <a:lnTo>
                      <a:pt x="93" y="219"/>
                    </a:lnTo>
                    <a:lnTo>
                      <a:pt x="93" y="215"/>
                    </a:lnTo>
                    <a:lnTo>
                      <a:pt x="91" y="205"/>
                    </a:lnTo>
                    <a:lnTo>
                      <a:pt x="91" y="205"/>
                    </a:lnTo>
                    <a:lnTo>
                      <a:pt x="91" y="200"/>
                    </a:lnTo>
                    <a:lnTo>
                      <a:pt x="92" y="199"/>
                    </a:lnTo>
                    <a:lnTo>
                      <a:pt x="93" y="197"/>
                    </a:lnTo>
                    <a:lnTo>
                      <a:pt x="95" y="196"/>
                    </a:lnTo>
                    <a:lnTo>
                      <a:pt x="95" y="196"/>
                    </a:lnTo>
                    <a:lnTo>
                      <a:pt x="95" y="192"/>
                    </a:lnTo>
                    <a:lnTo>
                      <a:pt x="96" y="188"/>
                    </a:lnTo>
                    <a:lnTo>
                      <a:pt x="99" y="183"/>
                    </a:lnTo>
                    <a:lnTo>
                      <a:pt x="102" y="180"/>
                    </a:lnTo>
                    <a:lnTo>
                      <a:pt x="102" y="180"/>
                    </a:lnTo>
                    <a:lnTo>
                      <a:pt x="105" y="179"/>
                    </a:lnTo>
                    <a:lnTo>
                      <a:pt x="106" y="175"/>
                    </a:lnTo>
                    <a:lnTo>
                      <a:pt x="106" y="168"/>
                    </a:lnTo>
                    <a:lnTo>
                      <a:pt x="106" y="168"/>
                    </a:lnTo>
                    <a:lnTo>
                      <a:pt x="108" y="165"/>
                    </a:lnTo>
                    <a:lnTo>
                      <a:pt x="111" y="163"/>
                    </a:lnTo>
                    <a:lnTo>
                      <a:pt x="116" y="159"/>
                    </a:lnTo>
                    <a:lnTo>
                      <a:pt x="116" y="159"/>
                    </a:lnTo>
                    <a:lnTo>
                      <a:pt x="118" y="159"/>
                    </a:lnTo>
                    <a:lnTo>
                      <a:pt x="118" y="158"/>
                    </a:lnTo>
                    <a:lnTo>
                      <a:pt x="115" y="155"/>
                    </a:lnTo>
                    <a:lnTo>
                      <a:pt x="115" y="152"/>
                    </a:lnTo>
                    <a:lnTo>
                      <a:pt x="115" y="151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8" y="148"/>
                    </a:lnTo>
                    <a:lnTo>
                      <a:pt x="118" y="146"/>
                    </a:lnTo>
                    <a:lnTo>
                      <a:pt x="116" y="141"/>
                    </a:lnTo>
                    <a:lnTo>
                      <a:pt x="115" y="135"/>
                    </a:lnTo>
                    <a:lnTo>
                      <a:pt x="113" y="133"/>
                    </a:lnTo>
                    <a:lnTo>
                      <a:pt x="115" y="132"/>
                    </a:lnTo>
                    <a:lnTo>
                      <a:pt x="115" y="132"/>
                    </a:lnTo>
                    <a:lnTo>
                      <a:pt x="116" y="129"/>
                    </a:lnTo>
                    <a:lnTo>
                      <a:pt x="116" y="126"/>
                    </a:lnTo>
                    <a:lnTo>
                      <a:pt x="115" y="121"/>
                    </a:lnTo>
                    <a:lnTo>
                      <a:pt x="115" y="121"/>
                    </a:lnTo>
                    <a:lnTo>
                      <a:pt x="118" y="116"/>
                    </a:lnTo>
                    <a:lnTo>
                      <a:pt x="123" y="114"/>
                    </a:lnTo>
                    <a:lnTo>
                      <a:pt x="130" y="109"/>
                    </a:lnTo>
                    <a:lnTo>
                      <a:pt x="133" y="106"/>
                    </a:lnTo>
                    <a:lnTo>
                      <a:pt x="133" y="106"/>
                    </a:lnTo>
                    <a:lnTo>
                      <a:pt x="136" y="98"/>
                    </a:lnTo>
                    <a:lnTo>
                      <a:pt x="138" y="87"/>
                    </a:lnTo>
                    <a:lnTo>
                      <a:pt x="138" y="87"/>
                    </a:lnTo>
                    <a:lnTo>
                      <a:pt x="130" y="91"/>
                    </a:lnTo>
                    <a:lnTo>
                      <a:pt x="128" y="91"/>
                    </a:lnTo>
                    <a:lnTo>
                      <a:pt x="128" y="91"/>
                    </a:lnTo>
                    <a:lnTo>
                      <a:pt x="128" y="91"/>
                    </a:lnTo>
                    <a:lnTo>
                      <a:pt x="126" y="82"/>
                    </a:lnTo>
                    <a:lnTo>
                      <a:pt x="125" y="77"/>
                    </a:lnTo>
                    <a:lnTo>
                      <a:pt x="123" y="72"/>
                    </a:lnTo>
                    <a:lnTo>
                      <a:pt x="123" y="72"/>
                    </a:lnTo>
                    <a:lnTo>
                      <a:pt x="121" y="69"/>
                    </a:lnTo>
                    <a:lnTo>
                      <a:pt x="121" y="64"/>
                    </a:lnTo>
                    <a:lnTo>
                      <a:pt x="119" y="61"/>
                    </a:lnTo>
                    <a:lnTo>
                      <a:pt x="118" y="58"/>
                    </a:lnTo>
                    <a:lnTo>
                      <a:pt x="118" y="58"/>
                    </a:lnTo>
                    <a:lnTo>
                      <a:pt x="115" y="55"/>
                    </a:lnTo>
                    <a:lnTo>
                      <a:pt x="112" y="52"/>
                    </a:lnTo>
                    <a:lnTo>
                      <a:pt x="111" y="48"/>
                    </a:lnTo>
                    <a:lnTo>
                      <a:pt x="111" y="47"/>
                    </a:lnTo>
                    <a:lnTo>
                      <a:pt x="112" y="45"/>
                    </a:lnTo>
                    <a:lnTo>
                      <a:pt x="112" y="45"/>
                    </a:lnTo>
                    <a:lnTo>
                      <a:pt x="113" y="42"/>
                    </a:lnTo>
                    <a:lnTo>
                      <a:pt x="113" y="40"/>
                    </a:lnTo>
                    <a:lnTo>
                      <a:pt x="113" y="35"/>
                    </a:lnTo>
                    <a:lnTo>
                      <a:pt x="115" y="34"/>
                    </a:lnTo>
                    <a:lnTo>
                      <a:pt x="115" y="34"/>
                    </a:lnTo>
                    <a:lnTo>
                      <a:pt x="116" y="31"/>
                    </a:lnTo>
                    <a:lnTo>
                      <a:pt x="115" y="30"/>
                    </a:lnTo>
                    <a:lnTo>
                      <a:pt x="112" y="28"/>
                    </a:lnTo>
                    <a:lnTo>
                      <a:pt x="109" y="24"/>
                    </a:lnTo>
                    <a:lnTo>
                      <a:pt x="109" y="24"/>
                    </a:lnTo>
                    <a:lnTo>
                      <a:pt x="108" y="23"/>
                    </a:lnTo>
                    <a:lnTo>
                      <a:pt x="106" y="20"/>
                    </a:lnTo>
                    <a:lnTo>
                      <a:pt x="106" y="15"/>
                    </a:lnTo>
                    <a:lnTo>
                      <a:pt x="106" y="11"/>
                    </a:lnTo>
                    <a:lnTo>
                      <a:pt x="106" y="8"/>
                    </a:lnTo>
                    <a:lnTo>
                      <a:pt x="105" y="7"/>
                    </a:lnTo>
                    <a:lnTo>
                      <a:pt x="105" y="7"/>
                    </a:lnTo>
                    <a:lnTo>
                      <a:pt x="102" y="4"/>
                    </a:lnTo>
                    <a:lnTo>
                      <a:pt x="99" y="1"/>
                    </a:lnTo>
                    <a:lnTo>
                      <a:pt x="98" y="0"/>
                    </a:lnTo>
                    <a:lnTo>
                      <a:pt x="98" y="0"/>
                    </a:lnTo>
                    <a:lnTo>
                      <a:pt x="98" y="0"/>
                    </a:lnTo>
                    <a:lnTo>
                      <a:pt x="95" y="7"/>
                    </a:lnTo>
                    <a:lnTo>
                      <a:pt x="93" y="10"/>
                    </a:lnTo>
                    <a:lnTo>
                      <a:pt x="91" y="13"/>
                    </a:lnTo>
                    <a:lnTo>
                      <a:pt x="91" y="13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6" y="23"/>
                    </a:lnTo>
                    <a:lnTo>
                      <a:pt x="86" y="27"/>
                    </a:lnTo>
                    <a:lnTo>
                      <a:pt x="88" y="30"/>
                    </a:lnTo>
                    <a:lnTo>
                      <a:pt x="88" y="30"/>
                    </a:lnTo>
                    <a:lnTo>
                      <a:pt x="89" y="37"/>
                    </a:lnTo>
                    <a:lnTo>
                      <a:pt x="89" y="48"/>
                    </a:lnTo>
                    <a:lnTo>
                      <a:pt x="89" y="61"/>
                    </a:lnTo>
                    <a:lnTo>
                      <a:pt x="89" y="71"/>
                    </a:lnTo>
                    <a:lnTo>
                      <a:pt x="89" y="71"/>
                    </a:lnTo>
                    <a:lnTo>
                      <a:pt x="82" y="95"/>
                    </a:lnTo>
                    <a:lnTo>
                      <a:pt x="82" y="95"/>
                    </a:lnTo>
                    <a:lnTo>
                      <a:pt x="82" y="99"/>
                    </a:lnTo>
                    <a:lnTo>
                      <a:pt x="84" y="101"/>
                    </a:lnTo>
                    <a:lnTo>
                      <a:pt x="85" y="102"/>
                    </a:lnTo>
                    <a:lnTo>
                      <a:pt x="85" y="105"/>
                    </a:lnTo>
                    <a:lnTo>
                      <a:pt x="85" y="105"/>
                    </a:lnTo>
                    <a:lnTo>
                      <a:pt x="84" y="108"/>
                    </a:lnTo>
                    <a:lnTo>
                      <a:pt x="82" y="112"/>
                    </a:lnTo>
                    <a:lnTo>
                      <a:pt x="82" y="126"/>
                    </a:lnTo>
                    <a:lnTo>
                      <a:pt x="82" y="126"/>
                    </a:lnTo>
                    <a:lnTo>
                      <a:pt x="82" y="135"/>
                    </a:lnTo>
                    <a:lnTo>
                      <a:pt x="79" y="146"/>
                    </a:lnTo>
                    <a:lnTo>
                      <a:pt x="75" y="162"/>
                    </a:lnTo>
                    <a:lnTo>
                      <a:pt x="75" y="162"/>
                    </a:lnTo>
                    <a:lnTo>
                      <a:pt x="75" y="166"/>
                    </a:lnTo>
                    <a:lnTo>
                      <a:pt x="74" y="170"/>
                    </a:lnTo>
                    <a:lnTo>
                      <a:pt x="72" y="175"/>
                    </a:lnTo>
                    <a:lnTo>
                      <a:pt x="71" y="179"/>
                    </a:lnTo>
                    <a:lnTo>
                      <a:pt x="71" y="179"/>
                    </a:lnTo>
                    <a:lnTo>
                      <a:pt x="71" y="183"/>
                    </a:lnTo>
                    <a:lnTo>
                      <a:pt x="69" y="188"/>
                    </a:lnTo>
                    <a:lnTo>
                      <a:pt x="64" y="193"/>
                    </a:lnTo>
                    <a:lnTo>
                      <a:pt x="64" y="193"/>
                    </a:lnTo>
                    <a:lnTo>
                      <a:pt x="64" y="195"/>
                    </a:lnTo>
                    <a:lnTo>
                      <a:pt x="64" y="196"/>
                    </a:lnTo>
                    <a:lnTo>
                      <a:pt x="66" y="202"/>
                    </a:lnTo>
                    <a:lnTo>
                      <a:pt x="69" y="207"/>
                    </a:lnTo>
                    <a:lnTo>
                      <a:pt x="71" y="212"/>
                    </a:lnTo>
                    <a:lnTo>
                      <a:pt x="71" y="212"/>
                    </a:lnTo>
                    <a:lnTo>
                      <a:pt x="69" y="216"/>
                    </a:lnTo>
                    <a:lnTo>
                      <a:pt x="66" y="220"/>
                    </a:lnTo>
                    <a:lnTo>
                      <a:pt x="64" y="225"/>
                    </a:lnTo>
                    <a:lnTo>
                      <a:pt x="64" y="230"/>
                    </a:lnTo>
                    <a:lnTo>
                      <a:pt x="64" y="230"/>
                    </a:lnTo>
                    <a:lnTo>
                      <a:pt x="65" y="240"/>
                    </a:lnTo>
                    <a:lnTo>
                      <a:pt x="65" y="250"/>
                    </a:lnTo>
                    <a:lnTo>
                      <a:pt x="64" y="264"/>
                    </a:lnTo>
                    <a:lnTo>
                      <a:pt x="64" y="264"/>
                    </a:lnTo>
                    <a:lnTo>
                      <a:pt x="64" y="267"/>
                    </a:lnTo>
                    <a:lnTo>
                      <a:pt x="62" y="269"/>
                    </a:lnTo>
                    <a:lnTo>
                      <a:pt x="61" y="271"/>
                    </a:lnTo>
                    <a:lnTo>
                      <a:pt x="61" y="276"/>
                    </a:lnTo>
                    <a:lnTo>
                      <a:pt x="61" y="276"/>
                    </a:lnTo>
                    <a:lnTo>
                      <a:pt x="61" y="281"/>
                    </a:lnTo>
                    <a:lnTo>
                      <a:pt x="58" y="284"/>
                    </a:lnTo>
                    <a:lnTo>
                      <a:pt x="56" y="290"/>
                    </a:lnTo>
                    <a:lnTo>
                      <a:pt x="55" y="296"/>
                    </a:lnTo>
                    <a:lnTo>
                      <a:pt x="55" y="296"/>
                    </a:lnTo>
                    <a:lnTo>
                      <a:pt x="52" y="304"/>
                    </a:lnTo>
                    <a:lnTo>
                      <a:pt x="49" y="314"/>
                    </a:lnTo>
                    <a:lnTo>
                      <a:pt x="42" y="330"/>
                    </a:lnTo>
                    <a:lnTo>
                      <a:pt x="42" y="330"/>
                    </a:lnTo>
                    <a:lnTo>
                      <a:pt x="39" y="340"/>
                    </a:lnTo>
                    <a:lnTo>
                      <a:pt x="38" y="343"/>
                    </a:lnTo>
                    <a:lnTo>
                      <a:pt x="35" y="343"/>
                    </a:lnTo>
                    <a:lnTo>
                      <a:pt x="35" y="343"/>
                    </a:lnTo>
                    <a:lnTo>
                      <a:pt x="32" y="344"/>
                    </a:lnTo>
                    <a:lnTo>
                      <a:pt x="31" y="345"/>
                    </a:lnTo>
                    <a:lnTo>
                      <a:pt x="31" y="350"/>
                    </a:lnTo>
                    <a:lnTo>
                      <a:pt x="32" y="354"/>
                    </a:lnTo>
                    <a:lnTo>
                      <a:pt x="32" y="354"/>
                    </a:lnTo>
                    <a:lnTo>
                      <a:pt x="34" y="360"/>
                    </a:lnTo>
                    <a:lnTo>
                      <a:pt x="34" y="365"/>
                    </a:lnTo>
                    <a:lnTo>
                      <a:pt x="34" y="370"/>
                    </a:lnTo>
                    <a:lnTo>
                      <a:pt x="35" y="375"/>
                    </a:lnTo>
                    <a:lnTo>
                      <a:pt x="35" y="375"/>
                    </a:lnTo>
                    <a:lnTo>
                      <a:pt x="37" y="380"/>
                    </a:lnTo>
                    <a:lnTo>
                      <a:pt x="38" y="384"/>
                    </a:lnTo>
                    <a:lnTo>
                      <a:pt x="35" y="391"/>
                    </a:lnTo>
                    <a:lnTo>
                      <a:pt x="35" y="391"/>
                    </a:lnTo>
                    <a:lnTo>
                      <a:pt x="32" y="398"/>
                    </a:lnTo>
                    <a:lnTo>
                      <a:pt x="31" y="401"/>
                    </a:lnTo>
                    <a:lnTo>
                      <a:pt x="31" y="405"/>
                    </a:lnTo>
                    <a:lnTo>
                      <a:pt x="31" y="405"/>
                    </a:lnTo>
                    <a:lnTo>
                      <a:pt x="29" y="409"/>
                    </a:lnTo>
                    <a:lnTo>
                      <a:pt x="28" y="414"/>
                    </a:lnTo>
                    <a:lnTo>
                      <a:pt x="28" y="418"/>
                    </a:lnTo>
                    <a:lnTo>
                      <a:pt x="28" y="424"/>
                    </a:lnTo>
                    <a:lnTo>
                      <a:pt x="28" y="424"/>
                    </a:lnTo>
                    <a:lnTo>
                      <a:pt x="29" y="428"/>
                    </a:lnTo>
                    <a:lnTo>
                      <a:pt x="31" y="431"/>
                    </a:lnTo>
                    <a:lnTo>
                      <a:pt x="29" y="432"/>
                    </a:lnTo>
                    <a:lnTo>
                      <a:pt x="27" y="434"/>
                    </a:lnTo>
                    <a:lnTo>
                      <a:pt x="27" y="434"/>
                    </a:lnTo>
                    <a:lnTo>
                      <a:pt x="25" y="434"/>
                    </a:lnTo>
                    <a:lnTo>
                      <a:pt x="22" y="438"/>
                    </a:lnTo>
                    <a:lnTo>
                      <a:pt x="21" y="451"/>
                    </a:lnTo>
                    <a:lnTo>
                      <a:pt x="21" y="451"/>
                    </a:lnTo>
                    <a:lnTo>
                      <a:pt x="20" y="458"/>
                    </a:lnTo>
                    <a:lnTo>
                      <a:pt x="21" y="461"/>
                    </a:lnTo>
                    <a:lnTo>
                      <a:pt x="22" y="462"/>
                    </a:lnTo>
                    <a:lnTo>
                      <a:pt x="28" y="461"/>
                    </a:lnTo>
                    <a:lnTo>
                      <a:pt x="28" y="461"/>
                    </a:lnTo>
                    <a:lnTo>
                      <a:pt x="31" y="459"/>
                    </a:lnTo>
                    <a:lnTo>
                      <a:pt x="32" y="456"/>
                    </a:lnTo>
                    <a:lnTo>
                      <a:pt x="32" y="446"/>
                    </a:lnTo>
                    <a:lnTo>
                      <a:pt x="32" y="436"/>
                    </a:lnTo>
                    <a:lnTo>
                      <a:pt x="34" y="434"/>
                    </a:lnTo>
                    <a:lnTo>
                      <a:pt x="35" y="432"/>
                    </a:lnTo>
                    <a:lnTo>
                      <a:pt x="35" y="432"/>
                    </a:lnTo>
                    <a:lnTo>
                      <a:pt x="38" y="432"/>
                    </a:lnTo>
                    <a:lnTo>
                      <a:pt x="38" y="429"/>
                    </a:lnTo>
                    <a:lnTo>
                      <a:pt x="38" y="428"/>
                    </a:lnTo>
                    <a:lnTo>
                      <a:pt x="41" y="427"/>
                    </a:lnTo>
                    <a:lnTo>
                      <a:pt x="41" y="427"/>
                    </a:lnTo>
                    <a:lnTo>
                      <a:pt x="44" y="427"/>
                    </a:lnTo>
                    <a:lnTo>
                      <a:pt x="44" y="428"/>
                    </a:lnTo>
                    <a:lnTo>
                      <a:pt x="44" y="431"/>
                    </a:lnTo>
                    <a:lnTo>
                      <a:pt x="45" y="432"/>
                    </a:lnTo>
                    <a:lnTo>
                      <a:pt x="45" y="432"/>
                    </a:lnTo>
                    <a:lnTo>
                      <a:pt x="48" y="434"/>
                    </a:lnTo>
                    <a:lnTo>
                      <a:pt x="49" y="435"/>
                    </a:lnTo>
                    <a:lnTo>
                      <a:pt x="49" y="438"/>
                    </a:lnTo>
                    <a:lnTo>
                      <a:pt x="47" y="439"/>
                    </a:lnTo>
                    <a:lnTo>
                      <a:pt x="47" y="439"/>
                    </a:lnTo>
                    <a:lnTo>
                      <a:pt x="45" y="441"/>
                    </a:lnTo>
                    <a:lnTo>
                      <a:pt x="44" y="442"/>
                    </a:lnTo>
                    <a:lnTo>
                      <a:pt x="45" y="446"/>
                    </a:lnTo>
                    <a:lnTo>
                      <a:pt x="45" y="449"/>
                    </a:lnTo>
                    <a:lnTo>
                      <a:pt x="45" y="454"/>
                    </a:lnTo>
                    <a:lnTo>
                      <a:pt x="45" y="454"/>
                    </a:lnTo>
                    <a:lnTo>
                      <a:pt x="41" y="459"/>
                    </a:lnTo>
                    <a:lnTo>
                      <a:pt x="41" y="462"/>
                    </a:lnTo>
                    <a:lnTo>
                      <a:pt x="41" y="466"/>
                    </a:lnTo>
                    <a:lnTo>
                      <a:pt x="41" y="466"/>
                    </a:lnTo>
                    <a:lnTo>
                      <a:pt x="41" y="469"/>
                    </a:lnTo>
                    <a:lnTo>
                      <a:pt x="41" y="471"/>
                    </a:lnTo>
                    <a:lnTo>
                      <a:pt x="39" y="472"/>
                    </a:lnTo>
                    <a:lnTo>
                      <a:pt x="38" y="476"/>
                    </a:lnTo>
                    <a:lnTo>
                      <a:pt x="38" y="476"/>
                    </a:lnTo>
                    <a:lnTo>
                      <a:pt x="38" y="479"/>
                    </a:lnTo>
                    <a:lnTo>
                      <a:pt x="39" y="482"/>
                    </a:lnTo>
                    <a:lnTo>
                      <a:pt x="39" y="483"/>
                    </a:lnTo>
                    <a:lnTo>
                      <a:pt x="39" y="483"/>
                    </a:lnTo>
                    <a:lnTo>
                      <a:pt x="39" y="483"/>
                    </a:lnTo>
                    <a:lnTo>
                      <a:pt x="38" y="486"/>
                    </a:lnTo>
                    <a:lnTo>
                      <a:pt x="39" y="488"/>
                    </a:lnTo>
                    <a:lnTo>
                      <a:pt x="39" y="489"/>
                    </a:lnTo>
                    <a:lnTo>
                      <a:pt x="38" y="491"/>
                    </a:lnTo>
                    <a:lnTo>
                      <a:pt x="38" y="491"/>
                    </a:lnTo>
                    <a:lnTo>
                      <a:pt x="37" y="492"/>
                    </a:lnTo>
                    <a:lnTo>
                      <a:pt x="37" y="495"/>
                    </a:lnTo>
                    <a:lnTo>
                      <a:pt x="39" y="501"/>
                    </a:lnTo>
                    <a:lnTo>
                      <a:pt x="39" y="501"/>
                    </a:lnTo>
                    <a:lnTo>
                      <a:pt x="39" y="502"/>
                    </a:lnTo>
                    <a:lnTo>
                      <a:pt x="37" y="503"/>
                    </a:lnTo>
                    <a:lnTo>
                      <a:pt x="34" y="503"/>
                    </a:lnTo>
                    <a:lnTo>
                      <a:pt x="31" y="505"/>
                    </a:lnTo>
                    <a:lnTo>
                      <a:pt x="31" y="505"/>
                    </a:lnTo>
                    <a:lnTo>
                      <a:pt x="29" y="508"/>
                    </a:lnTo>
                    <a:lnTo>
                      <a:pt x="31" y="510"/>
                    </a:lnTo>
                    <a:lnTo>
                      <a:pt x="32" y="513"/>
                    </a:lnTo>
                    <a:lnTo>
                      <a:pt x="32" y="516"/>
                    </a:lnTo>
                    <a:lnTo>
                      <a:pt x="32" y="516"/>
                    </a:lnTo>
                    <a:lnTo>
                      <a:pt x="31" y="518"/>
                    </a:lnTo>
                    <a:lnTo>
                      <a:pt x="28" y="516"/>
                    </a:lnTo>
                    <a:lnTo>
                      <a:pt x="22" y="512"/>
                    </a:lnTo>
                    <a:lnTo>
                      <a:pt x="22" y="512"/>
                    </a:lnTo>
                    <a:lnTo>
                      <a:pt x="22" y="509"/>
                    </a:lnTo>
                    <a:lnTo>
                      <a:pt x="24" y="506"/>
                    </a:lnTo>
                    <a:lnTo>
                      <a:pt x="29" y="501"/>
                    </a:lnTo>
                    <a:lnTo>
                      <a:pt x="29" y="501"/>
                    </a:lnTo>
                    <a:lnTo>
                      <a:pt x="29" y="499"/>
                    </a:lnTo>
                    <a:lnTo>
                      <a:pt x="29" y="496"/>
                    </a:lnTo>
                    <a:lnTo>
                      <a:pt x="28" y="492"/>
                    </a:lnTo>
                    <a:lnTo>
                      <a:pt x="25" y="489"/>
                    </a:lnTo>
                    <a:lnTo>
                      <a:pt x="22" y="489"/>
                    </a:lnTo>
                    <a:lnTo>
                      <a:pt x="21" y="489"/>
                    </a:lnTo>
                    <a:lnTo>
                      <a:pt x="21" y="489"/>
                    </a:lnTo>
                    <a:lnTo>
                      <a:pt x="20" y="491"/>
                    </a:lnTo>
                    <a:lnTo>
                      <a:pt x="20" y="492"/>
                    </a:lnTo>
                    <a:lnTo>
                      <a:pt x="21" y="495"/>
                    </a:lnTo>
                    <a:lnTo>
                      <a:pt x="24" y="498"/>
                    </a:lnTo>
                    <a:lnTo>
                      <a:pt x="27" y="502"/>
                    </a:lnTo>
                    <a:lnTo>
                      <a:pt x="27" y="502"/>
                    </a:lnTo>
                    <a:lnTo>
                      <a:pt x="25" y="503"/>
                    </a:lnTo>
                    <a:lnTo>
                      <a:pt x="25" y="503"/>
                    </a:lnTo>
                    <a:lnTo>
                      <a:pt x="22" y="503"/>
                    </a:lnTo>
                    <a:lnTo>
                      <a:pt x="18" y="503"/>
                    </a:lnTo>
                    <a:lnTo>
                      <a:pt x="18" y="505"/>
                    </a:lnTo>
                    <a:lnTo>
                      <a:pt x="18" y="506"/>
                    </a:lnTo>
                    <a:lnTo>
                      <a:pt x="18" y="506"/>
                    </a:lnTo>
                    <a:lnTo>
                      <a:pt x="17" y="509"/>
                    </a:lnTo>
                    <a:lnTo>
                      <a:pt x="14" y="509"/>
                    </a:lnTo>
                    <a:lnTo>
                      <a:pt x="11" y="510"/>
                    </a:lnTo>
                    <a:lnTo>
                      <a:pt x="8" y="512"/>
                    </a:lnTo>
                    <a:lnTo>
                      <a:pt x="8" y="512"/>
                    </a:lnTo>
                    <a:lnTo>
                      <a:pt x="8" y="515"/>
                    </a:lnTo>
                    <a:lnTo>
                      <a:pt x="8" y="518"/>
                    </a:lnTo>
                    <a:lnTo>
                      <a:pt x="10" y="519"/>
                    </a:lnTo>
                    <a:lnTo>
                      <a:pt x="10" y="520"/>
                    </a:lnTo>
                    <a:lnTo>
                      <a:pt x="10" y="520"/>
                    </a:lnTo>
                    <a:lnTo>
                      <a:pt x="2" y="525"/>
                    </a:lnTo>
                    <a:lnTo>
                      <a:pt x="0" y="528"/>
                    </a:lnTo>
                    <a:lnTo>
                      <a:pt x="0" y="530"/>
                    </a:lnTo>
                    <a:lnTo>
                      <a:pt x="0" y="530"/>
                    </a:lnTo>
                    <a:lnTo>
                      <a:pt x="0" y="532"/>
                    </a:lnTo>
                    <a:lnTo>
                      <a:pt x="1" y="533"/>
                    </a:lnTo>
                    <a:lnTo>
                      <a:pt x="2" y="532"/>
                    </a:lnTo>
                    <a:lnTo>
                      <a:pt x="2" y="530"/>
                    </a:lnTo>
                    <a:lnTo>
                      <a:pt x="2" y="530"/>
                    </a:lnTo>
                    <a:lnTo>
                      <a:pt x="4" y="529"/>
                    </a:lnTo>
                    <a:lnTo>
                      <a:pt x="7" y="528"/>
                    </a:lnTo>
                    <a:lnTo>
                      <a:pt x="8" y="528"/>
                    </a:lnTo>
                    <a:lnTo>
                      <a:pt x="11" y="530"/>
                    </a:lnTo>
                    <a:lnTo>
                      <a:pt x="11" y="530"/>
                    </a:lnTo>
                    <a:lnTo>
                      <a:pt x="12" y="533"/>
                    </a:lnTo>
                    <a:lnTo>
                      <a:pt x="14" y="532"/>
                    </a:lnTo>
                    <a:lnTo>
                      <a:pt x="17" y="532"/>
                    </a:lnTo>
                    <a:lnTo>
                      <a:pt x="20" y="532"/>
                    </a:lnTo>
                    <a:lnTo>
                      <a:pt x="20" y="532"/>
                    </a:lnTo>
                    <a:lnTo>
                      <a:pt x="22" y="533"/>
                    </a:lnTo>
                    <a:lnTo>
                      <a:pt x="24" y="536"/>
                    </a:lnTo>
                    <a:lnTo>
                      <a:pt x="22" y="539"/>
                    </a:lnTo>
                    <a:lnTo>
                      <a:pt x="21" y="540"/>
                    </a:lnTo>
                    <a:lnTo>
                      <a:pt x="21" y="540"/>
                    </a:lnTo>
                    <a:lnTo>
                      <a:pt x="20" y="540"/>
                    </a:lnTo>
                    <a:lnTo>
                      <a:pt x="17" y="543"/>
                    </a:lnTo>
                    <a:lnTo>
                      <a:pt x="17" y="546"/>
                    </a:lnTo>
                    <a:lnTo>
                      <a:pt x="17" y="550"/>
                    </a:lnTo>
                    <a:lnTo>
                      <a:pt x="17" y="550"/>
                    </a:lnTo>
                    <a:lnTo>
                      <a:pt x="17" y="552"/>
                    </a:lnTo>
                    <a:lnTo>
                      <a:pt x="18" y="552"/>
                    </a:lnTo>
                    <a:lnTo>
                      <a:pt x="22" y="552"/>
                    </a:lnTo>
                    <a:lnTo>
                      <a:pt x="27" y="552"/>
                    </a:lnTo>
                    <a:lnTo>
                      <a:pt x="31" y="552"/>
                    </a:lnTo>
                    <a:lnTo>
                      <a:pt x="31" y="552"/>
                    </a:lnTo>
                    <a:lnTo>
                      <a:pt x="34" y="553"/>
                    </a:lnTo>
                    <a:lnTo>
                      <a:pt x="34" y="556"/>
                    </a:lnTo>
                    <a:lnTo>
                      <a:pt x="32" y="557"/>
                    </a:lnTo>
                    <a:lnTo>
                      <a:pt x="31" y="557"/>
                    </a:lnTo>
                    <a:lnTo>
                      <a:pt x="31" y="557"/>
                    </a:lnTo>
                    <a:lnTo>
                      <a:pt x="27" y="555"/>
                    </a:lnTo>
                    <a:lnTo>
                      <a:pt x="24" y="553"/>
                    </a:lnTo>
                    <a:lnTo>
                      <a:pt x="21" y="555"/>
                    </a:lnTo>
                    <a:lnTo>
                      <a:pt x="21" y="555"/>
                    </a:lnTo>
                    <a:lnTo>
                      <a:pt x="18" y="557"/>
                    </a:lnTo>
                    <a:lnTo>
                      <a:pt x="17" y="557"/>
                    </a:lnTo>
                    <a:lnTo>
                      <a:pt x="11" y="556"/>
                    </a:lnTo>
                    <a:lnTo>
                      <a:pt x="11" y="556"/>
                    </a:lnTo>
                    <a:lnTo>
                      <a:pt x="8" y="556"/>
                    </a:lnTo>
                    <a:lnTo>
                      <a:pt x="2" y="559"/>
                    </a:lnTo>
                    <a:lnTo>
                      <a:pt x="0" y="562"/>
                    </a:lnTo>
                    <a:lnTo>
                      <a:pt x="0" y="563"/>
                    </a:lnTo>
                    <a:lnTo>
                      <a:pt x="1" y="565"/>
                    </a:lnTo>
                    <a:lnTo>
                      <a:pt x="1" y="565"/>
                    </a:lnTo>
                    <a:lnTo>
                      <a:pt x="2" y="567"/>
                    </a:lnTo>
                    <a:lnTo>
                      <a:pt x="4" y="570"/>
                    </a:lnTo>
                    <a:lnTo>
                      <a:pt x="5" y="572"/>
                    </a:lnTo>
                    <a:lnTo>
                      <a:pt x="7" y="572"/>
                    </a:lnTo>
                    <a:lnTo>
                      <a:pt x="7" y="572"/>
                    </a:lnTo>
                    <a:lnTo>
                      <a:pt x="11" y="570"/>
                    </a:lnTo>
                    <a:lnTo>
                      <a:pt x="14" y="567"/>
                    </a:lnTo>
                    <a:lnTo>
                      <a:pt x="14" y="567"/>
                    </a:lnTo>
                    <a:lnTo>
                      <a:pt x="15" y="565"/>
                    </a:lnTo>
                    <a:lnTo>
                      <a:pt x="18" y="563"/>
                    </a:lnTo>
                    <a:lnTo>
                      <a:pt x="20" y="565"/>
                    </a:lnTo>
                    <a:lnTo>
                      <a:pt x="21" y="567"/>
                    </a:lnTo>
                    <a:lnTo>
                      <a:pt x="21" y="567"/>
                    </a:lnTo>
                    <a:lnTo>
                      <a:pt x="20" y="570"/>
                    </a:lnTo>
                    <a:lnTo>
                      <a:pt x="18" y="572"/>
                    </a:lnTo>
                    <a:lnTo>
                      <a:pt x="15" y="573"/>
                    </a:lnTo>
                    <a:lnTo>
                      <a:pt x="12" y="574"/>
                    </a:lnTo>
                    <a:lnTo>
                      <a:pt x="12" y="574"/>
                    </a:lnTo>
                    <a:lnTo>
                      <a:pt x="10" y="579"/>
                    </a:lnTo>
                    <a:lnTo>
                      <a:pt x="4" y="584"/>
                    </a:lnTo>
                    <a:lnTo>
                      <a:pt x="4" y="584"/>
                    </a:lnTo>
                    <a:lnTo>
                      <a:pt x="2" y="587"/>
                    </a:lnTo>
                    <a:lnTo>
                      <a:pt x="4" y="589"/>
                    </a:lnTo>
                    <a:lnTo>
                      <a:pt x="5" y="592"/>
                    </a:lnTo>
                    <a:lnTo>
                      <a:pt x="8" y="590"/>
                    </a:lnTo>
                    <a:lnTo>
                      <a:pt x="8" y="590"/>
                    </a:lnTo>
                    <a:lnTo>
                      <a:pt x="10" y="590"/>
                    </a:lnTo>
                    <a:lnTo>
                      <a:pt x="10" y="593"/>
                    </a:lnTo>
                    <a:lnTo>
                      <a:pt x="10" y="594"/>
                    </a:lnTo>
                    <a:lnTo>
                      <a:pt x="12" y="596"/>
                    </a:lnTo>
                    <a:lnTo>
                      <a:pt x="12" y="596"/>
                    </a:lnTo>
                    <a:lnTo>
                      <a:pt x="15" y="596"/>
                    </a:lnTo>
                    <a:lnTo>
                      <a:pt x="17" y="594"/>
                    </a:lnTo>
                    <a:lnTo>
                      <a:pt x="17" y="592"/>
                    </a:lnTo>
                    <a:lnTo>
                      <a:pt x="17" y="589"/>
                    </a:lnTo>
                    <a:lnTo>
                      <a:pt x="17" y="589"/>
                    </a:lnTo>
                    <a:lnTo>
                      <a:pt x="17" y="586"/>
                    </a:lnTo>
                    <a:lnTo>
                      <a:pt x="18" y="583"/>
                    </a:lnTo>
                    <a:lnTo>
                      <a:pt x="21" y="580"/>
                    </a:lnTo>
                    <a:lnTo>
                      <a:pt x="22" y="582"/>
                    </a:lnTo>
                    <a:lnTo>
                      <a:pt x="24" y="582"/>
                    </a:lnTo>
                    <a:lnTo>
                      <a:pt x="24" y="582"/>
                    </a:lnTo>
                    <a:lnTo>
                      <a:pt x="25" y="584"/>
                    </a:lnTo>
                    <a:lnTo>
                      <a:pt x="24" y="587"/>
                    </a:lnTo>
                    <a:lnTo>
                      <a:pt x="22" y="590"/>
                    </a:lnTo>
                    <a:lnTo>
                      <a:pt x="21" y="593"/>
                    </a:lnTo>
                    <a:lnTo>
                      <a:pt x="21" y="593"/>
                    </a:lnTo>
                    <a:lnTo>
                      <a:pt x="20" y="599"/>
                    </a:lnTo>
                    <a:lnTo>
                      <a:pt x="20" y="606"/>
                    </a:lnTo>
                    <a:lnTo>
                      <a:pt x="20" y="606"/>
                    </a:lnTo>
                    <a:lnTo>
                      <a:pt x="18" y="607"/>
                    </a:lnTo>
                    <a:lnTo>
                      <a:pt x="17" y="609"/>
                    </a:lnTo>
                    <a:lnTo>
                      <a:pt x="15" y="609"/>
                    </a:lnTo>
                    <a:lnTo>
                      <a:pt x="15" y="611"/>
                    </a:lnTo>
                    <a:lnTo>
                      <a:pt x="15" y="611"/>
                    </a:lnTo>
                    <a:lnTo>
                      <a:pt x="14" y="613"/>
                    </a:lnTo>
                    <a:lnTo>
                      <a:pt x="14" y="613"/>
                    </a:lnTo>
                    <a:lnTo>
                      <a:pt x="11" y="614"/>
                    </a:lnTo>
                    <a:lnTo>
                      <a:pt x="8" y="614"/>
                    </a:lnTo>
                    <a:lnTo>
                      <a:pt x="10" y="616"/>
                    </a:lnTo>
                    <a:lnTo>
                      <a:pt x="10" y="616"/>
                    </a:lnTo>
                    <a:lnTo>
                      <a:pt x="11" y="619"/>
                    </a:lnTo>
                    <a:lnTo>
                      <a:pt x="10" y="620"/>
                    </a:lnTo>
                    <a:lnTo>
                      <a:pt x="8" y="623"/>
                    </a:lnTo>
                    <a:lnTo>
                      <a:pt x="10" y="626"/>
                    </a:lnTo>
                    <a:lnTo>
                      <a:pt x="10" y="626"/>
                    </a:lnTo>
                    <a:lnTo>
                      <a:pt x="11" y="626"/>
                    </a:lnTo>
                    <a:lnTo>
                      <a:pt x="12" y="624"/>
                    </a:lnTo>
                    <a:lnTo>
                      <a:pt x="15" y="623"/>
                    </a:lnTo>
                    <a:lnTo>
                      <a:pt x="18" y="623"/>
                    </a:lnTo>
                    <a:lnTo>
                      <a:pt x="18" y="623"/>
                    </a:lnTo>
                    <a:lnTo>
                      <a:pt x="21" y="624"/>
                    </a:lnTo>
                    <a:lnTo>
                      <a:pt x="25" y="623"/>
                    </a:lnTo>
                    <a:lnTo>
                      <a:pt x="25" y="623"/>
                    </a:lnTo>
                    <a:lnTo>
                      <a:pt x="29" y="623"/>
                    </a:lnTo>
                    <a:lnTo>
                      <a:pt x="31" y="624"/>
                    </a:lnTo>
                    <a:lnTo>
                      <a:pt x="31" y="627"/>
                    </a:lnTo>
                    <a:lnTo>
                      <a:pt x="29" y="629"/>
                    </a:lnTo>
                    <a:lnTo>
                      <a:pt x="29" y="629"/>
                    </a:lnTo>
                    <a:lnTo>
                      <a:pt x="25" y="630"/>
                    </a:lnTo>
                    <a:lnTo>
                      <a:pt x="22" y="633"/>
                    </a:lnTo>
                    <a:lnTo>
                      <a:pt x="21" y="634"/>
                    </a:lnTo>
                    <a:lnTo>
                      <a:pt x="21" y="636"/>
                    </a:lnTo>
                    <a:lnTo>
                      <a:pt x="21" y="636"/>
                    </a:lnTo>
                    <a:lnTo>
                      <a:pt x="27" y="636"/>
                    </a:lnTo>
                    <a:lnTo>
                      <a:pt x="29" y="636"/>
                    </a:lnTo>
                    <a:lnTo>
                      <a:pt x="31" y="637"/>
                    </a:lnTo>
                    <a:lnTo>
                      <a:pt x="31" y="637"/>
                    </a:lnTo>
                    <a:lnTo>
                      <a:pt x="32" y="640"/>
                    </a:lnTo>
                    <a:lnTo>
                      <a:pt x="34" y="640"/>
                    </a:lnTo>
                    <a:lnTo>
                      <a:pt x="35" y="638"/>
                    </a:lnTo>
                    <a:lnTo>
                      <a:pt x="37" y="636"/>
                    </a:lnTo>
                    <a:lnTo>
                      <a:pt x="37" y="636"/>
                    </a:lnTo>
                    <a:lnTo>
                      <a:pt x="37" y="634"/>
                    </a:lnTo>
                    <a:lnTo>
                      <a:pt x="38" y="633"/>
                    </a:lnTo>
                    <a:lnTo>
                      <a:pt x="41" y="633"/>
                    </a:lnTo>
                    <a:lnTo>
                      <a:pt x="45" y="636"/>
                    </a:lnTo>
                    <a:lnTo>
                      <a:pt x="47" y="638"/>
                    </a:lnTo>
                    <a:lnTo>
                      <a:pt x="47" y="638"/>
                    </a:lnTo>
                    <a:lnTo>
                      <a:pt x="47" y="640"/>
                    </a:lnTo>
                    <a:lnTo>
                      <a:pt x="45" y="641"/>
                    </a:lnTo>
                    <a:lnTo>
                      <a:pt x="42" y="644"/>
                    </a:lnTo>
                    <a:lnTo>
                      <a:pt x="37" y="644"/>
                    </a:lnTo>
                    <a:lnTo>
                      <a:pt x="32" y="644"/>
                    </a:lnTo>
                    <a:lnTo>
                      <a:pt x="32" y="644"/>
                    </a:lnTo>
                    <a:lnTo>
                      <a:pt x="29" y="644"/>
                    </a:lnTo>
                    <a:lnTo>
                      <a:pt x="27" y="647"/>
                    </a:lnTo>
                    <a:lnTo>
                      <a:pt x="27" y="650"/>
                    </a:lnTo>
                    <a:lnTo>
                      <a:pt x="28" y="654"/>
                    </a:lnTo>
                    <a:lnTo>
                      <a:pt x="28" y="654"/>
                    </a:lnTo>
                    <a:lnTo>
                      <a:pt x="31" y="656"/>
                    </a:lnTo>
                    <a:lnTo>
                      <a:pt x="34" y="656"/>
                    </a:lnTo>
                    <a:lnTo>
                      <a:pt x="39" y="650"/>
                    </a:lnTo>
                    <a:lnTo>
                      <a:pt x="39" y="650"/>
                    </a:lnTo>
                    <a:lnTo>
                      <a:pt x="45" y="648"/>
                    </a:lnTo>
                    <a:lnTo>
                      <a:pt x="52" y="648"/>
                    </a:lnTo>
                    <a:lnTo>
                      <a:pt x="61" y="648"/>
                    </a:lnTo>
                    <a:lnTo>
                      <a:pt x="62" y="650"/>
                    </a:lnTo>
                    <a:lnTo>
                      <a:pt x="64" y="651"/>
                    </a:lnTo>
                    <a:lnTo>
                      <a:pt x="64" y="651"/>
                    </a:lnTo>
                    <a:lnTo>
                      <a:pt x="64" y="653"/>
                    </a:lnTo>
                    <a:lnTo>
                      <a:pt x="64" y="654"/>
                    </a:lnTo>
                    <a:lnTo>
                      <a:pt x="61" y="654"/>
                    </a:lnTo>
                    <a:lnTo>
                      <a:pt x="56" y="654"/>
                    </a:lnTo>
                    <a:lnTo>
                      <a:pt x="54" y="654"/>
                    </a:lnTo>
                    <a:lnTo>
                      <a:pt x="54" y="654"/>
                    </a:lnTo>
                    <a:lnTo>
                      <a:pt x="52" y="657"/>
                    </a:lnTo>
                    <a:lnTo>
                      <a:pt x="49" y="657"/>
                    </a:lnTo>
                    <a:lnTo>
                      <a:pt x="47" y="658"/>
                    </a:lnTo>
                    <a:lnTo>
                      <a:pt x="44" y="657"/>
                    </a:lnTo>
                    <a:lnTo>
                      <a:pt x="44" y="657"/>
                    </a:lnTo>
                    <a:lnTo>
                      <a:pt x="42" y="656"/>
                    </a:lnTo>
                    <a:lnTo>
                      <a:pt x="39" y="657"/>
                    </a:lnTo>
                    <a:lnTo>
                      <a:pt x="37" y="658"/>
                    </a:lnTo>
                    <a:lnTo>
                      <a:pt x="35" y="663"/>
                    </a:lnTo>
                    <a:lnTo>
                      <a:pt x="35" y="663"/>
                    </a:lnTo>
                    <a:lnTo>
                      <a:pt x="34" y="666"/>
                    </a:lnTo>
                    <a:lnTo>
                      <a:pt x="32" y="667"/>
                    </a:lnTo>
                    <a:lnTo>
                      <a:pt x="32" y="667"/>
                    </a:lnTo>
                    <a:lnTo>
                      <a:pt x="35" y="668"/>
                    </a:lnTo>
                    <a:lnTo>
                      <a:pt x="35" y="668"/>
                    </a:lnTo>
                    <a:lnTo>
                      <a:pt x="38" y="668"/>
                    </a:lnTo>
                    <a:lnTo>
                      <a:pt x="39" y="668"/>
                    </a:lnTo>
                    <a:lnTo>
                      <a:pt x="42" y="666"/>
                    </a:lnTo>
                    <a:lnTo>
                      <a:pt x="45" y="664"/>
                    </a:lnTo>
                    <a:lnTo>
                      <a:pt x="47" y="663"/>
                    </a:lnTo>
                    <a:lnTo>
                      <a:pt x="51" y="663"/>
                    </a:lnTo>
                    <a:lnTo>
                      <a:pt x="51" y="663"/>
                    </a:lnTo>
                    <a:lnTo>
                      <a:pt x="56" y="661"/>
                    </a:lnTo>
                    <a:lnTo>
                      <a:pt x="62" y="658"/>
                    </a:lnTo>
                    <a:lnTo>
                      <a:pt x="65" y="657"/>
                    </a:lnTo>
                    <a:lnTo>
                      <a:pt x="68" y="657"/>
                    </a:lnTo>
                    <a:lnTo>
                      <a:pt x="68" y="658"/>
                    </a:lnTo>
                    <a:lnTo>
                      <a:pt x="68" y="658"/>
                    </a:lnTo>
                    <a:lnTo>
                      <a:pt x="69" y="661"/>
                    </a:lnTo>
                    <a:lnTo>
                      <a:pt x="68" y="663"/>
                    </a:lnTo>
                    <a:lnTo>
                      <a:pt x="65" y="666"/>
                    </a:lnTo>
                    <a:lnTo>
                      <a:pt x="61" y="667"/>
                    </a:lnTo>
                    <a:lnTo>
                      <a:pt x="56" y="666"/>
                    </a:lnTo>
                    <a:lnTo>
                      <a:pt x="56" y="666"/>
                    </a:lnTo>
                    <a:lnTo>
                      <a:pt x="54" y="664"/>
                    </a:lnTo>
                    <a:lnTo>
                      <a:pt x="51" y="667"/>
                    </a:lnTo>
                    <a:lnTo>
                      <a:pt x="49" y="670"/>
                    </a:lnTo>
                    <a:lnTo>
                      <a:pt x="48" y="674"/>
                    </a:lnTo>
                    <a:lnTo>
                      <a:pt x="48" y="674"/>
                    </a:lnTo>
                    <a:lnTo>
                      <a:pt x="48" y="675"/>
                    </a:lnTo>
                    <a:lnTo>
                      <a:pt x="47" y="675"/>
                    </a:lnTo>
                    <a:lnTo>
                      <a:pt x="42" y="675"/>
                    </a:lnTo>
                    <a:lnTo>
                      <a:pt x="31" y="671"/>
                    </a:lnTo>
                    <a:lnTo>
                      <a:pt x="31" y="671"/>
                    </a:lnTo>
                    <a:lnTo>
                      <a:pt x="28" y="673"/>
                    </a:lnTo>
                    <a:lnTo>
                      <a:pt x="28" y="674"/>
                    </a:lnTo>
                    <a:lnTo>
                      <a:pt x="29" y="678"/>
                    </a:lnTo>
                    <a:lnTo>
                      <a:pt x="32" y="683"/>
                    </a:lnTo>
                    <a:lnTo>
                      <a:pt x="32" y="683"/>
                    </a:lnTo>
                    <a:lnTo>
                      <a:pt x="37" y="684"/>
                    </a:lnTo>
                    <a:lnTo>
                      <a:pt x="39" y="684"/>
                    </a:lnTo>
                    <a:lnTo>
                      <a:pt x="42" y="684"/>
                    </a:lnTo>
                    <a:lnTo>
                      <a:pt x="47" y="685"/>
                    </a:lnTo>
                    <a:lnTo>
                      <a:pt x="47" y="685"/>
                    </a:lnTo>
                    <a:lnTo>
                      <a:pt x="52" y="690"/>
                    </a:lnTo>
                    <a:lnTo>
                      <a:pt x="55" y="691"/>
                    </a:lnTo>
                    <a:lnTo>
                      <a:pt x="56" y="690"/>
                    </a:lnTo>
                    <a:lnTo>
                      <a:pt x="56" y="690"/>
                    </a:lnTo>
                    <a:lnTo>
                      <a:pt x="59" y="687"/>
                    </a:lnTo>
                    <a:lnTo>
                      <a:pt x="58" y="685"/>
                    </a:lnTo>
                    <a:lnTo>
                      <a:pt x="54" y="684"/>
                    </a:lnTo>
                    <a:lnTo>
                      <a:pt x="54" y="684"/>
                    </a:lnTo>
                    <a:lnTo>
                      <a:pt x="54" y="683"/>
                    </a:lnTo>
                    <a:lnTo>
                      <a:pt x="54" y="680"/>
                    </a:lnTo>
                    <a:lnTo>
                      <a:pt x="56" y="678"/>
                    </a:lnTo>
                    <a:lnTo>
                      <a:pt x="61" y="680"/>
                    </a:lnTo>
                    <a:lnTo>
                      <a:pt x="61" y="680"/>
                    </a:lnTo>
                    <a:lnTo>
                      <a:pt x="65" y="680"/>
                    </a:lnTo>
                    <a:lnTo>
                      <a:pt x="71" y="678"/>
                    </a:lnTo>
                    <a:lnTo>
                      <a:pt x="74" y="674"/>
                    </a:lnTo>
                    <a:lnTo>
                      <a:pt x="74" y="668"/>
                    </a:lnTo>
                    <a:lnTo>
                      <a:pt x="74" y="668"/>
                    </a:lnTo>
                    <a:lnTo>
                      <a:pt x="72" y="666"/>
                    </a:lnTo>
                    <a:lnTo>
                      <a:pt x="74" y="663"/>
                    </a:lnTo>
                    <a:lnTo>
                      <a:pt x="76" y="658"/>
                    </a:lnTo>
                    <a:lnTo>
                      <a:pt x="81" y="656"/>
                    </a:lnTo>
                    <a:lnTo>
                      <a:pt x="88" y="653"/>
                    </a:lnTo>
                    <a:lnTo>
                      <a:pt x="88" y="653"/>
                    </a:lnTo>
                    <a:lnTo>
                      <a:pt x="91" y="653"/>
                    </a:lnTo>
                    <a:lnTo>
                      <a:pt x="92" y="654"/>
                    </a:lnTo>
                    <a:lnTo>
                      <a:pt x="92" y="656"/>
                    </a:lnTo>
                    <a:lnTo>
                      <a:pt x="89" y="658"/>
                    </a:lnTo>
                    <a:lnTo>
                      <a:pt x="85" y="661"/>
                    </a:lnTo>
                    <a:lnTo>
                      <a:pt x="85" y="661"/>
                    </a:lnTo>
                    <a:lnTo>
                      <a:pt x="82" y="663"/>
                    </a:lnTo>
                    <a:lnTo>
                      <a:pt x="79" y="664"/>
                    </a:lnTo>
                    <a:lnTo>
                      <a:pt x="81" y="667"/>
                    </a:lnTo>
                    <a:lnTo>
                      <a:pt x="82" y="670"/>
                    </a:lnTo>
                    <a:lnTo>
                      <a:pt x="82" y="670"/>
                    </a:lnTo>
                    <a:lnTo>
                      <a:pt x="85" y="671"/>
                    </a:lnTo>
                    <a:lnTo>
                      <a:pt x="86" y="671"/>
                    </a:lnTo>
                    <a:lnTo>
                      <a:pt x="91" y="671"/>
                    </a:lnTo>
                    <a:lnTo>
                      <a:pt x="93" y="670"/>
                    </a:lnTo>
                    <a:lnTo>
                      <a:pt x="96" y="670"/>
                    </a:lnTo>
                    <a:lnTo>
                      <a:pt x="98" y="671"/>
                    </a:lnTo>
                    <a:lnTo>
                      <a:pt x="98" y="671"/>
                    </a:lnTo>
                    <a:lnTo>
                      <a:pt x="98" y="673"/>
                    </a:lnTo>
                    <a:lnTo>
                      <a:pt x="98" y="673"/>
                    </a:lnTo>
                    <a:lnTo>
                      <a:pt x="95" y="674"/>
                    </a:lnTo>
                    <a:lnTo>
                      <a:pt x="91" y="675"/>
                    </a:lnTo>
                    <a:lnTo>
                      <a:pt x="88" y="678"/>
                    </a:lnTo>
                    <a:lnTo>
                      <a:pt x="88" y="678"/>
                    </a:lnTo>
                    <a:lnTo>
                      <a:pt x="88" y="681"/>
                    </a:lnTo>
                    <a:lnTo>
                      <a:pt x="91" y="684"/>
                    </a:lnTo>
                    <a:lnTo>
                      <a:pt x="91" y="687"/>
                    </a:lnTo>
                    <a:lnTo>
                      <a:pt x="91" y="688"/>
                    </a:lnTo>
                    <a:lnTo>
                      <a:pt x="89" y="690"/>
                    </a:lnTo>
                    <a:lnTo>
                      <a:pt x="89" y="690"/>
                    </a:lnTo>
                    <a:lnTo>
                      <a:pt x="88" y="690"/>
                    </a:lnTo>
                    <a:lnTo>
                      <a:pt x="86" y="688"/>
                    </a:lnTo>
                    <a:lnTo>
                      <a:pt x="85" y="684"/>
                    </a:lnTo>
                    <a:lnTo>
                      <a:pt x="84" y="680"/>
                    </a:lnTo>
                    <a:lnTo>
                      <a:pt x="84" y="677"/>
                    </a:lnTo>
                    <a:lnTo>
                      <a:pt x="82" y="675"/>
                    </a:lnTo>
                    <a:lnTo>
                      <a:pt x="82" y="675"/>
                    </a:lnTo>
                    <a:lnTo>
                      <a:pt x="79" y="675"/>
                    </a:lnTo>
                    <a:lnTo>
                      <a:pt x="78" y="677"/>
                    </a:lnTo>
                    <a:lnTo>
                      <a:pt x="78" y="681"/>
                    </a:lnTo>
                    <a:lnTo>
                      <a:pt x="79" y="685"/>
                    </a:lnTo>
                    <a:lnTo>
                      <a:pt x="79" y="685"/>
                    </a:lnTo>
                    <a:lnTo>
                      <a:pt x="79" y="690"/>
                    </a:lnTo>
                    <a:lnTo>
                      <a:pt x="78" y="690"/>
                    </a:lnTo>
                    <a:lnTo>
                      <a:pt x="71" y="683"/>
                    </a:lnTo>
                    <a:lnTo>
                      <a:pt x="71" y="683"/>
                    </a:lnTo>
                    <a:lnTo>
                      <a:pt x="68" y="683"/>
                    </a:lnTo>
                    <a:lnTo>
                      <a:pt x="66" y="683"/>
                    </a:lnTo>
                    <a:lnTo>
                      <a:pt x="65" y="685"/>
                    </a:lnTo>
                    <a:lnTo>
                      <a:pt x="66" y="690"/>
                    </a:lnTo>
                    <a:lnTo>
                      <a:pt x="66" y="690"/>
                    </a:lnTo>
                    <a:lnTo>
                      <a:pt x="68" y="691"/>
                    </a:lnTo>
                    <a:lnTo>
                      <a:pt x="68" y="691"/>
                    </a:lnTo>
                    <a:lnTo>
                      <a:pt x="65" y="691"/>
                    </a:lnTo>
                    <a:lnTo>
                      <a:pt x="61" y="693"/>
                    </a:lnTo>
                    <a:lnTo>
                      <a:pt x="59" y="694"/>
                    </a:lnTo>
                    <a:lnTo>
                      <a:pt x="59" y="695"/>
                    </a:lnTo>
                    <a:lnTo>
                      <a:pt x="59" y="695"/>
                    </a:lnTo>
                    <a:lnTo>
                      <a:pt x="59" y="698"/>
                    </a:lnTo>
                    <a:lnTo>
                      <a:pt x="62" y="698"/>
                    </a:lnTo>
                    <a:lnTo>
                      <a:pt x="66" y="698"/>
                    </a:lnTo>
                    <a:lnTo>
                      <a:pt x="71" y="698"/>
                    </a:lnTo>
                    <a:lnTo>
                      <a:pt x="71" y="698"/>
                    </a:lnTo>
                    <a:lnTo>
                      <a:pt x="72" y="700"/>
                    </a:lnTo>
                    <a:lnTo>
                      <a:pt x="74" y="701"/>
                    </a:lnTo>
                    <a:lnTo>
                      <a:pt x="75" y="704"/>
                    </a:lnTo>
                    <a:lnTo>
                      <a:pt x="76" y="708"/>
                    </a:lnTo>
                    <a:lnTo>
                      <a:pt x="79" y="712"/>
                    </a:lnTo>
                    <a:lnTo>
                      <a:pt x="79" y="712"/>
                    </a:lnTo>
                    <a:lnTo>
                      <a:pt x="81" y="712"/>
                    </a:lnTo>
                    <a:lnTo>
                      <a:pt x="81" y="712"/>
                    </a:lnTo>
                    <a:lnTo>
                      <a:pt x="82" y="708"/>
                    </a:lnTo>
                    <a:lnTo>
                      <a:pt x="82" y="703"/>
                    </a:lnTo>
                    <a:lnTo>
                      <a:pt x="84" y="701"/>
                    </a:lnTo>
                    <a:lnTo>
                      <a:pt x="85" y="700"/>
                    </a:lnTo>
                    <a:lnTo>
                      <a:pt x="85" y="700"/>
                    </a:lnTo>
                    <a:lnTo>
                      <a:pt x="86" y="700"/>
                    </a:lnTo>
                    <a:lnTo>
                      <a:pt x="86" y="701"/>
                    </a:lnTo>
                    <a:lnTo>
                      <a:pt x="88" y="705"/>
                    </a:lnTo>
                    <a:lnTo>
                      <a:pt x="91" y="711"/>
                    </a:lnTo>
                    <a:lnTo>
                      <a:pt x="92" y="712"/>
                    </a:lnTo>
                    <a:lnTo>
                      <a:pt x="96" y="715"/>
                    </a:lnTo>
                    <a:lnTo>
                      <a:pt x="96" y="715"/>
                    </a:lnTo>
                    <a:lnTo>
                      <a:pt x="101" y="715"/>
                    </a:lnTo>
                    <a:lnTo>
                      <a:pt x="101" y="715"/>
                    </a:lnTo>
                    <a:lnTo>
                      <a:pt x="101" y="715"/>
                    </a:lnTo>
                    <a:lnTo>
                      <a:pt x="101" y="712"/>
                    </a:lnTo>
                    <a:lnTo>
                      <a:pt x="101" y="711"/>
                    </a:lnTo>
                    <a:lnTo>
                      <a:pt x="102" y="710"/>
                    </a:lnTo>
                    <a:lnTo>
                      <a:pt x="102" y="710"/>
                    </a:lnTo>
                    <a:lnTo>
                      <a:pt x="103" y="708"/>
                    </a:lnTo>
                    <a:lnTo>
                      <a:pt x="105" y="710"/>
                    </a:lnTo>
                    <a:lnTo>
                      <a:pt x="109" y="714"/>
                    </a:lnTo>
                    <a:lnTo>
                      <a:pt x="113" y="718"/>
                    </a:lnTo>
                    <a:lnTo>
                      <a:pt x="118" y="721"/>
                    </a:lnTo>
                    <a:lnTo>
                      <a:pt x="118" y="721"/>
                    </a:lnTo>
                    <a:lnTo>
                      <a:pt x="119" y="721"/>
                    </a:lnTo>
                    <a:lnTo>
                      <a:pt x="121" y="721"/>
                    </a:lnTo>
                    <a:lnTo>
                      <a:pt x="121" y="718"/>
                    </a:lnTo>
                    <a:lnTo>
                      <a:pt x="119" y="714"/>
                    </a:lnTo>
                    <a:lnTo>
                      <a:pt x="116" y="711"/>
                    </a:lnTo>
                    <a:lnTo>
                      <a:pt x="116" y="711"/>
                    </a:lnTo>
                    <a:lnTo>
                      <a:pt x="115" y="708"/>
                    </a:lnTo>
                    <a:lnTo>
                      <a:pt x="118" y="708"/>
                    </a:lnTo>
                    <a:lnTo>
                      <a:pt x="125" y="711"/>
                    </a:lnTo>
                    <a:lnTo>
                      <a:pt x="125" y="711"/>
                    </a:lnTo>
                    <a:lnTo>
                      <a:pt x="132" y="712"/>
                    </a:lnTo>
                    <a:lnTo>
                      <a:pt x="135" y="711"/>
                    </a:lnTo>
                    <a:lnTo>
                      <a:pt x="136" y="710"/>
                    </a:lnTo>
                    <a:lnTo>
                      <a:pt x="136" y="710"/>
                    </a:lnTo>
                    <a:lnTo>
                      <a:pt x="138" y="708"/>
                    </a:lnTo>
                    <a:lnTo>
                      <a:pt x="139" y="708"/>
                    </a:lnTo>
                    <a:lnTo>
                      <a:pt x="139" y="708"/>
                    </a:lnTo>
                    <a:lnTo>
                      <a:pt x="132" y="707"/>
                    </a:lnTo>
                    <a:lnTo>
                      <a:pt x="123" y="707"/>
                    </a:lnTo>
                    <a:lnTo>
                      <a:pt x="112" y="707"/>
                    </a:lnTo>
                    <a:lnTo>
                      <a:pt x="112" y="707"/>
                    </a:lnTo>
                    <a:lnTo>
                      <a:pt x="111" y="705"/>
                    </a:lnTo>
                    <a:lnTo>
                      <a:pt x="111" y="700"/>
                    </a:lnTo>
                    <a:lnTo>
                      <a:pt x="111" y="684"/>
                    </a:lnTo>
                    <a:lnTo>
                      <a:pt x="112" y="654"/>
                    </a:lnTo>
                    <a:lnTo>
                      <a:pt x="112" y="654"/>
                    </a:lnTo>
                    <a:lnTo>
                      <a:pt x="111" y="654"/>
                    </a:lnTo>
                    <a:lnTo>
                      <a:pt x="111" y="654"/>
                    </a:lnTo>
                    <a:lnTo>
                      <a:pt x="102" y="653"/>
                    </a:lnTo>
                    <a:lnTo>
                      <a:pt x="98" y="651"/>
                    </a:lnTo>
                    <a:lnTo>
                      <a:pt x="98" y="650"/>
                    </a:lnTo>
                    <a:lnTo>
                      <a:pt x="98" y="647"/>
                    </a:lnTo>
                    <a:lnTo>
                      <a:pt x="98" y="647"/>
                    </a:lnTo>
                    <a:lnTo>
                      <a:pt x="99" y="646"/>
                    </a:lnTo>
                    <a:lnTo>
                      <a:pt x="99" y="646"/>
                    </a:lnTo>
                    <a:lnTo>
                      <a:pt x="95" y="643"/>
                    </a:lnTo>
                    <a:lnTo>
                      <a:pt x="91" y="640"/>
                    </a:lnTo>
                    <a:lnTo>
                      <a:pt x="91" y="640"/>
                    </a:lnTo>
                    <a:lnTo>
                      <a:pt x="84" y="640"/>
                    </a:lnTo>
                    <a:lnTo>
                      <a:pt x="75" y="640"/>
                    </a:lnTo>
                    <a:lnTo>
                      <a:pt x="62" y="641"/>
                    </a:lnTo>
                    <a:lnTo>
                      <a:pt x="62" y="641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15" name="Freeform 296">
                <a:extLst>
                  <a:ext uri="{FF2B5EF4-FFF2-40B4-BE49-F238E27FC236}">
                    <a16:creationId xmlns:a16="http://schemas.microsoft.com/office/drawing/2014/main" id="{98238978-B0C2-44B8-947E-038B06E2D1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1696" y="4997430"/>
                <a:ext cx="228561" cy="225539"/>
              </a:xfrm>
              <a:custGeom>
                <a:avLst/>
                <a:gdLst/>
                <a:ahLst/>
                <a:cxnLst>
                  <a:cxn ang="0">
                    <a:pos x="137" y="76"/>
                  </a:cxn>
                  <a:cxn ang="0">
                    <a:pos x="128" y="78"/>
                  </a:cxn>
                  <a:cxn ang="0">
                    <a:pos x="123" y="79"/>
                  </a:cxn>
                  <a:cxn ang="0">
                    <a:pos x="118" y="72"/>
                  </a:cxn>
                  <a:cxn ang="0">
                    <a:pos x="116" y="62"/>
                  </a:cxn>
                  <a:cxn ang="0">
                    <a:pos x="110" y="52"/>
                  </a:cxn>
                  <a:cxn ang="0">
                    <a:pos x="106" y="48"/>
                  </a:cxn>
                  <a:cxn ang="0">
                    <a:pos x="104" y="48"/>
                  </a:cxn>
                  <a:cxn ang="0">
                    <a:pos x="100" y="49"/>
                  </a:cxn>
                  <a:cxn ang="0">
                    <a:pos x="90" y="47"/>
                  </a:cxn>
                  <a:cxn ang="0">
                    <a:pos x="84" y="47"/>
                  </a:cxn>
                  <a:cxn ang="0">
                    <a:pos x="80" y="41"/>
                  </a:cxn>
                  <a:cxn ang="0">
                    <a:pos x="81" y="34"/>
                  </a:cxn>
                  <a:cxn ang="0">
                    <a:pos x="81" y="27"/>
                  </a:cxn>
                  <a:cxn ang="0">
                    <a:pos x="79" y="17"/>
                  </a:cxn>
                  <a:cxn ang="0">
                    <a:pos x="79" y="14"/>
                  </a:cxn>
                  <a:cxn ang="0">
                    <a:pos x="80" y="12"/>
                  </a:cxn>
                  <a:cxn ang="0">
                    <a:pos x="79" y="5"/>
                  </a:cxn>
                  <a:cxn ang="0">
                    <a:pos x="76" y="7"/>
                  </a:cxn>
                  <a:cxn ang="0">
                    <a:pos x="73" y="5"/>
                  </a:cxn>
                  <a:cxn ang="0">
                    <a:pos x="64" y="1"/>
                  </a:cxn>
                  <a:cxn ang="0">
                    <a:pos x="60" y="0"/>
                  </a:cxn>
                  <a:cxn ang="0">
                    <a:pos x="46" y="1"/>
                  </a:cxn>
                  <a:cxn ang="0">
                    <a:pos x="42" y="2"/>
                  </a:cxn>
                  <a:cxn ang="0">
                    <a:pos x="33" y="2"/>
                  </a:cxn>
                  <a:cxn ang="0">
                    <a:pos x="23" y="5"/>
                  </a:cxn>
                  <a:cxn ang="0">
                    <a:pos x="15" y="12"/>
                  </a:cxn>
                  <a:cxn ang="0">
                    <a:pos x="10" y="21"/>
                  </a:cxn>
                  <a:cxn ang="0">
                    <a:pos x="9" y="34"/>
                  </a:cxn>
                  <a:cxn ang="0">
                    <a:pos x="6" y="45"/>
                  </a:cxn>
                  <a:cxn ang="0">
                    <a:pos x="0" y="45"/>
                  </a:cxn>
                  <a:cxn ang="0">
                    <a:pos x="5" y="51"/>
                  </a:cxn>
                  <a:cxn ang="0">
                    <a:pos x="16" y="64"/>
                  </a:cxn>
                  <a:cxn ang="0">
                    <a:pos x="22" y="68"/>
                  </a:cxn>
                  <a:cxn ang="0">
                    <a:pos x="30" y="75"/>
                  </a:cxn>
                  <a:cxn ang="0">
                    <a:pos x="40" y="79"/>
                  </a:cxn>
                  <a:cxn ang="0">
                    <a:pos x="46" y="79"/>
                  </a:cxn>
                  <a:cxn ang="0">
                    <a:pos x="54" y="85"/>
                  </a:cxn>
                  <a:cxn ang="0">
                    <a:pos x="57" y="88"/>
                  </a:cxn>
                  <a:cxn ang="0">
                    <a:pos x="73" y="96"/>
                  </a:cxn>
                  <a:cxn ang="0">
                    <a:pos x="87" y="103"/>
                  </a:cxn>
                  <a:cxn ang="0">
                    <a:pos x="87" y="105"/>
                  </a:cxn>
                  <a:cxn ang="0">
                    <a:pos x="81" y="112"/>
                  </a:cxn>
                  <a:cxn ang="0">
                    <a:pos x="76" y="121"/>
                  </a:cxn>
                  <a:cxn ang="0">
                    <a:pos x="76" y="125"/>
                  </a:cxn>
                  <a:cxn ang="0">
                    <a:pos x="73" y="132"/>
                  </a:cxn>
                  <a:cxn ang="0">
                    <a:pos x="70" y="135"/>
                  </a:cxn>
                  <a:cxn ang="0">
                    <a:pos x="71" y="136"/>
                  </a:cxn>
                  <a:cxn ang="0">
                    <a:pos x="81" y="138"/>
                  </a:cxn>
                  <a:cxn ang="0">
                    <a:pos x="84" y="139"/>
                  </a:cxn>
                  <a:cxn ang="0">
                    <a:pos x="91" y="139"/>
                  </a:cxn>
                  <a:cxn ang="0">
                    <a:pos x="100" y="140"/>
                  </a:cxn>
                  <a:cxn ang="0">
                    <a:pos x="104" y="140"/>
                  </a:cxn>
                  <a:cxn ang="0">
                    <a:pos x="111" y="138"/>
                  </a:cxn>
                  <a:cxn ang="0">
                    <a:pos x="114" y="138"/>
                  </a:cxn>
                  <a:cxn ang="0">
                    <a:pos x="120" y="133"/>
                  </a:cxn>
                  <a:cxn ang="0">
                    <a:pos x="127" y="131"/>
                  </a:cxn>
                  <a:cxn ang="0">
                    <a:pos x="128" y="131"/>
                  </a:cxn>
                  <a:cxn ang="0">
                    <a:pos x="133" y="122"/>
                  </a:cxn>
                  <a:cxn ang="0">
                    <a:pos x="134" y="108"/>
                  </a:cxn>
                  <a:cxn ang="0">
                    <a:pos x="135" y="101"/>
                  </a:cxn>
                  <a:cxn ang="0">
                    <a:pos x="138" y="82"/>
                  </a:cxn>
                  <a:cxn ang="0">
                    <a:pos x="137" y="76"/>
                  </a:cxn>
                </a:cxnLst>
                <a:rect l="0" t="0" r="r" b="b"/>
                <a:pathLst>
                  <a:path w="138" h="140">
                    <a:moveTo>
                      <a:pt x="137" y="76"/>
                    </a:moveTo>
                    <a:lnTo>
                      <a:pt x="137" y="76"/>
                    </a:lnTo>
                    <a:lnTo>
                      <a:pt x="133" y="76"/>
                    </a:lnTo>
                    <a:lnTo>
                      <a:pt x="128" y="78"/>
                    </a:lnTo>
                    <a:lnTo>
                      <a:pt x="123" y="79"/>
                    </a:lnTo>
                    <a:lnTo>
                      <a:pt x="123" y="79"/>
                    </a:lnTo>
                    <a:lnTo>
                      <a:pt x="121" y="78"/>
                    </a:lnTo>
                    <a:lnTo>
                      <a:pt x="118" y="72"/>
                    </a:lnTo>
                    <a:lnTo>
                      <a:pt x="116" y="62"/>
                    </a:lnTo>
                    <a:lnTo>
                      <a:pt x="116" y="62"/>
                    </a:lnTo>
                    <a:lnTo>
                      <a:pt x="113" y="57"/>
                    </a:lnTo>
                    <a:lnTo>
                      <a:pt x="110" y="52"/>
                    </a:lnTo>
                    <a:lnTo>
                      <a:pt x="107" y="49"/>
                    </a:lnTo>
                    <a:lnTo>
                      <a:pt x="106" y="48"/>
                    </a:lnTo>
                    <a:lnTo>
                      <a:pt x="104" y="48"/>
                    </a:lnTo>
                    <a:lnTo>
                      <a:pt x="104" y="48"/>
                    </a:lnTo>
                    <a:lnTo>
                      <a:pt x="101" y="49"/>
                    </a:lnTo>
                    <a:lnTo>
                      <a:pt x="100" y="49"/>
                    </a:lnTo>
                    <a:lnTo>
                      <a:pt x="96" y="48"/>
                    </a:lnTo>
                    <a:lnTo>
                      <a:pt x="90" y="47"/>
                    </a:lnTo>
                    <a:lnTo>
                      <a:pt x="90" y="47"/>
                    </a:lnTo>
                    <a:lnTo>
                      <a:pt x="84" y="47"/>
                    </a:lnTo>
                    <a:lnTo>
                      <a:pt x="81" y="44"/>
                    </a:lnTo>
                    <a:lnTo>
                      <a:pt x="80" y="41"/>
                    </a:lnTo>
                    <a:lnTo>
                      <a:pt x="81" y="34"/>
                    </a:lnTo>
                    <a:lnTo>
                      <a:pt x="81" y="34"/>
                    </a:lnTo>
                    <a:lnTo>
                      <a:pt x="83" y="30"/>
                    </a:lnTo>
                    <a:lnTo>
                      <a:pt x="81" y="27"/>
                    </a:lnTo>
                    <a:lnTo>
                      <a:pt x="80" y="21"/>
                    </a:lnTo>
                    <a:lnTo>
                      <a:pt x="79" y="17"/>
                    </a:lnTo>
                    <a:lnTo>
                      <a:pt x="79" y="15"/>
                    </a:lnTo>
                    <a:lnTo>
                      <a:pt x="79" y="14"/>
                    </a:lnTo>
                    <a:lnTo>
                      <a:pt x="79" y="14"/>
                    </a:lnTo>
                    <a:lnTo>
                      <a:pt x="80" y="12"/>
                    </a:lnTo>
                    <a:lnTo>
                      <a:pt x="81" y="11"/>
                    </a:lnTo>
                    <a:lnTo>
                      <a:pt x="79" y="5"/>
                    </a:lnTo>
                    <a:lnTo>
                      <a:pt x="79" y="5"/>
                    </a:lnTo>
                    <a:lnTo>
                      <a:pt x="76" y="7"/>
                    </a:lnTo>
                    <a:lnTo>
                      <a:pt x="76" y="7"/>
                    </a:lnTo>
                    <a:lnTo>
                      <a:pt x="73" y="5"/>
                    </a:lnTo>
                    <a:lnTo>
                      <a:pt x="69" y="4"/>
                    </a:lnTo>
                    <a:lnTo>
                      <a:pt x="64" y="1"/>
                    </a:lnTo>
                    <a:lnTo>
                      <a:pt x="60" y="0"/>
                    </a:lnTo>
                    <a:lnTo>
                      <a:pt x="60" y="0"/>
                    </a:lnTo>
                    <a:lnTo>
                      <a:pt x="50" y="0"/>
                    </a:lnTo>
                    <a:lnTo>
                      <a:pt x="46" y="1"/>
                    </a:lnTo>
                    <a:lnTo>
                      <a:pt x="42" y="2"/>
                    </a:lnTo>
                    <a:lnTo>
                      <a:pt x="42" y="2"/>
                    </a:lnTo>
                    <a:lnTo>
                      <a:pt x="37" y="2"/>
                    </a:lnTo>
                    <a:lnTo>
                      <a:pt x="33" y="2"/>
                    </a:lnTo>
                    <a:lnTo>
                      <a:pt x="27" y="4"/>
                    </a:lnTo>
                    <a:lnTo>
                      <a:pt x="23" y="5"/>
                    </a:lnTo>
                    <a:lnTo>
                      <a:pt x="23" y="5"/>
                    </a:lnTo>
                    <a:lnTo>
                      <a:pt x="15" y="12"/>
                    </a:lnTo>
                    <a:lnTo>
                      <a:pt x="10" y="17"/>
                    </a:lnTo>
                    <a:lnTo>
                      <a:pt x="10" y="21"/>
                    </a:lnTo>
                    <a:lnTo>
                      <a:pt x="10" y="21"/>
                    </a:lnTo>
                    <a:lnTo>
                      <a:pt x="9" y="34"/>
                    </a:lnTo>
                    <a:lnTo>
                      <a:pt x="7" y="41"/>
                    </a:lnTo>
                    <a:lnTo>
                      <a:pt x="6" y="45"/>
                    </a:lnTo>
                    <a:lnTo>
                      <a:pt x="6" y="45"/>
                    </a:lnTo>
                    <a:lnTo>
                      <a:pt x="0" y="45"/>
                    </a:lnTo>
                    <a:lnTo>
                      <a:pt x="0" y="45"/>
                    </a:lnTo>
                    <a:lnTo>
                      <a:pt x="5" y="51"/>
                    </a:lnTo>
                    <a:lnTo>
                      <a:pt x="10" y="57"/>
                    </a:lnTo>
                    <a:lnTo>
                      <a:pt x="16" y="64"/>
                    </a:lnTo>
                    <a:lnTo>
                      <a:pt x="22" y="68"/>
                    </a:lnTo>
                    <a:lnTo>
                      <a:pt x="22" y="68"/>
                    </a:lnTo>
                    <a:lnTo>
                      <a:pt x="27" y="72"/>
                    </a:lnTo>
                    <a:lnTo>
                      <a:pt x="30" y="75"/>
                    </a:lnTo>
                    <a:lnTo>
                      <a:pt x="34" y="78"/>
                    </a:lnTo>
                    <a:lnTo>
                      <a:pt x="40" y="79"/>
                    </a:lnTo>
                    <a:lnTo>
                      <a:pt x="40" y="79"/>
                    </a:lnTo>
                    <a:lnTo>
                      <a:pt x="46" y="79"/>
                    </a:lnTo>
                    <a:lnTo>
                      <a:pt x="51" y="82"/>
                    </a:lnTo>
                    <a:lnTo>
                      <a:pt x="54" y="85"/>
                    </a:lnTo>
                    <a:lnTo>
                      <a:pt x="57" y="88"/>
                    </a:lnTo>
                    <a:lnTo>
                      <a:pt x="57" y="88"/>
                    </a:lnTo>
                    <a:lnTo>
                      <a:pt x="63" y="92"/>
                    </a:lnTo>
                    <a:lnTo>
                      <a:pt x="73" y="96"/>
                    </a:lnTo>
                    <a:lnTo>
                      <a:pt x="83" y="99"/>
                    </a:lnTo>
                    <a:lnTo>
                      <a:pt x="87" y="103"/>
                    </a:lnTo>
                    <a:lnTo>
                      <a:pt x="87" y="103"/>
                    </a:lnTo>
                    <a:lnTo>
                      <a:pt x="87" y="105"/>
                    </a:lnTo>
                    <a:lnTo>
                      <a:pt x="87" y="106"/>
                    </a:lnTo>
                    <a:lnTo>
                      <a:pt x="81" y="112"/>
                    </a:lnTo>
                    <a:lnTo>
                      <a:pt x="77" y="118"/>
                    </a:lnTo>
                    <a:lnTo>
                      <a:pt x="76" y="121"/>
                    </a:lnTo>
                    <a:lnTo>
                      <a:pt x="76" y="125"/>
                    </a:lnTo>
                    <a:lnTo>
                      <a:pt x="76" y="125"/>
                    </a:lnTo>
                    <a:lnTo>
                      <a:pt x="74" y="129"/>
                    </a:lnTo>
                    <a:lnTo>
                      <a:pt x="73" y="132"/>
                    </a:lnTo>
                    <a:lnTo>
                      <a:pt x="70" y="133"/>
                    </a:lnTo>
                    <a:lnTo>
                      <a:pt x="70" y="135"/>
                    </a:lnTo>
                    <a:lnTo>
                      <a:pt x="70" y="135"/>
                    </a:lnTo>
                    <a:lnTo>
                      <a:pt x="71" y="136"/>
                    </a:lnTo>
                    <a:lnTo>
                      <a:pt x="76" y="138"/>
                    </a:lnTo>
                    <a:lnTo>
                      <a:pt x="81" y="138"/>
                    </a:lnTo>
                    <a:lnTo>
                      <a:pt x="84" y="139"/>
                    </a:lnTo>
                    <a:lnTo>
                      <a:pt x="84" y="139"/>
                    </a:lnTo>
                    <a:lnTo>
                      <a:pt x="88" y="139"/>
                    </a:lnTo>
                    <a:lnTo>
                      <a:pt x="91" y="139"/>
                    </a:lnTo>
                    <a:lnTo>
                      <a:pt x="96" y="139"/>
                    </a:lnTo>
                    <a:lnTo>
                      <a:pt x="100" y="140"/>
                    </a:lnTo>
                    <a:lnTo>
                      <a:pt x="100" y="140"/>
                    </a:lnTo>
                    <a:lnTo>
                      <a:pt x="104" y="140"/>
                    </a:lnTo>
                    <a:lnTo>
                      <a:pt x="107" y="139"/>
                    </a:lnTo>
                    <a:lnTo>
                      <a:pt x="111" y="138"/>
                    </a:lnTo>
                    <a:lnTo>
                      <a:pt x="114" y="138"/>
                    </a:lnTo>
                    <a:lnTo>
                      <a:pt x="114" y="138"/>
                    </a:lnTo>
                    <a:lnTo>
                      <a:pt x="117" y="136"/>
                    </a:lnTo>
                    <a:lnTo>
                      <a:pt x="120" y="133"/>
                    </a:lnTo>
                    <a:lnTo>
                      <a:pt x="123" y="132"/>
                    </a:lnTo>
                    <a:lnTo>
                      <a:pt x="127" y="131"/>
                    </a:lnTo>
                    <a:lnTo>
                      <a:pt x="127" y="131"/>
                    </a:lnTo>
                    <a:lnTo>
                      <a:pt x="128" y="131"/>
                    </a:lnTo>
                    <a:lnTo>
                      <a:pt x="130" y="128"/>
                    </a:lnTo>
                    <a:lnTo>
                      <a:pt x="133" y="122"/>
                    </a:lnTo>
                    <a:lnTo>
                      <a:pt x="134" y="113"/>
                    </a:lnTo>
                    <a:lnTo>
                      <a:pt x="134" y="108"/>
                    </a:lnTo>
                    <a:lnTo>
                      <a:pt x="134" y="108"/>
                    </a:lnTo>
                    <a:lnTo>
                      <a:pt x="135" y="101"/>
                    </a:lnTo>
                    <a:lnTo>
                      <a:pt x="137" y="91"/>
                    </a:lnTo>
                    <a:lnTo>
                      <a:pt x="138" y="82"/>
                    </a:lnTo>
                    <a:lnTo>
                      <a:pt x="138" y="79"/>
                    </a:lnTo>
                    <a:lnTo>
                      <a:pt x="137" y="76"/>
                    </a:lnTo>
                    <a:lnTo>
                      <a:pt x="137" y="76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16" name="Freeform 297">
                <a:extLst>
                  <a:ext uri="{FF2B5EF4-FFF2-40B4-BE49-F238E27FC236}">
                    <a16:creationId xmlns:a16="http://schemas.microsoft.com/office/drawing/2014/main" id="{A931D0A5-B37A-E958-E5F3-20BA0CB1A7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7231" y="4196766"/>
                <a:ext cx="84469" cy="70884"/>
              </a:xfrm>
              <a:custGeom>
                <a:avLst/>
                <a:gdLst/>
                <a:ahLst/>
                <a:cxnLst>
                  <a:cxn ang="0">
                    <a:pos x="48" y="34"/>
                  </a:cxn>
                  <a:cxn ang="0">
                    <a:pos x="48" y="34"/>
                  </a:cxn>
                  <a:cxn ang="0">
                    <a:pos x="48" y="30"/>
                  </a:cxn>
                  <a:cxn ang="0">
                    <a:pos x="51" y="24"/>
                  </a:cxn>
                  <a:cxn ang="0">
                    <a:pos x="51" y="24"/>
                  </a:cxn>
                  <a:cxn ang="0">
                    <a:pos x="43" y="14"/>
                  </a:cxn>
                  <a:cxn ang="0">
                    <a:pos x="36" y="4"/>
                  </a:cxn>
                  <a:cxn ang="0">
                    <a:pos x="36" y="4"/>
                  </a:cxn>
                  <a:cxn ang="0">
                    <a:pos x="31" y="4"/>
                  </a:cxn>
                  <a:cxn ang="0">
                    <a:pos x="27" y="4"/>
                  </a:cxn>
                  <a:cxn ang="0">
                    <a:pos x="27" y="4"/>
                  </a:cxn>
                  <a:cxn ang="0">
                    <a:pos x="24" y="3"/>
                  </a:cxn>
                  <a:cxn ang="0">
                    <a:pos x="20" y="3"/>
                  </a:cxn>
                  <a:cxn ang="0">
                    <a:pos x="16" y="2"/>
                  </a:cxn>
                  <a:cxn ang="0">
                    <a:pos x="11" y="2"/>
                  </a:cxn>
                  <a:cxn ang="0">
                    <a:pos x="11" y="2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4"/>
                  </a:cxn>
                  <a:cxn ang="0">
                    <a:pos x="1" y="7"/>
                  </a:cxn>
                  <a:cxn ang="0">
                    <a:pos x="1" y="7"/>
                  </a:cxn>
                  <a:cxn ang="0">
                    <a:pos x="0" y="10"/>
                  </a:cxn>
                  <a:cxn ang="0">
                    <a:pos x="0" y="14"/>
                  </a:cxn>
                  <a:cxn ang="0">
                    <a:pos x="1" y="17"/>
                  </a:cxn>
                  <a:cxn ang="0">
                    <a:pos x="6" y="21"/>
                  </a:cxn>
                  <a:cxn ang="0">
                    <a:pos x="6" y="21"/>
                  </a:cxn>
                  <a:cxn ang="0">
                    <a:pos x="10" y="21"/>
                  </a:cxn>
                  <a:cxn ang="0">
                    <a:pos x="11" y="21"/>
                  </a:cxn>
                  <a:cxn ang="0">
                    <a:pos x="13" y="20"/>
                  </a:cxn>
                  <a:cxn ang="0">
                    <a:pos x="16" y="19"/>
                  </a:cxn>
                  <a:cxn ang="0">
                    <a:pos x="16" y="19"/>
                  </a:cxn>
                  <a:cxn ang="0">
                    <a:pos x="17" y="20"/>
                  </a:cxn>
                  <a:cxn ang="0">
                    <a:pos x="18" y="23"/>
                  </a:cxn>
                  <a:cxn ang="0">
                    <a:pos x="20" y="24"/>
                  </a:cxn>
                  <a:cxn ang="0">
                    <a:pos x="23" y="26"/>
                  </a:cxn>
                  <a:cxn ang="0">
                    <a:pos x="23" y="26"/>
                  </a:cxn>
                  <a:cxn ang="0">
                    <a:pos x="26" y="26"/>
                  </a:cxn>
                  <a:cxn ang="0">
                    <a:pos x="30" y="29"/>
                  </a:cxn>
                  <a:cxn ang="0">
                    <a:pos x="33" y="31"/>
                  </a:cxn>
                  <a:cxn ang="0">
                    <a:pos x="34" y="36"/>
                  </a:cxn>
                  <a:cxn ang="0">
                    <a:pos x="34" y="36"/>
                  </a:cxn>
                  <a:cxn ang="0">
                    <a:pos x="34" y="39"/>
                  </a:cxn>
                  <a:cxn ang="0">
                    <a:pos x="36" y="41"/>
                  </a:cxn>
                  <a:cxn ang="0">
                    <a:pos x="38" y="43"/>
                  </a:cxn>
                  <a:cxn ang="0">
                    <a:pos x="43" y="43"/>
                  </a:cxn>
                  <a:cxn ang="0">
                    <a:pos x="43" y="43"/>
                  </a:cxn>
                  <a:cxn ang="0">
                    <a:pos x="47" y="44"/>
                  </a:cxn>
                  <a:cxn ang="0">
                    <a:pos x="47" y="44"/>
                  </a:cxn>
                  <a:cxn ang="0">
                    <a:pos x="48" y="39"/>
                  </a:cxn>
                  <a:cxn ang="0">
                    <a:pos x="48" y="34"/>
                  </a:cxn>
                  <a:cxn ang="0">
                    <a:pos x="48" y="34"/>
                  </a:cxn>
                </a:cxnLst>
                <a:rect l="0" t="0" r="r" b="b"/>
                <a:pathLst>
                  <a:path w="51" h="44">
                    <a:moveTo>
                      <a:pt x="48" y="34"/>
                    </a:moveTo>
                    <a:lnTo>
                      <a:pt x="48" y="34"/>
                    </a:lnTo>
                    <a:lnTo>
                      <a:pt x="48" y="30"/>
                    </a:lnTo>
                    <a:lnTo>
                      <a:pt x="51" y="24"/>
                    </a:lnTo>
                    <a:lnTo>
                      <a:pt x="51" y="24"/>
                    </a:lnTo>
                    <a:lnTo>
                      <a:pt x="43" y="14"/>
                    </a:lnTo>
                    <a:lnTo>
                      <a:pt x="36" y="4"/>
                    </a:lnTo>
                    <a:lnTo>
                      <a:pt x="36" y="4"/>
                    </a:lnTo>
                    <a:lnTo>
                      <a:pt x="31" y="4"/>
                    </a:lnTo>
                    <a:lnTo>
                      <a:pt x="27" y="4"/>
                    </a:lnTo>
                    <a:lnTo>
                      <a:pt x="27" y="4"/>
                    </a:lnTo>
                    <a:lnTo>
                      <a:pt x="24" y="3"/>
                    </a:lnTo>
                    <a:lnTo>
                      <a:pt x="20" y="3"/>
                    </a:lnTo>
                    <a:lnTo>
                      <a:pt x="16" y="2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4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0" y="10"/>
                    </a:lnTo>
                    <a:lnTo>
                      <a:pt x="0" y="14"/>
                    </a:lnTo>
                    <a:lnTo>
                      <a:pt x="1" y="17"/>
                    </a:lnTo>
                    <a:lnTo>
                      <a:pt x="6" y="21"/>
                    </a:lnTo>
                    <a:lnTo>
                      <a:pt x="6" y="21"/>
                    </a:lnTo>
                    <a:lnTo>
                      <a:pt x="10" y="21"/>
                    </a:lnTo>
                    <a:lnTo>
                      <a:pt x="11" y="21"/>
                    </a:lnTo>
                    <a:lnTo>
                      <a:pt x="13" y="20"/>
                    </a:lnTo>
                    <a:lnTo>
                      <a:pt x="16" y="19"/>
                    </a:lnTo>
                    <a:lnTo>
                      <a:pt x="16" y="19"/>
                    </a:lnTo>
                    <a:lnTo>
                      <a:pt x="17" y="20"/>
                    </a:lnTo>
                    <a:lnTo>
                      <a:pt x="18" y="23"/>
                    </a:lnTo>
                    <a:lnTo>
                      <a:pt x="20" y="24"/>
                    </a:lnTo>
                    <a:lnTo>
                      <a:pt x="23" y="26"/>
                    </a:lnTo>
                    <a:lnTo>
                      <a:pt x="23" y="26"/>
                    </a:lnTo>
                    <a:lnTo>
                      <a:pt x="26" y="26"/>
                    </a:lnTo>
                    <a:lnTo>
                      <a:pt x="30" y="29"/>
                    </a:lnTo>
                    <a:lnTo>
                      <a:pt x="33" y="31"/>
                    </a:lnTo>
                    <a:lnTo>
                      <a:pt x="34" y="36"/>
                    </a:lnTo>
                    <a:lnTo>
                      <a:pt x="34" y="36"/>
                    </a:lnTo>
                    <a:lnTo>
                      <a:pt x="34" y="39"/>
                    </a:lnTo>
                    <a:lnTo>
                      <a:pt x="36" y="41"/>
                    </a:lnTo>
                    <a:lnTo>
                      <a:pt x="38" y="43"/>
                    </a:lnTo>
                    <a:lnTo>
                      <a:pt x="43" y="43"/>
                    </a:lnTo>
                    <a:lnTo>
                      <a:pt x="43" y="43"/>
                    </a:lnTo>
                    <a:lnTo>
                      <a:pt x="47" y="44"/>
                    </a:lnTo>
                    <a:lnTo>
                      <a:pt x="47" y="44"/>
                    </a:lnTo>
                    <a:lnTo>
                      <a:pt x="48" y="39"/>
                    </a:lnTo>
                    <a:lnTo>
                      <a:pt x="48" y="34"/>
                    </a:lnTo>
                    <a:lnTo>
                      <a:pt x="48" y="3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17" name="Freeform 298">
                <a:extLst>
                  <a:ext uri="{FF2B5EF4-FFF2-40B4-BE49-F238E27FC236}">
                    <a16:creationId xmlns:a16="http://schemas.microsoft.com/office/drawing/2014/main" id="{70CBF2C3-6F50-F516-5991-4F64890B6E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5074" y="4233820"/>
                <a:ext cx="155687" cy="64440"/>
              </a:xfrm>
              <a:custGeom>
                <a:avLst/>
                <a:gdLst/>
                <a:ahLst/>
                <a:cxnLst>
                  <a:cxn ang="0">
                    <a:pos x="84" y="11"/>
                  </a:cxn>
                  <a:cxn ang="0">
                    <a:pos x="72" y="4"/>
                  </a:cxn>
                  <a:cxn ang="0">
                    <a:pos x="61" y="1"/>
                  </a:cxn>
                  <a:cxn ang="0">
                    <a:pos x="50" y="1"/>
                  </a:cxn>
                  <a:cxn ang="0">
                    <a:pos x="38" y="10"/>
                  </a:cxn>
                  <a:cxn ang="0">
                    <a:pos x="36" y="13"/>
                  </a:cxn>
                  <a:cxn ang="0">
                    <a:pos x="26" y="14"/>
                  </a:cxn>
                  <a:cxn ang="0">
                    <a:pos x="13" y="8"/>
                  </a:cxn>
                  <a:cxn ang="0">
                    <a:pos x="4" y="1"/>
                  </a:cxn>
                  <a:cxn ang="0">
                    <a:pos x="1" y="7"/>
                  </a:cxn>
                  <a:cxn ang="0">
                    <a:pos x="1" y="11"/>
                  </a:cxn>
                  <a:cxn ang="0">
                    <a:pos x="0" y="21"/>
                  </a:cxn>
                  <a:cxn ang="0">
                    <a:pos x="11" y="24"/>
                  </a:cxn>
                  <a:cxn ang="0">
                    <a:pos x="20" y="30"/>
                  </a:cxn>
                  <a:cxn ang="0">
                    <a:pos x="24" y="33"/>
                  </a:cxn>
                  <a:cxn ang="0">
                    <a:pos x="30" y="35"/>
                  </a:cxn>
                  <a:cxn ang="0">
                    <a:pos x="33" y="38"/>
                  </a:cxn>
                  <a:cxn ang="0">
                    <a:pos x="36" y="40"/>
                  </a:cxn>
                  <a:cxn ang="0">
                    <a:pos x="43" y="37"/>
                  </a:cxn>
                  <a:cxn ang="0">
                    <a:pos x="44" y="34"/>
                  </a:cxn>
                  <a:cxn ang="0">
                    <a:pos x="43" y="30"/>
                  </a:cxn>
                  <a:cxn ang="0">
                    <a:pos x="40" y="26"/>
                  </a:cxn>
                  <a:cxn ang="0">
                    <a:pos x="41" y="24"/>
                  </a:cxn>
                  <a:cxn ang="0">
                    <a:pos x="47" y="21"/>
                  </a:cxn>
                  <a:cxn ang="0">
                    <a:pos x="48" y="18"/>
                  </a:cxn>
                  <a:cxn ang="0">
                    <a:pos x="55" y="13"/>
                  </a:cxn>
                  <a:cxn ang="0">
                    <a:pos x="67" y="13"/>
                  </a:cxn>
                  <a:cxn ang="0">
                    <a:pos x="70" y="14"/>
                  </a:cxn>
                  <a:cxn ang="0">
                    <a:pos x="72" y="20"/>
                  </a:cxn>
                  <a:cxn ang="0">
                    <a:pos x="71" y="23"/>
                  </a:cxn>
                  <a:cxn ang="0">
                    <a:pos x="70" y="27"/>
                  </a:cxn>
                  <a:cxn ang="0">
                    <a:pos x="80" y="40"/>
                  </a:cxn>
                  <a:cxn ang="0">
                    <a:pos x="91" y="30"/>
                  </a:cxn>
                  <a:cxn ang="0">
                    <a:pos x="92" y="27"/>
                  </a:cxn>
                  <a:cxn ang="0">
                    <a:pos x="94" y="24"/>
                  </a:cxn>
                  <a:cxn ang="0">
                    <a:pos x="84" y="11"/>
                  </a:cxn>
                </a:cxnLst>
                <a:rect l="0" t="0" r="r" b="b"/>
                <a:pathLst>
                  <a:path w="94" h="40">
                    <a:moveTo>
                      <a:pt x="84" y="11"/>
                    </a:moveTo>
                    <a:lnTo>
                      <a:pt x="84" y="11"/>
                    </a:lnTo>
                    <a:lnTo>
                      <a:pt x="78" y="7"/>
                    </a:lnTo>
                    <a:lnTo>
                      <a:pt x="72" y="4"/>
                    </a:lnTo>
                    <a:lnTo>
                      <a:pt x="61" y="1"/>
                    </a:lnTo>
                    <a:lnTo>
                      <a:pt x="61" y="1"/>
                    </a:lnTo>
                    <a:lnTo>
                      <a:pt x="55" y="0"/>
                    </a:lnTo>
                    <a:lnTo>
                      <a:pt x="50" y="1"/>
                    </a:lnTo>
                    <a:lnTo>
                      <a:pt x="44" y="4"/>
                    </a:lnTo>
                    <a:lnTo>
                      <a:pt x="38" y="10"/>
                    </a:lnTo>
                    <a:lnTo>
                      <a:pt x="38" y="10"/>
                    </a:lnTo>
                    <a:lnTo>
                      <a:pt x="36" y="13"/>
                    </a:lnTo>
                    <a:lnTo>
                      <a:pt x="31" y="13"/>
                    </a:lnTo>
                    <a:lnTo>
                      <a:pt x="26" y="14"/>
                    </a:lnTo>
                    <a:lnTo>
                      <a:pt x="18" y="11"/>
                    </a:lnTo>
                    <a:lnTo>
                      <a:pt x="13" y="8"/>
                    </a:lnTo>
                    <a:lnTo>
                      <a:pt x="13" y="8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1" y="7"/>
                    </a:lnTo>
                    <a:lnTo>
                      <a:pt x="1" y="11"/>
                    </a:lnTo>
                    <a:lnTo>
                      <a:pt x="1" y="11"/>
                    </a:lnTo>
                    <a:lnTo>
                      <a:pt x="1" y="16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11" y="24"/>
                    </a:lnTo>
                    <a:lnTo>
                      <a:pt x="16" y="27"/>
                    </a:lnTo>
                    <a:lnTo>
                      <a:pt x="20" y="30"/>
                    </a:lnTo>
                    <a:lnTo>
                      <a:pt x="20" y="30"/>
                    </a:lnTo>
                    <a:lnTo>
                      <a:pt x="24" y="33"/>
                    </a:lnTo>
                    <a:lnTo>
                      <a:pt x="27" y="34"/>
                    </a:lnTo>
                    <a:lnTo>
                      <a:pt x="30" y="35"/>
                    </a:lnTo>
                    <a:lnTo>
                      <a:pt x="33" y="38"/>
                    </a:lnTo>
                    <a:lnTo>
                      <a:pt x="33" y="38"/>
                    </a:lnTo>
                    <a:lnTo>
                      <a:pt x="34" y="40"/>
                    </a:lnTo>
                    <a:lnTo>
                      <a:pt x="36" y="40"/>
                    </a:lnTo>
                    <a:lnTo>
                      <a:pt x="38" y="40"/>
                    </a:lnTo>
                    <a:lnTo>
                      <a:pt x="43" y="37"/>
                    </a:lnTo>
                    <a:lnTo>
                      <a:pt x="44" y="34"/>
                    </a:lnTo>
                    <a:lnTo>
                      <a:pt x="44" y="34"/>
                    </a:lnTo>
                    <a:lnTo>
                      <a:pt x="44" y="33"/>
                    </a:lnTo>
                    <a:lnTo>
                      <a:pt x="43" y="30"/>
                    </a:lnTo>
                    <a:lnTo>
                      <a:pt x="41" y="28"/>
                    </a:lnTo>
                    <a:lnTo>
                      <a:pt x="40" y="26"/>
                    </a:lnTo>
                    <a:lnTo>
                      <a:pt x="40" y="26"/>
                    </a:lnTo>
                    <a:lnTo>
                      <a:pt x="41" y="24"/>
                    </a:lnTo>
                    <a:lnTo>
                      <a:pt x="44" y="23"/>
                    </a:lnTo>
                    <a:lnTo>
                      <a:pt x="47" y="21"/>
                    </a:lnTo>
                    <a:lnTo>
                      <a:pt x="48" y="18"/>
                    </a:lnTo>
                    <a:lnTo>
                      <a:pt x="48" y="18"/>
                    </a:lnTo>
                    <a:lnTo>
                      <a:pt x="51" y="14"/>
                    </a:lnTo>
                    <a:lnTo>
                      <a:pt x="55" y="13"/>
                    </a:lnTo>
                    <a:lnTo>
                      <a:pt x="61" y="11"/>
                    </a:lnTo>
                    <a:lnTo>
                      <a:pt x="67" y="13"/>
                    </a:lnTo>
                    <a:lnTo>
                      <a:pt x="67" y="13"/>
                    </a:lnTo>
                    <a:lnTo>
                      <a:pt x="70" y="14"/>
                    </a:lnTo>
                    <a:lnTo>
                      <a:pt x="72" y="17"/>
                    </a:lnTo>
                    <a:lnTo>
                      <a:pt x="72" y="20"/>
                    </a:lnTo>
                    <a:lnTo>
                      <a:pt x="71" y="23"/>
                    </a:lnTo>
                    <a:lnTo>
                      <a:pt x="71" y="23"/>
                    </a:lnTo>
                    <a:lnTo>
                      <a:pt x="70" y="26"/>
                    </a:lnTo>
                    <a:lnTo>
                      <a:pt x="70" y="27"/>
                    </a:lnTo>
                    <a:lnTo>
                      <a:pt x="72" y="31"/>
                    </a:lnTo>
                    <a:lnTo>
                      <a:pt x="80" y="40"/>
                    </a:lnTo>
                    <a:lnTo>
                      <a:pt x="80" y="40"/>
                    </a:lnTo>
                    <a:lnTo>
                      <a:pt x="91" y="30"/>
                    </a:lnTo>
                    <a:lnTo>
                      <a:pt x="91" y="30"/>
                    </a:lnTo>
                    <a:lnTo>
                      <a:pt x="92" y="27"/>
                    </a:lnTo>
                    <a:lnTo>
                      <a:pt x="94" y="24"/>
                    </a:lnTo>
                    <a:lnTo>
                      <a:pt x="94" y="24"/>
                    </a:lnTo>
                    <a:lnTo>
                      <a:pt x="88" y="20"/>
                    </a:lnTo>
                    <a:lnTo>
                      <a:pt x="84" y="11"/>
                    </a:lnTo>
                    <a:lnTo>
                      <a:pt x="84" y="11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18" name="Freeform 299">
                <a:extLst>
                  <a:ext uri="{FF2B5EF4-FFF2-40B4-BE49-F238E27FC236}">
                    <a16:creationId xmlns:a16="http://schemas.microsoft.com/office/drawing/2014/main" id="{C9EA0D9C-B7FA-C395-A663-10189C9697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1073" y="4159714"/>
                <a:ext cx="316343" cy="436580"/>
              </a:xfrm>
              <a:custGeom>
                <a:avLst/>
                <a:gdLst/>
                <a:ahLst/>
                <a:cxnLst>
                  <a:cxn ang="0">
                    <a:pos x="40" y="198"/>
                  </a:cxn>
                  <a:cxn ang="0">
                    <a:pos x="53" y="207"/>
                  </a:cxn>
                  <a:cxn ang="0">
                    <a:pos x="65" y="205"/>
                  </a:cxn>
                  <a:cxn ang="0">
                    <a:pos x="74" y="218"/>
                  </a:cxn>
                  <a:cxn ang="0">
                    <a:pos x="84" y="224"/>
                  </a:cxn>
                  <a:cxn ang="0">
                    <a:pos x="90" y="234"/>
                  </a:cxn>
                  <a:cxn ang="0">
                    <a:pos x="95" y="242"/>
                  </a:cxn>
                  <a:cxn ang="0">
                    <a:pos x="117" y="241"/>
                  </a:cxn>
                  <a:cxn ang="0">
                    <a:pos x="127" y="241"/>
                  </a:cxn>
                  <a:cxn ang="0">
                    <a:pos x="142" y="246"/>
                  </a:cxn>
                  <a:cxn ang="0">
                    <a:pos x="135" y="261"/>
                  </a:cxn>
                  <a:cxn ang="0">
                    <a:pos x="142" y="269"/>
                  </a:cxn>
                  <a:cxn ang="0">
                    <a:pos x="146" y="271"/>
                  </a:cxn>
                  <a:cxn ang="0">
                    <a:pos x="152" y="238"/>
                  </a:cxn>
                  <a:cxn ang="0">
                    <a:pos x="151" y="215"/>
                  </a:cxn>
                  <a:cxn ang="0">
                    <a:pos x="145" y="197"/>
                  </a:cxn>
                  <a:cxn ang="0">
                    <a:pos x="158" y="190"/>
                  </a:cxn>
                  <a:cxn ang="0">
                    <a:pos x="149" y="182"/>
                  </a:cxn>
                  <a:cxn ang="0">
                    <a:pos x="151" y="175"/>
                  </a:cxn>
                  <a:cxn ang="0">
                    <a:pos x="183" y="173"/>
                  </a:cxn>
                  <a:cxn ang="0">
                    <a:pos x="188" y="161"/>
                  </a:cxn>
                  <a:cxn ang="0">
                    <a:pos x="188" y="150"/>
                  </a:cxn>
                  <a:cxn ang="0">
                    <a:pos x="182" y="137"/>
                  </a:cxn>
                  <a:cxn ang="0">
                    <a:pos x="185" y="107"/>
                  </a:cxn>
                  <a:cxn ang="0">
                    <a:pos x="182" y="101"/>
                  </a:cxn>
                  <a:cxn ang="0">
                    <a:pos x="155" y="101"/>
                  </a:cxn>
                  <a:cxn ang="0">
                    <a:pos x="139" y="90"/>
                  </a:cxn>
                  <a:cxn ang="0">
                    <a:pos x="109" y="89"/>
                  </a:cxn>
                  <a:cxn ang="0">
                    <a:pos x="107" y="69"/>
                  </a:cxn>
                  <a:cxn ang="0">
                    <a:pos x="100" y="59"/>
                  </a:cxn>
                  <a:cxn ang="0">
                    <a:pos x="91" y="54"/>
                  </a:cxn>
                  <a:cxn ang="0">
                    <a:pos x="97" y="36"/>
                  </a:cxn>
                  <a:cxn ang="0">
                    <a:pos x="111" y="17"/>
                  </a:cxn>
                  <a:cxn ang="0">
                    <a:pos x="119" y="12"/>
                  </a:cxn>
                  <a:cxn ang="0">
                    <a:pos x="124" y="2"/>
                  </a:cxn>
                  <a:cxn ang="0">
                    <a:pos x="111" y="7"/>
                  </a:cxn>
                  <a:cxn ang="0">
                    <a:pos x="91" y="19"/>
                  </a:cxn>
                  <a:cxn ang="0">
                    <a:pos x="77" y="22"/>
                  </a:cxn>
                  <a:cxn ang="0">
                    <a:pos x="70" y="22"/>
                  </a:cxn>
                  <a:cxn ang="0">
                    <a:pos x="54" y="36"/>
                  </a:cxn>
                  <a:cxn ang="0">
                    <a:pos x="48" y="52"/>
                  </a:cxn>
                  <a:cxn ang="0">
                    <a:pos x="31" y="70"/>
                  </a:cxn>
                  <a:cxn ang="0">
                    <a:pos x="27" y="76"/>
                  </a:cxn>
                  <a:cxn ang="0">
                    <a:pos x="24" y="94"/>
                  </a:cxn>
                  <a:cxn ang="0">
                    <a:pos x="26" y="109"/>
                  </a:cxn>
                  <a:cxn ang="0">
                    <a:pos x="24" y="124"/>
                  </a:cxn>
                  <a:cxn ang="0">
                    <a:pos x="28" y="143"/>
                  </a:cxn>
                  <a:cxn ang="0">
                    <a:pos x="16" y="161"/>
                  </a:cxn>
                  <a:cxn ang="0">
                    <a:pos x="6" y="167"/>
                  </a:cxn>
                  <a:cxn ang="0">
                    <a:pos x="0" y="174"/>
                  </a:cxn>
                  <a:cxn ang="0">
                    <a:pos x="20" y="190"/>
                  </a:cxn>
                  <a:cxn ang="0">
                    <a:pos x="30" y="197"/>
                  </a:cxn>
                </a:cxnLst>
                <a:rect l="0" t="0" r="r" b="b"/>
                <a:pathLst>
                  <a:path w="191" h="271">
                    <a:moveTo>
                      <a:pt x="30" y="197"/>
                    </a:moveTo>
                    <a:lnTo>
                      <a:pt x="30" y="197"/>
                    </a:lnTo>
                    <a:lnTo>
                      <a:pt x="33" y="198"/>
                    </a:lnTo>
                    <a:lnTo>
                      <a:pt x="37" y="200"/>
                    </a:lnTo>
                    <a:lnTo>
                      <a:pt x="40" y="198"/>
                    </a:lnTo>
                    <a:lnTo>
                      <a:pt x="41" y="197"/>
                    </a:lnTo>
                    <a:lnTo>
                      <a:pt x="41" y="197"/>
                    </a:lnTo>
                    <a:lnTo>
                      <a:pt x="43" y="197"/>
                    </a:lnTo>
                    <a:lnTo>
                      <a:pt x="45" y="198"/>
                    </a:lnTo>
                    <a:lnTo>
                      <a:pt x="53" y="207"/>
                    </a:lnTo>
                    <a:lnTo>
                      <a:pt x="53" y="207"/>
                    </a:lnTo>
                    <a:lnTo>
                      <a:pt x="54" y="207"/>
                    </a:lnTo>
                    <a:lnTo>
                      <a:pt x="54" y="207"/>
                    </a:lnTo>
                    <a:lnTo>
                      <a:pt x="61" y="205"/>
                    </a:lnTo>
                    <a:lnTo>
                      <a:pt x="65" y="205"/>
                    </a:lnTo>
                    <a:lnTo>
                      <a:pt x="67" y="207"/>
                    </a:lnTo>
                    <a:lnTo>
                      <a:pt x="67" y="207"/>
                    </a:lnTo>
                    <a:lnTo>
                      <a:pt x="70" y="210"/>
                    </a:lnTo>
                    <a:lnTo>
                      <a:pt x="71" y="214"/>
                    </a:lnTo>
                    <a:lnTo>
                      <a:pt x="74" y="218"/>
                    </a:lnTo>
                    <a:lnTo>
                      <a:pt x="75" y="219"/>
                    </a:lnTo>
                    <a:lnTo>
                      <a:pt x="77" y="219"/>
                    </a:lnTo>
                    <a:lnTo>
                      <a:pt x="77" y="219"/>
                    </a:lnTo>
                    <a:lnTo>
                      <a:pt x="81" y="221"/>
                    </a:lnTo>
                    <a:lnTo>
                      <a:pt x="84" y="224"/>
                    </a:lnTo>
                    <a:lnTo>
                      <a:pt x="87" y="227"/>
                    </a:lnTo>
                    <a:lnTo>
                      <a:pt x="87" y="229"/>
                    </a:lnTo>
                    <a:lnTo>
                      <a:pt x="87" y="229"/>
                    </a:lnTo>
                    <a:lnTo>
                      <a:pt x="88" y="232"/>
                    </a:lnTo>
                    <a:lnTo>
                      <a:pt x="90" y="234"/>
                    </a:lnTo>
                    <a:lnTo>
                      <a:pt x="92" y="237"/>
                    </a:lnTo>
                    <a:lnTo>
                      <a:pt x="92" y="239"/>
                    </a:lnTo>
                    <a:lnTo>
                      <a:pt x="92" y="239"/>
                    </a:lnTo>
                    <a:lnTo>
                      <a:pt x="94" y="242"/>
                    </a:lnTo>
                    <a:lnTo>
                      <a:pt x="95" y="242"/>
                    </a:lnTo>
                    <a:lnTo>
                      <a:pt x="101" y="244"/>
                    </a:lnTo>
                    <a:lnTo>
                      <a:pt x="108" y="244"/>
                    </a:lnTo>
                    <a:lnTo>
                      <a:pt x="111" y="242"/>
                    </a:lnTo>
                    <a:lnTo>
                      <a:pt x="111" y="242"/>
                    </a:lnTo>
                    <a:lnTo>
                      <a:pt x="117" y="241"/>
                    </a:lnTo>
                    <a:lnTo>
                      <a:pt x="118" y="241"/>
                    </a:lnTo>
                    <a:lnTo>
                      <a:pt x="121" y="241"/>
                    </a:lnTo>
                    <a:lnTo>
                      <a:pt x="121" y="241"/>
                    </a:lnTo>
                    <a:lnTo>
                      <a:pt x="124" y="242"/>
                    </a:lnTo>
                    <a:lnTo>
                      <a:pt x="127" y="241"/>
                    </a:lnTo>
                    <a:lnTo>
                      <a:pt x="129" y="241"/>
                    </a:lnTo>
                    <a:lnTo>
                      <a:pt x="132" y="241"/>
                    </a:lnTo>
                    <a:lnTo>
                      <a:pt x="132" y="241"/>
                    </a:lnTo>
                    <a:lnTo>
                      <a:pt x="139" y="244"/>
                    </a:lnTo>
                    <a:lnTo>
                      <a:pt x="142" y="246"/>
                    </a:lnTo>
                    <a:lnTo>
                      <a:pt x="144" y="248"/>
                    </a:lnTo>
                    <a:lnTo>
                      <a:pt x="144" y="251"/>
                    </a:lnTo>
                    <a:lnTo>
                      <a:pt x="144" y="251"/>
                    </a:lnTo>
                    <a:lnTo>
                      <a:pt x="138" y="256"/>
                    </a:lnTo>
                    <a:lnTo>
                      <a:pt x="135" y="261"/>
                    </a:lnTo>
                    <a:lnTo>
                      <a:pt x="135" y="264"/>
                    </a:lnTo>
                    <a:lnTo>
                      <a:pt x="135" y="264"/>
                    </a:lnTo>
                    <a:lnTo>
                      <a:pt x="137" y="265"/>
                    </a:lnTo>
                    <a:lnTo>
                      <a:pt x="139" y="266"/>
                    </a:lnTo>
                    <a:lnTo>
                      <a:pt x="142" y="269"/>
                    </a:lnTo>
                    <a:lnTo>
                      <a:pt x="145" y="271"/>
                    </a:lnTo>
                    <a:lnTo>
                      <a:pt x="145" y="271"/>
                    </a:lnTo>
                    <a:lnTo>
                      <a:pt x="145" y="271"/>
                    </a:lnTo>
                    <a:lnTo>
                      <a:pt x="145" y="271"/>
                    </a:lnTo>
                    <a:lnTo>
                      <a:pt x="146" y="271"/>
                    </a:lnTo>
                    <a:lnTo>
                      <a:pt x="148" y="268"/>
                    </a:lnTo>
                    <a:lnTo>
                      <a:pt x="149" y="262"/>
                    </a:lnTo>
                    <a:lnTo>
                      <a:pt x="152" y="249"/>
                    </a:lnTo>
                    <a:lnTo>
                      <a:pt x="152" y="249"/>
                    </a:lnTo>
                    <a:lnTo>
                      <a:pt x="152" y="238"/>
                    </a:lnTo>
                    <a:lnTo>
                      <a:pt x="155" y="228"/>
                    </a:lnTo>
                    <a:lnTo>
                      <a:pt x="155" y="228"/>
                    </a:lnTo>
                    <a:lnTo>
                      <a:pt x="155" y="224"/>
                    </a:lnTo>
                    <a:lnTo>
                      <a:pt x="154" y="221"/>
                    </a:lnTo>
                    <a:lnTo>
                      <a:pt x="151" y="215"/>
                    </a:lnTo>
                    <a:lnTo>
                      <a:pt x="146" y="208"/>
                    </a:lnTo>
                    <a:lnTo>
                      <a:pt x="145" y="205"/>
                    </a:lnTo>
                    <a:lnTo>
                      <a:pt x="145" y="201"/>
                    </a:lnTo>
                    <a:lnTo>
                      <a:pt x="145" y="201"/>
                    </a:lnTo>
                    <a:lnTo>
                      <a:pt x="145" y="197"/>
                    </a:lnTo>
                    <a:lnTo>
                      <a:pt x="148" y="195"/>
                    </a:lnTo>
                    <a:lnTo>
                      <a:pt x="151" y="194"/>
                    </a:lnTo>
                    <a:lnTo>
                      <a:pt x="155" y="192"/>
                    </a:lnTo>
                    <a:lnTo>
                      <a:pt x="155" y="192"/>
                    </a:lnTo>
                    <a:lnTo>
                      <a:pt x="158" y="190"/>
                    </a:lnTo>
                    <a:lnTo>
                      <a:pt x="156" y="188"/>
                    </a:lnTo>
                    <a:lnTo>
                      <a:pt x="152" y="187"/>
                    </a:lnTo>
                    <a:lnTo>
                      <a:pt x="152" y="187"/>
                    </a:lnTo>
                    <a:lnTo>
                      <a:pt x="151" y="185"/>
                    </a:lnTo>
                    <a:lnTo>
                      <a:pt x="149" y="182"/>
                    </a:lnTo>
                    <a:lnTo>
                      <a:pt x="148" y="180"/>
                    </a:lnTo>
                    <a:lnTo>
                      <a:pt x="148" y="177"/>
                    </a:lnTo>
                    <a:lnTo>
                      <a:pt x="148" y="177"/>
                    </a:lnTo>
                    <a:lnTo>
                      <a:pt x="149" y="177"/>
                    </a:lnTo>
                    <a:lnTo>
                      <a:pt x="151" y="175"/>
                    </a:lnTo>
                    <a:lnTo>
                      <a:pt x="158" y="175"/>
                    </a:lnTo>
                    <a:lnTo>
                      <a:pt x="172" y="175"/>
                    </a:lnTo>
                    <a:lnTo>
                      <a:pt x="172" y="175"/>
                    </a:lnTo>
                    <a:lnTo>
                      <a:pt x="178" y="175"/>
                    </a:lnTo>
                    <a:lnTo>
                      <a:pt x="183" y="173"/>
                    </a:lnTo>
                    <a:lnTo>
                      <a:pt x="191" y="170"/>
                    </a:lnTo>
                    <a:lnTo>
                      <a:pt x="191" y="170"/>
                    </a:lnTo>
                    <a:lnTo>
                      <a:pt x="191" y="167"/>
                    </a:lnTo>
                    <a:lnTo>
                      <a:pt x="189" y="164"/>
                    </a:lnTo>
                    <a:lnTo>
                      <a:pt x="188" y="161"/>
                    </a:lnTo>
                    <a:lnTo>
                      <a:pt x="188" y="161"/>
                    </a:lnTo>
                    <a:lnTo>
                      <a:pt x="185" y="158"/>
                    </a:lnTo>
                    <a:lnTo>
                      <a:pt x="185" y="155"/>
                    </a:lnTo>
                    <a:lnTo>
                      <a:pt x="186" y="153"/>
                    </a:lnTo>
                    <a:lnTo>
                      <a:pt x="188" y="150"/>
                    </a:lnTo>
                    <a:lnTo>
                      <a:pt x="188" y="150"/>
                    </a:lnTo>
                    <a:lnTo>
                      <a:pt x="189" y="147"/>
                    </a:lnTo>
                    <a:lnTo>
                      <a:pt x="188" y="144"/>
                    </a:lnTo>
                    <a:lnTo>
                      <a:pt x="182" y="137"/>
                    </a:lnTo>
                    <a:lnTo>
                      <a:pt x="182" y="137"/>
                    </a:lnTo>
                    <a:lnTo>
                      <a:pt x="181" y="134"/>
                    </a:lnTo>
                    <a:lnTo>
                      <a:pt x="179" y="131"/>
                    </a:lnTo>
                    <a:lnTo>
                      <a:pt x="181" y="124"/>
                    </a:lnTo>
                    <a:lnTo>
                      <a:pt x="182" y="116"/>
                    </a:lnTo>
                    <a:lnTo>
                      <a:pt x="185" y="107"/>
                    </a:lnTo>
                    <a:lnTo>
                      <a:pt x="185" y="107"/>
                    </a:lnTo>
                    <a:lnTo>
                      <a:pt x="186" y="106"/>
                    </a:lnTo>
                    <a:lnTo>
                      <a:pt x="186" y="103"/>
                    </a:lnTo>
                    <a:lnTo>
                      <a:pt x="183" y="103"/>
                    </a:lnTo>
                    <a:lnTo>
                      <a:pt x="182" y="101"/>
                    </a:lnTo>
                    <a:lnTo>
                      <a:pt x="174" y="101"/>
                    </a:lnTo>
                    <a:lnTo>
                      <a:pt x="166" y="103"/>
                    </a:lnTo>
                    <a:lnTo>
                      <a:pt x="166" y="103"/>
                    </a:lnTo>
                    <a:lnTo>
                      <a:pt x="161" y="103"/>
                    </a:lnTo>
                    <a:lnTo>
                      <a:pt x="155" y="101"/>
                    </a:lnTo>
                    <a:lnTo>
                      <a:pt x="149" y="97"/>
                    </a:lnTo>
                    <a:lnTo>
                      <a:pt x="144" y="93"/>
                    </a:lnTo>
                    <a:lnTo>
                      <a:pt x="144" y="93"/>
                    </a:lnTo>
                    <a:lnTo>
                      <a:pt x="142" y="90"/>
                    </a:lnTo>
                    <a:lnTo>
                      <a:pt x="139" y="90"/>
                    </a:lnTo>
                    <a:lnTo>
                      <a:pt x="134" y="89"/>
                    </a:lnTo>
                    <a:lnTo>
                      <a:pt x="117" y="90"/>
                    </a:lnTo>
                    <a:lnTo>
                      <a:pt x="117" y="90"/>
                    </a:lnTo>
                    <a:lnTo>
                      <a:pt x="112" y="90"/>
                    </a:lnTo>
                    <a:lnTo>
                      <a:pt x="109" y="89"/>
                    </a:lnTo>
                    <a:lnTo>
                      <a:pt x="108" y="86"/>
                    </a:lnTo>
                    <a:lnTo>
                      <a:pt x="107" y="83"/>
                    </a:lnTo>
                    <a:lnTo>
                      <a:pt x="105" y="76"/>
                    </a:lnTo>
                    <a:lnTo>
                      <a:pt x="107" y="69"/>
                    </a:lnTo>
                    <a:lnTo>
                      <a:pt x="107" y="69"/>
                    </a:lnTo>
                    <a:lnTo>
                      <a:pt x="105" y="66"/>
                    </a:lnTo>
                    <a:lnTo>
                      <a:pt x="104" y="63"/>
                    </a:lnTo>
                    <a:lnTo>
                      <a:pt x="101" y="62"/>
                    </a:lnTo>
                    <a:lnTo>
                      <a:pt x="100" y="59"/>
                    </a:lnTo>
                    <a:lnTo>
                      <a:pt x="100" y="59"/>
                    </a:lnTo>
                    <a:lnTo>
                      <a:pt x="98" y="56"/>
                    </a:lnTo>
                    <a:lnTo>
                      <a:pt x="97" y="56"/>
                    </a:lnTo>
                    <a:lnTo>
                      <a:pt x="92" y="56"/>
                    </a:lnTo>
                    <a:lnTo>
                      <a:pt x="92" y="56"/>
                    </a:lnTo>
                    <a:lnTo>
                      <a:pt x="91" y="54"/>
                    </a:lnTo>
                    <a:lnTo>
                      <a:pt x="91" y="53"/>
                    </a:lnTo>
                    <a:lnTo>
                      <a:pt x="94" y="47"/>
                    </a:lnTo>
                    <a:lnTo>
                      <a:pt x="94" y="47"/>
                    </a:lnTo>
                    <a:lnTo>
                      <a:pt x="97" y="43"/>
                    </a:lnTo>
                    <a:lnTo>
                      <a:pt x="97" y="36"/>
                    </a:lnTo>
                    <a:lnTo>
                      <a:pt x="97" y="36"/>
                    </a:lnTo>
                    <a:lnTo>
                      <a:pt x="98" y="32"/>
                    </a:lnTo>
                    <a:lnTo>
                      <a:pt x="102" y="27"/>
                    </a:lnTo>
                    <a:lnTo>
                      <a:pt x="111" y="17"/>
                    </a:lnTo>
                    <a:lnTo>
                      <a:pt x="111" y="17"/>
                    </a:lnTo>
                    <a:lnTo>
                      <a:pt x="112" y="16"/>
                    </a:lnTo>
                    <a:lnTo>
                      <a:pt x="115" y="15"/>
                    </a:lnTo>
                    <a:lnTo>
                      <a:pt x="115" y="15"/>
                    </a:lnTo>
                    <a:lnTo>
                      <a:pt x="117" y="13"/>
                    </a:lnTo>
                    <a:lnTo>
                      <a:pt x="119" y="12"/>
                    </a:lnTo>
                    <a:lnTo>
                      <a:pt x="119" y="12"/>
                    </a:lnTo>
                    <a:lnTo>
                      <a:pt x="124" y="10"/>
                    </a:lnTo>
                    <a:lnTo>
                      <a:pt x="127" y="7"/>
                    </a:lnTo>
                    <a:lnTo>
                      <a:pt x="127" y="5"/>
                    </a:lnTo>
                    <a:lnTo>
                      <a:pt x="124" y="2"/>
                    </a:lnTo>
                    <a:lnTo>
                      <a:pt x="124" y="2"/>
                    </a:lnTo>
                    <a:lnTo>
                      <a:pt x="121" y="0"/>
                    </a:lnTo>
                    <a:lnTo>
                      <a:pt x="119" y="2"/>
                    </a:lnTo>
                    <a:lnTo>
                      <a:pt x="115" y="5"/>
                    </a:lnTo>
                    <a:lnTo>
                      <a:pt x="111" y="7"/>
                    </a:lnTo>
                    <a:lnTo>
                      <a:pt x="105" y="10"/>
                    </a:lnTo>
                    <a:lnTo>
                      <a:pt x="105" y="10"/>
                    </a:lnTo>
                    <a:lnTo>
                      <a:pt x="101" y="12"/>
                    </a:lnTo>
                    <a:lnTo>
                      <a:pt x="98" y="13"/>
                    </a:lnTo>
                    <a:lnTo>
                      <a:pt x="91" y="19"/>
                    </a:lnTo>
                    <a:lnTo>
                      <a:pt x="91" y="19"/>
                    </a:lnTo>
                    <a:lnTo>
                      <a:pt x="87" y="19"/>
                    </a:lnTo>
                    <a:lnTo>
                      <a:pt x="82" y="20"/>
                    </a:lnTo>
                    <a:lnTo>
                      <a:pt x="78" y="20"/>
                    </a:lnTo>
                    <a:lnTo>
                      <a:pt x="77" y="22"/>
                    </a:lnTo>
                    <a:lnTo>
                      <a:pt x="77" y="23"/>
                    </a:lnTo>
                    <a:lnTo>
                      <a:pt x="77" y="23"/>
                    </a:lnTo>
                    <a:lnTo>
                      <a:pt x="77" y="25"/>
                    </a:lnTo>
                    <a:lnTo>
                      <a:pt x="74" y="25"/>
                    </a:lnTo>
                    <a:lnTo>
                      <a:pt x="70" y="22"/>
                    </a:lnTo>
                    <a:lnTo>
                      <a:pt x="70" y="22"/>
                    </a:lnTo>
                    <a:lnTo>
                      <a:pt x="65" y="23"/>
                    </a:lnTo>
                    <a:lnTo>
                      <a:pt x="60" y="26"/>
                    </a:lnTo>
                    <a:lnTo>
                      <a:pt x="55" y="32"/>
                    </a:lnTo>
                    <a:lnTo>
                      <a:pt x="54" y="36"/>
                    </a:lnTo>
                    <a:lnTo>
                      <a:pt x="54" y="36"/>
                    </a:lnTo>
                    <a:lnTo>
                      <a:pt x="55" y="43"/>
                    </a:lnTo>
                    <a:lnTo>
                      <a:pt x="53" y="47"/>
                    </a:lnTo>
                    <a:lnTo>
                      <a:pt x="48" y="52"/>
                    </a:lnTo>
                    <a:lnTo>
                      <a:pt x="48" y="52"/>
                    </a:lnTo>
                    <a:lnTo>
                      <a:pt x="44" y="56"/>
                    </a:lnTo>
                    <a:lnTo>
                      <a:pt x="40" y="60"/>
                    </a:lnTo>
                    <a:lnTo>
                      <a:pt x="33" y="70"/>
                    </a:lnTo>
                    <a:lnTo>
                      <a:pt x="33" y="70"/>
                    </a:lnTo>
                    <a:lnTo>
                      <a:pt x="31" y="70"/>
                    </a:lnTo>
                    <a:lnTo>
                      <a:pt x="30" y="70"/>
                    </a:lnTo>
                    <a:lnTo>
                      <a:pt x="30" y="70"/>
                    </a:lnTo>
                    <a:lnTo>
                      <a:pt x="28" y="73"/>
                    </a:lnTo>
                    <a:lnTo>
                      <a:pt x="27" y="76"/>
                    </a:lnTo>
                    <a:lnTo>
                      <a:pt x="27" y="76"/>
                    </a:lnTo>
                    <a:lnTo>
                      <a:pt x="16" y="86"/>
                    </a:lnTo>
                    <a:lnTo>
                      <a:pt x="16" y="86"/>
                    </a:lnTo>
                    <a:lnTo>
                      <a:pt x="21" y="91"/>
                    </a:lnTo>
                    <a:lnTo>
                      <a:pt x="21" y="91"/>
                    </a:lnTo>
                    <a:lnTo>
                      <a:pt x="24" y="94"/>
                    </a:lnTo>
                    <a:lnTo>
                      <a:pt x="24" y="99"/>
                    </a:lnTo>
                    <a:lnTo>
                      <a:pt x="24" y="101"/>
                    </a:lnTo>
                    <a:lnTo>
                      <a:pt x="24" y="103"/>
                    </a:lnTo>
                    <a:lnTo>
                      <a:pt x="24" y="103"/>
                    </a:lnTo>
                    <a:lnTo>
                      <a:pt x="26" y="109"/>
                    </a:lnTo>
                    <a:lnTo>
                      <a:pt x="26" y="110"/>
                    </a:lnTo>
                    <a:lnTo>
                      <a:pt x="24" y="113"/>
                    </a:lnTo>
                    <a:lnTo>
                      <a:pt x="24" y="113"/>
                    </a:lnTo>
                    <a:lnTo>
                      <a:pt x="24" y="117"/>
                    </a:lnTo>
                    <a:lnTo>
                      <a:pt x="24" y="124"/>
                    </a:lnTo>
                    <a:lnTo>
                      <a:pt x="26" y="133"/>
                    </a:lnTo>
                    <a:lnTo>
                      <a:pt x="27" y="137"/>
                    </a:lnTo>
                    <a:lnTo>
                      <a:pt x="27" y="137"/>
                    </a:lnTo>
                    <a:lnTo>
                      <a:pt x="28" y="140"/>
                    </a:lnTo>
                    <a:lnTo>
                      <a:pt x="28" y="143"/>
                    </a:lnTo>
                    <a:lnTo>
                      <a:pt x="24" y="151"/>
                    </a:lnTo>
                    <a:lnTo>
                      <a:pt x="24" y="151"/>
                    </a:lnTo>
                    <a:lnTo>
                      <a:pt x="21" y="155"/>
                    </a:lnTo>
                    <a:lnTo>
                      <a:pt x="18" y="158"/>
                    </a:lnTo>
                    <a:lnTo>
                      <a:pt x="16" y="161"/>
                    </a:lnTo>
                    <a:lnTo>
                      <a:pt x="11" y="161"/>
                    </a:lnTo>
                    <a:lnTo>
                      <a:pt x="11" y="161"/>
                    </a:lnTo>
                    <a:lnTo>
                      <a:pt x="8" y="163"/>
                    </a:lnTo>
                    <a:lnTo>
                      <a:pt x="7" y="164"/>
                    </a:lnTo>
                    <a:lnTo>
                      <a:pt x="6" y="167"/>
                    </a:lnTo>
                    <a:lnTo>
                      <a:pt x="4" y="171"/>
                    </a:lnTo>
                    <a:lnTo>
                      <a:pt x="3" y="173"/>
                    </a:lnTo>
                    <a:lnTo>
                      <a:pt x="3" y="173"/>
                    </a:lnTo>
                    <a:lnTo>
                      <a:pt x="1" y="173"/>
                    </a:lnTo>
                    <a:lnTo>
                      <a:pt x="0" y="174"/>
                    </a:lnTo>
                    <a:lnTo>
                      <a:pt x="0" y="178"/>
                    </a:lnTo>
                    <a:lnTo>
                      <a:pt x="0" y="178"/>
                    </a:lnTo>
                    <a:lnTo>
                      <a:pt x="10" y="187"/>
                    </a:lnTo>
                    <a:lnTo>
                      <a:pt x="16" y="188"/>
                    </a:lnTo>
                    <a:lnTo>
                      <a:pt x="20" y="190"/>
                    </a:lnTo>
                    <a:lnTo>
                      <a:pt x="20" y="190"/>
                    </a:lnTo>
                    <a:lnTo>
                      <a:pt x="21" y="191"/>
                    </a:lnTo>
                    <a:lnTo>
                      <a:pt x="24" y="192"/>
                    </a:lnTo>
                    <a:lnTo>
                      <a:pt x="30" y="197"/>
                    </a:lnTo>
                    <a:lnTo>
                      <a:pt x="30" y="19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19" name="Freeform 300">
                <a:extLst>
                  <a:ext uri="{FF2B5EF4-FFF2-40B4-BE49-F238E27FC236}">
                    <a16:creationId xmlns:a16="http://schemas.microsoft.com/office/drawing/2014/main" id="{96CE62ED-57D3-7BCE-B538-1FE7EA97D0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1166" y="4744504"/>
                <a:ext cx="322968" cy="351196"/>
              </a:xfrm>
              <a:custGeom>
                <a:avLst/>
                <a:gdLst/>
                <a:ahLst/>
                <a:cxnLst>
                  <a:cxn ang="0">
                    <a:pos x="189" y="124"/>
                  </a:cxn>
                  <a:cxn ang="0">
                    <a:pos x="183" y="111"/>
                  </a:cxn>
                  <a:cxn ang="0">
                    <a:pos x="172" y="107"/>
                  </a:cxn>
                  <a:cxn ang="0">
                    <a:pos x="153" y="100"/>
                  </a:cxn>
                  <a:cxn ang="0">
                    <a:pos x="151" y="88"/>
                  </a:cxn>
                  <a:cxn ang="0">
                    <a:pos x="153" y="84"/>
                  </a:cxn>
                  <a:cxn ang="0">
                    <a:pos x="149" y="74"/>
                  </a:cxn>
                  <a:cxn ang="0">
                    <a:pos x="143" y="63"/>
                  </a:cxn>
                  <a:cxn ang="0">
                    <a:pos x="126" y="60"/>
                  </a:cxn>
                  <a:cxn ang="0">
                    <a:pos x="121" y="54"/>
                  </a:cxn>
                  <a:cxn ang="0">
                    <a:pos x="109" y="50"/>
                  </a:cxn>
                  <a:cxn ang="0">
                    <a:pos x="102" y="47"/>
                  </a:cxn>
                  <a:cxn ang="0">
                    <a:pos x="95" y="44"/>
                  </a:cxn>
                  <a:cxn ang="0">
                    <a:pos x="75" y="33"/>
                  </a:cxn>
                  <a:cxn ang="0">
                    <a:pos x="69" y="16"/>
                  </a:cxn>
                  <a:cxn ang="0">
                    <a:pos x="71" y="0"/>
                  </a:cxn>
                  <a:cxn ang="0">
                    <a:pos x="55" y="2"/>
                  </a:cxn>
                  <a:cxn ang="0">
                    <a:pos x="37" y="10"/>
                  </a:cxn>
                  <a:cxn ang="0">
                    <a:pos x="23" y="17"/>
                  </a:cxn>
                  <a:cxn ang="0">
                    <a:pos x="8" y="20"/>
                  </a:cxn>
                  <a:cxn ang="0">
                    <a:pos x="14" y="41"/>
                  </a:cxn>
                  <a:cxn ang="0">
                    <a:pos x="10" y="50"/>
                  </a:cxn>
                  <a:cxn ang="0">
                    <a:pos x="11" y="73"/>
                  </a:cxn>
                  <a:cxn ang="0">
                    <a:pos x="7" y="83"/>
                  </a:cxn>
                  <a:cxn ang="0">
                    <a:pos x="8" y="88"/>
                  </a:cxn>
                  <a:cxn ang="0">
                    <a:pos x="4" y="100"/>
                  </a:cxn>
                  <a:cxn ang="0">
                    <a:pos x="10" y="107"/>
                  </a:cxn>
                  <a:cxn ang="0">
                    <a:pos x="1" y="120"/>
                  </a:cxn>
                  <a:cxn ang="0">
                    <a:pos x="0" y="127"/>
                  </a:cxn>
                  <a:cxn ang="0">
                    <a:pos x="7" y="134"/>
                  </a:cxn>
                  <a:cxn ang="0">
                    <a:pos x="8" y="147"/>
                  </a:cxn>
                  <a:cxn ang="0">
                    <a:pos x="14" y="155"/>
                  </a:cxn>
                  <a:cxn ang="0">
                    <a:pos x="17" y="161"/>
                  </a:cxn>
                  <a:cxn ang="0">
                    <a:pos x="14" y="172"/>
                  </a:cxn>
                  <a:cxn ang="0">
                    <a:pos x="14" y="179"/>
                  </a:cxn>
                  <a:cxn ang="0">
                    <a:pos x="21" y="188"/>
                  </a:cxn>
                  <a:cxn ang="0">
                    <a:pos x="25" y="199"/>
                  </a:cxn>
                  <a:cxn ang="0">
                    <a:pos x="30" y="218"/>
                  </a:cxn>
                  <a:cxn ang="0">
                    <a:pos x="44" y="211"/>
                  </a:cxn>
                  <a:cxn ang="0">
                    <a:pos x="58" y="201"/>
                  </a:cxn>
                  <a:cxn ang="0">
                    <a:pos x="75" y="205"/>
                  </a:cxn>
                  <a:cxn ang="0">
                    <a:pos x="85" y="214"/>
                  </a:cxn>
                  <a:cxn ang="0">
                    <a:pos x="94" y="202"/>
                  </a:cxn>
                  <a:cxn ang="0">
                    <a:pos x="115" y="202"/>
                  </a:cxn>
                  <a:cxn ang="0">
                    <a:pos x="119" y="178"/>
                  </a:cxn>
                  <a:cxn ang="0">
                    <a:pos x="132" y="162"/>
                  </a:cxn>
                  <a:cxn ang="0">
                    <a:pos x="151" y="159"/>
                  </a:cxn>
                  <a:cxn ang="0">
                    <a:pos x="169" y="157"/>
                  </a:cxn>
                  <a:cxn ang="0">
                    <a:pos x="182" y="162"/>
                  </a:cxn>
                  <a:cxn ang="0">
                    <a:pos x="190" y="159"/>
                  </a:cxn>
                  <a:cxn ang="0">
                    <a:pos x="192" y="147"/>
                  </a:cxn>
                  <a:cxn ang="0">
                    <a:pos x="195" y="131"/>
                  </a:cxn>
                </a:cxnLst>
                <a:rect l="0" t="0" r="r" b="b"/>
                <a:pathLst>
                  <a:path w="195" h="218">
                    <a:moveTo>
                      <a:pt x="195" y="131"/>
                    </a:moveTo>
                    <a:lnTo>
                      <a:pt x="195" y="131"/>
                    </a:lnTo>
                    <a:lnTo>
                      <a:pt x="192" y="127"/>
                    </a:lnTo>
                    <a:lnTo>
                      <a:pt x="189" y="124"/>
                    </a:lnTo>
                    <a:lnTo>
                      <a:pt x="186" y="120"/>
                    </a:lnTo>
                    <a:lnTo>
                      <a:pt x="185" y="115"/>
                    </a:lnTo>
                    <a:lnTo>
                      <a:pt x="185" y="115"/>
                    </a:lnTo>
                    <a:lnTo>
                      <a:pt x="183" y="111"/>
                    </a:lnTo>
                    <a:lnTo>
                      <a:pt x="182" y="108"/>
                    </a:lnTo>
                    <a:lnTo>
                      <a:pt x="178" y="107"/>
                    </a:lnTo>
                    <a:lnTo>
                      <a:pt x="172" y="107"/>
                    </a:lnTo>
                    <a:lnTo>
                      <a:pt x="172" y="107"/>
                    </a:lnTo>
                    <a:lnTo>
                      <a:pt x="165" y="107"/>
                    </a:lnTo>
                    <a:lnTo>
                      <a:pt x="159" y="105"/>
                    </a:lnTo>
                    <a:lnTo>
                      <a:pt x="155" y="103"/>
                    </a:lnTo>
                    <a:lnTo>
                      <a:pt x="153" y="100"/>
                    </a:lnTo>
                    <a:lnTo>
                      <a:pt x="153" y="100"/>
                    </a:lnTo>
                    <a:lnTo>
                      <a:pt x="152" y="95"/>
                    </a:lnTo>
                    <a:lnTo>
                      <a:pt x="151" y="91"/>
                    </a:lnTo>
                    <a:lnTo>
                      <a:pt x="151" y="88"/>
                    </a:lnTo>
                    <a:lnTo>
                      <a:pt x="152" y="85"/>
                    </a:lnTo>
                    <a:lnTo>
                      <a:pt x="152" y="85"/>
                    </a:lnTo>
                    <a:lnTo>
                      <a:pt x="153" y="85"/>
                    </a:lnTo>
                    <a:lnTo>
                      <a:pt x="153" y="84"/>
                    </a:lnTo>
                    <a:lnTo>
                      <a:pt x="152" y="81"/>
                    </a:lnTo>
                    <a:lnTo>
                      <a:pt x="151" y="77"/>
                    </a:lnTo>
                    <a:lnTo>
                      <a:pt x="149" y="74"/>
                    </a:lnTo>
                    <a:lnTo>
                      <a:pt x="149" y="74"/>
                    </a:lnTo>
                    <a:lnTo>
                      <a:pt x="149" y="70"/>
                    </a:lnTo>
                    <a:lnTo>
                      <a:pt x="148" y="67"/>
                    </a:lnTo>
                    <a:lnTo>
                      <a:pt x="143" y="63"/>
                    </a:lnTo>
                    <a:lnTo>
                      <a:pt x="143" y="63"/>
                    </a:lnTo>
                    <a:lnTo>
                      <a:pt x="139" y="61"/>
                    </a:lnTo>
                    <a:lnTo>
                      <a:pt x="133" y="61"/>
                    </a:lnTo>
                    <a:lnTo>
                      <a:pt x="128" y="61"/>
                    </a:lnTo>
                    <a:lnTo>
                      <a:pt x="126" y="60"/>
                    </a:lnTo>
                    <a:lnTo>
                      <a:pt x="126" y="58"/>
                    </a:lnTo>
                    <a:lnTo>
                      <a:pt x="126" y="58"/>
                    </a:lnTo>
                    <a:lnTo>
                      <a:pt x="125" y="56"/>
                    </a:lnTo>
                    <a:lnTo>
                      <a:pt x="121" y="54"/>
                    </a:lnTo>
                    <a:lnTo>
                      <a:pt x="112" y="53"/>
                    </a:lnTo>
                    <a:lnTo>
                      <a:pt x="112" y="53"/>
                    </a:lnTo>
                    <a:lnTo>
                      <a:pt x="111" y="51"/>
                    </a:lnTo>
                    <a:lnTo>
                      <a:pt x="109" y="50"/>
                    </a:lnTo>
                    <a:lnTo>
                      <a:pt x="108" y="47"/>
                    </a:lnTo>
                    <a:lnTo>
                      <a:pt x="106" y="47"/>
                    </a:lnTo>
                    <a:lnTo>
                      <a:pt x="106" y="47"/>
                    </a:lnTo>
                    <a:lnTo>
                      <a:pt x="102" y="47"/>
                    </a:lnTo>
                    <a:lnTo>
                      <a:pt x="101" y="46"/>
                    </a:lnTo>
                    <a:lnTo>
                      <a:pt x="98" y="44"/>
                    </a:lnTo>
                    <a:lnTo>
                      <a:pt x="95" y="44"/>
                    </a:lnTo>
                    <a:lnTo>
                      <a:pt x="95" y="44"/>
                    </a:lnTo>
                    <a:lnTo>
                      <a:pt x="89" y="44"/>
                    </a:lnTo>
                    <a:lnTo>
                      <a:pt x="85" y="43"/>
                    </a:lnTo>
                    <a:lnTo>
                      <a:pt x="81" y="39"/>
                    </a:lnTo>
                    <a:lnTo>
                      <a:pt x="75" y="33"/>
                    </a:lnTo>
                    <a:lnTo>
                      <a:pt x="75" y="33"/>
                    </a:lnTo>
                    <a:lnTo>
                      <a:pt x="72" y="30"/>
                    </a:lnTo>
                    <a:lnTo>
                      <a:pt x="71" y="26"/>
                    </a:lnTo>
                    <a:lnTo>
                      <a:pt x="69" y="16"/>
                    </a:lnTo>
                    <a:lnTo>
                      <a:pt x="69" y="7"/>
                    </a:lnTo>
                    <a:lnTo>
                      <a:pt x="71" y="2"/>
                    </a:lnTo>
                    <a:lnTo>
                      <a:pt x="71" y="2"/>
                    </a:lnTo>
                    <a:lnTo>
                      <a:pt x="71" y="0"/>
                    </a:lnTo>
                    <a:lnTo>
                      <a:pt x="69" y="0"/>
                    </a:lnTo>
                    <a:lnTo>
                      <a:pt x="65" y="0"/>
                    </a:lnTo>
                    <a:lnTo>
                      <a:pt x="55" y="2"/>
                    </a:lnTo>
                    <a:lnTo>
                      <a:pt x="55" y="2"/>
                    </a:lnTo>
                    <a:lnTo>
                      <a:pt x="51" y="2"/>
                    </a:lnTo>
                    <a:lnTo>
                      <a:pt x="45" y="4"/>
                    </a:lnTo>
                    <a:lnTo>
                      <a:pt x="37" y="10"/>
                    </a:lnTo>
                    <a:lnTo>
                      <a:pt x="37" y="10"/>
                    </a:lnTo>
                    <a:lnTo>
                      <a:pt x="28" y="13"/>
                    </a:lnTo>
                    <a:lnTo>
                      <a:pt x="25" y="14"/>
                    </a:lnTo>
                    <a:lnTo>
                      <a:pt x="23" y="17"/>
                    </a:lnTo>
                    <a:lnTo>
                      <a:pt x="23" y="17"/>
                    </a:lnTo>
                    <a:lnTo>
                      <a:pt x="20" y="19"/>
                    </a:lnTo>
                    <a:lnTo>
                      <a:pt x="17" y="20"/>
                    </a:lnTo>
                    <a:lnTo>
                      <a:pt x="13" y="20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14" y="41"/>
                    </a:lnTo>
                    <a:lnTo>
                      <a:pt x="14" y="41"/>
                    </a:lnTo>
                    <a:lnTo>
                      <a:pt x="14" y="44"/>
                    </a:lnTo>
                    <a:lnTo>
                      <a:pt x="14" y="47"/>
                    </a:lnTo>
                    <a:lnTo>
                      <a:pt x="10" y="50"/>
                    </a:lnTo>
                    <a:lnTo>
                      <a:pt x="10" y="50"/>
                    </a:lnTo>
                    <a:lnTo>
                      <a:pt x="10" y="54"/>
                    </a:lnTo>
                    <a:lnTo>
                      <a:pt x="10" y="60"/>
                    </a:lnTo>
                    <a:lnTo>
                      <a:pt x="11" y="73"/>
                    </a:lnTo>
                    <a:lnTo>
                      <a:pt x="11" y="73"/>
                    </a:lnTo>
                    <a:lnTo>
                      <a:pt x="11" y="76"/>
                    </a:lnTo>
                    <a:lnTo>
                      <a:pt x="8" y="80"/>
                    </a:lnTo>
                    <a:lnTo>
                      <a:pt x="7" y="83"/>
                    </a:lnTo>
                    <a:lnTo>
                      <a:pt x="7" y="84"/>
                    </a:lnTo>
                    <a:lnTo>
                      <a:pt x="8" y="85"/>
                    </a:lnTo>
                    <a:lnTo>
                      <a:pt x="8" y="85"/>
                    </a:lnTo>
                    <a:lnTo>
                      <a:pt x="8" y="88"/>
                    </a:lnTo>
                    <a:lnTo>
                      <a:pt x="7" y="93"/>
                    </a:lnTo>
                    <a:lnTo>
                      <a:pt x="5" y="95"/>
                    </a:lnTo>
                    <a:lnTo>
                      <a:pt x="4" y="100"/>
                    </a:lnTo>
                    <a:lnTo>
                      <a:pt x="4" y="100"/>
                    </a:lnTo>
                    <a:lnTo>
                      <a:pt x="5" y="103"/>
                    </a:lnTo>
                    <a:lnTo>
                      <a:pt x="7" y="104"/>
                    </a:lnTo>
                    <a:lnTo>
                      <a:pt x="10" y="105"/>
                    </a:lnTo>
                    <a:lnTo>
                      <a:pt x="10" y="107"/>
                    </a:lnTo>
                    <a:lnTo>
                      <a:pt x="10" y="107"/>
                    </a:lnTo>
                    <a:lnTo>
                      <a:pt x="10" y="110"/>
                    </a:lnTo>
                    <a:lnTo>
                      <a:pt x="7" y="114"/>
                    </a:lnTo>
                    <a:lnTo>
                      <a:pt x="1" y="120"/>
                    </a:lnTo>
                    <a:lnTo>
                      <a:pt x="1" y="120"/>
                    </a:lnTo>
                    <a:lnTo>
                      <a:pt x="0" y="122"/>
                    </a:lnTo>
                    <a:lnTo>
                      <a:pt x="0" y="127"/>
                    </a:lnTo>
                    <a:lnTo>
                      <a:pt x="0" y="127"/>
                    </a:lnTo>
                    <a:lnTo>
                      <a:pt x="3" y="130"/>
                    </a:lnTo>
                    <a:lnTo>
                      <a:pt x="4" y="131"/>
                    </a:lnTo>
                    <a:lnTo>
                      <a:pt x="7" y="134"/>
                    </a:lnTo>
                    <a:lnTo>
                      <a:pt x="7" y="134"/>
                    </a:lnTo>
                    <a:lnTo>
                      <a:pt x="8" y="135"/>
                    </a:lnTo>
                    <a:lnTo>
                      <a:pt x="8" y="138"/>
                    </a:lnTo>
                    <a:lnTo>
                      <a:pt x="8" y="142"/>
                    </a:lnTo>
                    <a:lnTo>
                      <a:pt x="8" y="147"/>
                    </a:lnTo>
                    <a:lnTo>
                      <a:pt x="10" y="150"/>
                    </a:lnTo>
                    <a:lnTo>
                      <a:pt x="11" y="151"/>
                    </a:lnTo>
                    <a:lnTo>
                      <a:pt x="11" y="151"/>
                    </a:lnTo>
                    <a:lnTo>
                      <a:pt x="14" y="155"/>
                    </a:lnTo>
                    <a:lnTo>
                      <a:pt x="17" y="157"/>
                    </a:lnTo>
                    <a:lnTo>
                      <a:pt x="18" y="158"/>
                    </a:lnTo>
                    <a:lnTo>
                      <a:pt x="17" y="161"/>
                    </a:lnTo>
                    <a:lnTo>
                      <a:pt x="17" y="161"/>
                    </a:lnTo>
                    <a:lnTo>
                      <a:pt x="15" y="162"/>
                    </a:lnTo>
                    <a:lnTo>
                      <a:pt x="15" y="167"/>
                    </a:lnTo>
                    <a:lnTo>
                      <a:pt x="15" y="169"/>
                    </a:lnTo>
                    <a:lnTo>
                      <a:pt x="14" y="172"/>
                    </a:lnTo>
                    <a:lnTo>
                      <a:pt x="14" y="172"/>
                    </a:lnTo>
                    <a:lnTo>
                      <a:pt x="13" y="174"/>
                    </a:lnTo>
                    <a:lnTo>
                      <a:pt x="13" y="175"/>
                    </a:lnTo>
                    <a:lnTo>
                      <a:pt x="14" y="179"/>
                    </a:lnTo>
                    <a:lnTo>
                      <a:pt x="17" y="182"/>
                    </a:lnTo>
                    <a:lnTo>
                      <a:pt x="20" y="185"/>
                    </a:lnTo>
                    <a:lnTo>
                      <a:pt x="20" y="185"/>
                    </a:lnTo>
                    <a:lnTo>
                      <a:pt x="21" y="188"/>
                    </a:lnTo>
                    <a:lnTo>
                      <a:pt x="23" y="191"/>
                    </a:lnTo>
                    <a:lnTo>
                      <a:pt x="23" y="196"/>
                    </a:lnTo>
                    <a:lnTo>
                      <a:pt x="25" y="199"/>
                    </a:lnTo>
                    <a:lnTo>
                      <a:pt x="25" y="199"/>
                    </a:lnTo>
                    <a:lnTo>
                      <a:pt x="27" y="204"/>
                    </a:lnTo>
                    <a:lnTo>
                      <a:pt x="28" y="209"/>
                    </a:lnTo>
                    <a:lnTo>
                      <a:pt x="30" y="218"/>
                    </a:lnTo>
                    <a:lnTo>
                      <a:pt x="30" y="218"/>
                    </a:lnTo>
                    <a:lnTo>
                      <a:pt x="30" y="218"/>
                    </a:lnTo>
                    <a:lnTo>
                      <a:pt x="32" y="218"/>
                    </a:lnTo>
                    <a:lnTo>
                      <a:pt x="38" y="215"/>
                    </a:lnTo>
                    <a:lnTo>
                      <a:pt x="44" y="211"/>
                    </a:lnTo>
                    <a:lnTo>
                      <a:pt x="51" y="205"/>
                    </a:lnTo>
                    <a:lnTo>
                      <a:pt x="51" y="205"/>
                    </a:lnTo>
                    <a:lnTo>
                      <a:pt x="55" y="201"/>
                    </a:lnTo>
                    <a:lnTo>
                      <a:pt x="58" y="201"/>
                    </a:lnTo>
                    <a:lnTo>
                      <a:pt x="61" y="202"/>
                    </a:lnTo>
                    <a:lnTo>
                      <a:pt x="65" y="204"/>
                    </a:lnTo>
                    <a:lnTo>
                      <a:pt x="65" y="204"/>
                    </a:lnTo>
                    <a:lnTo>
                      <a:pt x="75" y="205"/>
                    </a:lnTo>
                    <a:lnTo>
                      <a:pt x="81" y="208"/>
                    </a:lnTo>
                    <a:lnTo>
                      <a:pt x="84" y="212"/>
                    </a:lnTo>
                    <a:lnTo>
                      <a:pt x="84" y="212"/>
                    </a:lnTo>
                    <a:lnTo>
                      <a:pt x="85" y="214"/>
                    </a:lnTo>
                    <a:lnTo>
                      <a:pt x="87" y="214"/>
                    </a:lnTo>
                    <a:lnTo>
                      <a:pt x="88" y="211"/>
                    </a:lnTo>
                    <a:lnTo>
                      <a:pt x="94" y="202"/>
                    </a:lnTo>
                    <a:lnTo>
                      <a:pt x="94" y="202"/>
                    </a:lnTo>
                    <a:lnTo>
                      <a:pt x="96" y="201"/>
                    </a:lnTo>
                    <a:lnTo>
                      <a:pt x="104" y="201"/>
                    </a:lnTo>
                    <a:lnTo>
                      <a:pt x="115" y="202"/>
                    </a:lnTo>
                    <a:lnTo>
                      <a:pt x="115" y="202"/>
                    </a:lnTo>
                    <a:lnTo>
                      <a:pt x="116" y="198"/>
                    </a:lnTo>
                    <a:lnTo>
                      <a:pt x="118" y="191"/>
                    </a:lnTo>
                    <a:lnTo>
                      <a:pt x="119" y="178"/>
                    </a:lnTo>
                    <a:lnTo>
                      <a:pt x="119" y="178"/>
                    </a:lnTo>
                    <a:lnTo>
                      <a:pt x="119" y="174"/>
                    </a:lnTo>
                    <a:lnTo>
                      <a:pt x="124" y="169"/>
                    </a:lnTo>
                    <a:lnTo>
                      <a:pt x="132" y="162"/>
                    </a:lnTo>
                    <a:lnTo>
                      <a:pt x="132" y="162"/>
                    </a:lnTo>
                    <a:lnTo>
                      <a:pt x="136" y="161"/>
                    </a:lnTo>
                    <a:lnTo>
                      <a:pt x="142" y="159"/>
                    </a:lnTo>
                    <a:lnTo>
                      <a:pt x="146" y="159"/>
                    </a:lnTo>
                    <a:lnTo>
                      <a:pt x="151" y="159"/>
                    </a:lnTo>
                    <a:lnTo>
                      <a:pt x="151" y="159"/>
                    </a:lnTo>
                    <a:lnTo>
                      <a:pt x="155" y="158"/>
                    </a:lnTo>
                    <a:lnTo>
                      <a:pt x="159" y="157"/>
                    </a:lnTo>
                    <a:lnTo>
                      <a:pt x="169" y="157"/>
                    </a:lnTo>
                    <a:lnTo>
                      <a:pt x="169" y="157"/>
                    </a:lnTo>
                    <a:lnTo>
                      <a:pt x="173" y="158"/>
                    </a:lnTo>
                    <a:lnTo>
                      <a:pt x="178" y="161"/>
                    </a:lnTo>
                    <a:lnTo>
                      <a:pt x="182" y="162"/>
                    </a:lnTo>
                    <a:lnTo>
                      <a:pt x="185" y="164"/>
                    </a:lnTo>
                    <a:lnTo>
                      <a:pt x="185" y="164"/>
                    </a:lnTo>
                    <a:lnTo>
                      <a:pt x="188" y="162"/>
                    </a:lnTo>
                    <a:lnTo>
                      <a:pt x="190" y="159"/>
                    </a:lnTo>
                    <a:lnTo>
                      <a:pt x="192" y="157"/>
                    </a:lnTo>
                    <a:lnTo>
                      <a:pt x="192" y="152"/>
                    </a:lnTo>
                    <a:lnTo>
                      <a:pt x="192" y="152"/>
                    </a:lnTo>
                    <a:lnTo>
                      <a:pt x="192" y="147"/>
                    </a:lnTo>
                    <a:lnTo>
                      <a:pt x="193" y="142"/>
                    </a:lnTo>
                    <a:lnTo>
                      <a:pt x="195" y="137"/>
                    </a:lnTo>
                    <a:lnTo>
                      <a:pt x="195" y="131"/>
                    </a:lnTo>
                    <a:lnTo>
                      <a:pt x="195" y="131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20" name="Freeform 301">
                <a:extLst>
                  <a:ext uri="{FF2B5EF4-FFF2-40B4-BE49-F238E27FC236}">
                    <a16:creationId xmlns:a16="http://schemas.microsoft.com/office/drawing/2014/main" id="{DD1666C3-1A59-FE84-5A4E-D097BEA3F9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8136" y="4489967"/>
                <a:ext cx="336218" cy="483298"/>
              </a:xfrm>
              <a:custGeom>
                <a:avLst/>
                <a:gdLst/>
                <a:ahLst/>
                <a:cxnLst>
                  <a:cxn ang="0">
                    <a:pos x="189" y="285"/>
                  </a:cxn>
                  <a:cxn ang="0">
                    <a:pos x="196" y="272"/>
                  </a:cxn>
                  <a:cxn ang="0">
                    <a:pos x="199" y="263"/>
                  </a:cxn>
                  <a:cxn ang="0">
                    <a:pos x="193" y="258"/>
                  </a:cxn>
                  <a:cxn ang="0">
                    <a:pos x="197" y="243"/>
                  </a:cxn>
                  <a:cxn ang="0">
                    <a:pos x="197" y="238"/>
                  </a:cxn>
                  <a:cxn ang="0">
                    <a:pos x="199" y="218"/>
                  </a:cxn>
                  <a:cxn ang="0">
                    <a:pos x="203" y="205"/>
                  </a:cxn>
                  <a:cxn ang="0">
                    <a:pos x="192" y="177"/>
                  </a:cxn>
                  <a:cxn ang="0">
                    <a:pos x="177" y="178"/>
                  </a:cxn>
                  <a:cxn ang="0">
                    <a:pos x="173" y="157"/>
                  </a:cxn>
                  <a:cxn ang="0">
                    <a:pos x="167" y="155"/>
                  </a:cxn>
                  <a:cxn ang="0">
                    <a:pos x="159" y="161"/>
                  </a:cxn>
                  <a:cxn ang="0">
                    <a:pos x="145" y="160"/>
                  </a:cxn>
                  <a:cxn ang="0">
                    <a:pos x="140" y="151"/>
                  </a:cxn>
                  <a:cxn ang="0">
                    <a:pos x="132" y="148"/>
                  </a:cxn>
                  <a:cxn ang="0">
                    <a:pos x="130" y="138"/>
                  </a:cxn>
                  <a:cxn ang="0">
                    <a:pos x="120" y="121"/>
                  </a:cxn>
                  <a:cxn ang="0">
                    <a:pos x="122" y="113"/>
                  </a:cxn>
                  <a:cxn ang="0">
                    <a:pos x="126" y="106"/>
                  </a:cxn>
                  <a:cxn ang="0">
                    <a:pos x="130" y="98"/>
                  </a:cxn>
                  <a:cxn ang="0">
                    <a:pos x="136" y="84"/>
                  </a:cxn>
                  <a:cxn ang="0">
                    <a:pos x="145" y="77"/>
                  </a:cxn>
                  <a:cxn ang="0">
                    <a:pos x="160" y="70"/>
                  </a:cxn>
                  <a:cxn ang="0">
                    <a:pos x="173" y="66"/>
                  </a:cxn>
                  <a:cxn ang="0">
                    <a:pos x="180" y="64"/>
                  </a:cxn>
                  <a:cxn ang="0">
                    <a:pos x="173" y="59"/>
                  </a:cxn>
                  <a:cxn ang="0">
                    <a:pos x="182" y="46"/>
                  </a:cxn>
                  <a:cxn ang="0">
                    <a:pos x="170" y="36"/>
                  </a:cxn>
                  <a:cxn ang="0">
                    <a:pos x="162" y="37"/>
                  </a:cxn>
                  <a:cxn ang="0">
                    <a:pos x="155" y="36"/>
                  </a:cxn>
                  <a:cxn ang="0">
                    <a:pos x="139" y="39"/>
                  </a:cxn>
                  <a:cxn ang="0">
                    <a:pos x="130" y="34"/>
                  </a:cxn>
                  <a:cxn ang="0">
                    <a:pos x="125" y="24"/>
                  </a:cxn>
                  <a:cxn ang="0">
                    <a:pos x="119" y="16"/>
                  </a:cxn>
                  <a:cxn ang="0">
                    <a:pos x="112" y="13"/>
                  </a:cxn>
                  <a:cxn ang="0">
                    <a:pos x="105" y="2"/>
                  </a:cxn>
                  <a:cxn ang="0">
                    <a:pos x="92" y="2"/>
                  </a:cxn>
                  <a:cxn ang="0">
                    <a:pos x="95" y="13"/>
                  </a:cxn>
                  <a:cxn ang="0">
                    <a:pos x="86" y="30"/>
                  </a:cxn>
                  <a:cxn ang="0">
                    <a:pos x="71" y="41"/>
                  </a:cxn>
                  <a:cxn ang="0">
                    <a:pos x="52" y="49"/>
                  </a:cxn>
                  <a:cxn ang="0">
                    <a:pos x="41" y="73"/>
                  </a:cxn>
                  <a:cxn ang="0">
                    <a:pos x="29" y="73"/>
                  </a:cxn>
                  <a:cxn ang="0">
                    <a:pos x="19" y="71"/>
                  </a:cxn>
                  <a:cxn ang="0">
                    <a:pos x="14" y="66"/>
                  </a:cxn>
                  <a:cxn ang="0">
                    <a:pos x="17" y="59"/>
                  </a:cxn>
                  <a:cxn ang="0">
                    <a:pos x="7" y="59"/>
                  </a:cxn>
                  <a:cxn ang="0">
                    <a:pos x="0" y="73"/>
                  </a:cxn>
                  <a:cxn ang="0">
                    <a:pos x="7" y="91"/>
                  </a:cxn>
                  <a:cxn ang="0">
                    <a:pos x="1" y="94"/>
                  </a:cxn>
                  <a:cxn ang="0">
                    <a:pos x="19" y="107"/>
                  </a:cxn>
                  <a:cxn ang="0">
                    <a:pos x="31" y="124"/>
                  </a:cxn>
                  <a:cxn ang="0">
                    <a:pos x="41" y="138"/>
                  </a:cxn>
                  <a:cxn ang="0">
                    <a:pos x="65" y="192"/>
                  </a:cxn>
                  <a:cxn ang="0">
                    <a:pos x="79" y="215"/>
                  </a:cxn>
                  <a:cxn ang="0">
                    <a:pos x="81" y="225"/>
                  </a:cxn>
                  <a:cxn ang="0">
                    <a:pos x="86" y="236"/>
                  </a:cxn>
                  <a:cxn ang="0">
                    <a:pos x="112" y="255"/>
                  </a:cxn>
                  <a:cxn ang="0">
                    <a:pos x="159" y="283"/>
                  </a:cxn>
                  <a:cxn ang="0">
                    <a:pos x="177" y="298"/>
                  </a:cxn>
                  <a:cxn ang="0">
                    <a:pos x="182" y="298"/>
                  </a:cxn>
                  <a:cxn ang="0">
                    <a:pos x="189" y="285"/>
                  </a:cxn>
                </a:cxnLst>
                <a:rect l="0" t="0" r="r" b="b"/>
                <a:pathLst>
                  <a:path w="203" h="300">
                    <a:moveTo>
                      <a:pt x="189" y="285"/>
                    </a:moveTo>
                    <a:lnTo>
                      <a:pt x="189" y="285"/>
                    </a:lnTo>
                    <a:lnTo>
                      <a:pt x="189" y="285"/>
                    </a:lnTo>
                    <a:lnTo>
                      <a:pt x="189" y="285"/>
                    </a:lnTo>
                    <a:lnTo>
                      <a:pt x="189" y="280"/>
                    </a:lnTo>
                    <a:lnTo>
                      <a:pt x="190" y="278"/>
                    </a:lnTo>
                    <a:lnTo>
                      <a:pt x="190" y="278"/>
                    </a:lnTo>
                    <a:lnTo>
                      <a:pt x="196" y="272"/>
                    </a:lnTo>
                    <a:lnTo>
                      <a:pt x="199" y="268"/>
                    </a:lnTo>
                    <a:lnTo>
                      <a:pt x="199" y="265"/>
                    </a:lnTo>
                    <a:lnTo>
                      <a:pt x="199" y="265"/>
                    </a:lnTo>
                    <a:lnTo>
                      <a:pt x="199" y="263"/>
                    </a:lnTo>
                    <a:lnTo>
                      <a:pt x="196" y="262"/>
                    </a:lnTo>
                    <a:lnTo>
                      <a:pt x="194" y="261"/>
                    </a:lnTo>
                    <a:lnTo>
                      <a:pt x="193" y="258"/>
                    </a:lnTo>
                    <a:lnTo>
                      <a:pt x="193" y="258"/>
                    </a:lnTo>
                    <a:lnTo>
                      <a:pt x="194" y="253"/>
                    </a:lnTo>
                    <a:lnTo>
                      <a:pt x="196" y="251"/>
                    </a:lnTo>
                    <a:lnTo>
                      <a:pt x="197" y="246"/>
                    </a:lnTo>
                    <a:lnTo>
                      <a:pt x="197" y="243"/>
                    </a:lnTo>
                    <a:lnTo>
                      <a:pt x="197" y="243"/>
                    </a:lnTo>
                    <a:lnTo>
                      <a:pt x="196" y="242"/>
                    </a:lnTo>
                    <a:lnTo>
                      <a:pt x="196" y="241"/>
                    </a:lnTo>
                    <a:lnTo>
                      <a:pt x="197" y="238"/>
                    </a:lnTo>
                    <a:lnTo>
                      <a:pt x="200" y="234"/>
                    </a:lnTo>
                    <a:lnTo>
                      <a:pt x="200" y="231"/>
                    </a:lnTo>
                    <a:lnTo>
                      <a:pt x="200" y="231"/>
                    </a:lnTo>
                    <a:lnTo>
                      <a:pt x="199" y="218"/>
                    </a:lnTo>
                    <a:lnTo>
                      <a:pt x="199" y="212"/>
                    </a:lnTo>
                    <a:lnTo>
                      <a:pt x="199" y="208"/>
                    </a:lnTo>
                    <a:lnTo>
                      <a:pt x="199" y="208"/>
                    </a:lnTo>
                    <a:lnTo>
                      <a:pt x="203" y="205"/>
                    </a:lnTo>
                    <a:lnTo>
                      <a:pt x="203" y="202"/>
                    </a:lnTo>
                    <a:lnTo>
                      <a:pt x="203" y="199"/>
                    </a:lnTo>
                    <a:lnTo>
                      <a:pt x="203" y="199"/>
                    </a:lnTo>
                    <a:lnTo>
                      <a:pt x="192" y="177"/>
                    </a:lnTo>
                    <a:lnTo>
                      <a:pt x="192" y="177"/>
                    </a:lnTo>
                    <a:lnTo>
                      <a:pt x="184" y="177"/>
                    </a:lnTo>
                    <a:lnTo>
                      <a:pt x="177" y="178"/>
                    </a:lnTo>
                    <a:lnTo>
                      <a:pt x="177" y="178"/>
                    </a:lnTo>
                    <a:lnTo>
                      <a:pt x="175" y="178"/>
                    </a:lnTo>
                    <a:lnTo>
                      <a:pt x="175" y="175"/>
                    </a:lnTo>
                    <a:lnTo>
                      <a:pt x="173" y="170"/>
                    </a:lnTo>
                    <a:lnTo>
                      <a:pt x="173" y="157"/>
                    </a:lnTo>
                    <a:lnTo>
                      <a:pt x="173" y="157"/>
                    </a:lnTo>
                    <a:lnTo>
                      <a:pt x="172" y="154"/>
                    </a:lnTo>
                    <a:lnTo>
                      <a:pt x="170" y="154"/>
                    </a:lnTo>
                    <a:lnTo>
                      <a:pt x="167" y="155"/>
                    </a:lnTo>
                    <a:lnTo>
                      <a:pt x="166" y="158"/>
                    </a:lnTo>
                    <a:lnTo>
                      <a:pt x="166" y="158"/>
                    </a:lnTo>
                    <a:lnTo>
                      <a:pt x="163" y="160"/>
                    </a:lnTo>
                    <a:lnTo>
                      <a:pt x="159" y="161"/>
                    </a:lnTo>
                    <a:lnTo>
                      <a:pt x="149" y="161"/>
                    </a:lnTo>
                    <a:lnTo>
                      <a:pt x="149" y="161"/>
                    </a:lnTo>
                    <a:lnTo>
                      <a:pt x="146" y="160"/>
                    </a:lnTo>
                    <a:lnTo>
                      <a:pt x="145" y="160"/>
                    </a:lnTo>
                    <a:lnTo>
                      <a:pt x="143" y="155"/>
                    </a:lnTo>
                    <a:lnTo>
                      <a:pt x="142" y="152"/>
                    </a:lnTo>
                    <a:lnTo>
                      <a:pt x="142" y="151"/>
                    </a:lnTo>
                    <a:lnTo>
                      <a:pt x="140" y="151"/>
                    </a:lnTo>
                    <a:lnTo>
                      <a:pt x="140" y="151"/>
                    </a:lnTo>
                    <a:lnTo>
                      <a:pt x="138" y="151"/>
                    </a:lnTo>
                    <a:lnTo>
                      <a:pt x="135" y="150"/>
                    </a:lnTo>
                    <a:lnTo>
                      <a:pt x="132" y="148"/>
                    </a:lnTo>
                    <a:lnTo>
                      <a:pt x="132" y="145"/>
                    </a:lnTo>
                    <a:lnTo>
                      <a:pt x="132" y="145"/>
                    </a:lnTo>
                    <a:lnTo>
                      <a:pt x="132" y="142"/>
                    </a:lnTo>
                    <a:lnTo>
                      <a:pt x="130" y="138"/>
                    </a:lnTo>
                    <a:lnTo>
                      <a:pt x="126" y="131"/>
                    </a:lnTo>
                    <a:lnTo>
                      <a:pt x="126" y="131"/>
                    </a:lnTo>
                    <a:lnTo>
                      <a:pt x="120" y="124"/>
                    </a:lnTo>
                    <a:lnTo>
                      <a:pt x="120" y="121"/>
                    </a:lnTo>
                    <a:lnTo>
                      <a:pt x="122" y="118"/>
                    </a:lnTo>
                    <a:lnTo>
                      <a:pt x="122" y="118"/>
                    </a:lnTo>
                    <a:lnTo>
                      <a:pt x="122" y="115"/>
                    </a:lnTo>
                    <a:lnTo>
                      <a:pt x="122" y="113"/>
                    </a:lnTo>
                    <a:lnTo>
                      <a:pt x="122" y="110"/>
                    </a:lnTo>
                    <a:lnTo>
                      <a:pt x="123" y="107"/>
                    </a:lnTo>
                    <a:lnTo>
                      <a:pt x="123" y="107"/>
                    </a:lnTo>
                    <a:lnTo>
                      <a:pt x="126" y="106"/>
                    </a:lnTo>
                    <a:lnTo>
                      <a:pt x="129" y="104"/>
                    </a:lnTo>
                    <a:lnTo>
                      <a:pt x="130" y="101"/>
                    </a:lnTo>
                    <a:lnTo>
                      <a:pt x="130" y="98"/>
                    </a:lnTo>
                    <a:lnTo>
                      <a:pt x="130" y="98"/>
                    </a:lnTo>
                    <a:lnTo>
                      <a:pt x="130" y="96"/>
                    </a:lnTo>
                    <a:lnTo>
                      <a:pt x="133" y="91"/>
                    </a:lnTo>
                    <a:lnTo>
                      <a:pt x="135" y="88"/>
                    </a:lnTo>
                    <a:lnTo>
                      <a:pt x="136" y="84"/>
                    </a:lnTo>
                    <a:lnTo>
                      <a:pt x="136" y="84"/>
                    </a:lnTo>
                    <a:lnTo>
                      <a:pt x="138" y="80"/>
                    </a:lnTo>
                    <a:lnTo>
                      <a:pt x="140" y="78"/>
                    </a:lnTo>
                    <a:lnTo>
                      <a:pt x="145" y="77"/>
                    </a:lnTo>
                    <a:lnTo>
                      <a:pt x="150" y="74"/>
                    </a:lnTo>
                    <a:lnTo>
                      <a:pt x="150" y="74"/>
                    </a:lnTo>
                    <a:lnTo>
                      <a:pt x="155" y="71"/>
                    </a:lnTo>
                    <a:lnTo>
                      <a:pt x="160" y="70"/>
                    </a:lnTo>
                    <a:lnTo>
                      <a:pt x="165" y="70"/>
                    </a:lnTo>
                    <a:lnTo>
                      <a:pt x="170" y="67"/>
                    </a:lnTo>
                    <a:lnTo>
                      <a:pt x="170" y="67"/>
                    </a:lnTo>
                    <a:lnTo>
                      <a:pt x="173" y="66"/>
                    </a:lnTo>
                    <a:lnTo>
                      <a:pt x="176" y="66"/>
                    </a:lnTo>
                    <a:lnTo>
                      <a:pt x="183" y="66"/>
                    </a:lnTo>
                    <a:lnTo>
                      <a:pt x="183" y="66"/>
                    </a:lnTo>
                    <a:lnTo>
                      <a:pt x="180" y="64"/>
                    </a:lnTo>
                    <a:lnTo>
                      <a:pt x="177" y="61"/>
                    </a:lnTo>
                    <a:lnTo>
                      <a:pt x="175" y="60"/>
                    </a:lnTo>
                    <a:lnTo>
                      <a:pt x="173" y="59"/>
                    </a:lnTo>
                    <a:lnTo>
                      <a:pt x="173" y="59"/>
                    </a:lnTo>
                    <a:lnTo>
                      <a:pt x="173" y="56"/>
                    </a:lnTo>
                    <a:lnTo>
                      <a:pt x="176" y="51"/>
                    </a:lnTo>
                    <a:lnTo>
                      <a:pt x="182" y="46"/>
                    </a:lnTo>
                    <a:lnTo>
                      <a:pt x="182" y="46"/>
                    </a:lnTo>
                    <a:lnTo>
                      <a:pt x="182" y="43"/>
                    </a:lnTo>
                    <a:lnTo>
                      <a:pt x="180" y="41"/>
                    </a:lnTo>
                    <a:lnTo>
                      <a:pt x="177" y="39"/>
                    </a:lnTo>
                    <a:lnTo>
                      <a:pt x="170" y="36"/>
                    </a:lnTo>
                    <a:lnTo>
                      <a:pt x="170" y="36"/>
                    </a:lnTo>
                    <a:lnTo>
                      <a:pt x="167" y="36"/>
                    </a:lnTo>
                    <a:lnTo>
                      <a:pt x="165" y="36"/>
                    </a:lnTo>
                    <a:lnTo>
                      <a:pt x="162" y="37"/>
                    </a:lnTo>
                    <a:lnTo>
                      <a:pt x="159" y="36"/>
                    </a:lnTo>
                    <a:lnTo>
                      <a:pt x="159" y="36"/>
                    </a:lnTo>
                    <a:lnTo>
                      <a:pt x="156" y="36"/>
                    </a:lnTo>
                    <a:lnTo>
                      <a:pt x="155" y="36"/>
                    </a:lnTo>
                    <a:lnTo>
                      <a:pt x="149" y="37"/>
                    </a:lnTo>
                    <a:lnTo>
                      <a:pt x="149" y="37"/>
                    </a:lnTo>
                    <a:lnTo>
                      <a:pt x="146" y="39"/>
                    </a:lnTo>
                    <a:lnTo>
                      <a:pt x="139" y="39"/>
                    </a:lnTo>
                    <a:lnTo>
                      <a:pt x="133" y="37"/>
                    </a:lnTo>
                    <a:lnTo>
                      <a:pt x="132" y="37"/>
                    </a:lnTo>
                    <a:lnTo>
                      <a:pt x="130" y="34"/>
                    </a:lnTo>
                    <a:lnTo>
                      <a:pt x="130" y="34"/>
                    </a:lnTo>
                    <a:lnTo>
                      <a:pt x="130" y="32"/>
                    </a:lnTo>
                    <a:lnTo>
                      <a:pt x="128" y="29"/>
                    </a:lnTo>
                    <a:lnTo>
                      <a:pt x="126" y="27"/>
                    </a:lnTo>
                    <a:lnTo>
                      <a:pt x="125" y="24"/>
                    </a:lnTo>
                    <a:lnTo>
                      <a:pt x="125" y="24"/>
                    </a:lnTo>
                    <a:lnTo>
                      <a:pt x="125" y="22"/>
                    </a:lnTo>
                    <a:lnTo>
                      <a:pt x="122" y="19"/>
                    </a:lnTo>
                    <a:lnTo>
                      <a:pt x="119" y="16"/>
                    </a:lnTo>
                    <a:lnTo>
                      <a:pt x="115" y="14"/>
                    </a:lnTo>
                    <a:lnTo>
                      <a:pt x="115" y="14"/>
                    </a:lnTo>
                    <a:lnTo>
                      <a:pt x="113" y="14"/>
                    </a:lnTo>
                    <a:lnTo>
                      <a:pt x="112" y="13"/>
                    </a:lnTo>
                    <a:lnTo>
                      <a:pt x="109" y="9"/>
                    </a:lnTo>
                    <a:lnTo>
                      <a:pt x="108" y="5"/>
                    </a:lnTo>
                    <a:lnTo>
                      <a:pt x="105" y="2"/>
                    </a:lnTo>
                    <a:lnTo>
                      <a:pt x="105" y="2"/>
                    </a:lnTo>
                    <a:lnTo>
                      <a:pt x="103" y="0"/>
                    </a:lnTo>
                    <a:lnTo>
                      <a:pt x="99" y="0"/>
                    </a:lnTo>
                    <a:lnTo>
                      <a:pt x="92" y="2"/>
                    </a:lnTo>
                    <a:lnTo>
                      <a:pt x="92" y="2"/>
                    </a:lnTo>
                    <a:lnTo>
                      <a:pt x="96" y="9"/>
                    </a:lnTo>
                    <a:lnTo>
                      <a:pt x="98" y="12"/>
                    </a:lnTo>
                    <a:lnTo>
                      <a:pt x="95" y="13"/>
                    </a:lnTo>
                    <a:lnTo>
                      <a:pt x="95" y="13"/>
                    </a:lnTo>
                    <a:lnTo>
                      <a:pt x="93" y="16"/>
                    </a:lnTo>
                    <a:lnTo>
                      <a:pt x="92" y="19"/>
                    </a:lnTo>
                    <a:lnTo>
                      <a:pt x="91" y="23"/>
                    </a:lnTo>
                    <a:lnTo>
                      <a:pt x="86" y="30"/>
                    </a:lnTo>
                    <a:lnTo>
                      <a:pt x="86" y="30"/>
                    </a:lnTo>
                    <a:lnTo>
                      <a:pt x="83" y="34"/>
                    </a:lnTo>
                    <a:lnTo>
                      <a:pt x="79" y="37"/>
                    </a:lnTo>
                    <a:lnTo>
                      <a:pt x="71" y="41"/>
                    </a:lnTo>
                    <a:lnTo>
                      <a:pt x="62" y="44"/>
                    </a:lnTo>
                    <a:lnTo>
                      <a:pt x="55" y="47"/>
                    </a:lnTo>
                    <a:lnTo>
                      <a:pt x="55" y="47"/>
                    </a:lnTo>
                    <a:lnTo>
                      <a:pt x="52" y="49"/>
                    </a:lnTo>
                    <a:lnTo>
                      <a:pt x="51" y="50"/>
                    </a:lnTo>
                    <a:lnTo>
                      <a:pt x="46" y="57"/>
                    </a:lnTo>
                    <a:lnTo>
                      <a:pt x="41" y="73"/>
                    </a:lnTo>
                    <a:lnTo>
                      <a:pt x="41" y="73"/>
                    </a:lnTo>
                    <a:lnTo>
                      <a:pt x="38" y="77"/>
                    </a:lnTo>
                    <a:lnTo>
                      <a:pt x="35" y="78"/>
                    </a:lnTo>
                    <a:lnTo>
                      <a:pt x="32" y="77"/>
                    </a:lnTo>
                    <a:lnTo>
                      <a:pt x="29" y="73"/>
                    </a:lnTo>
                    <a:lnTo>
                      <a:pt x="29" y="73"/>
                    </a:lnTo>
                    <a:lnTo>
                      <a:pt x="27" y="71"/>
                    </a:lnTo>
                    <a:lnTo>
                      <a:pt x="24" y="71"/>
                    </a:lnTo>
                    <a:lnTo>
                      <a:pt x="19" y="71"/>
                    </a:lnTo>
                    <a:lnTo>
                      <a:pt x="17" y="70"/>
                    </a:lnTo>
                    <a:lnTo>
                      <a:pt x="17" y="70"/>
                    </a:lnTo>
                    <a:lnTo>
                      <a:pt x="14" y="67"/>
                    </a:lnTo>
                    <a:lnTo>
                      <a:pt x="14" y="66"/>
                    </a:lnTo>
                    <a:lnTo>
                      <a:pt x="17" y="61"/>
                    </a:lnTo>
                    <a:lnTo>
                      <a:pt x="17" y="61"/>
                    </a:lnTo>
                    <a:lnTo>
                      <a:pt x="17" y="60"/>
                    </a:lnTo>
                    <a:lnTo>
                      <a:pt x="17" y="59"/>
                    </a:lnTo>
                    <a:lnTo>
                      <a:pt x="14" y="53"/>
                    </a:lnTo>
                    <a:lnTo>
                      <a:pt x="14" y="53"/>
                    </a:lnTo>
                    <a:lnTo>
                      <a:pt x="10" y="56"/>
                    </a:lnTo>
                    <a:lnTo>
                      <a:pt x="7" y="59"/>
                    </a:lnTo>
                    <a:lnTo>
                      <a:pt x="1" y="67"/>
                    </a:lnTo>
                    <a:lnTo>
                      <a:pt x="1" y="67"/>
                    </a:lnTo>
                    <a:lnTo>
                      <a:pt x="0" y="70"/>
                    </a:lnTo>
                    <a:lnTo>
                      <a:pt x="0" y="73"/>
                    </a:lnTo>
                    <a:lnTo>
                      <a:pt x="2" y="78"/>
                    </a:lnTo>
                    <a:lnTo>
                      <a:pt x="7" y="90"/>
                    </a:lnTo>
                    <a:lnTo>
                      <a:pt x="7" y="90"/>
                    </a:lnTo>
                    <a:lnTo>
                      <a:pt x="7" y="91"/>
                    </a:lnTo>
                    <a:lnTo>
                      <a:pt x="5" y="91"/>
                    </a:lnTo>
                    <a:lnTo>
                      <a:pt x="2" y="91"/>
                    </a:lnTo>
                    <a:lnTo>
                      <a:pt x="1" y="94"/>
                    </a:lnTo>
                    <a:lnTo>
                      <a:pt x="1" y="94"/>
                    </a:lnTo>
                    <a:lnTo>
                      <a:pt x="2" y="96"/>
                    </a:lnTo>
                    <a:lnTo>
                      <a:pt x="2" y="97"/>
                    </a:lnTo>
                    <a:lnTo>
                      <a:pt x="8" y="100"/>
                    </a:lnTo>
                    <a:lnTo>
                      <a:pt x="19" y="107"/>
                    </a:lnTo>
                    <a:lnTo>
                      <a:pt x="19" y="107"/>
                    </a:lnTo>
                    <a:lnTo>
                      <a:pt x="24" y="113"/>
                    </a:lnTo>
                    <a:lnTo>
                      <a:pt x="27" y="118"/>
                    </a:lnTo>
                    <a:lnTo>
                      <a:pt x="31" y="124"/>
                    </a:lnTo>
                    <a:lnTo>
                      <a:pt x="35" y="130"/>
                    </a:lnTo>
                    <a:lnTo>
                      <a:pt x="35" y="130"/>
                    </a:lnTo>
                    <a:lnTo>
                      <a:pt x="38" y="134"/>
                    </a:lnTo>
                    <a:lnTo>
                      <a:pt x="41" y="138"/>
                    </a:lnTo>
                    <a:lnTo>
                      <a:pt x="46" y="154"/>
                    </a:lnTo>
                    <a:lnTo>
                      <a:pt x="46" y="154"/>
                    </a:lnTo>
                    <a:lnTo>
                      <a:pt x="58" y="179"/>
                    </a:lnTo>
                    <a:lnTo>
                      <a:pt x="65" y="192"/>
                    </a:lnTo>
                    <a:lnTo>
                      <a:pt x="71" y="201"/>
                    </a:lnTo>
                    <a:lnTo>
                      <a:pt x="71" y="201"/>
                    </a:lnTo>
                    <a:lnTo>
                      <a:pt x="76" y="208"/>
                    </a:lnTo>
                    <a:lnTo>
                      <a:pt x="79" y="215"/>
                    </a:lnTo>
                    <a:lnTo>
                      <a:pt x="81" y="219"/>
                    </a:lnTo>
                    <a:lnTo>
                      <a:pt x="81" y="222"/>
                    </a:lnTo>
                    <a:lnTo>
                      <a:pt x="81" y="222"/>
                    </a:lnTo>
                    <a:lnTo>
                      <a:pt x="81" y="225"/>
                    </a:lnTo>
                    <a:lnTo>
                      <a:pt x="81" y="229"/>
                    </a:lnTo>
                    <a:lnTo>
                      <a:pt x="83" y="234"/>
                    </a:lnTo>
                    <a:lnTo>
                      <a:pt x="86" y="236"/>
                    </a:lnTo>
                    <a:lnTo>
                      <a:pt x="86" y="236"/>
                    </a:lnTo>
                    <a:lnTo>
                      <a:pt x="96" y="243"/>
                    </a:lnTo>
                    <a:lnTo>
                      <a:pt x="102" y="249"/>
                    </a:lnTo>
                    <a:lnTo>
                      <a:pt x="112" y="255"/>
                    </a:lnTo>
                    <a:lnTo>
                      <a:pt x="112" y="255"/>
                    </a:lnTo>
                    <a:lnTo>
                      <a:pt x="139" y="269"/>
                    </a:lnTo>
                    <a:lnTo>
                      <a:pt x="152" y="276"/>
                    </a:lnTo>
                    <a:lnTo>
                      <a:pt x="156" y="280"/>
                    </a:lnTo>
                    <a:lnTo>
                      <a:pt x="159" y="283"/>
                    </a:lnTo>
                    <a:lnTo>
                      <a:pt x="159" y="283"/>
                    </a:lnTo>
                    <a:lnTo>
                      <a:pt x="163" y="288"/>
                    </a:lnTo>
                    <a:lnTo>
                      <a:pt x="169" y="292"/>
                    </a:lnTo>
                    <a:lnTo>
                      <a:pt x="177" y="298"/>
                    </a:lnTo>
                    <a:lnTo>
                      <a:pt x="177" y="298"/>
                    </a:lnTo>
                    <a:lnTo>
                      <a:pt x="179" y="300"/>
                    </a:lnTo>
                    <a:lnTo>
                      <a:pt x="179" y="300"/>
                    </a:lnTo>
                    <a:lnTo>
                      <a:pt x="182" y="298"/>
                    </a:lnTo>
                    <a:lnTo>
                      <a:pt x="182" y="298"/>
                    </a:lnTo>
                    <a:lnTo>
                      <a:pt x="184" y="295"/>
                    </a:lnTo>
                    <a:lnTo>
                      <a:pt x="186" y="292"/>
                    </a:lnTo>
                    <a:lnTo>
                      <a:pt x="189" y="285"/>
                    </a:lnTo>
                    <a:lnTo>
                      <a:pt x="189" y="28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21" name="Freeform 302">
                <a:extLst>
                  <a:ext uri="{FF2B5EF4-FFF2-40B4-BE49-F238E27FC236}">
                    <a16:creationId xmlns:a16="http://schemas.microsoft.com/office/drawing/2014/main" id="{F553CA67-81EF-C4CE-028D-C8A1B9AA87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1792" y="4169380"/>
                <a:ext cx="364373" cy="298034"/>
              </a:xfrm>
              <a:custGeom>
                <a:avLst/>
                <a:gdLst/>
                <a:ahLst/>
                <a:cxnLst>
                  <a:cxn ang="0">
                    <a:pos x="6" y="30"/>
                  </a:cxn>
                  <a:cxn ang="0">
                    <a:pos x="0" y="47"/>
                  </a:cxn>
                  <a:cxn ang="0">
                    <a:pos x="7" y="50"/>
                  </a:cxn>
                  <a:cxn ang="0">
                    <a:pos x="14" y="60"/>
                  </a:cxn>
                  <a:cxn ang="0">
                    <a:pos x="17" y="80"/>
                  </a:cxn>
                  <a:cxn ang="0">
                    <a:pos x="43" y="83"/>
                  </a:cxn>
                  <a:cxn ang="0">
                    <a:pos x="58" y="91"/>
                  </a:cxn>
                  <a:cxn ang="0">
                    <a:pos x="83" y="95"/>
                  </a:cxn>
                  <a:cxn ang="0">
                    <a:pos x="94" y="101"/>
                  </a:cxn>
                  <a:cxn ang="0">
                    <a:pos x="90" y="128"/>
                  </a:cxn>
                  <a:cxn ang="0">
                    <a:pos x="97" y="144"/>
                  </a:cxn>
                  <a:cxn ang="0">
                    <a:pos x="97" y="155"/>
                  </a:cxn>
                  <a:cxn ang="0">
                    <a:pos x="100" y="164"/>
                  </a:cxn>
                  <a:cxn ang="0">
                    <a:pos x="107" y="178"/>
                  </a:cxn>
                  <a:cxn ang="0">
                    <a:pos x="119" y="185"/>
                  </a:cxn>
                  <a:cxn ang="0">
                    <a:pos x="128" y="184"/>
                  </a:cxn>
                  <a:cxn ang="0">
                    <a:pos x="142" y="176"/>
                  </a:cxn>
                  <a:cxn ang="0">
                    <a:pos x="151" y="169"/>
                  </a:cxn>
                  <a:cxn ang="0">
                    <a:pos x="161" y="162"/>
                  </a:cxn>
                  <a:cxn ang="0">
                    <a:pos x="155" y="158"/>
                  </a:cxn>
                  <a:cxn ang="0">
                    <a:pos x="149" y="149"/>
                  </a:cxn>
                  <a:cxn ang="0">
                    <a:pos x="145" y="135"/>
                  </a:cxn>
                  <a:cxn ang="0">
                    <a:pos x="144" y="130"/>
                  </a:cxn>
                  <a:cxn ang="0">
                    <a:pos x="159" y="132"/>
                  </a:cxn>
                  <a:cxn ang="0">
                    <a:pos x="168" y="138"/>
                  </a:cxn>
                  <a:cxn ang="0">
                    <a:pos x="174" y="132"/>
                  </a:cxn>
                  <a:cxn ang="0">
                    <a:pos x="188" y="130"/>
                  </a:cxn>
                  <a:cxn ang="0">
                    <a:pos x="208" y="117"/>
                  </a:cxn>
                  <a:cxn ang="0">
                    <a:pos x="196" y="101"/>
                  </a:cxn>
                  <a:cxn ang="0">
                    <a:pos x="199" y="93"/>
                  </a:cxn>
                  <a:cxn ang="0">
                    <a:pos x="211" y="87"/>
                  </a:cxn>
                  <a:cxn ang="0">
                    <a:pos x="208" y="78"/>
                  </a:cxn>
                  <a:cxn ang="0">
                    <a:pos x="215" y="68"/>
                  </a:cxn>
                  <a:cxn ang="0">
                    <a:pos x="208" y="58"/>
                  </a:cxn>
                  <a:cxn ang="0">
                    <a:pos x="196" y="54"/>
                  </a:cxn>
                  <a:cxn ang="0">
                    <a:pos x="199" y="41"/>
                  </a:cxn>
                  <a:cxn ang="0">
                    <a:pos x="174" y="31"/>
                  </a:cxn>
                  <a:cxn ang="0">
                    <a:pos x="182" y="26"/>
                  </a:cxn>
                  <a:cxn ang="0">
                    <a:pos x="158" y="24"/>
                  </a:cxn>
                  <a:cxn ang="0">
                    <a:pos x="128" y="34"/>
                  </a:cxn>
                  <a:cxn ang="0">
                    <a:pos x="105" y="26"/>
                  </a:cxn>
                  <a:cxn ang="0">
                    <a:pos x="84" y="21"/>
                  </a:cxn>
                  <a:cxn ang="0">
                    <a:pos x="71" y="9"/>
                  </a:cxn>
                  <a:cxn ang="0">
                    <a:pos x="61" y="1"/>
                  </a:cxn>
                  <a:cxn ang="0">
                    <a:pos x="55" y="1"/>
                  </a:cxn>
                  <a:cxn ang="0">
                    <a:pos x="53" y="10"/>
                  </a:cxn>
                  <a:cxn ang="0">
                    <a:pos x="31" y="23"/>
                  </a:cxn>
                  <a:cxn ang="0">
                    <a:pos x="37" y="47"/>
                  </a:cxn>
                  <a:cxn ang="0">
                    <a:pos x="23" y="46"/>
                  </a:cxn>
                  <a:cxn ang="0">
                    <a:pos x="23" y="30"/>
                  </a:cxn>
                  <a:cxn ang="0">
                    <a:pos x="24" y="14"/>
                  </a:cxn>
                  <a:cxn ang="0">
                    <a:pos x="20" y="11"/>
                  </a:cxn>
                </a:cxnLst>
                <a:rect l="0" t="0" r="r" b="b"/>
                <a:pathLst>
                  <a:path w="220" h="185">
                    <a:moveTo>
                      <a:pt x="20" y="11"/>
                    </a:moveTo>
                    <a:lnTo>
                      <a:pt x="20" y="11"/>
                    </a:lnTo>
                    <a:lnTo>
                      <a:pt x="11" y="21"/>
                    </a:lnTo>
                    <a:lnTo>
                      <a:pt x="7" y="26"/>
                    </a:lnTo>
                    <a:lnTo>
                      <a:pt x="6" y="30"/>
                    </a:lnTo>
                    <a:lnTo>
                      <a:pt x="6" y="30"/>
                    </a:lnTo>
                    <a:lnTo>
                      <a:pt x="6" y="37"/>
                    </a:lnTo>
                    <a:lnTo>
                      <a:pt x="3" y="41"/>
                    </a:lnTo>
                    <a:lnTo>
                      <a:pt x="3" y="41"/>
                    </a:lnTo>
                    <a:lnTo>
                      <a:pt x="0" y="47"/>
                    </a:lnTo>
                    <a:lnTo>
                      <a:pt x="0" y="48"/>
                    </a:lnTo>
                    <a:lnTo>
                      <a:pt x="1" y="50"/>
                    </a:lnTo>
                    <a:lnTo>
                      <a:pt x="1" y="50"/>
                    </a:lnTo>
                    <a:lnTo>
                      <a:pt x="6" y="50"/>
                    </a:lnTo>
                    <a:lnTo>
                      <a:pt x="7" y="50"/>
                    </a:lnTo>
                    <a:lnTo>
                      <a:pt x="9" y="53"/>
                    </a:lnTo>
                    <a:lnTo>
                      <a:pt x="9" y="53"/>
                    </a:lnTo>
                    <a:lnTo>
                      <a:pt x="10" y="56"/>
                    </a:lnTo>
                    <a:lnTo>
                      <a:pt x="13" y="57"/>
                    </a:lnTo>
                    <a:lnTo>
                      <a:pt x="14" y="60"/>
                    </a:lnTo>
                    <a:lnTo>
                      <a:pt x="16" y="63"/>
                    </a:lnTo>
                    <a:lnTo>
                      <a:pt x="16" y="63"/>
                    </a:lnTo>
                    <a:lnTo>
                      <a:pt x="14" y="70"/>
                    </a:lnTo>
                    <a:lnTo>
                      <a:pt x="16" y="77"/>
                    </a:lnTo>
                    <a:lnTo>
                      <a:pt x="17" y="80"/>
                    </a:lnTo>
                    <a:lnTo>
                      <a:pt x="18" y="83"/>
                    </a:lnTo>
                    <a:lnTo>
                      <a:pt x="21" y="84"/>
                    </a:lnTo>
                    <a:lnTo>
                      <a:pt x="26" y="84"/>
                    </a:lnTo>
                    <a:lnTo>
                      <a:pt x="26" y="84"/>
                    </a:lnTo>
                    <a:lnTo>
                      <a:pt x="43" y="83"/>
                    </a:lnTo>
                    <a:lnTo>
                      <a:pt x="48" y="84"/>
                    </a:lnTo>
                    <a:lnTo>
                      <a:pt x="51" y="84"/>
                    </a:lnTo>
                    <a:lnTo>
                      <a:pt x="53" y="87"/>
                    </a:lnTo>
                    <a:lnTo>
                      <a:pt x="53" y="87"/>
                    </a:lnTo>
                    <a:lnTo>
                      <a:pt x="58" y="91"/>
                    </a:lnTo>
                    <a:lnTo>
                      <a:pt x="64" y="95"/>
                    </a:lnTo>
                    <a:lnTo>
                      <a:pt x="70" y="97"/>
                    </a:lnTo>
                    <a:lnTo>
                      <a:pt x="75" y="97"/>
                    </a:lnTo>
                    <a:lnTo>
                      <a:pt x="75" y="97"/>
                    </a:lnTo>
                    <a:lnTo>
                      <a:pt x="83" y="95"/>
                    </a:lnTo>
                    <a:lnTo>
                      <a:pt x="91" y="95"/>
                    </a:lnTo>
                    <a:lnTo>
                      <a:pt x="92" y="97"/>
                    </a:lnTo>
                    <a:lnTo>
                      <a:pt x="95" y="97"/>
                    </a:lnTo>
                    <a:lnTo>
                      <a:pt x="95" y="100"/>
                    </a:lnTo>
                    <a:lnTo>
                      <a:pt x="94" y="101"/>
                    </a:lnTo>
                    <a:lnTo>
                      <a:pt x="94" y="101"/>
                    </a:lnTo>
                    <a:lnTo>
                      <a:pt x="91" y="110"/>
                    </a:lnTo>
                    <a:lnTo>
                      <a:pt x="90" y="118"/>
                    </a:lnTo>
                    <a:lnTo>
                      <a:pt x="88" y="125"/>
                    </a:lnTo>
                    <a:lnTo>
                      <a:pt x="90" y="128"/>
                    </a:lnTo>
                    <a:lnTo>
                      <a:pt x="91" y="131"/>
                    </a:lnTo>
                    <a:lnTo>
                      <a:pt x="91" y="131"/>
                    </a:lnTo>
                    <a:lnTo>
                      <a:pt x="97" y="138"/>
                    </a:lnTo>
                    <a:lnTo>
                      <a:pt x="98" y="141"/>
                    </a:lnTo>
                    <a:lnTo>
                      <a:pt x="97" y="144"/>
                    </a:lnTo>
                    <a:lnTo>
                      <a:pt x="97" y="144"/>
                    </a:lnTo>
                    <a:lnTo>
                      <a:pt x="95" y="147"/>
                    </a:lnTo>
                    <a:lnTo>
                      <a:pt x="94" y="149"/>
                    </a:lnTo>
                    <a:lnTo>
                      <a:pt x="94" y="152"/>
                    </a:lnTo>
                    <a:lnTo>
                      <a:pt x="97" y="155"/>
                    </a:lnTo>
                    <a:lnTo>
                      <a:pt x="97" y="155"/>
                    </a:lnTo>
                    <a:lnTo>
                      <a:pt x="98" y="158"/>
                    </a:lnTo>
                    <a:lnTo>
                      <a:pt x="100" y="161"/>
                    </a:lnTo>
                    <a:lnTo>
                      <a:pt x="100" y="164"/>
                    </a:lnTo>
                    <a:lnTo>
                      <a:pt x="100" y="164"/>
                    </a:lnTo>
                    <a:lnTo>
                      <a:pt x="97" y="165"/>
                    </a:lnTo>
                    <a:lnTo>
                      <a:pt x="97" y="165"/>
                    </a:lnTo>
                    <a:lnTo>
                      <a:pt x="101" y="169"/>
                    </a:lnTo>
                    <a:lnTo>
                      <a:pt x="104" y="174"/>
                    </a:lnTo>
                    <a:lnTo>
                      <a:pt x="107" y="178"/>
                    </a:lnTo>
                    <a:lnTo>
                      <a:pt x="110" y="181"/>
                    </a:lnTo>
                    <a:lnTo>
                      <a:pt x="110" y="181"/>
                    </a:lnTo>
                    <a:lnTo>
                      <a:pt x="115" y="185"/>
                    </a:lnTo>
                    <a:lnTo>
                      <a:pt x="117" y="185"/>
                    </a:lnTo>
                    <a:lnTo>
                      <a:pt x="119" y="185"/>
                    </a:lnTo>
                    <a:lnTo>
                      <a:pt x="119" y="185"/>
                    </a:lnTo>
                    <a:lnTo>
                      <a:pt x="124" y="182"/>
                    </a:lnTo>
                    <a:lnTo>
                      <a:pt x="125" y="182"/>
                    </a:lnTo>
                    <a:lnTo>
                      <a:pt x="128" y="184"/>
                    </a:lnTo>
                    <a:lnTo>
                      <a:pt x="128" y="184"/>
                    </a:lnTo>
                    <a:lnTo>
                      <a:pt x="129" y="184"/>
                    </a:lnTo>
                    <a:lnTo>
                      <a:pt x="132" y="182"/>
                    </a:lnTo>
                    <a:lnTo>
                      <a:pt x="138" y="178"/>
                    </a:lnTo>
                    <a:lnTo>
                      <a:pt x="138" y="178"/>
                    </a:lnTo>
                    <a:lnTo>
                      <a:pt x="142" y="176"/>
                    </a:lnTo>
                    <a:lnTo>
                      <a:pt x="145" y="175"/>
                    </a:lnTo>
                    <a:lnTo>
                      <a:pt x="148" y="175"/>
                    </a:lnTo>
                    <a:lnTo>
                      <a:pt x="149" y="172"/>
                    </a:lnTo>
                    <a:lnTo>
                      <a:pt x="149" y="172"/>
                    </a:lnTo>
                    <a:lnTo>
                      <a:pt x="151" y="169"/>
                    </a:lnTo>
                    <a:lnTo>
                      <a:pt x="152" y="167"/>
                    </a:lnTo>
                    <a:lnTo>
                      <a:pt x="155" y="165"/>
                    </a:lnTo>
                    <a:lnTo>
                      <a:pt x="158" y="164"/>
                    </a:lnTo>
                    <a:lnTo>
                      <a:pt x="158" y="164"/>
                    </a:lnTo>
                    <a:lnTo>
                      <a:pt x="161" y="162"/>
                    </a:lnTo>
                    <a:lnTo>
                      <a:pt x="162" y="159"/>
                    </a:lnTo>
                    <a:lnTo>
                      <a:pt x="162" y="158"/>
                    </a:lnTo>
                    <a:lnTo>
                      <a:pt x="161" y="157"/>
                    </a:lnTo>
                    <a:lnTo>
                      <a:pt x="161" y="157"/>
                    </a:lnTo>
                    <a:lnTo>
                      <a:pt x="155" y="158"/>
                    </a:lnTo>
                    <a:lnTo>
                      <a:pt x="152" y="158"/>
                    </a:lnTo>
                    <a:lnTo>
                      <a:pt x="152" y="155"/>
                    </a:lnTo>
                    <a:lnTo>
                      <a:pt x="152" y="155"/>
                    </a:lnTo>
                    <a:lnTo>
                      <a:pt x="151" y="152"/>
                    </a:lnTo>
                    <a:lnTo>
                      <a:pt x="149" y="149"/>
                    </a:lnTo>
                    <a:lnTo>
                      <a:pt x="148" y="148"/>
                    </a:lnTo>
                    <a:lnTo>
                      <a:pt x="148" y="145"/>
                    </a:lnTo>
                    <a:lnTo>
                      <a:pt x="148" y="145"/>
                    </a:lnTo>
                    <a:lnTo>
                      <a:pt x="147" y="138"/>
                    </a:lnTo>
                    <a:lnTo>
                      <a:pt x="145" y="135"/>
                    </a:lnTo>
                    <a:lnTo>
                      <a:pt x="141" y="132"/>
                    </a:lnTo>
                    <a:lnTo>
                      <a:pt x="141" y="132"/>
                    </a:lnTo>
                    <a:lnTo>
                      <a:pt x="141" y="132"/>
                    </a:lnTo>
                    <a:lnTo>
                      <a:pt x="141" y="131"/>
                    </a:lnTo>
                    <a:lnTo>
                      <a:pt x="144" y="130"/>
                    </a:lnTo>
                    <a:lnTo>
                      <a:pt x="148" y="130"/>
                    </a:lnTo>
                    <a:lnTo>
                      <a:pt x="152" y="131"/>
                    </a:lnTo>
                    <a:lnTo>
                      <a:pt x="152" y="131"/>
                    </a:lnTo>
                    <a:lnTo>
                      <a:pt x="155" y="132"/>
                    </a:lnTo>
                    <a:lnTo>
                      <a:pt x="159" y="132"/>
                    </a:lnTo>
                    <a:lnTo>
                      <a:pt x="164" y="134"/>
                    </a:lnTo>
                    <a:lnTo>
                      <a:pt x="165" y="135"/>
                    </a:lnTo>
                    <a:lnTo>
                      <a:pt x="166" y="135"/>
                    </a:lnTo>
                    <a:lnTo>
                      <a:pt x="166" y="135"/>
                    </a:lnTo>
                    <a:lnTo>
                      <a:pt x="168" y="138"/>
                    </a:lnTo>
                    <a:lnTo>
                      <a:pt x="169" y="139"/>
                    </a:lnTo>
                    <a:lnTo>
                      <a:pt x="172" y="139"/>
                    </a:lnTo>
                    <a:lnTo>
                      <a:pt x="172" y="137"/>
                    </a:lnTo>
                    <a:lnTo>
                      <a:pt x="172" y="137"/>
                    </a:lnTo>
                    <a:lnTo>
                      <a:pt x="174" y="132"/>
                    </a:lnTo>
                    <a:lnTo>
                      <a:pt x="176" y="131"/>
                    </a:lnTo>
                    <a:lnTo>
                      <a:pt x="179" y="130"/>
                    </a:lnTo>
                    <a:lnTo>
                      <a:pt x="184" y="130"/>
                    </a:lnTo>
                    <a:lnTo>
                      <a:pt x="184" y="130"/>
                    </a:lnTo>
                    <a:lnTo>
                      <a:pt x="188" y="130"/>
                    </a:lnTo>
                    <a:lnTo>
                      <a:pt x="193" y="127"/>
                    </a:lnTo>
                    <a:lnTo>
                      <a:pt x="203" y="122"/>
                    </a:lnTo>
                    <a:lnTo>
                      <a:pt x="203" y="122"/>
                    </a:lnTo>
                    <a:lnTo>
                      <a:pt x="206" y="120"/>
                    </a:lnTo>
                    <a:lnTo>
                      <a:pt x="208" y="117"/>
                    </a:lnTo>
                    <a:lnTo>
                      <a:pt x="208" y="117"/>
                    </a:lnTo>
                    <a:lnTo>
                      <a:pt x="202" y="110"/>
                    </a:lnTo>
                    <a:lnTo>
                      <a:pt x="196" y="104"/>
                    </a:lnTo>
                    <a:lnTo>
                      <a:pt x="196" y="104"/>
                    </a:lnTo>
                    <a:lnTo>
                      <a:pt x="196" y="101"/>
                    </a:lnTo>
                    <a:lnTo>
                      <a:pt x="196" y="100"/>
                    </a:lnTo>
                    <a:lnTo>
                      <a:pt x="198" y="98"/>
                    </a:lnTo>
                    <a:lnTo>
                      <a:pt x="199" y="95"/>
                    </a:lnTo>
                    <a:lnTo>
                      <a:pt x="199" y="95"/>
                    </a:lnTo>
                    <a:lnTo>
                      <a:pt x="199" y="93"/>
                    </a:lnTo>
                    <a:lnTo>
                      <a:pt x="199" y="90"/>
                    </a:lnTo>
                    <a:lnTo>
                      <a:pt x="202" y="88"/>
                    </a:lnTo>
                    <a:lnTo>
                      <a:pt x="206" y="88"/>
                    </a:lnTo>
                    <a:lnTo>
                      <a:pt x="206" y="88"/>
                    </a:lnTo>
                    <a:lnTo>
                      <a:pt x="211" y="87"/>
                    </a:lnTo>
                    <a:lnTo>
                      <a:pt x="212" y="84"/>
                    </a:lnTo>
                    <a:lnTo>
                      <a:pt x="211" y="81"/>
                    </a:lnTo>
                    <a:lnTo>
                      <a:pt x="209" y="78"/>
                    </a:lnTo>
                    <a:lnTo>
                      <a:pt x="209" y="78"/>
                    </a:lnTo>
                    <a:lnTo>
                      <a:pt x="208" y="78"/>
                    </a:lnTo>
                    <a:lnTo>
                      <a:pt x="208" y="77"/>
                    </a:lnTo>
                    <a:lnTo>
                      <a:pt x="208" y="74"/>
                    </a:lnTo>
                    <a:lnTo>
                      <a:pt x="211" y="70"/>
                    </a:lnTo>
                    <a:lnTo>
                      <a:pt x="215" y="68"/>
                    </a:lnTo>
                    <a:lnTo>
                      <a:pt x="215" y="68"/>
                    </a:lnTo>
                    <a:lnTo>
                      <a:pt x="218" y="66"/>
                    </a:lnTo>
                    <a:lnTo>
                      <a:pt x="220" y="60"/>
                    </a:lnTo>
                    <a:lnTo>
                      <a:pt x="220" y="60"/>
                    </a:lnTo>
                    <a:lnTo>
                      <a:pt x="213" y="58"/>
                    </a:lnTo>
                    <a:lnTo>
                      <a:pt x="208" y="58"/>
                    </a:lnTo>
                    <a:lnTo>
                      <a:pt x="196" y="58"/>
                    </a:lnTo>
                    <a:lnTo>
                      <a:pt x="196" y="58"/>
                    </a:lnTo>
                    <a:lnTo>
                      <a:pt x="195" y="58"/>
                    </a:lnTo>
                    <a:lnTo>
                      <a:pt x="195" y="57"/>
                    </a:lnTo>
                    <a:lnTo>
                      <a:pt x="196" y="54"/>
                    </a:lnTo>
                    <a:lnTo>
                      <a:pt x="199" y="50"/>
                    </a:lnTo>
                    <a:lnTo>
                      <a:pt x="201" y="44"/>
                    </a:lnTo>
                    <a:lnTo>
                      <a:pt x="201" y="44"/>
                    </a:lnTo>
                    <a:lnTo>
                      <a:pt x="201" y="43"/>
                    </a:lnTo>
                    <a:lnTo>
                      <a:pt x="199" y="41"/>
                    </a:lnTo>
                    <a:lnTo>
                      <a:pt x="192" y="38"/>
                    </a:lnTo>
                    <a:lnTo>
                      <a:pt x="178" y="36"/>
                    </a:lnTo>
                    <a:lnTo>
                      <a:pt x="178" y="36"/>
                    </a:lnTo>
                    <a:lnTo>
                      <a:pt x="174" y="34"/>
                    </a:lnTo>
                    <a:lnTo>
                      <a:pt x="174" y="31"/>
                    </a:lnTo>
                    <a:lnTo>
                      <a:pt x="175" y="29"/>
                    </a:lnTo>
                    <a:lnTo>
                      <a:pt x="179" y="27"/>
                    </a:lnTo>
                    <a:lnTo>
                      <a:pt x="179" y="27"/>
                    </a:lnTo>
                    <a:lnTo>
                      <a:pt x="181" y="27"/>
                    </a:lnTo>
                    <a:lnTo>
                      <a:pt x="182" y="26"/>
                    </a:lnTo>
                    <a:lnTo>
                      <a:pt x="179" y="24"/>
                    </a:lnTo>
                    <a:lnTo>
                      <a:pt x="174" y="23"/>
                    </a:lnTo>
                    <a:lnTo>
                      <a:pt x="166" y="23"/>
                    </a:lnTo>
                    <a:lnTo>
                      <a:pt x="166" y="23"/>
                    </a:lnTo>
                    <a:lnTo>
                      <a:pt x="158" y="24"/>
                    </a:lnTo>
                    <a:lnTo>
                      <a:pt x="149" y="27"/>
                    </a:lnTo>
                    <a:lnTo>
                      <a:pt x="135" y="34"/>
                    </a:lnTo>
                    <a:lnTo>
                      <a:pt x="135" y="34"/>
                    </a:lnTo>
                    <a:lnTo>
                      <a:pt x="132" y="34"/>
                    </a:lnTo>
                    <a:lnTo>
                      <a:pt x="128" y="34"/>
                    </a:lnTo>
                    <a:lnTo>
                      <a:pt x="121" y="30"/>
                    </a:lnTo>
                    <a:lnTo>
                      <a:pt x="112" y="26"/>
                    </a:lnTo>
                    <a:lnTo>
                      <a:pt x="108" y="24"/>
                    </a:lnTo>
                    <a:lnTo>
                      <a:pt x="105" y="26"/>
                    </a:lnTo>
                    <a:lnTo>
                      <a:pt x="105" y="26"/>
                    </a:lnTo>
                    <a:lnTo>
                      <a:pt x="98" y="27"/>
                    </a:lnTo>
                    <a:lnTo>
                      <a:pt x="91" y="27"/>
                    </a:lnTo>
                    <a:lnTo>
                      <a:pt x="85" y="26"/>
                    </a:lnTo>
                    <a:lnTo>
                      <a:pt x="84" y="24"/>
                    </a:lnTo>
                    <a:lnTo>
                      <a:pt x="84" y="21"/>
                    </a:lnTo>
                    <a:lnTo>
                      <a:pt x="84" y="21"/>
                    </a:lnTo>
                    <a:lnTo>
                      <a:pt x="83" y="17"/>
                    </a:lnTo>
                    <a:lnTo>
                      <a:pt x="81" y="13"/>
                    </a:lnTo>
                    <a:lnTo>
                      <a:pt x="77" y="10"/>
                    </a:lnTo>
                    <a:lnTo>
                      <a:pt x="71" y="9"/>
                    </a:lnTo>
                    <a:lnTo>
                      <a:pt x="71" y="9"/>
                    </a:lnTo>
                    <a:lnTo>
                      <a:pt x="68" y="9"/>
                    </a:lnTo>
                    <a:lnTo>
                      <a:pt x="67" y="9"/>
                    </a:lnTo>
                    <a:lnTo>
                      <a:pt x="64" y="4"/>
                    </a:lnTo>
                    <a:lnTo>
                      <a:pt x="61" y="1"/>
                    </a:lnTo>
                    <a:lnTo>
                      <a:pt x="60" y="0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55" y="0"/>
                    </a:lnTo>
                    <a:lnTo>
                      <a:pt x="55" y="1"/>
                    </a:lnTo>
                    <a:lnTo>
                      <a:pt x="54" y="4"/>
                    </a:lnTo>
                    <a:lnTo>
                      <a:pt x="55" y="9"/>
                    </a:lnTo>
                    <a:lnTo>
                      <a:pt x="54" y="10"/>
                    </a:lnTo>
                    <a:lnTo>
                      <a:pt x="53" y="10"/>
                    </a:lnTo>
                    <a:lnTo>
                      <a:pt x="53" y="10"/>
                    </a:lnTo>
                    <a:lnTo>
                      <a:pt x="41" y="16"/>
                    </a:lnTo>
                    <a:lnTo>
                      <a:pt x="34" y="19"/>
                    </a:lnTo>
                    <a:lnTo>
                      <a:pt x="33" y="21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3" y="29"/>
                    </a:lnTo>
                    <a:lnTo>
                      <a:pt x="36" y="34"/>
                    </a:lnTo>
                    <a:lnTo>
                      <a:pt x="37" y="41"/>
                    </a:lnTo>
                    <a:lnTo>
                      <a:pt x="37" y="44"/>
                    </a:lnTo>
                    <a:lnTo>
                      <a:pt x="37" y="47"/>
                    </a:lnTo>
                    <a:lnTo>
                      <a:pt x="37" y="47"/>
                    </a:lnTo>
                    <a:lnTo>
                      <a:pt x="36" y="48"/>
                    </a:lnTo>
                    <a:lnTo>
                      <a:pt x="33" y="50"/>
                    </a:lnTo>
                    <a:lnTo>
                      <a:pt x="28" y="48"/>
                    </a:lnTo>
                    <a:lnTo>
                      <a:pt x="23" y="46"/>
                    </a:lnTo>
                    <a:lnTo>
                      <a:pt x="20" y="41"/>
                    </a:lnTo>
                    <a:lnTo>
                      <a:pt x="20" y="41"/>
                    </a:lnTo>
                    <a:lnTo>
                      <a:pt x="18" y="38"/>
                    </a:lnTo>
                    <a:lnTo>
                      <a:pt x="20" y="36"/>
                    </a:lnTo>
                    <a:lnTo>
                      <a:pt x="23" y="30"/>
                    </a:lnTo>
                    <a:lnTo>
                      <a:pt x="26" y="24"/>
                    </a:lnTo>
                    <a:lnTo>
                      <a:pt x="27" y="21"/>
                    </a:lnTo>
                    <a:lnTo>
                      <a:pt x="27" y="20"/>
                    </a:lnTo>
                    <a:lnTo>
                      <a:pt x="27" y="20"/>
                    </a:lnTo>
                    <a:lnTo>
                      <a:pt x="24" y="14"/>
                    </a:lnTo>
                    <a:lnTo>
                      <a:pt x="24" y="11"/>
                    </a:lnTo>
                    <a:lnTo>
                      <a:pt x="24" y="9"/>
                    </a:lnTo>
                    <a:lnTo>
                      <a:pt x="24" y="9"/>
                    </a:lnTo>
                    <a:lnTo>
                      <a:pt x="21" y="10"/>
                    </a:lnTo>
                    <a:lnTo>
                      <a:pt x="20" y="11"/>
                    </a:lnTo>
                    <a:lnTo>
                      <a:pt x="20" y="11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22" name="Freeform 303">
                <a:extLst>
                  <a:ext uri="{FF2B5EF4-FFF2-40B4-BE49-F238E27FC236}">
                    <a16:creationId xmlns:a16="http://schemas.microsoft.com/office/drawing/2014/main" id="{AC3081F7-017C-2580-574E-84CC9BD1B7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64195" y="4325646"/>
                <a:ext cx="110969" cy="114381"/>
              </a:xfrm>
              <a:custGeom>
                <a:avLst/>
                <a:gdLst/>
                <a:ahLst/>
                <a:cxnLst>
                  <a:cxn ang="0">
                    <a:pos x="14" y="14"/>
                  </a:cxn>
                  <a:cxn ang="0">
                    <a:pos x="13" y="18"/>
                  </a:cxn>
                  <a:cxn ang="0">
                    <a:pos x="7" y="21"/>
                  </a:cxn>
                  <a:cxn ang="0">
                    <a:pos x="6" y="21"/>
                  </a:cxn>
                  <a:cxn ang="0">
                    <a:pos x="3" y="27"/>
                  </a:cxn>
                  <a:cxn ang="0">
                    <a:pos x="0" y="35"/>
                  </a:cxn>
                  <a:cxn ang="0">
                    <a:pos x="0" y="37"/>
                  </a:cxn>
                  <a:cxn ang="0">
                    <a:pos x="6" y="42"/>
                  </a:cxn>
                  <a:cxn ang="0">
                    <a:pos x="14" y="51"/>
                  </a:cxn>
                  <a:cxn ang="0">
                    <a:pos x="23" y="70"/>
                  </a:cxn>
                  <a:cxn ang="0">
                    <a:pos x="27" y="71"/>
                  </a:cxn>
                  <a:cxn ang="0">
                    <a:pos x="31" y="70"/>
                  </a:cxn>
                  <a:cxn ang="0">
                    <a:pos x="34" y="64"/>
                  </a:cxn>
                  <a:cxn ang="0">
                    <a:pos x="36" y="60"/>
                  </a:cxn>
                  <a:cxn ang="0">
                    <a:pos x="38" y="60"/>
                  </a:cxn>
                  <a:cxn ang="0">
                    <a:pos x="53" y="60"/>
                  </a:cxn>
                  <a:cxn ang="0">
                    <a:pos x="55" y="61"/>
                  </a:cxn>
                  <a:cxn ang="0">
                    <a:pos x="57" y="62"/>
                  </a:cxn>
                  <a:cxn ang="0">
                    <a:pos x="63" y="55"/>
                  </a:cxn>
                  <a:cxn ang="0">
                    <a:pos x="63" y="40"/>
                  </a:cxn>
                  <a:cxn ang="0">
                    <a:pos x="60" y="34"/>
                  </a:cxn>
                  <a:cxn ang="0">
                    <a:pos x="60" y="23"/>
                  </a:cxn>
                  <a:cxn ang="0">
                    <a:pos x="63" y="15"/>
                  </a:cxn>
                  <a:cxn ang="0">
                    <a:pos x="67" y="7"/>
                  </a:cxn>
                  <a:cxn ang="0">
                    <a:pos x="58" y="4"/>
                  </a:cxn>
                  <a:cxn ang="0">
                    <a:pos x="50" y="3"/>
                  </a:cxn>
                  <a:cxn ang="0">
                    <a:pos x="33" y="6"/>
                  </a:cxn>
                  <a:cxn ang="0">
                    <a:pos x="30" y="3"/>
                  </a:cxn>
                  <a:cxn ang="0">
                    <a:pos x="27" y="1"/>
                  </a:cxn>
                  <a:cxn ang="0">
                    <a:pos x="21" y="1"/>
                  </a:cxn>
                  <a:cxn ang="0">
                    <a:pos x="17" y="3"/>
                  </a:cxn>
                  <a:cxn ang="0">
                    <a:pos x="16" y="3"/>
                  </a:cxn>
                  <a:cxn ang="0">
                    <a:pos x="14" y="14"/>
                  </a:cxn>
                </a:cxnLst>
                <a:rect l="0" t="0" r="r" b="b"/>
                <a:pathLst>
                  <a:path w="67" h="71">
                    <a:moveTo>
                      <a:pt x="14" y="14"/>
                    </a:moveTo>
                    <a:lnTo>
                      <a:pt x="14" y="14"/>
                    </a:lnTo>
                    <a:lnTo>
                      <a:pt x="14" y="17"/>
                    </a:lnTo>
                    <a:lnTo>
                      <a:pt x="13" y="18"/>
                    </a:lnTo>
                    <a:lnTo>
                      <a:pt x="10" y="20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6" y="21"/>
                    </a:lnTo>
                    <a:lnTo>
                      <a:pt x="4" y="23"/>
                    </a:lnTo>
                    <a:lnTo>
                      <a:pt x="3" y="27"/>
                    </a:lnTo>
                    <a:lnTo>
                      <a:pt x="1" y="31"/>
                    </a:lnTo>
                    <a:lnTo>
                      <a:pt x="0" y="35"/>
                    </a:lnTo>
                    <a:lnTo>
                      <a:pt x="0" y="35"/>
                    </a:lnTo>
                    <a:lnTo>
                      <a:pt x="0" y="37"/>
                    </a:lnTo>
                    <a:lnTo>
                      <a:pt x="1" y="38"/>
                    </a:lnTo>
                    <a:lnTo>
                      <a:pt x="6" y="42"/>
                    </a:lnTo>
                    <a:lnTo>
                      <a:pt x="10" y="47"/>
                    </a:lnTo>
                    <a:lnTo>
                      <a:pt x="14" y="51"/>
                    </a:lnTo>
                    <a:lnTo>
                      <a:pt x="14" y="51"/>
                    </a:lnTo>
                    <a:lnTo>
                      <a:pt x="23" y="70"/>
                    </a:lnTo>
                    <a:lnTo>
                      <a:pt x="23" y="70"/>
                    </a:lnTo>
                    <a:lnTo>
                      <a:pt x="27" y="71"/>
                    </a:lnTo>
                    <a:lnTo>
                      <a:pt x="31" y="70"/>
                    </a:lnTo>
                    <a:lnTo>
                      <a:pt x="31" y="70"/>
                    </a:lnTo>
                    <a:lnTo>
                      <a:pt x="33" y="68"/>
                    </a:lnTo>
                    <a:lnTo>
                      <a:pt x="34" y="64"/>
                    </a:lnTo>
                    <a:lnTo>
                      <a:pt x="34" y="61"/>
                    </a:lnTo>
                    <a:lnTo>
                      <a:pt x="36" y="60"/>
                    </a:lnTo>
                    <a:lnTo>
                      <a:pt x="38" y="60"/>
                    </a:lnTo>
                    <a:lnTo>
                      <a:pt x="38" y="60"/>
                    </a:lnTo>
                    <a:lnTo>
                      <a:pt x="48" y="60"/>
                    </a:lnTo>
                    <a:lnTo>
                      <a:pt x="53" y="60"/>
                    </a:lnTo>
                    <a:lnTo>
                      <a:pt x="55" y="61"/>
                    </a:lnTo>
                    <a:lnTo>
                      <a:pt x="55" y="61"/>
                    </a:lnTo>
                    <a:lnTo>
                      <a:pt x="57" y="62"/>
                    </a:lnTo>
                    <a:lnTo>
                      <a:pt x="57" y="62"/>
                    </a:lnTo>
                    <a:lnTo>
                      <a:pt x="63" y="55"/>
                    </a:lnTo>
                    <a:lnTo>
                      <a:pt x="63" y="55"/>
                    </a:lnTo>
                    <a:lnTo>
                      <a:pt x="63" y="47"/>
                    </a:lnTo>
                    <a:lnTo>
                      <a:pt x="63" y="40"/>
                    </a:lnTo>
                    <a:lnTo>
                      <a:pt x="60" y="34"/>
                    </a:lnTo>
                    <a:lnTo>
                      <a:pt x="60" y="34"/>
                    </a:lnTo>
                    <a:lnTo>
                      <a:pt x="60" y="28"/>
                    </a:lnTo>
                    <a:lnTo>
                      <a:pt x="60" y="23"/>
                    </a:lnTo>
                    <a:lnTo>
                      <a:pt x="61" y="18"/>
                    </a:lnTo>
                    <a:lnTo>
                      <a:pt x="63" y="15"/>
                    </a:lnTo>
                    <a:lnTo>
                      <a:pt x="63" y="15"/>
                    </a:lnTo>
                    <a:lnTo>
                      <a:pt x="67" y="7"/>
                    </a:lnTo>
                    <a:lnTo>
                      <a:pt x="67" y="7"/>
                    </a:lnTo>
                    <a:lnTo>
                      <a:pt x="58" y="4"/>
                    </a:lnTo>
                    <a:lnTo>
                      <a:pt x="50" y="3"/>
                    </a:lnTo>
                    <a:lnTo>
                      <a:pt x="50" y="3"/>
                    </a:lnTo>
                    <a:lnTo>
                      <a:pt x="38" y="6"/>
                    </a:lnTo>
                    <a:lnTo>
                      <a:pt x="33" y="6"/>
                    </a:lnTo>
                    <a:lnTo>
                      <a:pt x="31" y="4"/>
                    </a:lnTo>
                    <a:lnTo>
                      <a:pt x="30" y="3"/>
                    </a:lnTo>
                    <a:lnTo>
                      <a:pt x="30" y="3"/>
                    </a:lnTo>
                    <a:lnTo>
                      <a:pt x="27" y="1"/>
                    </a:lnTo>
                    <a:lnTo>
                      <a:pt x="24" y="0"/>
                    </a:lnTo>
                    <a:lnTo>
                      <a:pt x="21" y="1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4" y="10"/>
                    </a:lnTo>
                    <a:lnTo>
                      <a:pt x="14" y="14"/>
                    </a:lnTo>
                    <a:lnTo>
                      <a:pt x="14" y="1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23" name="Freeform 304">
                <a:extLst>
                  <a:ext uri="{FF2B5EF4-FFF2-40B4-BE49-F238E27FC236}">
                    <a16:creationId xmlns:a16="http://schemas.microsoft.com/office/drawing/2014/main" id="{F4E5E60D-3C4B-6F6B-333D-771B8D676F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76415" y="4266040"/>
                <a:ext cx="125874" cy="186875"/>
              </a:xfrm>
              <a:custGeom>
                <a:avLst/>
                <a:gdLst/>
                <a:ahLst/>
                <a:cxnLst>
                  <a:cxn ang="0">
                    <a:pos x="19" y="8"/>
                  </a:cxn>
                  <a:cxn ang="0">
                    <a:pos x="12" y="14"/>
                  </a:cxn>
                  <a:cxn ang="0">
                    <a:pos x="12" y="18"/>
                  </a:cxn>
                  <a:cxn ang="0">
                    <a:pos x="13" y="18"/>
                  </a:cxn>
                  <a:cxn ang="0">
                    <a:pos x="16" y="24"/>
                  </a:cxn>
                  <a:cxn ang="0">
                    <a:pos x="10" y="28"/>
                  </a:cxn>
                  <a:cxn ang="0">
                    <a:pos x="6" y="28"/>
                  </a:cxn>
                  <a:cxn ang="0">
                    <a:pos x="3" y="33"/>
                  </a:cxn>
                  <a:cxn ang="0">
                    <a:pos x="3" y="35"/>
                  </a:cxn>
                  <a:cxn ang="0">
                    <a:pos x="0" y="40"/>
                  </a:cxn>
                  <a:cxn ang="0">
                    <a:pos x="0" y="44"/>
                  </a:cxn>
                  <a:cxn ang="0">
                    <a:pos x="6" y="50"/>
                  </a:cxn>
                  <a:cxn ang="0">
                    <a:pos x="12" y="57"/>
                  </a:cxn>
                  <a:cxn ang="0">
                    <a:pos x="17" y="54"/>
                  </a:cxn>
                  <a:cxn ang="0">
                    <a:pos x="19" y="54"/>
                  </a:cxn>
                  <a:cxn ang="0">
                    <a:pos x="22" y="60"/>
                  </a:cxn>
                  <a:cxn ang="0">
                    <a:pos x="23" y="65"/>
                  </a:cxn>
                  <a:cxn ang="0">
                    <a:pos x="24" y="67"/>
                  </a:cxn>
                  <a:cxn ang="0">
                    <a:pos x="29" y="74"/>
                  </a:cxn>
                  <a:cxn ang="0">
                    <a:pos x="26" y="79"/>
                  </a:cxn>
                  <a:cxn ang="0">
                    <a:pos x="23" y="85"/>
                  </a:cxn>
                  <a:cxn ang="0">
                    <a:pos x="24" y="101"/>
                  </a:cxn>
                  <a:cxn ang="0">
                    <a:pos x="29" y="108"/>
                  </a:cxn>
                  <a:cxn ang="0">
                    <a:pos x="34" y="114"/>
                  </a:cxn>
                  <a:cxn ang="0">
                    <a:pos x="44" y="116"/>
                  </a:cxn>
                  <a:cxn ang="0">
                    <a:pos x="46" y="115"/>
                  </a:cxn>
                  <a:cxn ang="0">
                    <a:pos x="52" y="114"/>
                  </a:cxn>
                  <a:cxn ang="0">
                    <a:pos x="57" y="111"/>
                  </a:cxn>
                  <a:cxn ang="0">
                    <a:pos x="59" y="109"/>
                  </a:cxn>
                  <a:cxn ang="0">
                    <a:pos x="63" y="108"/>
                  </a:cxn>
                  <a:cxn ang="0">
                    <a:pos x="64" y="107"/>
                  </a:cxn>
                  <a:cxn ang="0">
                    <a:pos x="70" y="105"/>
                  </a:cxn>
                  <a:cxn ang="0">
                    <a:pos x="76" y="107"/>
                  </a:cxn>
                  <a:cxn ang="0">
                    <a:pos x="67" y="88"/>
                  </a:cxn>
                  <a:cxn ang="0">
                    <a:pos x="59" y="79"/>
                  </a:cxn>
                  <a:cxn ang="0">
                    <a:pos x="53" y="74"/>
                  </a:cxn>
                  <a:cxn ang="0">
                    <a:pos x="53" y="72"/>
                  </a:cxn>
                  <a:cxn ang="0">
                    <a:pos x="56" y="64"/>
                  </a:cxn>
                  <a:cxn ang="0">
                    <a:pos x="59" y="58"/>
                  </a:cxn>
                  <a:cxn ang="0">
                    <a:pos x="60" y="58"/>
                  </a:cxn>
                  <a:cxn ang="0">
                    <a:pos x="66" y="55"/>
                  </a:cxn>
                  <a:cxn ang="0">
                    <a:pos x="67" y="51"/>
                  </a:cxn>
                  <a:cxn ang="0">
                    <a:pos x="67" y="47"/>
                  </a:cxn>
                  <a:cxn ang="0">
                    <a:pos x="69" y="40"/>
                  </a:cxn>
                  <a:cxn ang="0">
                    <a:pos x="61" y="34"/>
                  </a:cxn>
                  <a:cxn ang="0">
                    <a:pos x="54" y="27"/>
                  </a:cxn>
                  <a:cxn ang="0">
                    <a:pos x="52" y="27"/>
                  </a:cxn>
                  <a:cxn ang="0">
                    <a:pos x="46" y="21"/>
                  </a:cxn>
                  <a:cxn ang="0">
                    <a:pos x="46" y="17"/>
                  </a:cxn>
                  <a:cxn ang="0">
                    <a:pos x="44" y="14"/>
                  </a:cxn>
                  <a:cxn ang="0">
                    <a:pos x="36" y="8"/>
                  </a:cxn>
                  <a:cxn ang="0">
                    <a:pos x="30" y="4"/>
                  </a:cxn>
                  <a:cxn ang="0">
                    <a:pos x="24" y="0"/>
                  </a:cxn>
                  <a:cxn ang="0">
                    <a:pos x="22" y="6"/>
                  </a:cxn>
                  <a:cxn ang="0">
                    <a:pos x="19" y="8"/>
                  </a:cxn>
                </a:cxnLst>
                <a:rect l="0" t="0" r="r" b="b"/>
                <a:pathLst>
                  <a:path w="76" h="116">
                    <a:moveTo>
                      <a:pt x="19" y="8"/>
                    </a:moveTo>
                    <a:lnTo>
                      <a:pt x="19" y="8"/>
                    </a:lnTo>
                    <a:lnTo>
                      <a:pt x="15" y="10"/>
                    </a:lnTo>
                    <a:lnTo>
                      <a:pt x="12" y="14"/>
                    </a:lnTo>
                    <a:lnTo>
                      <a:pt x="12" y="17"/>
                    </a:lnTo>
                    <a:lnTo>
                      <a:pt x="12" y="18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5" y="21"/>
                    </a:lnTo>
                    <a:lnTo>
                      <a:pt x="16" y="24"/>
                    </a:lnTo>
                    <a:lnTo>
                      <a:pt x="15" y="27"/>
                    </a:lnTo>
                    <a:lnTo>
                      <a:pt x="10" y="28"/>
                    </a:lnTo>
                    <a:lnTo>
                      <a:pt x="10" y="28"/>
                    </a:lnTo>
                    <a:lnTo>
                      <a:pt x="6" y="28"/>
                    </a:lnTo>
                    <a:lnTo>
                      <a:pt x="3" y="30"/>
                    </a:lnTo>
                    <a:lnTo>
                      <a:pt x="3" y="33"/>
                    </a:lnTo>
                    <a:lnTo>
                      <a:pt x="3" y="35"/>
                    </a:lnTo>
                    <a:lnTo>
                      <a:pt x="3" y="35"/>
                    </a:lnTo>
                    <a:lnTo>
                      <a:pt x="2" y="38"/>
                    </a:lnTo>
                    <a:lnTo>
                      <a:pt x="0" y="40"/>
                    </a:lnTo>
                    <a:lnTo>
                      <a:pt x="0" y="41"/>
                    </a:lnTo>
                    <a:lnTo>
                      <a:pt x="0" y="44"/>
                    </a:lnTo>
                    <a:lnTo>
                      <a:pt x="0" y="44"/>
                    </a:lnTo>
                    <a:lnTo>
                      <a:pt x="6" y="50"/>
                    </a:lnTo>
                    <a:lnTo>
                      <a:pt x="12" y="57"/>
                    </a:lnTo>
                    <a:lnTo>
                      <a:pt x="12" y="57"/>
                    </a:lnTo>
                    <a:lnTo>
                      <a:pt x="13" y="54"/>
                    </a:lnTo>
                    <a:lnTo>
                      <a:pt x="17" y="54"/>
                    </a:lnTo>
                    <a:lnTo>
                      <a:pt x="17" y="54"/>
                    </a:lnTo>
                    <a:lnTo>
                      <a:pt x="19" y="54"/>
                    </a:lnTo>
                    <a:lnTo>
                      <a:pt x="20" y="55"/>
                    </a:lnTo>
                    <a:lnTo>
                      <a:pt x="22" y="60"/>
                    </a:lnTo>
                    <a:lnTo>
                      <a:pt x="22" y="64"/>
                    </a:lnTo>
                    <a:lnTo>
                      <a:pt x="23" y="65"/>
                    </a:lnTo>
                    <a:lnTo>
                      <a:pt x="24" y="67"/>
                    </a:lnTo>
                    <a:lnTo>
                      <a:pt x="24" y="67"/>
                    </a:lnTo>
                    <a:lnTo>
                      <a:pt x="27" y="70"/>
                    </a:lnTo>
                    <a:lnTo>
                      <a:pt x="29" y="74"/>
                    </a:lnTo>
                    <a:lnTo>
                      <a:pt x="27" y="77"/>
                    </a:lnTo>
                    <a:lnTo>
                      <a:pt x="26" y="79"/>
                    </a:lnTo>
                    <a:lnTo>
                      <a:pt x="26" y="79"/>
                    </a:lnTo>
                    <a:lnTo>
                      <a:pt x="23" y="85"/>
                    </a:lnTo>
                    <a:lnTo>
                      <a:pt x="23" y="92"/>
                    </a:lnTo>
                    <a:lnTo>
                      <a:pt x="24" y="101"/>
                    </a:lnTo>
                    <a:lnTo>
                      <a:pt x="26" y="105"/>
                    </a:lnTo>
                    <a:lnTo>
                      <a:pt x="29" y="108"/>
                    </a:lnTo>
                    <a:lnTo>
                      <a:pt x="29" y="108"/>
                    </a:lnTo>
                    <a:lnTo>
                      <a:pt x="34" y="114"/>
                    </a:lnTo>
                    <a:lnTo>
                      <a:pt x="40" y="116"/>
                    </a:lnTo>
                    <a:lnTo>
                      <a:pt x="44" y="116"/>
                    </a:lnTo>
                    <a:lnTo>
                      <a:pt x="46" y="115"/>
                    </a:lnTo>
                    <a:lnTo>
                      <a:pt x="46" y="115"/>
                    </a:lnTo>
                    <a:lnTo>
                      <a:pt x="49" y="114"/>
                    </a:lnTo>
                    <a:lnTo>
                      <a:pt x="52" y="114"/>
                    </a:lnTo>
                    <a:lnTo>
                      <a:pt x="54" y="112"/>
                    </a:lnTo>
                    <a:lnTo>
                      <a:pt x="57" y="111"/>
                    </a:lnTo>
                    <a:lnTo>
                      <a:pt x="57" y="111"/>
                    </a:lnTo>
                    <a:lnTo>
                      <a:pt x="59" y="109"/>
                    </a:lnTo>
                    <a:lnTo>
                      <a:pt x="60" y="109"/>
                    </a:lnTo>
                    <a:lnTo>
                      <a:pt x="63" y="108"/>
                    </a:lnTo>
                    <a:lnTo>
                      <a:pt x="64" y="107"/>
                    </a:lnTo>
                    <a:lnTo>
                      <a:pt x="64" y="107"/>
                    </a:lnTo>
                    <a:lnTo>
                      <a:pt x="67" y="105"/>
                    </a:lnTo>
                    <a:lnTo>
                      <a:pt x="70" y="105"/>
                    </a:lnTo>
                    <a:lnTo>
                      <a:pt x="76" y="107"/>
                    </a:lnTo>
                    <a:lnTo>
                      <a:pt x="76" y="107"/>
                    </a:lnTo>
                    <a:lnTo>
                      <a:pt x="67" y="88"/>
                    </a:lnTo>
                    <a:lnTo>
                      <a:pt x="67" y="88"/>
                    </a:lnTo>
                    <a:lnTo>
                      <a:pt x="63" y="84"/>
                    </a:lnTo>
                    <a:lnTo>
                      <a:pt x="59" y="79"/>
                    </a:lnTo>
                    <a:lnTo>
                      <a:pt x="54" y="75"/>
                    </a:lnTo>
                    <a:lnTo>
                      <a:pt x="53" y="74"/>
                    </a:lnTo>
                    <a:lnTo>
                      <a:pt x="53" y="72"/>
                    </a:lnTo>
                    <a:lnTo>
                      <a:pt x="53" y="72"/>
                    </a:lnTo>
                    <a:lnTo>
                      <a:pt x="54" y="68"/>
                    </a:lnTo>
                    <a:lnTo>
                      <a:pt x="56" y="64"/>
                    </a:lnTo>
                    <a:lnTo>
                      <a:pt x="57" y="60"/>
                    </a:lnTo>
                    <a:lnTo>
                      <a:pt x="59" y="58"/>
                    </a:lnTo>
                    <a:lnTo>
                      <a:pt x="60" y="58"/>
                    </a:lnTo>
                    <a:lnTo>
                      <a:pt x="60" y="58"/>
                    </a:lnTo>
                    <a:lnTo>
                      <a:pt x="63" y="57"/>
                    </a:lnTo>
                    <a:lnTo>
                      <a:pt x="66" y="55"/>
                    </a:lnTo>
                    <a:lnTo>
                      <a:pt x="67" y="54"/>
                    </a:lnTo>
                    <a:lnTo>
                      <a:pt x="67" y="51"/>
                    </a:lnTo>
                    <a:lnTo>
                      <a:pt x="67" y="51"/>
                    </a:lnTo>
                    <a:lnTo>
                      <a:pt x="67" y="47"/>
                    </a:lnTo>
                    <a:lnTo>
                      <a:pt x="69" y="40"/>
                    </a:lnTo>
                    <a:lnTo>
                      <a:pt x="69" y="40"/>
                    </a:lnTo>
                    <a:lnTo>
                      <a:pt x="66" y="38"/>
                    </a:lnTo>
                    <a:lnTo>
                      <a:pt x="61" y="34"/>
                    </a:lnTo>
                    <a:lnTo>
                      <a:pt x="57" y="30"/>
                    </a:lnTo>
                    <a:lnTo>
                      <a:pt x="54" y="27"/>
                    </a:lnTo>
                    <a:lnTo>
                      <a:pt x="54" y="27"/>
                    </a:lnTo>
                    <a:lnTo>
                      <a:pt x="52" y="27"/>
                    </a:lnTo>
                    <a:lnTo>
                      <a:pt x="49" y="24"/>
                    </a:lnTo>
                    <a:lnTo>
                      <a:pt x="46" y="21"/>
                    </a:lnTo>
                    <a:lnTo>
                      <a:pt x="46" y="17"/>
                    </a:lnTo>
                    <a:lnTo>
                      <a:pt x="46" y="17"/>
                    </a:lnTo>
                    <a:lnTo>
                      <a:pt x="46" y="15"/>
                    </a:lnTo>
                    <a:lnTo>
                      <a:pt x="44" y="14"/>
                    </a:lnTo>
                    <a:lnTo>
                      <a:pt x="40" y="11"/>
                    </a:lnTo>
                    <a:lnTo>
                      <a:pt x="36" y="8"/>
                    </a:lnTo>
                    <a:lnTo>
                      <a:pt x="30" y="4"/>
                    </a:lnTo>
                    <a:lnTo>
                      <a:pt x="30" y="4"/>
                    </a:lnTo>
                    <a:lnTo>
                      <a:pt x="27" y="1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2" y="6"/>
                    </a:lnTo>
                    <a:lnTo>
                      <a:pt x="19" y="8"/>
                    </a:lnTo>
                    <a:lnTo>
                      <a:pt x="19" y="8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24" name="Freeform 305">
                <a:extLst>
                  <a:ext uri="{FF2B5EF4-FFF2-40B4-BE49-F238E27FC236}">
                    <a16:creationId xmlns:a16="http://schemas.microsoft.com/office/drawing/2014/main" id="{927490BB-0F7B-505B-EFB6-13085205FC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58602" y="4336923"/>
                <a:ext cx="84469" cy="96660"/>
              </a:xfrm>
              <a:custGeom>
                <a:avLst/>
                <a:gdLst/>
                <a:ahLst/>
                <a:cxnLst>
                  <a:cxn ang="0">
                    <a:pos x="3" y="27"/>
                  </a:cxn>
                  <a:cxn ang="0">
                    <a:pos x="3" y="27"/>
                  </a:cxn>
                  <a:cxn ang="0">
                    <a:pos x="6" y="33"/>
                  </a:cxn>
                  <a:cxn ang="0">
                    <a:pos x="6" y="40"/>
                  </a:cxn>
                  <a:cxn ang="0">
                    <a:pos x="6" y="48"/>
                  </a:cxn>
                  <a:cxn ang="0">
                    <a:pos x="6" y="48"/>
                  </a:cxn>
                  <a:cxn ang="0">
                    <a:pos x="0" y="55"/>
                  </a:cxn>
                  <a:cxn ang="0">
                    <a:pos x="0" y="55"/>
                  </a:cxn>
                  <a:cxn ang="0">
                    <a:pos x="3" y="58"/>
                  </a:cxn>
                  <a:cxn ang="0">
                    <a:pos x="6" y="60"/>
                  </a:cxn>
                  <a:cxn ang="0">
                    <a:pos x="10" y="60"/>
                  </a:cxn>
                  <a:cxn ang="0">
                    <a:pos x="14" y="58"/>
                  </a:cxn>
                  <a:cxn ang="0">
                    <a:pos x="14" y="58"/>
                  </a:cxn>
                  <a:cxn ang="0">
                    <a:pos x="21" y="57"/>
                  </a:cxn>
                  <a:cxn ang="0">
                    <a:pos x="25" y="57"/>
                  </a:cxn>
                  <a:cxn ang="0">
                    <a:pos x="28" y="55"/>
                  </a:cxn>
                  <a:cxn ang="0">
                    <a:pos x="31" y="51"/>
                  </a:cxn>
                  <a:cxn ang="0">
                    <a:pos x="31" y="51"/>
                  </a:cxn>
                  <a:cxn ang="0">
                    <a:pos x="34" y="45"/>
                  </a:cxn>
                  <a:cxn ang="0">
                    <a:pos x="40" y="38"/>
                  </a:cxn>
                  <a:cxn ang="0">
                    <a:pos x="51" y="26"/>
                  </a:cxn>
                  <a:cxn ang="0">
                    <a:pos x="51" y="26"/>
                  </a:cxn>
                  <a:cxn ang="0">
                    <a:pos x="50" y="26"/>
                  </a:cxn>
                  <a:cxn ang="0">
                    <a:pos x="50" y="26"/>
                  </a:cxn>
                  <a:cxn ang="0">
                    <a:pos x="44" y="21"/>
                  </a:cxn>
                  <a:cxn ang="0">
                    <a:pos x="38" y="14"/>
                  </a:cxn>
                  <a:cxn ang="0">
                    <a:pos x="30" y="8"/>
                  </a:cxn>
                  <a:cxn ang="0">
                    <a:pos x="27" y="6"/>
                  </a:cxn>
                  <a:cxn ang="0">
                    <a:pos x="23" y="4"/>
                  </a:cxn>
                  <a:cxn ang="0">
                    <a:pos x="23" y="4"/>
                  </a:cxn>
                  <a:cxn ang="0">
                    <a:pos x="10" y="0"/>
                  </a:cxn>
                  <a:cxn ang="0">
                    <a:pos x="10" y="0"/>
                  </a:cxn>
                  <a:cxn ang="0">
                    <a:pos x="6" y="8"/>
                  </a:cxn>
                  <a:cxn ang="0">
                    <a:pos x="6" y="8"/>
                  </a:cxn>
                  <a:cxn ang="0">
                    <a:pos x="4" y="11"/>
                  </a:cxn>
                  <a:cxn ang="0">
                    <a:pos x="3" y="16"/>
                  </a:cxn>
                  <a:cxn ang="0">
                    <a:pos x="3" y="21"/>
                  </a:cxn>
                  <a:cxn ang="0">
                    <a:pos x="3" y="27"/>
                  </a:cxn>
                  <a:cxn ang="0">
                    <a:pos x="3" y="27"/>
                  </a:cxn>
                </a:cxnLst>
                <a:rect l="0" t="0" r="r" b="b"/>
                <a:pathLst>
                  <a:path w="51" h="60">
                    <a:moveTo>
                      <a:pt x="3" y="27"/>
                    </a:moveTo>
                    <a:lnTo>
                      <a:pt x="3" y="27"/>
                    </a:lnTo>
                    <a:lnTo>
                      <a:pt x="6" y="33"/>
                    </a:lnTo>
                    <a:lnTo>
                      <a:pt x="6" y="40"/>
                    </a:lnTo>
                    <a:lnTo>
                      <a:pt x="6" y="48"/>
                    </a:lnTo>
                    <a:lnTo>
                      <a:pt x="6" y="48"/>
                    </a:lnTo>
                    <a:lnTo>
                      <a:pt x="0" y="55"/>
                    </a:lnTo>
                    <a:lnTo>
                      <a:pt x="0" y="55"/>
                    </a:lnTo>
                    <a:lnTo>
                      <a:pt x="3" y="58"/>
                    </a:lnTo>
                    <a:lnTo>
                      <a:pt x="6" y="60"/>
                    </a:lnTo>
                    <a:lnTo>
                      <a:pt x="10" y="60"/>
                    </a:lnTo>
                    <a:lnTo>
                      <a:pt x="14" y="58"/>
                    </a:lnTo>
                    <a:lnTo>
                      <a:pt x="14" y="58"/>
                    </a:lnTo>
                    <a:lnTo>
                      <a:pt x="21" y="57"/>
                    </a:lnTo>
                    <a:lnTo>
                      <a:pt x="25" y="57"/>
                    </a:lnTo>
                    <a:lnTo>
                      <a:pt x="28" y="55"/>
                    </a:lnTo>
                    <a:lnTo>
                      <a:pt x="31" y="51"/>
                    </a:lnTo>
                    <a:lnTo>
                      <a:pt x="31" y="51"/>
                    </a:lnTo>
                    <a:lnTo>
                      <a:pt x="34" y="45"/>
                    </a:lnTo>
                    <a:lnTo>
                      <a:pt x="40" y="38"/>
                    </a:lnTo>
                    <a:lnTo>
                      <a:pt x="51" y="26"/>
                    </a:lnTo>
                    <a:lnTo>
                      <a:pt x="51" y="26"/>
                    </a:lnTo>
                    <a:lnTo>
                      <a:pt x="50" y="26"/>
                    </a:lnTo>
                    <a:lnTo>
                      <a:pt x="50" y="26"/>
                    </a:lnTo>
                    <a:lnTo>
                      <a:pt x="44" y="21"/>
                    </a:lnTo>
                    <a:lnTo>
                      <a:pt x="38" y="14"/>
                    </a:lnTo>
                    <a:lnTo>
                      <a:pt x="30" y="8"/>
                    </a:lnTo>
                    <a:lnTo>
                      <a:pt x="27" y="6"/>
                    </a:lnTo>
                    <a:lnTo>
                      <a:pt x="23" y="4"/>
                    </a:lnTo>
                    <a:lnTo>
                      <a:pt x="23" y="4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6" y="8"/>
                    </a:lnTo>
                    <a:lnTo>
                      <a:pt x="6" y="8"/>
                    </a:lnTo>
                    <a:lnTo>
                      <a:pt x="4" y="11"/>
                    </a:lnTo>
                    <a:lnTo>
                      <a:pt x="3" y="16"/>
                    </a:lnTo>
                    <a:lnTo>
                      <a:pt x="3" y="21"/>
                    </a:lnTo>
                    <a:lnTo>
                      <a:pt x="3" y="27"/>
                    </a:lnTo>
                    <a:lnTo>
                      <a:pt x="3" y="2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25" name="Freeform 306">
                <a:extLst>
                  <a:ext uri="{FF2B5EF4-FFF2-40B4-BE49-F238E27FC236}">
                    <a16:creationId xmlns:a16="http://schemas.microsoft.com/office/drawing/2014/main" id="{30AC5348-1BA7-6354-7827-60FFA77458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2012" y="3871346"/>
                <a:ext cx="273280" cy="86994"/>
              </a:xfrm>
              <a:custGeom>
                <a:avLst/>
                <a:gdLst/>
                <a:ahLst/>
                <a:cxnLst>
                  <a:cxn ang="0">
                    <a:pos x="135" y="33"/>
                  </a:cxn>
                  <a:cxn ang="0">
                    <a:pos x="135" y="33"/>
                  </a:cxn>
                  <a:cxn ang="0">
                    <a:pos x="130" y="33"/>
                  </a:cxn>
                  <a:cxn ang="0">
                    <a:pos x="123" y="30"/>
                  </a:cxn>
                  <a:cxn ang="0">
                    <a:pos x="104" y="20"/>
                  </a:cxn>
                  <a:cxn ang="0">
                    <a:pos x="81" y="10"/>
                  </a:cxn>
                  <a:cxn ang="0">
                    <a:pos x="70" y="6"/>
                  </a:cxn>
                  <a:cxn ang="0">
                    <a:pos x="57" y="2"/>
                  </a:cxn>
                  <a:cxn ang="0">
                    <a:pos x="57" y="2"/>
                  </a:cxn>
                  <a:cxn ang="0">
                    <a:pos x="46" y="0"/>
                  </a:cxn>
                  <a:cxn ang="0">
                    <a:pos x="34" y="2"/>
                  </a:cxn>
                  <a:cxn ang="0">
                    <a:pos x="25" y="4"/>
                  </a:cxn>
                  <a:cxn ang="0">
                    <a:pos x="16" y="7"/>
                  </a:cxn>
                  <a:cxn ang="0">
                    <a:pos x="9" y="12"/>
                  </a:cxn>
                  <a:cxn ang="0">
                    <a:pos x="5" y="16"/>
                  </a:cxn>
                  <a:cxn ang="0">
                    <a:pos x="2" y="20"/>
                  </a:cxn>
                  <a:cxn ang="0">
                    <a:pos x="0" y="21"/>
                  </a:cxn>
                  <a:cxn ang="0">
                    <a:pos x="0" y="21"/>
                  </a:cxn>
                  <a:cxn ang="0">
                    <a:pos x="3" y="23"/>
                  </a:cxn>
                  <a:cxn ang="0">
                    <a:pos x="6" y="23"/>
                  </a:cxn>
                  <a:cxn ang="0">
                    <a:pos x="13" y="20"/>
                  </a:cxn>
                  <a:cxn ang="0">
                    <a:pos x="29" y="9"/>
                  </a:cxn>
                  <a:cxn ang="0">
                    <a:pos x="29" y="9"/>
                  </a:cxn>
                  <a:cxn ang="0">
                    <a:pos x="32" y="7"/>
                  </a:cxn>
                  <a:cxn ang="0">
                    <a:pos x="34" y="7"/>
                  </a:cxn>
                  <a:cxn ang="0">
                    <a:pos x="39" y="9"/>
                  </a:cxn>
                  <a:cxn ang="0">
                    <a:pos x="43" y="13"/>
                  </a:cxn>
                  <a:cxn ang="0">
                    <a:pos x="44" y="16"/>
                  </a:cxn>
                  <a:cxn ang="0">
                    <a:pos x="44" y="16"/>
                  </a:cxn>
                  <a:cxn ang="0">
                    <a:pos x="46" y="19"/>
                  </a:cxn>
                  <a:cxn ang="0">
                    <a:pos x="52" y="20"/>
                  </a:cxn>
                  <a:cxn ang="0">
                    <a:pos x="71" y="21"/>
                  </a:cxn>
                  <a:cxn ang="0">
                    <a:pos x="71" y="21"/>
                  </a:cxn>
                  <a:cxn ang="0">
                    <a:pos x="77" y="23"/>
                  </a:cxn>
                  <a:cxn ang="0">
                    <a:pos x="81" y="24"/>
                  </a:cxn>
                  <a:cxn ang="0">
                    <a:pos x="89" y="30"/>
                  </a:cxn>
                  <a:cxn ang="0">
                    <a:pos x="96" y="36"/>
                  </a:cxn>
                  <a:cxn ang="0">
                    <a:pos x="100" y="39"/>
                  </a:cxn>
                  <a:cxn ang="0">
                    <a:pos x="106" y="40"/>
                  </a:cxn>
                  <a:cxn ang="0">
                    <a:pos x="106" y="40"/>
                  </a:cxn>
                  <a:cxn ang="0">
                    <a:pos x="110" y="41"/>
                  </a:cxn>
                  <a:cxn ang="0">
                    <a:pos x="113" y="43"/>
                  </a:cxn>
                  <a:cxn ang="0">
                    <a:pos x="113" y="44"/>
                  </a:cxn>
                  <a:cxn ang="0">
                    <a:pos x="113" y="47"/>
                  </a:cxn>
                  <a:cxn ang="0">
                    <a:pos x="111" y="50"/>
                  </a:cxn>
                  <a:cxn ang="0">
                    <a:pos x="111" y="51"/>
                  </a:cxn>
                  <a:cxn ang="0">
                    <a:pos x="113" y="53"/>
                  </a:cxn>
                  <a:cxn ang="0">
                    <a:pos x="113" y="53"/>
                  </a:cxn>
                  <a:cxn ang="0">
                    <a:pos x="124" y="54"/>
                  </a:cxn>
                  <a:cxn ang="0">
                    <a:pos x="141" y="54"/>
                  </a:cxn>
                  <a:cxn ang="0">
                    <a:pos x="157" y="53"/>
                  </a:cxn>
                  <a:cxn ang="0">
                    <a:pos x="163" y="53"/>
                  </a:cxn>
                  <a:cxn ang="0">
                    <a:pos x="165" y="51"/>
                  </a:cxn>
                  <a:cxn ang="0">
                    <a:pos x="165" y="51"/>
                  </a:cxn>
                  <a:cxn ang="0">
                    <a:pos x="165" y="50"/>
                  </a:cxn>
                  <a:cxn ang="0">
                    <a:pos x="163" y="47"/>
                  </a:cxn>
                  <a:cxn ang="0">
                    <a:pos x="155" y="41"/>
                  </a:cxn>
                  <a:cxn ang="0">
                    <a:pos x="145" y="36"/>
                  </a:cxn>
                  <a:cxn ang="0">
                    <a:pos x="140" y="34"/>
                  </a:cxn>
                  <a:cxn ang="0">
                    <a:pos x="135" y="33"/>
                  </a:cxn>
                  <a:cxn ang="0">
                    <a:pos x="135" y="33"/>
                  </a:cxn>
                </a:cxnLst>
                <a:rect l="0" t="0" r="r" b="b"/>
                <a:pathLst>
                  <a:path w="165" h="54">
                    <a:moveTo>
                      <a:pt x="135" y="33"/>
                    </a:moveTo>
                    <a:lnTo>
                      <a:pt x="135" y="33"/>
                    </a:lnTo>
                    <a:lnTo>
                      <a:pt x="130" y="33"/>
                    </a:lnTo>
                    <a:lnTo>
                      <a:pt x="123" y="30"/>
                    </a:lnTo>
                    <a:lnTo>
                      <a:pt x="104" y="20"/>
                    </a:lnTo>
                    <a:lnTo>
                      <a:pt x="81" y="10"/>
                    </a:lnTo>
                    <a:lnTo>
                      <a:pt x="70" y="6"/>
                    </a:lnTo>
                    <a:lnTo>
                      <a:pt x="57" y="2"/>
                    </a:lnTo>
                    <a:lnTo>
                      <a:pt x="57" y="2"/>
                    </a:lnTo>
                    <a:lnTo>
                      <a:pt x="46" y="0"/>
                    </a:lnTo>
                    <a:lnTo>
                      <a:pt x="34" y="2"/>
                    </a:lnTo>
                    <a:lnTo>
                      <a:pt x="25" y="4"/>
                    </a:lnTo>
                    <a:lnTo>
                      <a:pt x="16" y="7"/>
                    </a:lnTo>
                    <a:lnTo>
                      <a:pt x="9" y="12"/>
                    </a:lnTo>
                    <a:lnTo>
                      <a:pt x="5" y="16"/>
                    </a:lnTo>
                    <a:lnTo>
                      <a:pt x="2" y="20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3" y="23"/>
                    </a:lnTo>
                    <a:lnTo>
                      <a:pt x="6" y="23"/>
                    </a:lnTo>
                    <a:lnTo>
                      <a:pt x="13" y="20"/>
                    </a:lnTo>
                    <a:lnTo>
                      <a:pt x="29" y="9"/>
                    </a:lnTo>
                    <a:lnTo>
                      <a:pt x="29" y="9"/>
                    </a:lnTo>
                    <a:lnTo>
                      <a:pt x="32" y="7"/>
                    </a:lnTo>
                    <a:lnTo>
                      <a:pt x="34" y="7"/>
                    </a:lnTo>
                    <a:lnTo>
                      <a:pt x="39" y="9"/>
                    </a:lnTo>
                    <a:lnTo>
                      <a:pt x="43" y="13"/>
                    </a:lnTo>
                    <a:lnTo>
                      <a:pt x="44" y="16"/>
                    </a:lnTo>
                    <a:lnTo>
                      <a:pt x="44" y="16"/>
                    </a:lnTo>
                    <a:lnTo>
                      <a:pt x="46" y="19"/>
                    </a:lnTo>
                    <a:lnTo>
                      <a:pt x="52" y="20"/>
                    </a:lnTo>
                    <a:lnTo>
                      <a:pt x="71" y="21"/>
                    </a:lnTo>
                    <a:lnTo>
                      <a:pt x="71" y="21"/>
                    </a:lnTo>
                    <a:lnTo>
                      <a:pt x="77" y="23"/>
                    </a:lnTo>
                    <a:lnTo>
                      <a:pt x="81" y="24"/>
                    </a:lnTo>
                    <a:lnTo>
                      <a:pt x="89" y="30"/>
                    </a:lnTo>
                    <a:lnTo>
                      <a:pt x="96" y="36"/>
                    </a:lnTo>
                    <a:lnTo>
                      <a:pt x="100" y="39"/>
                    </a:lnTo>
                    <a:lnTo>
                      <a:pt x="106" y="40"/>
                    </a:lnTo>
                    <a:lnTo>
                      <a:pt x="106" y="40"/>
                    </a:lnTo>
                    <a:lnTo>
                      <a:pt x="110" y="41"/>
                    </a:lnTo>
                    <a:lnTo>
                      <a:pt x="113" y="43"/>
                    </a:lnTo>
                    <a:lnTo>
                      <a:pt x="113" y="44"/>
                    </a:lnTo>
                    <a:lnTo>
                      <a:pt x="113" y="47"/>
                    </a:lnTo>
                    <a:lnTo>
                      <a:pt x="111" y="50"/>
                    </a:lnTo>
                    <a:lnTo>
                      <a:pt x="111" y="51"/>
                    </a:lnTo>
                    <a:lnTo>
                      <a:pt x="113" y="53"/>
                    </a:lnTo>
                    <a:lnTo>
                      <a:pt x="113" y="53"/>
                    </a:lnTo>
                    <a:lnTo>
                      <a:pt x="124" y="54"/>
                    </a:lnTo>
                    <a:lnTo>
                      <a:pt x="141" y="54"/>
                    </a:lnTo>
                    <a:lnTo>
                      <a:pt x="157" y="53"/>
                    </a:lnTo>
                    <a:lnTo>
                      <a:pt x="163" y="53"/>
                    </a:lnTo>
                    <a:lnTo>
                      <a:pt x="165" y="51"/>
                    </a:lnTo>
                    <a:lnTo>
                      <a:pt x="165" y="51"/>
                    </a:lnTo>
                    <a:lnTo>
                      <a:pt x="165" y="50"/>
                    </a:lnTo>
                    <a:lnTo>
                      <a:pt x="163" y="47"/>
                    </a:lnTo>
                    <a:lnTo>
                      <a:pt x="155" y="41"/>
                    </a:lnTo>
                    <a:lnTo>
                      <a:pt x="145" y="36"/>
                    </a:lnTo>
                    <a:lnTo>
                      <a:pt x="140" y="34"/>
                    </a:lnTo>
                    <a:lnTo>
                      <a:pt x="135" y="33"/>
                    </a:lnTo>
                    <a:lnTo>
                      <a:pt x="135" y="33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26" name="Freeform 307">
                <a:extLst>
                  <a:ext uri="{FF2B5EF4-FFF2-40B4-BE49-F238E27FC236}">
                    <a16:creationId xmlns:a16="http://schemas.microsoft.com/office/drawing/2014/main" id="{06B8AD40-D2A5-AB6F-4E18-0A1C377A8B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4323" y="4000225"/>
                <a:ext cx="54656" cy="17721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0" y="3"/>
                  </a:cxn>
                  <a:cxn ang="0">
                    <a:pos x="3" y="4"/>
                  </a:cxn>
                  <a:cxn ang="0">
                    <a:pos x="8" y="7"/>
                  </a:cxn>
                  <a:cxn ang="0">
                    <a:pos x="18" y="10"/>
                  </a:cxn>
                  <a:cxn ang="0">
                    <a:pos x="28" y="11"/>
                  </a:cxn>
                  <a:cxn ang="0">
                    <a:pos x="32" y="10"/>
                  </a:cxn>
                  <a:cxn ang="0">
                    <a:pos x="33" y="8"/>
                  </a:cxn>
                  <a:cxn ang="0">
                    <a:pos x="33" y="8"/>
                  </a:cxn>
                  <a:cxn ang="0">
                    <a:pos x="33" y="7"/>
                  </a:cxn>
                  <a:cxn ang="0">
                    <a:pos x="33" y="5"/>
                  </a:cxn>
                  <a:cxn ang="0">
                    <a:pos x="29" y="4"/>
                  </a:cxn>
                  <a:cxn ang="0">
                    <a:pos x="18" y="1"/>
                  </a:cxn>
                  <a:cxn ang="0">
                    <a:pos x="5" y="0"/>
                  </a:cxn>
                  <a:cxn ang="0">
                    <a:pos x="2" y="1"/>
                  </a:cxn>
                  <a:cxn ang="0">
                    <a:pos x="0" y="1"/>
                  </a:cxn>
                  <a:cxn ang="0">
                    <a:pos x="0" y="3"/>
                  </a:cxn>
                  <a:cxn ang="0">
                    <a:pos x="0" y="3"/>
                  </a:cxn>
                </a:cxnLst>
                <a:rect l="0" t="0" r="r" b="b"/>
                <a:pathLst>
                  <a:path w="33" h="11">
                    <a:moveTo>
                      <a:pt x="0" y="3"/>
                    </a:moveTo>
                    <a:lnTo>
                      <a:pt x="0" y="3"/>
                    </a:lnTo>
                    <a:lnTo>
                      <a:pt x="3" y="4"/>
                    </a:lnTo>
                    <a:lnTo>
                      <a:pt x="8" y="7"/>
                    </a:lnTo>
                    <a:lnTo>
                      <a:pt x="18" y="10"/>
                    </a:lnTo>
                    <a:lnTo>
                      <a:pt x="28" y="11"/>
                    </a:lnTo>
                    <a:lnTo>
                      <a:pt x="32" y="10"/>
                    </a:lnTo>
                    <a:lnTo>
                      <a:pt x="33" y="8"/>
                    </a:lnTo>
                    <a:lnTo>
                      <a:pt x="33" y="8"/>
                    </a:lnTo>
                    <a:lnTo>
                      <a:pt x="33" y="7"/>
                    </a:lnTo>
                    <a:lnTo>
                      <a:pt x="33" y="5"/>
                    </a:lnTo>
                    <a:lnTo>
                      <a:pt x="29" y="4"/>
                    </a:lnTo>
                    <a:lnTo>
                      <a:pt x="18" y="1"/>
                    </a:lnTo>
                    <a:lnTo>
                      <a:pt x="5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27" name="Freeform 308">
                <a:extLst>
                  <a:ext uri="{FF2B5EF4-FFF2-40B4-BE49-F238E27FC236}">
                    <a16:creationId xmlns:a16="http://schemas.microsoft.com/office/drawing/2014/main" id="{C450FBAB-5A74-EE87-579A-82C5016A08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7416" y="3995393"/>
                <a:ext cx="44719" cy="2094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1" y="7"/>
                  </a:cxn>
                  <a:cxn ang="0">
                    <a:pos x="4" y="10"/>
                  </a:cxn>
                  <a:cxn ang="0">
                    <a:pos x="7" y="11"/>
                  </a:cxn>
                  <a:cxn ang="0">
                    <a:pos x="11" y="13"/>
                  </a:cxn>
                  <a:cxn ang="0">
                    <a:pos x="15" y="13"/>
                  </a:cxn>
                  <a:cxn ang="0">
                    <a:pos x="24" y="10"/>
                  </a:cxn>
                  <a:cxn ang="0">
                    <a:pos x="27" y="7"/>
                  </a:cxn>
                  <a:cxn ang="0">
                    <a:pos x="27" y="7"/>
                  </a:cxn>
                  <a:cxn ang="0">
                    <a:pos x="27" y="4"/>
                  </a:cxn>
                  <a:cxn ang="0">
                    <a:pos x="24" y="3"/>
                  </a:cxn>
                  <a:cxn ang="0">
                    <a:pos x="18" y="1"/>
                  </a:cxn>
                  <a:cxn ang="0">
                    <a:pos x="12" y="0"/>
                  </a:cxn>
                  <a:cxn ang="0">
                    <a:pos x="7" y="1"/>
                  </a:cxn>
                  <a:cxn ang="0">
                    <a:pos x="2" y="1"/>
                  </a:cxn>
                  <a:cxn ang="0">
                    <a:pos x="0" y="4"/>
                  </a:cxn>
                  <a:cxn ang="0">
                    <a:pos x="1" y="7"/>
                  </a:cxn>
                  <a:cxn ang="0">
                    <a:pos x="1" y="7"/>
                  </a:cxn>
                </a:cxnLst>
                <a:rect l="0" t="0" r="r" b="b"/>
                <a:pathLst>
                  <a:path w="27" h="13">
                    <a:moveTo>
                      <a:pt x="1" y="7"/>
                    </a:moveTo>
                    <a:lnTo>
                      <a:pt x="1" y="7"/>
                    </a:lnTo>
                    <a:lnTo>
                      <a:pt x="4" y="10"/>
                    </a:lnTo>
                    <a:lnTo>
                      <a:pt x="7" y="11"/>
                    </a:lnTo>
                    <a:lnTo>
                      <a:pt x="11" y="13"/>
                    </a:lnTo>
                    <a:lnTo>
                      <a:pt x="15" y="13"/>
                    </a:lnTo>
                    <a:lnTo>
                      <a:pt x="24" y="10"/>
                    </a:lnTo>
                    <a:lnTo>
                      <a:pt x="27" y="7"/>
                    </a:lnTo>
                    <a:lnTo>
                      <a:pt x="27" y="7"/>
                    </a:lnTo>
                    <a:lnTo>
                      <a:pt x="27" y="4"/>
                    </a:lnTo>
                    <a:lnTo>
                      <a:pt x="24" y="3"/>
                    </a:lnTo>
                    <a:lnTo>
                      <a:pt x="18" y="1"/>
                    </a:lnTo>
                    <a:lnTo>
                      <a:pt x="12" y="0"/>
                    </a:lnTo>
                    <a:lnTo>
                      <a:pt x="7" y="1"/>
                    </a:lnTo>
                    <a:lnTo>
                      <a:pt x="2" y="1"/>
                    </a:lnTo>
                    <a:lnTo>
                      <a:pt x="0" y="4"/>
                    </a:lnTo>
                    <a:lnTo>
                      <a:pt x="1" y="7"/>
                    </a:lnTo>
                    <a:lnTo>
                      <a:pt x="1" y="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28" name="Freeform 309">
                <a:extLst>
                  <a:ext uri="{FF2B5EF4-FFF2-40B4-BE49-F238E27FC236}">
                    <a16:creationId xmlns:a16="http://schemas.microsoft.com/office/drawing/2014/main" id="{2FD70CF4-6DB0-0E4A-8E07-ADC0A495AD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6418" y="4446471"/>
                <a:ext cx="154031" cy="169155"/>
              </a:xfrm>
              <a:custGeom>
                <a:avLst/>
                <a:gdLst/>
                <a:ahLst/>
                <a:cxnLst>
                  <a:cxn ang="0">
                    <a:pos x="86" y="29"/>
                  </a:cxn>
                  <a:cxn ang="0">
                    <a:pos x="76" y="19"/>
                  </a:cxn>
                  <a:cxn ang="0">
                    <a:pos x="74" y="19"/>
                  </a:cxn>
                  <a:cxn ang="0">
                    <a:pos x="70" y="22"/>
                  </a:cxn>
                  <a:cxn ang="0">
                    <a:pos x="63" y="19"/>
                  </a:cxn>
                  <a:cxn ang="0">
                    <a:pos x="57" y="14"/>
                  </a:cxn>
                  <a:cxn ang="0">
                    <a:pos x="53" y="12"/>
                  </a:cxn>
                  <a:cxn ang="0">
                    <a:pos x="49" y="10"/>
                  </a:cxn>
                  <a:cxn ang="0">
                    <a:pos x="33" y="0"/>
                  </a:cxn>
                  <a:cxn ang="0">
                    <a:pos x="33" y="3"/>
                  </a:cxn>
                  <a:cxn ang="0">
                    <a:pos x="32" y="4"/>
                  </a:cxn>
                  <a:cxn ang="0">
                    <a:pos x="22" y="9"/>
                  </a:cxn>
                  <a:cxn ang="0">
                    <a:pos x="17" y="10"/>
                  </a:cxn>
                  <a:cxn ang="0">
                    <a:pos x="16" y="20"/>
                  </a:cxn>
                  <a:cxn ang="0">
                    <a:pos x="16" y="23"/>
                  </a:cxn>
                  <a:cxn ang="0">
                    <a:pos x="12" y="27"/>
                  </a:cxn>
                  <a:cxn ang="0">
                    <a:pos x="9" y="30"/>
                  </a:cxn>
                  <a:cxn ang="0">
                    <a:pos x="7" y="37"/>
                  </a:cxn>
                  <a:cxn ang="0">
                    <a:pos x="5" y="39"/>
                  </a:cxn>
                  <a:cxn ang="0">
                    <a:pos x="0" y="43"/>
                  </a:cxn>
                  <a:cxn ang="0">
                    <a:pos x="2" y="50"/>
                  </a:cxn>
                  <a:cxn ang="0">
                    <a:pos x="2" y="53"/>
                  </a:cxn>
                  <a:cxn ang="0">
                    <a:pos x="0" y="60"/>
                  </a:cxn>
                  <a:cxn ang="0">
                    <a:pos x="0" y="61"/>
                  </a:cxn>
                  <a:cxn ang="0">
                    <a:pos x="9" y="68"/>
                  </a:cxn>
                  <a:cxn ang="0">
                    <a:pos x="12" y="70"/>
                  </a:cxn>
                  <a:cxn ang="0">
                    <a:pos x="16" y="68"/>
                  </a:cxn>
                  <a:cxn ang="0">
                    <a:pos x="17" y="70"/>
                  </a:cxn>
                  <a:cxn ang="0">
                    <a:pos x="16" y="77"/>
                  </a:cxn>
                  <a:cxn ang="0">
                    <a:pos x="10" y="80"/>
                  </a:cxn>
                  <a:cxn ang="0">
                    <a:pos x="9" y="80"/>
                  </a:cxn>
                  <a:cxn ang="0">
                    <a:pos x="12" y="86"/>
                  </a:cxn>
                  <a:cxn ang="0">
                    <a:pos x="12" y="88"/>
                  </a:cxn>
                  <a:cxn ang="0">
                    <a:pos x="9" y="93"/>
                  </a:cxn>
                  <a:cxn ang="0">
                    <a:pos x="12" y="97"/>
                  </a:cxn>
                  <a:cxn ang="0">
                    <a:pos x="14" y="98"/>
                  </a:cxn>
                  <a:cxn ang="0">
                    <a:pos x="22" y="98"/>
                  </a:cxn>
                  <a:cxn ang="0">
                    <a:pos x="24" y="100"/>
                  </a:cxn>
                  <a:cxn ang="0">
                    <a:pos x="30" y="105"/>
                  </a:cxn>
                  <a:cxn ang="0">
                    <a:pos x="36" y="100"/>
                  </a:cxn>
                  <a:cxn ang="0">
                    <a:pos x="41" y="84"/>
                  </a:cxn>
                  <a:cxn ang="0">
                    <a:pos x="47" y="76"/>
                  </a:cxn>
                  <a:cxn ang="0">
                    <a:pos x="50" y="74"/>
                  </a:cxn>
                  <a:cxn ang="0">
                    <a:pos x="66" y="68"/>
                  </a:cxn>
                  <a:cxn ang="0">
                    <a:pos x="78" y="61"/>
                  </a:cxn>
                  <a:cxn ang="0">
                    <a:pos x="81" y="57"/>
                  </a:cxn>
                  <a:cxn ang="0">
                    <a:pos x="87" y="46"/>
                  </a:cxn>
                  <a:cxn ang="0">
                    <a:pos x="90" y="40"/>
                  </a:cxn>
                  <a:cxn ang="0">
                    <a:pos x="93" y="39"/>
                  </a:cxn>
                  <a:cxn ang="0">
                    <a:pos x="86" y="29"/>
                  </a:cxn>
                </a:cxnLst>
                <a:rect l="0" t="0" r="r" b="b"/>
                <a:pathLst>
                  <a:path w="93" h="105">
                    <a:moveTo>
                      <a:pt x="86" y="29"/>
                    </a:moveTo>
                    <a:lnTo>
                      <a:pt x="86" y="29"/>
                    </a:lnTo>
                    <a:lnTo>
                      <a:pt x="78" y="20"/>
                    </a:lnTo>
                    <a:lnTo>
                      <a:pt x="76" y="19"/>
                    </a:lnTo>
                    <a:lnTo>
                      <a:pt x="74" y="19"/>
                    </a:lnTo>
                    <a:lnTo>
                      <a:pt x="74" y="19"/>
                    </a:lnTo>
                    <a:lnTo>
                      <a:pt x="73" y="20"/>
                    </a:lnTo>
                    <a:lnTo>
                      <a:pt x="70" y="22"/>
                    </a:lnTo>
                    <a:lnTo>
                      <a:pt x="66" y="20"/>
                    </a:lnTo>
                    <a:lnTo>
                      <a:pt x="63" y="19"/>
                    </a:lnTo>
                    <a:lnTo>
                      <a:pt x="63" y="19"/>
                    </a:lnTo>
                    <a:lnTo>
                      <a:pt x="57" y="14"/>
                    </a:lnTo>
                    <a:lnTo>
                      <a:pt x="54" y="13"/>
                    </a:lnTo>
                    <a:lnTo>
                      <a:pt x="53" y="12"/>
                    </a:lnTo>
                    <a:lnTo>
                      <a:pt x="53" y="12"/>
                    </a:lnTo>
                    <a:lnTo>
                      <a:pt x="49" y="10"/>
                    </a:lnTo>
                    <a:lnTo>
                      <a:pt x="43" y="9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3"/>
                    </a:lnTo>
                    <a:lnTo>
                      <a:pt x="33" y="3"/>
                    </a:lnTo>
                    <a:lnTo>
                      <a:pt x="32" y="4"/>
                    </a:lnTo>
                    <a:lnTo>
                      <a:pt x="29" y="7"/>
                    </a:lnTo>
                    <a:lnTo>
                      <a:pt x="22" y="9"/>
                    </a:lnTo>
                    <a:lnTo>
                      <a:pt x="22" y="9"/>
                    </a:lnTo>
                    <a:lnTo>
                      <a:pt x="17" y="10"/>
                    </a:lnTo>
                    <a:lnTo>
                      <a:pt x="16" y="13"/>
                    </a:lnTo>
                    <a:lnTo>
                      <a:pt x="16" y="20"/>
                    </a:lnTo>
                    <a:lnTo>
                      <a:pt x="16" y="20"/>
                    </a:lnTo>
                    <a:lnTo>
                      <a:pt x="16" y="23"/>
                    </a:lnTo>
                    <a:lnTo>
                      <a:pt x="13" y="24"/>
                    </a:lnTo>
                    <a:lnTo>
                      <a:pt x="12" y="27"/>
                    </a:lnTo>
                    <a:lnTo>
                      <a:pt x="9" y="30"/>
                    </a:lnTo>
                    <a:lnTo>
                      <a:pt x="9" y="30"/>
                    </a:lnTo>
                    <a:lnTo>
                      <a:pt x="7" y="36"/>
                    </a:lnTo>
                    <a:lnTo>
                      <a:pt x="7" y="37"/>
                    </a:lnTo>
                    <a:lnTo>
                      <a:pt x="5" y="39"/>
                    </a:lnTo>
                    <a:lnTo>
                      <a:pt x="5" y="39"/>
                    </a:lnTo>
                    <a:lnTo>
                      <a:pt x="2" y="40"/>
                    </a:lnTo>
                    <a:lnTo>
                      <a:pt x="0" y="43"/>
                    </a:lnTo>
                    <a:lnTo>
                      <a:pt x="0" y="46"/>
                    </a:lnTo>
                    <a:lnTo>
                      <a:pt x="2" y="50"/>
                    </a:lnTo>
                    <a:lnTo>
                      <a:pt x="2" y="50"/>
                    </a:lnTo>
                    <a:lnTo>
                      <a:pt x="2" y="53"/>
                    </a:lnTo>
                    <a:lnTo>
                      <a:pt x="2" y="56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1"/>
                    </a:lnTo>
                    <a:lnTo>
                      <a:pt x="3" y="63"/>
                    </a:lnTo>
                    <a:lnTo>
                      <a:pt x="9" y="68"/>
                    </a:lnTo>
                    <a:lnTo>
                      <a:pt x="9" y="68"/>
                    </a:lnTo>
                    <a:lnTo>
                      <a:pt x="12" y="70"/>
                    </a:lnTo>
                    <a:lnTo>
                      <a:pt x="14" y="70"/>
                    </a:lnTo>
                    <a:lnTo>
                      <a:pt x="16" y="68"/>
                    </a:lnTo>
                    <a:lnTo>
                      <a:pt x="17" y="70"/>
                    </a:lnTo>
                    <a:lnTo>
                      <a:pt x="17" y="70"/>
                    </a:lnTo>
                    <a:lnTo>
                      <a:pt x="17" y="73"/>
                    </a:lnTo>
                    <a:lnTo>
                      <a:pt x="16" y="77"/>
                    </a:lnTo>
                    <a:lnTo>
                      <a:pt x="14" y="78"/>
                    </a:lnTo>
                    <a:lnTo>
                      <a:pt x="10" y="80"/>
                    </a:lnTo>
                    <a:lnTo>
                      <a:pt x="10" y="80"/>
                    </a:lnTo>
                    <a:lnTo>
                      <a:pt x="9" y="80"/>
                    </a:lnTo>
                    <a:lnTo>
                      <a:pt x="9" y="80"/>
                    </a:lnTo>
                    <a:lnTo>
                      <a:pt x="12" y="86"/>
                    </a:lnTo>
                    <a:lnTo>
                      <a:pt x="12" y="87"/>
                    </a:lnTo>
                    <a:lnTo>
                      <a:pt x="12" y="88"/>
                    </a:lnTo>
                    <a:lnTo>
                      <a:pt x="12" y="88"/>
                    </a:lnTo>
                    <a:lnTo>
                      <a:pt x="9" y="93"/>
                    </a:lnTo>
                    <a:lnTo>
                      <a:pt x="9" y="94"/>
                    </a:lnTo>
                    <a:lnTo>
                      <a:pt x="12" y="97"/>
                    </a:lnTo>
                    <a:lnTo>
                      <a:pt x="12" y="97"/>
                    </a:lnTo>
                    <a:lnTo>
                      <a:pt x="14" y="98"/>
                    </a:lnTo>
                    <a:lnTo>
                      <a:pt x="19" y="98"/>
                    </a:lnTo>
                    <a:lnTo>
                      <a:pt x="22" y="98"/>
                    </a:lnTo>
                    <a:lnTo>
                      <a:pt x="24" y="100"/>
                    </a:lnTo>
                    <a:lnTo>
                      <a:pt x="24" y="100"/>
                    </a:lnTo>
                    <a:lnTo>
                      <a:pt x="27" y="104"/>
                    </a:lnTo>
                    <a:lnTo>
                      <a:pt x="30" y="105"/>
                    </a:lnTo>
                    <a:lnTo>
                      <a:pt x="33" y="104"/>
                    </a:lnTo>
                    <a:lnTo>
                      <a:pt x="36" y="100"/>
                    </a:lnTo>
                    <a:lnTo>
                      <a:pt x="36" y="100"/>
                    </a:lnTo>
                    <a:lnTo>
                      <a:pt x="41" y="84"/>
                    </a:lnTo>
                    <a:lnTo>
                      <a:pt x="46" y="77"/>
                    </a:lnTo>
                    <a:lnTo>
                      <a:pt x="47" y="76"/>
                    </a:lnTo>
                    <a:lnTo>
                      <a:pt x="50" y="74"/>
                    </a:lnTo>
                    <a:lnTo>
                      <a:pt x="50" y="74"/>
                    </a:lnTo>
                    <a:lnTo>
                      <a:pt x="57" y="71"/>
                    </a:lnTo>
                    <a:lnTo>
                      <a:pt x="66" y="68"/>
                    </a:lnTo>
                    <a:lnTo>
                      <a:pt x="74" y="64"/>
                    </a:lnTo>
                    <a:lnTo>
                      <a:pt x="78" y="61"/>
                    </a:lnTo>
                    <a:lnTo>
                      <a:pt x="81" y="57"/>
                    </a:lnTo>
                    <a:lnTo>
                      <a:pt x="81" y="57"/>
                    </a:lnTo>
                    <a:lnTo>
                      <a:pt x="86" y="50"/>
                    </a:lnTo>
                    <a:lnTo>
                      <a:pt x="87" y="46"/>
                    </a:lnTo>
                    <a:lnTo>
                      <a:pt x="88" y="43"/>
                    </a:lnTo>
                    <a:lnTo>
                      <a:pt x="90" y="40"/>
                    </a:lnTo>
                    <a:lnTo>
                      <a:pt x="90" y="40"/>
                    </a:lnTo>
                    <a:lnTo>
                      <a:pt x="93" y="39"/>
                    </a:lnTo>
                    <a:lnTo>
                      <a:pt x="91" y="36"/>
                    </a:lnTo>
                    <a:lnTo>
                      <a:pt x="86" y="29"/>
                    </a:lnTo>
                    <a:lnTo>
                      <a:pt x="86" y="29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29" name="Freeform 310">
                <a:extLst>
                  <a:ext uri="{FF2B5EF4-FFF2-40B4-BE49-F238E27FC236}">
                    <a16:creationId xmlns:a16="http://schemas.microsoft.com/office/drawing/2014/main" id="{8F6F9C79-EBEC-03E8-7D03-91BE7EDC0E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0010" y="1522518"/>
                <a:ext cx="1626429" cy="1177636"/>
              </a:xfrm>
              <a:custGeom>
                <a:avLst/>
                <a:gdLst/>
                <a:ahLst/>
                <a:cxnLst>
                  <a:cxn ang="0">
                    <a:pos x="862" y="84"/>
                  </a:cxn>
                  <a:cxn ang="0">
                    <a:pos x="790" y="117"/>
                  </a:cxn>
                  <a:cxn ang="0">
                    <a:pos x="793" y="67"/>
                  </a:cxn>
                  <a:cxn ang="0">
                    <a:pos x="767" y="68"/>
                  </a:cxn>
                  <a:cxn ang="0">
                    <a:pos x="690" y="61"/>
                  </a:cxn>
                  <a:cxn ang="0">
                    <a:pos x="820" y="33"/>
                  </a:cxn>
                  <a:cxn ang="0">
                    <a:pos x="756" y="10"/>
                  </a:cxn>
                  <a:cxn ang="0">
                    <a:pos x="574" y="6"/>
                  </a:cxn>
                  <a:cxn ang="0">
                    <a:pos x="545" y="14"/>
                  </a:cxn>
                  <a:cxn ang="0">
                    <a:pos x="426" y="20"/>
                  </a:cxn>
                  <a:cxn ang="0">
                    <a:pos x="421" y="50"/>
                  </a:cxn>
                  <a:cxn ang="0">
                    <a:pos x="397" y="53"/>
                  </a:cxn>
                  <a:cxn ang="0">
                    <a:pos x="370" y="67"/>
                  </a:cxn>
                  <a:cxn ang="0">
                    <a:pos x="320" y="70"/>
                  </a:cxn>
                  <a:cxn ang="0">
                    <a:pos x="289" y="48"/>
                  </a:cxn>
                  <a:cxn ang="0">
                    <a:pos x="224" y="71"/>
                  </a:cxn>
                  <a:cxn ang="0">
                    <a:pos x="177" y="98"/>
                  </a:cxn>
                  <a:cxn ang="0">
                    <a:pos x="116" y="138"/>
                  </a:cxn>
                  <a:cxn ang="0">
                    <a:pos x="62" y="178"/>
                  </a:cxn>
                  <a:cxn ang="0">
                    <a:pos x="30" y="216"/>
                  </a:cxn>
                  <a:cxn ang="0">
                    <a:pos x="106" y="233"/>
                  </a:cxn>
                  <a:cxn ang="0">
                    <a:pos x="26" y="248"/>
                  </a:cxn>
                  <a:cxn ang="0">
                    <a:pos x="91" y="282"/>
                  </a:cxn>
                  <a:cxn ang="0">
                    <a:pos x="134" y="272"/>
                  </a:cxn>
                  <a:cxn ang="0">
                    <a:pos x="231" y="296"/>
                  </a:cxn>
                  <a:cxn ang="0">
                    <a:pos x="275" y="357"/>
                  </a:cxn>
                  <a:cxn ang="0">
                    <a:pos x="281" y="403"/>
                  </a:cxn>
                  <a:cxn ang="0">
                    <a:pos x="316" y="415"/>
                  </a:cxn>
                  <a:cxn ang="0">
                    <a:pos x="342" y="450"/>
                  </a:cxn>
                  <a:cxn ang="0">
                    <a:pos x="353" y="471"/>
                  </a:cxn>
                  <a:cxn ang="0">
                    <a:pos x="320" y="512"/>
                  </a:cxn>
                  <a:cxn ang="0">
                    <a:pos x="322" y="558"/>
                  </a:cxn>
                  <a:cxn ang="0">
                    <a:pos x="335" y="619"/>
                  </a:cxn>
                  <a:cxn ang="0">
                    <a:pos x="363" y="653"/>
                  </a:cxn>
                  <a:cxn ang="0">
                    <a:pos x="409" y="708"/>
                  </a:cxn>
                  <a:cxn ang="0">
                    <a:pos x="474" y="730"/>
                  </a:cxn>
                  <a:cxn ang="0">
                    <a:pos x="490" y="669"/>
                  </a:cxn>
                  <a:cxn ang="0">
                    <a:pos x="514" y="640"/>
                  </a:cxn>
                  <a:cxn ang="0">
                    <a:pos x="520" y="607"/>
                  </a:cxn>
                  <a:cxn ang="0">
                    <a:pos x="547" y="588"/>
                  </a:cxn>
                  <a:cxn ang="0">
                    <a:pos x="571" y="582"/>
                  </a:cxn>
                  <a:cxn ang="0">
                    <a:pos x="656" y="528"/>
                  </a:cxn>
                  <a:cxn ang="0">
                    <a:pos x="699" y="512"/>
                  </a:cxn>
                  <a:cxn ang="0">
                    <a:pos x="823" y="461"/>
                  </a:cxn>
                  <a:cxn ang="0">
                    <a:pos x="754" y="451"/>
                  </a:cxn>
                  <a:cxn ang="0">
                    <a:pos x="801" y="452"/>
                  </a:cxn>
                  <a:cxn ang="0">
                    <a:pos x="787" y="398"/>
                  </a:cxn>
                  <a:cxn ang="0">
                    <a:pos x="820" y="377"/>
                  </a:cxn>
                  <a:cxn ang="0">
                    <a:pos x="786" y="366"/>
                  </a:cxn>
                  <a:cxn ang="0">
                    <a:pos x="847" y="360"/>
                  </a:cxn>
                  <a:cxn ang="0">
                    <a:pos x="870" y="327"/>
                  </a:cxn>
                  <a:cxn ang="0">
                    <a:pos x="865" y="303"/>
                  </a:cxn>
                  <a:cxn ang="0">
                    <a:pos x="825" y="263"/>
                  </a:cxn>
                  <a:cxn ang="0">
                    <a:pos x="882" y="252"/>
                  </a:cxn>
                  <a:cxn ang="0">
                    <a:pos x="845" y="226"/>
                  </a:cxn>
                  <a:cxn ang="0">
                    <a:pos x="827" y="223"/>
                  </a:cxn>
                  <a:cxn ang="0">
                    <a:pos x="858" y="174"/>
                  </a:cxn>
                  <a:cxn ang="0">
                    <a:pos x="877" y="138"/>
                  </a:cxn>
                  <a:cxn ang="0">
                    <a:pos x="912" y="127"/>
                  </a:cxn>
                  <a:cxn ang="0">
                    <a:pos x="925" y="108"/>
                  </a:cxn>
                  <a:cxn ang="0">
                    <a:pos x="928" y="67"/>
                  </a:cxn>
                  <a:cxn ang="0">
                    <a:pos x="292" y="462"/>
                  </a:cxn>
                  <a:cxn ang="0">
                    <a:pos x="336" y="479"/>
                  </a:cxn>
                </a:cxnLst>
                <a:rect l="0" t="0" r="r" b="b"/>
                <a:pathLst>
                  <a:path w="982" h="731">
                    <a:moveTo>
                      <a:pt x="928" y="67"/>
                    </a:moveTo>
                    <a:lnTo>
                      <a:pt x="928" y="67"/>
                    </a:lnTo>
                    <a:lnTo>
                      <a:pt x="915" y="67"/>
                    </a:lnTo>
                    <a:lnTo>
                      <a:pt x="905" y="70"/>
                    </a:lnTo>
                    <a:lnTo>
                      <a:pt x="901" y="71"/>
                    </a:lnTo>
                    <a:lnTo>
                      <a:pt x="898" y="74"/>
                    </a:lnTo>
                    <a:lnTo>
                      <a:pt x="895" y="77"/>
                    </a:lnTo>
                    <a:lnTo>
                      <a:pt x="895" y="81"/>
                    </a:lnTo>
                    <a:lnTo>
                      <a:pt x="895" y="81"/>
                    </a:lnTo>
                    <a:lnTo>
                      <a:pt x="894" y="85"/>
                    </a:lnTo>
                    <a:lnTo>
                      <a:pt x="891" y="87"/>
                    </a:lnTo>
                    <a:lnTo>
                      <a:pt x="887" y="87"/>
                    </a:lnTo>
                    <a:lnTo>
                      <a:pt x="881" y="85"/>
                    </a:lnTo>
                    <a:lnTo>
                      <a:pt x="871" y="83"/>
                    </a:lnTo>
                    <a:lnTo>
                      <a:pt x="865" y="83"/>
                    </a:lnTo>
                    <a:lnTo>
                      <a:pt x="862" y="84"/>
                    </a:lnTo>
                    <a:lnTo>
                      <a:pt x="862" y="84"/>
                    </a:lnTo>
                    <a:lnTo>
                      <a:pt x="858" y="84"/>
                    </a:lnTo>
                    <a:lnTo>
                      <a:pt x="857" y="84"/>
                    </a:lnTo>
                    <a:lnTo>
                      <a:pt x="855" y="81"/>
                    </a:lnTo>
                    <a:lnTo>
                      <a:pt x="853" y="78"/>
                    </a:lnTo>
                    <a:lnTo>
                      <a:pt x="851" y="77"/>
                    </a:lnTo>
                    <a:lnTo>
                      <a:pt x="848" y="78"/>
                    </a:lnTo>
                    <a:lnTo>
                      <a:pt x="848" y="78"/>
                    </a:lnTo>
                    <a:lnTo>
                      <a:pt x="840" y="83"/>
                    </a:lnTo>
                    <a:lnTo>
                      <a:pt x="833" y="88"/>
                    </a:lnTo>
                    <a:lnTo>
                      <a:pt x="824" y="94"/>
                    </a:lnTo>
                    <a:lnTo>
                      <a:pt x="817" y="100"/>
                    </a:lnTo>
                    <a:lnTo>
                      <a:pt x="817" y="100"/>
                    </a:lnTo>
                    <a:lnTo>
                      <a:pt x="808" y="104"/>
                    </a:lnTo>
                    <a:lnTo>
                      <a:pt x="801" y="110"/>
                    </a:lnTo>
                    <a:lnTo>
                      <a:pt x="794" y="114"/>
                    </a:lnTo>
                    <a:lnTo>
                      <a:pt x="790" y="117"/>
                    </a:lnTo>
                    <a:lnTo>
                      <a:pt x="790" y="117"/>
                    </a:lnTo>
                    <a:lnTo>
                      <a:pt x="788" y="115"/>
                    </a:lnTo>
                    <a:lnTo>
                      <a:pt x="788" y="114"/>
                    </a:lnTo>
                    <a:lnTo>
                      <a:pt x="796" y="105"/>
                    </a:lnTo>
                    <a:lnTo>
                      <a:pt x="816" y="84"/>
                    </a:lnTo>
                    <a:lnTo>
                      <a:pt x="816" y="84"/>
                    </a:lnTo>
                    <a:lnTo>
                      <a:pt x="820" y="80"/>
                    </a:lnTo>
                    <a:lnTo>
                      <a:pt x="821" y="75"/>
                    </a:lnTo>
                    <a:lnTo>
                      <a:pt x="821" y="71"/>
                    </a:lnTo>
                    <a:lnTo>
                      <a:pt x="821" y="67"/>
                    </a:lnTo>
                    <a:lnTo>
                      <a:pt x="818" y="64"/>
                    </a:lnTo>
                    <a:lnTo>
                      <a:pt x="816" y="61"/>
                    </a:lnTo>
                    <a:lnTo>
                      <a:pt x="811" y="60"/>
                    </a:lnTo>
                    <a:lnTo>
                      <a:pt x="806" y="60"/>
                    </a:lnTo>
                    <a:lnTo>
                      <a:pt x="806" y="60"/>
                    </a:lnTo>
                    <a:lnTo>
                      <a:pt x="801" y="61"/>
                    </a:lnTo>
                    <a:lnTo>
                      <a:pt x="797" y="63"/>
                    </a:lnTo>
                    <a:lnTo>
                      <a:pt x="793" y="67"/>
                    </a:lnTo>
                    <a:lnTo>
                      <a:pt x="790" y="70"/>
                    </a:lnTo>
                    <a:lnTo>
                      <a:pt x="788" y="73"/>
                    </a:lnTo>
                    <a:lnTo>
                      <a:pt x="786" y="73"/>
                    </a:lnTo>
                    <a:lnTo>
                      <a:pt x="786" y="73"/>
                    </a:lnTo>
                    <a:lnTo>
                      <a:pt x="774" y="77"/>
                    </a:lnTo>
                    <a:lnTo>
                      <a:pt x="757" y="84"/>
                    </a:lnTo>
                    <a:lnTo>
                      <a:pt x="742" y="90"/>
                    </a:lnTo>
                    <a:lnTo>
                      <a:pt x="737" y="90"/>
                    </a:lnTo>
                    <a:lnTo>
                      <a:pt x="734" y="90"/>
                    </a:lnTo>
                    <a:lnTo>
                      <a:pt x="734" y="90"/>
                    </a:lnTo>
                    <a:lnTo>
                      <a:pt x="734" y="90"/>
                    </a:lnTo>
                    <a:lnTo>
                      <a:pt x="734" y="87"/>
                    </a:lnTo>
                    <a:lnTo>
                      <a:pt x="739" y="84"/>
                    </a:lnTo>
                    <a:lnTo>
                      <a:pt x="750" y="78"/>
                    </a:lnTo>
                    <a:lnTo>
                      <a:pt x="761" y="73"/>
                    </a:lnTo>
                    <a:lnTo>
                      <a:pt x="766" y="70"/>
                    </a:lnTo>
                    <a:lnTo>
                      <a:pt x="767" y="68"/>
                    </a:lnTo>
                    <a:lnTo>
                      <a:pt x="767" y="68"/>
                    </a:lnTo>
                    <a:lnTo>
                      <a:pt x="766" y="67"/>
                    </a:lnTo>
                    <a:lnTo>
                      <a:pt x="760" y="65"/>
                    </a:lnTo>
                    <a:lnTo>
                      <a:pt x="742" y="64"/>
                    </a:lnTo>
                    <a:lnTo>
                      <a:pt x="722" y="65"/>
                    </a:lnTo>
                    <a:lnTo>
                      <a:pt x="703" y="67"/>
                    </a:lnTo>
                    <a:lnTo>
                      <a:pt x="703" y="67"/>
                    </a:lnTo>
                    <a:lnTo>
                      <a:pt x="686" y="70"/>
                    </a:lnTo>
                    <a:lnTo>
                      <a:pt x="668" y="74"/>
                    </a:lnTo>
                    <a:lnTo>
                      <a:pt x="653" y="77"/>
                    </a:lnTo>
                    <a:lnTo>
                      <a:pt x="649" y="77"/>
                    </a:lnTo>
                    <a:lnTo>
                      <a:pt x="648" y="75"/>
                    </a:lnTo>
                    <a:lnTo>
                      <a:pt x="648" y="75"/>
                    </a:lnTo>
                    <a:lnTo>
                      <a:pt x="649" y="73"/>
                    </a:lnTo>
                    <a:lnTo>
                      <a:pt x="653" y="70"/>
                    </a:lnTo>
                    <a:lnTo>
                      <a:pt x="670" y="65"/>
                    </a:lnTo>
                    <a:lnTo>
                      <a:pt x="690" y="61"/>
                    </a:lnTo>
                    <a:lnTo>
                      <a:pt x="709" y="58"/>
                    </a:lnTo>
                    <a:lnTo>
                      <a:pt x="709" y="58"/>
                    </a:lnTo>
                    <a:lnTo>
                      <a:pt x="727" y="58"/>
                    </a:lnTo>
                    <a:lnTo>
                      <a:pt x="749" y="58"/>
                    </a:lnTo>
                    <a:lnTo>
                      <a:pt x="769" y="57"/>
                    </a:lnTo>
                    <a:lnTo>
                      <a:pt x="777" y="55"/>
                    </a:lnTo>
                    <a:lnTo>
                      <a:pt x="784" y="54"/>
                    </a:lnTo>
                    <a:lnTo>
                      <a:pt x="784" y="54"/>
                    </a:lnTo>
                    <a:lnTo>
                      <a:pt x="797" y="50"/>
                    </a:lnTo>
                    <a:lnTo>
                      <a:pt x="811" y="47"/>
                    </a:lnTo>
                    <a:lnTo>
                      <a:pt x="823" y="44"/>
                    </a:lnTo>
                    <a:lnTo>
                      <a:pt x="825" y="43"/>
                    </a:lnTo>
                    <a:lnTo>
                      <a:pt x="828" y="41"/>
                    </a:lnTo>
                    <a:lnTo>
                      <a:pt x="828" y="41"/>
                    </a:lnTo>
                    <a:lnTo>
                      <a:pt x="828" y="38"/>
                    </a:lnTo>
                    <a:lnTo>
                      <a:pt x="827" y="37"/>
                    </a:lnTo>
                    <a:lnTo>
                      <a:pt x="820" y="33"/>
                    </a:lnTo>
                    <a:lnTo>
                      <a:pt x="808" y="30"/>
                    </a:lnTo>
                    <a:lnTo>
                      <a:pt x="798" y="30"/>
                    </a:lnTo>
                    <a:lnTo>
                      <a:pt x="798" y="30"/>
                    </a:lnTo>
                    <a:lnTo>
                      <a:pt x="790" y="30"/>
                    </a:lnTo>
                    <a:lnTo>
                      <a:pt x="783" y="28"/>
                    </a:lnTo>
                    <a:lnTo>
                      <a:pt x="779" y="26"/>
                    </a:lnTo>
                    <a:lnTo>
                      <a:pt x="777" y="24"/>
                    </a:lnTo>
                    <a:lnTo>
                      <a:pt x="777" y="23"/>
                    </a:lnTo>
                    <a:lnTo>
                      <a:pt x="777" y="23"/>
                    </a:lnTo>
                    <a:lnTo>
                      <a:pt x="777" y="21"/>
                    </a:lnTo>
                    <a:lnTo>
                      <a:pt x="774" y="18"/>
                    </a:lnTo>
                    <a:lnTo>
                      <a:pt x="769" y="17"/>
                    </a:lnTo>
                    <a:lnTo>
                      <a:pt x="761" y="14"/>
                    </a:lnTo>
                    <a:lnTo>
                      <a:pt x="759" y="13"/>
                    </a:lnTo>
                    <a:lnTo>
                      <a:pt x="757" y="11"/>
                    </a:lnTo>
                    <a:lnTo>
                      <a:pt x="757" y="11"/>
                    </a:lnTo>
                    <a:lnTo>
                      <a:pt x="756" y="10"/>
                    </a:lnTo>
                    <a:lnTo>
                      <a:pt x="750" y="9"/>
                    </a:lnTo>
                    <a:lnTo>
                      <a:pt x="737" y="9"/>
                    </a:lnTo>
                    <a:lnTo>
                      <a:pt x="723" y="9"/>
                    </a:lnTo>
                    <a:lnTo>
                      <a:pt x="716" y="7"/>
                    </a:lnTo>
                    <a:lnTo>
                      <a:pt x="713" y="6"/>
                    </a:lnTo>
                    <a:lnTo>
                      <a:pt x="713" y="6"/>
                    </a:lnTo>
                    <a:lnTo>
                      <a:pt x="705" y="3"/>
                    </a:lnTo>
                    <a:lnTo>
                      <a:pt x="692" y="0"/>
                    </a:lnTo>
                    <a:lnTo>
                      <a:pt x="678" y="0"/>
                    </a:lnTo>
                    <a:lnTo>
                      <a:pt x="663" y="0"/>
                    </a:lnTo>
                    <a:lnTo>
                      <a:pt x="663" y="0"/>
                    </a:lnTo>
                    <a:lnTo>
                      <a:pt x="626" y="1"/>
                    </a:lnTo>
                    <a:lnTo>
                      <a:pt x="596" y="1"/>
                    </a:lnTo>
                    <a:lnTo>
                      <a:pt x="596" y="1"/>
                    </a:lnTo>
                    <a:lnTo>
                      <a:pt x="585" y="4"/>
                    </a:lnTo>
                    <a:lnTo>
                      <a:pt x="579" y="6"/>
                    </a:lnTo>
                    <a:lnTo>
                      <a:pt x="574" y="6"/>
                    </a:lnTo>
                    <a:lnTo>
                      <a:pt x="574" y="6"/>
                    </a:lnTo>
                    <a:lnTo>
                      <a:pt x="568" y="6"/>
                    </a:lnTo>
                    <a:lnTo>
                      <a:pt x="561" y="7"/>
                    </a:lnTo>
                    <a:lnTo>
                      <a:pt x="558" y="10"/>
                    </a:lnTo>
                    <a:lnTo>
                      <a:pt x="557" y="11"/>
                    </a:lnTo>
                    <a:lnTo>
                      <a:pt x="558" y="13"/>
                    </a:lnTo>
                    <a:lnTo>
                      <a:pt x="558" y="13"/>
                    </a:lnTo>
                    <a:lnTo>
                      <a:pt x="561" y="17"/>
                    </a:lnTo>
                    <a:lnTo>
                      <a:pt x="559" y="18"/>
                    </a:lnTo>
                    <a:lnTo>
                      <a:pt x="558" y="21"/>
                    </a:lnTo>
                    <a:lnTo>
                      <a:pt x="555" y="23"/>
                    </a:lnTo>
                    <a:lnTo>
                      <a:pt x="549" y="23"/>
                    </a:lnTo>
                    <a:lnTo>
                      <a:pt x="547" y="21"/>
                    </a:lnTo>
                    <a:lnTo>
                      <a:pt x="547" y="20"/>
                    </a:lnTo>
                    <a:lnTo>
                      <a:pt x="547" y="20"/>
                    </a:lnTo>
                    <a:lnTo>
                      <a:pt x="547" y="17"/>
                    </a:lnTo>
                    <a:lnTo>
                      <a:pt x="545" y="14"/>
                    </a:lnTo>
                    <a:lnTo>
                      <a:pt x="538" y="13"/>
                    </a:lnTo>
                    <a:lnTo>
                      <a:pt x="530" y="11"/>
                    </a:lnTo>
                    <a:lnTo>
                      <a:pt x="525" y="13"/>
                    </a:lnTo>
                    <a:lnTo>
                      <a:pt x="522" y="14"/>
                    </a:lnTo>
                    <a:lnTo>
                      <a:pt x="522" y="14"/>
                    </a:lnTo>
                    <a:lnTo>
                      <a:pt x="518" y="16"/>
                    </a:lnTo>
                    <a:lnTo>
                      <a:pt x="513" y="16"/>
                    </a:lnTo>
                    <a:lnTo>
                      <a:pt x="500" y="14"/>
                    </a:lnTo>
                    <a:lnTo>
                      <a:pt x="487" y="13"/>
                    </a:lnTo>
                    <a:lnTo>
                      <a:pt x="481" y="13"/>
                    </a:lnTo>
                    <a:lnTo>
                      <a:pt x="478" y="14"/>
                    </a:lnTo>
                    <a:lnTo>
                      <a:pt x="478" y="14"/>
                    </a:lnTo>
                    <a:lnTo>
                      <a:pt x="476" y="16"/>
                    </a:lnTo>
                    <a:lnTo>
                      <a:pt x="470" y="17"/>
                    </a:lnTo>
                    <a:lnTo>
                      <a:pt x="454" y="18"/>
                    </a:lnTo>
                    <a:lnTo>
                      <a:pt x="437" y="20"/>
                    </a:lnTo>
                    <a:lnTo>
                      <a:pt x="426" y="20"/>
                    </a:lnTo>
                    <a:lnTo>
                      <a:pt x="426" y="20"/>
                    </a:lnTo>
                    <a:lnTo>
                      <a:pt x="423" y="21"/>
                    </a:lnTo>
                    <a:lnTo>
                      <a:pt x="423" y="23"/>
                    </a:lnTo>
                    <a:lnTo>
                      <a:pt x="430" y="27"/>
                    </a:lnTo>
                    <a:lnTo>
                      <a:pt x="439" y="31"/>
                    </a:lnTo>
                    <a:lnTo>
                      <a:pt x="441" y="33"/>
                    </a:lnTo>
                    <a:lnTo>
                      <a:pt x="441" y="36"/>
                    </a:lnTo>
                    <a:lnTo>
                      <a:pt x="441" y="36"/>
                    </a:lnTo>
                    <a:lnTo>
                      <a:pt x="440" y="37"/>
                    </a:lnTo>
                    <a:lnTo>
                      <a:pt x="436" y="37"/>
                    </a:lnTo>
                    <a:lnTo>
                      <a:pt x="424" y="38"/>
                    </a:lnTo>
                    <a:lnTo>
                      <a:pt x="414" y="40"/>
                    </a:lnTo>
                    <a:lnTo>
                      <a:pt x="413" y="41"/>
                    </a:lnTo>
                    <a:lnTo>
                      <a:pt x="413" y="44"/>
                    </a:lnTo>
                    <a:lnTo>
                      <a:pt x="413" y="44"/>
                    </a:lnTo>
                    <a:lnTo>
                      <a:pt x="417" y="47"/>
                    </a:lnTo>
                    <a:lnTo>
                      <a:pt x="421" y="50"/>
                    </a:lnTo>
                    <a:lnTo>
                      <a:pt x="433" y="55"/>
                    </a:lnTo>
                    <a:lnTo>
                      <a:pt x="444" y="61"/>
                    </a:lnTo>
                    <a:lnTo>
                      <a:pt x="454" y="70"/>
                    </a:lnTo>
                    <a:lnTo>
                      <a:pt x="454" y="70"/>
                    </a:lnTo>
                    <a:lnTo>
                      <a:pt x="457" y="73"/>
                    </a:lnTo>
                    <a:lnTo>
                      <a:pt x="457" y="74"/>
                    </a:lnTo>
                    <a:lnTo>
                      <a:pt x="456" y="75"/>
                    </a:lnTo>
                    <a:lnTo>
                      <a:pt x="453" y="74"/>
                    </a:lnTo>
                    <a:lnTo>
                      <a:pt x="443" y="71"/>
                    </a:lnTo>
                    <a:lnTo>
                      <a:pt x="433" y="65"/>
                    </a:lnTo>
                    <a:lnTo>
                      <a:pt x="433" y="65"/>
                    </a:lnTo>
                    <a:lnTo>
                      <a:pt x="429" y="63"/>
                    </a:lnTo>
                    <a:lnTo>
                      <a:pt x="423" y="61"/>
                    </a:lnTo>
                    <a:lnTo>
                      <a:pt x="413" y="58"/>
                    </a:lnTo>
                    <a:lnTo>
                      <a:pt x="404" y="57"/>
                    </a:lnTo>
                    <a:lnTo>
                      <a:pt x="400" y="54"/>
                    </a:lnTo>
                    <a:lnTo>
                      <a:pt x="397" y="53"/>
                    </a:lnTo>
                    <a:lnTo>
                      <a:pt x="397" y="53"/>
                    </a:lnTo>
                    <a:lnTo>
                      <a:pt x="394" y="50"/>
                    </a:lnTo>
                    <a:lnTo>
                      <a:pt x="389" y="47"/>
                    </a:lnTo>
                    <a:lnTo>
                      <a:pt x="376" y="43"/>
                    </a:lnTo>
                    <a:lnTo>
                      <a:pt x="363" y="41"/>
                    </a:lnTo>
                    <a:lnTo>
                      <a:pt x="357" y="41"/>
                    </a:lnTo>
                    <a:lnTo>
                      <a:pt x="355" y="43"/>
                    </a:lnTo>
                    <a:lnTo>
                      <a:pt x="355" y="43"/>
                    </a:lnTo>
                    <a:lnTo>
                      <a:pt x="353" y="46"/>
                    </a:lnTo>
                    <a:lnTo>
                      <a:pt x="353" y="47"/>
                    </a:lnTo>
                    <a:lnTo>
                      <a:pt x="360" y="54"/>
                    </a:lnTo>
                    <a:lnTo>
                      <a:pt x="370" y="60"/>
                    </a:lnTo>
                    <a:lnTo>
                      <a:pt x="373" y="63"/>
                    </a:lnTo>
                    <a:lnTo>
                      <a:pt x="375" y="65"/>
                    </a:lnTo>
                    <a:lnTo>
                      <a:pt x="375" y="65"/>
                    </a:lnTo>
                    <a:lnTo>
                      <a:pt x="373" y="67"/>
                    </a:lnTo>
                    <a:lnTo>
                      <a:pt x="370" y="67"/>
                    </a:lnTo>
                    <a:lnTo>
                      <a:pt x="365" y="67"/>
                    </a:lnTo>
                    <a:lnTo>
                      <a:pt x="356" y="65"/>
                    </a:lnTo>
                    <a:lnTo>
                      <a:pt x="352" y="65"/>
                    </a:lnTo>
                    <a:lnTo>
                      <a:pt x="352" y="65"/>
                    </a:lnTo>
                    <a:lnTo>
                      <a:pt x="350" y="65"/>
                    </a:lnTo>
                    <a:lnTo>
                      <a:pt x="347" y="64"/>
                    </a:lnTo>
                    <a:lnTo>
                      <a:pt x="339" y="58"/>
                    </a:lnTo>
                    <a:lnTo>
                      <a:pt x="330" y="53"/>
                    </a:lnTo>
                    <a:lnTo>
                      <a:pt x="326" y="50"/>
                    </a:lnTo>
                    <a:lnTo>
                      <a:pt x="322" y="50"/>
                    </a:lnTo>
                    <a:lnTo>
                      <a:pt x="322" y="50"/>
                    </a:lnTo>
                    <a:lnTo>
                      <a:pt x="319" y="50"/>
                    </a:lnTo>
                    <a:lnTo>
                      <a:pt x="318" y="51"/>
                    </a:lnTo>
                    <a:lnTo>
                      <a:pt x="318" y="55"/>
                    </a:lnTo>
                    <a:lnTo>
                      <a:pt x="319" y="61"/>
                    </a:lnTo>
                    <a:lnTo>
                      <a:pt x="320" y="70"/>
                    </a:lnTo>
                    <a:lnTo>
                      <a:pt x="320" y="70"/>
                    </a:lnTo>
                    <a:lnTo>
                      <a:pt x="320" y="74"/>
                    </a:lnTo>
                    <a:lnTo>
                      <a:pt x="318" y="78"/>
                    </a:lnTo>
                    <a:lnTo>
                      <a:pt x="312" y="83"/>
                    </a:lnTo>
                    <a:lnTo>
                      <a:pt x="308" y="84"/>
                    </a:lnTo>
                    <a:lnTo>
                      <a:pt x="306" y="84"/>
                    </a:lnTo>
                    <a:lnTo>
                      <a:pt x="308" y="81"/>
                    </a:lnTo>
                    <a:lnTo>
                      <a:pt x="308" y="81"/>
                    </a:lnTo>
                    <a:lnTo>
                      <a:pt x="309" y="77"/>
                    </a:lnTo>
                    <a:lnTo>
                      <a:pt x="309" y="73"/>
                    </a:lnTo>
                    <a:lnTo>
                      <a:pt x="309" y="63"/>
                    </a:lnTo>
                    <a:lnTo>
                      <a:pt x="308" y="58"/>
                    </a:lnTo>
                    <a:lnTo>
                      <a:pt x="305" y="54"/>
                    </a:lnTo>
                    <a:lnTo>
                      <a:pt x="302" y="50"/>
                    </a:lnTo>
                    <a:lnTo>
                      <a:pt x="299" y="48"/>
                    </a:lnTo>
                    <a:lnTo>
                      <a:pt x="299" y="48"/>
                    </a:lnTo>
                    <a:lnTo>
                      <a:pt x="295" y="47"/>
                    </a:lnTo>
                    <a:lnTo>
                      <a:pt x="289" y="48"/>
                    </a:lnTo>
                    <a:lnTo>
                      <a:pt x="276" y="51"/>
                    </a:lnTo>
                    <a:lnTo>
                      <a:pt x="262" y="54"/>
                    </a:lnTo>
                    <a:lnTo>
                      <a:pt x="251" y="55"/>
                    </a:lnTo>
                    <a:lnTo>
                      <a:pt x="251" y="55"/>
                    </a:lnTo>
                    <a:lnTo>
                      <a:pt x="239" y="57"/>
                    </a:lnTo>
                    <a:lnTo>
                      <a:pt x="231" y="58"/>
                    </a:lnTo>
                    <a:lnTo>
                      <a:pt x="228" y="60"/>
                    </a:lnTo>
                    <a:lnTo>
                      <a:pt x="227" y="61"/>
                    </a:lnTo>
                    <a:lnTo>
                      <a:pt x="228" y="64"/>
                    </a:lnTo>
                    <a:lnTo>
                      <a:pt x="231" y="67"/>
                    </a:lnTo>
                    <a:lnTo>
                      <a:pt x="231" y="67"/>
                    </a:lnTo>
                    <a:lnTo>
                      <a:pt x="234" y="68"/>
                    </a:lnTo>
                    <a:lnTo>
                      <a:pt x="235" y="71"/>
                    </a:lnTo>
                    <a:lnTo>
                      <a:pt x="235" y="73"/>
                    </a:lnTo>
                    <a:lnTo>
                      <a:pt x="234" y="73"/>
                    </a:lnTo>
                    <a:lnTo>
                      <a:pt x="228" y="73"/>
                    </a:lnTo>
                    <a:lnTo>
                      <a:pt x="224" y="71"/>
                    </a:lnTo>
                    <a:lnTo>
                      <a:pt x="221" y="70"/>
                    </a:lnTo>
                    <a:lnTo>
                      <a:pt x="221" y="70"/>
                    </a:lnTo>
                    <a:lnTo>
                      <a:pt x="215" y="67"/>
                    </a:lnTo>
                    <a:lnTo>
                      <a:pt x="209" y="67"/>
                    </a:lnTo>
                    <a:lnTo>
                      <a:pt x="195" y="67"/>
                    </a:lnTo>
                    <a:lnTo>
                      <a:pt x="185" y="71"/>
                    </a:lnTo>
                    <a:lnTo>
                      <a:pt x="184" y="73"/>
                    </a:lnTo>
                    <a:lnTo>
                      <a:pt x="184" y="74"/>
                    </a:lnTo>
                    <a:lnTo>
                      <a:pt x="184" y="74"/>
                    </a:lnTo>
                    <a:lnTo>
                      <a:pt x="188" y="80"/>
                    </a:lnTo>
                    <a:lnTo>
                      <a:pt x="191" y="87"/>
                    </a:lnTo>
                    <a:lnTo>
                      <a:pt x="191" y="92"/>
                    </a:lnTo>
                    <a:lnTo>
                      <a:pt x="190" y="98"/>
                    </a:lnTo>
                    <a:lnTo>
                      <a:pt x="190" y="98"/>
                    </a:lnTo>
                    <a:lnTo>
                      <a:pt x="187" y="100"/>
                    </a:lnTo>
                    <a:lnTo>
                      <a:pt x="184" y="100"/>
                    </a:lnTo>
                    <a:lnTo>
                      <a:pt x="177" y="98"/>
                    </a:lnTo>
                    <a:lnTo>
                      <a:pt x="168" y="95"/>
                    </a:lnTo>
                    <a:lnTo>
                      <a:pt x="163" y="94"/>
                    </a:lnTo>
                    <a:lnTo>
                      <a:pt x="158" y="94"/>
                    </a:lnTo>
                    <a:lnTo>
                      <a:pt x="158" y="94"/>
                    </a:lnTo>
                    <a:lnTo>
                      <a:pt x="151" y="95"/>
                    </a:lnTo>
                    <a:lnTo>
                      <a:pt x="141" y="100"/>
                    </a:lnTo>
                    <a:lnTo>
                      <a:pt x="116" y="111"/>
                    </a:lnTo>
                    <a:lnTo>
                      <a:pt x="103" y="118"/>
                    </a:lnTo>
                    <a:lnTo>
                      <a:pt x="93" y="124"/>
                    </a:lnTo>
                    <a:lnTo>
                      <a:pt x="87" y="129"/>
                    </a:lnTo>
                    <a:lnTo>
                      <a:pt x="86" y="131"/>
                    </a:lnTo>
                    <a:lnTo>
                      <a:pt x="86" y="134"/>
                    </a:lnTo>
                    <a:lnTo>
                      <a:pt x="86" y="134"/>
                    </a:lnTo>
                    <a:lnTo>
                      <a:pt x="89" y="135"/>
                    </a:lnTo>
                    <a:lnTo>
                      <a:pt x="91" y="137"/>
                    </a:lnTo>
                    <a:lnTo>
                      <a:pt x="103" y="138"/>
                    </a:lnTo>
                    <a:lnTo>
                      <a:pt x="116" y="138"/>
                    </a:lnTo>
                    <a:lnTo>
                      <a:pt x="121" y="138"/>
                    </a:lnTo>
                    <a:lnTo>
                      <a:pt x="126" y="139"/>
                    </a:lnTo>
                    <a:lnTo>
                      <a:pt x="126" y="139"/>
                    </a:lnTo>
                    <a:lnTo>
                      <a:pt x="127" y="142"/>
                    </a:lnTo>
                    <a:lnTo>
                      <a:pt x="128" y="145"/>
                    </a:lnTo>
                    <a:lnTo>
                      <a:pt x="127" y="149"/>
                    </a:lnTo>
                    <a:lnTo>
                      <a:pt x="126" y="154"/>
                    </a:lnTo>
                    <a:lnTo>
                      <a:pt x="120" y="162"/>
                    </a:lnTo>
                    <a:lnTo>
                      <a:pt x="111" y="169"/>
                    </a:lnTo>
                    <a:lnTo>
                      <a:pt x="111" y="169"/>
                    </a:lnTo>
                    <a:lnTo>
                      <a:pt x="107" y="171"/>
                    </a:lnTo>
                    <a:lnTo>
                      <a:pt x="100" y="172"/>
                    </a:lnTo>
                    <a:lnTo>
                      <a:pt x="83" y="172"/>
                    </a:lnTo>
                    <a:lnTo>
                      <a:pt x="69" y="174"/>
                    </a:lnTo>
                    <a:lnTo>
                      <a:pt x="63" y="175"/>
                    </a:lnTo>
                    <a:lnTo>
                      <a:pt x="62" y="178"/>
                    </a:lnTo>
                    <a:lnTo>
                      <a:pt x="62" y="178"/>
                    </a:lnTo>
                    <a:lnTo>
                      <a:pt x="60" y="179"/>
                    </a:lnTo>
                    <a:lnTo>
                      <a:pt x="59" y="181"/>
                    </a:lnTo>
                    <a:lnTo>
                      <a:pt x="52" y="184"/>
                    </a:lnTo>
                    <a:lnTo>
                      <a:pt x="30" y="188"/>
                    </a:lnTo>
                    <a:lnTo>
                      <a:pt x="19" y="191"/>
                    </a:lnTo>
                    <a:lnTo>
                      <a:pt x="9" y="193"/>
                    </a:lnTo>
                    <a:lnTo>
                      <a:pt x="3" y="196"/>
                    </a:lnTo>
                    <a:lnTo>
                      <a:pt x="0" y="199"/>
                    </a:lnTo>
                    <a:lnTo>
                      <a:pt x="0" y="202"/>
                    </a:lnTo>
                    <a:lnTo>
                      <a:pt x="0" y="202"/>
                    </a:lnTo>
                    <a:lnTo>
                      <a:pt x="0" y="205"/>
                    </a:lnTo>
                    <a:lnTo>
                      <a:pt x="2" y="209"/>
                    </a:lnTo>
                    <a:lnTo>
                      <a:pt x="6" y="212"/>
                    </a:lnTo>
                    <a:lnTo>
                      <a:pt x="10" y="213"/>
                    </a:lnTo>
                    <a:lnTo>
                      <a:pt x="10" y="213"/>
                    </a:lnTo>
                    <a:lnTo>
                      <a:pt x="23" y="215"/>
                    </a:lnTo>
                    <a:lnTo>
                      <a:pt x="30" y="216"/>
                    </a:lnTo>
                    <a:lnTo>
                      <a:pt x="33" y="218"/>
                    </a:lnTo>
                    <a:lnTo>
                      <a:pt x="36" y="220"/>
                    </a:lnTo>
                    <a:lnTo>
                      <a:pt x="36" y="220"/>
                    </a:lnTo>
                    <a:lnTo>
                      <a:pt x="40" y="223"/>
                    </a:lnTo>
                    <a:lnTo>
                      <a:pt x="44" y="226"/>
                    </a:lnTo>
                    <a:lnTo>
                      <a:pt x="56" y="228"/>
                    </a:lnTo>
                    <a:lnTo>
                      <a:pt x="67" y="228"/>
                    </a:lnTo>
                    <a:lnTo>
                      <a:pt x="80" y="225"/>
                    </a:lnTo>
                    <a:lnTo>
                      <a:pt x="80" y="225"/>
                    </a:lnTo>
                    <a:lnTo>
                      <a:pt x="86" y="222"/>
                    </a:lnTo>
                    <a:lnTo>
                      <a:pt x="90" y="222"/>
                    </a:lnTo>
                    <a:lnTo>
                      <a:pt x="94" y="222"/>
                    </a:lnTo>
                    <a:lnTo>
                      <a:pt x="99" y="223"/>
                    </a:lnTo>
                    <a:lnTo>
                      <a:pt x="101" y="225"/>
                    </a:lnTo>
                    <a:lnTo>
                      <a:pt x="103" y="228"/>
                    </a:lnTo>
                    <a:lnTo>
                      <a:pt x="104" y="230"/>
                    </a:lnTo>
                    <a:lnTo>
                      <a:pt x="106" y="233"/>
                    </a:lnTo>
                    <a:lnTo>
                      <a:pt x="106" y="233"/>
                    </a:lnTo>
                    <a:lnTo>
                      <a:pt x="103" y="236"/>
                    </a:lnTo>
                    <a:lnTo>
                      <a:pt x="100" y="236"/>
                    </a:lnTo>
                    <a:lnTo>
                      <a:pt x="87" y="236"/>
                    </a:lnTo>
                    <a:lnTo>
                      <a:pt x="73" y="235"/>
                    </a:lnTo>
                    <a:lnTo>
                      <a:pt x="66" y="235"/>
                    </a:lnTo>
                    <a:lnTo>
                      <a:pt x="62" y="236"/>
                    </a:lnTo>
                    <a:lnTo>
                      <a:pt x="62" y="236"/>
                    </a:lnTo>
                    <a:lnTo>
                      <a:pt x="57" y="239"/>
                    </a:lnTo>
                    <a:lnTo>
                      <a:pt x="52" y="239"/>
                    </a:lnTo>
                    <a:lnTo>
                      <a:pt x="37" y="240"/>
                    </a:lnTo>
                    <a:lnTo>
                      <a:pt x="26" y="240"/>
                    </a:lnTo>
                    <a:lnTo>
                      <a:pt x="23" y="242"/>
                    </a:lnTo>
                    <a:lnTo>
                      <a:pt x="23" y="245"/>
                    </a:lnTo>
                    <a:lnTo>
                      <a:pt x="23" y="245"/>
                    </a:lnTo>
                    <a:lnTo>
                      <a:pt x="23" y="246"/>
                    </a:lnTo>
                    <a:lnTo>
                      <a:pt x="26" y="248"/>
                    </a:lnTo>
                    <a:lnTo>
                      <a:pt x="33" y="249"/>
                    </a:lnTo>
                    <a:lnTo>
                      <a:pt x="52" y="252"/>
                    </a:lnTo>
                    <a:lnTo>
                      <a:pt x="52" y="252"/>
                    </a:lnTo>
                    <a:lnTo>
                      <a:pt x="54" y="253"/>
                    </a:lnTo>
                    <a:lnTo>
                      <a:pt x="57" y="255"/>
                    </a:lnTo>
                    <a:lnTo>
                      <a:pt x="57" y="256"/>
                    </a:lnTo>
                    <a:lnTo>
                      <a:pt x="56" y="257"/>
                    </a:lnTo>
                    <a:lnTo>
                      <a:pt x="53" y="260"/>
                    </a:lnTo>
                    <a:lnTo>
                      <a:pt x="52" y="265"/>
                    </a:lnTo>
                    <a:lnTo>
                      <a:pt x="52" y="265"/>
                    </a:lnTo>
                    <a:lnTo>
                      <a:pt x="53" y="267"/>
                    </a:lnTo>
                    <a:lnTo>
                      <a:pt x="56" y="269"/>
                    </a:lnTo>
                    <a:lnTo>
                      <a:pt x="63" y="272"/>
                    </a:lnTo>
                    <a:lnTo>
                      <a:pt x="72" y="275"/>
                    </a:lnTo>
                    <a:lnTo>
                      <a:pt x="72" y="275"/>
                    </a:lnTo>
                    <a:lnTo>
                      <a:pt x="81" y="279"/>
                    </a:lnTo>
                    <a:lnTo>
                      <a:pt x="91" y="282"/>
                    </a:lnTo>
                    <a:lnTo>
                      <a:pt x="97" y="282"/>
                    </a:lnTo>
                    <a:lnTo>
                      <a:pt x="99" y="280"/>
                    </a:lnTo>
                    <a:lnTo>
                      <a:pt x="97" y="277"/>
                    </a:lnTo>
                    <a:lnTo>
                      <a:pt x="97" y="277"/>
                    </a:lnTo>
                    <a:lnTo>
                      <a:pt x="96" y="276"/>
                    </a:lnTo>
                    <a:lnTo>
                      <a:pt x="96" y="275"/>
                    </a:lnTo>
                    <a:lnTo>
                      <a:pt x="99" y="273"/>
                    </a:lnTo>
                    <a:lnTo>
                      <a:pt x="101" y="273"/>
                    </a:lnTo>
                    <a:lnTo>
                      <a:pt x="108" y="273"/>
                    </a:lnTo>
                    <a:lnTo>
                      <a:pt x="113" y="276"/>
                    </a:lnTo>
                    <a:lnTo>
                      <a:pt x="113" y="276"/>
                    </a:lnTo>
                    <a:lnTo>
                      <a:pt x="114" y="277"/>
                    </a:lnTo>
                    <a:lnTo>
                      <a:pt x="117" y="277"/>
                    </a:lnTo>
                    <a:lnTo>
                      <a:pt x="121" y="275"/>
                    </a:lnTo>
                    <a:lnTo>
                      <a:pt x="127" y="272"/>
                    </a:lnTo>
                    <a:lnTo>
                      <a:pt x="131" y="272"/>
                    </a:lnTo>
                    <a:lnTo>
                      <a:pt x="134" y="272"/>
                    </a:lnTo>
                    <a:lnTo>
                      <a:pt x="134" y="272"/>
                    </a:lnTo>
                    <a:lnTo>
                      <a:pt x="137" y="272"/>
                    </a:lnTo>
                    <a:lnTo>
                      <a:pt x="140" y="272"/>
                    </a:lnTo>
                    <a:lnTo>
                      <a:pt x="145" y="269"/>
                    </a:lnTo>
                    <a:lnTo>
                      <a:pt x="148" y="267"/>
                    </a:lnTo>
                    <a:lnTo>
                      <a:pt x="151" y="267"/>
                    </a:lnTo>
                    <a:lnTo>
                      <a:pt x="154" y="269"/>
                    </a:lnTo>
                    <a:lnTo>
                      <a:pt x="154" y="269"/>
                    </a:lnTo>
                    <a:lnTo>
                      <a:pt x="164" y="272"/>
                    </a:lnTo>
                    <a:lnTo>
                      <a:pt x="178" y="275"/>
                    </a:lnTo>
                    <a:lnTo>
                      <a:pt x="194" y="277"/>
                    </a:lnTo>
                    <a:lnTo>
                      <a:pt x="205" y="282"/>
                    </a:lnTo>
                    <a:lnTo>
                      <a:pt x="205" y="282"/>
                    </a:lnTo>
                    <a:lnTo>
                      <a:pt x="215" y="286"/>
                    </a:lnTo>
                    <a:lnTo>
                      <a:pt x="224" y="289"/>
                    </a:lnTo>
                    <a:lnTo>
                      <a:pt x="229" y="293"/>
                    </a:lnTo>
                    <a:lnTo>
                      <a:pt x="231" y="296"/>
                    </a:lnTo>
                    <a:lnTo>
                      <a:pt x="231" y="299"/>
                    </a:lnTo>
                    <a:lnTo>
                      <a:pt x="231" y="299"/>
                    </a:lnTo>
                    <a:lnTo>
                      <a:pt x="231" y="302"/>
                    </a:lnTo>
                    <a:lnTo>
                      <a:pt x="232" y="304"/>
                    </a:lnTo>
                    <a:lnTo>
                      <a:pt x="237" y="310"/>
                    </a:lnTo>
                    <a:lnTo>
                      <a:pt x="244" y="316"/>
                    </a:lnTo>
                    <a:lnTo>
                      <a:pt x="254" y="320"/>
                    </a:lnTo>
                    <a:lnTo>
                      <a:pt x="254" y="320"/>
                    </a:lnTo>
                    <a:lnTo>
                      <a:pt x="258" y="323"/>
                    </a:lnTo>
                    <a:lnTo>
                      <a:pt x="261" y="326"/>
                    </a:lnTo>
                    <a:lnTo>
                      <a:pt x="266" y="331"/>
                    </a:lnTo>
                    <a:lnTo>
                      <a:pt x="268" y="340"/>
                    </a:lnTo>
                    <a:lnTo>
                      <a:pt x="268" y="346"/>
                    </a:lnTo>
                    <a:lnTo>
                      <a:pt x="268" y="346"/>
                    </a:lnTo>
                    <a:lnTo>
                      <a:pt x="268" y="349"/>
                    </a:lnTo>
                    <a:lnTo>
                      <a:pt x="271" y="351"/>
                    </a:lnTo>
                    <a:lnTo>
                      <a:pt x="275" y="357"/>
                    </a:lnTo>
                    <a:lnTo>
                      <a:pt x="279" y="360"/>
                    </a:lnTo>
                    <a:lnTo>
                      <a:pt x="279" y="363"/>
                    </a:lnTo>
                    <a:lnTo>
                      <a:pt x="279" y="364"/>
                    </a:lnTo>
                    <a:lnTo>
                      <a:pt x="279" y="364"/>
                    </a:lnTo>
                    <a:lnTo>
                      <a:pt x="279" y="367"/>
                    </a:lnTo>
                    <a:lnTo>
                      <a:pt x="279" y="370"/>
                    </a:lnTo>
                    <a:lnTo>
                      <a:pt x="282" y="376"/>
                    </a:lnTo>
                    <a:lnTo>
                      <a:pt x="288" y="380"/>
                    </a:lnTo>
                    <a:lnTo>
                      <a:pt x="288" y="380"/>
                    </a:lnTo>
                    <a:lnTo>
                      <a:pt x="289" y="383"/>
                    </a:lnTo>
                    <a:lnTo>
                      <a:pt x="289" y="386"/>
                    </a:lnTo>
                    <a:lnTo>
                      <a:pt x="285" y="391"/>
                    </a:lnTo>
                    <a:lnTo>
                      <a:pt x="279" y="395"/>
                    </a:lnTo>
                    <a:lnTo>
                      <a:pt x="279" y="398"/>
                    </a:lnTo>
                    <a:lnTo>
                      <a:pt x="279" y="400"/>
                    </a:lnTo>
                    <a:lnTo>
                      <a:pt x="279" y="400"/>
                    </a:lnTo>
                    <a:lnTo>
                      <a:pt x="281" y="403"/>
                    </a:lnTo>
                    <a:lnTo>
                      <a:pt x="281" y="405"/>
                    </a:lnTo>
                    <a:lnTo>
                      <a:pt x="279" y="413"/>
                    </a:lnTo>
                    <a:lnTo>
                      <a:pt x="279" y="415"/>
                    </a:lnTo>
                    <a:lnTo>
                      <a:pt x="281" y="418"/>
                    </a:lnTo>
                    <a:lnTo>
                      <a:pt x="282" y="421"/>
                    </a:lnTo>
                    <a:lnTo>
                      <a:pt x="288" y="423"/>
                    </a:lnTo>
                    <a:lnTo>
                      <a:pt x="288" y="423"/>
                    </a:lnTo>
                    <a:lnTo>
                      <a:pt x="292" y="423"/>
                    </a:lnTo>
                    <a:lnTo>
                      <a:pt x="296" y="421"/>
                    </a:lnTo>
                    <a:lnTo>
                      <a:pt x="301" y="418"/>
                    </a:lnTo>
                    <a:lnTo>
                      <a:pt x="305" y="414"/>
                    </a:lnTo>
                    <a:lnTo>
                      <a:pt x="308" y="413"/>
                    </a:lnTo>
                    <a:lnTo>
                      <a:pt x="312" y="411"/>
                    </a:lnTo>
                    <a:lnTo>
                      <a:pt x="312" y="411"/>
                    </a:lnTo>
                    <a:lnTo>
                      <a:pt x="315" y="413"/>
                    </a:lnTo>
                    <a:lnTo>
                      <a:pt x="316" y="413"/>
                    </a:lnTo>
                    <a:lnTo>
                      <a:pt x="316" y="415"/>
                    </a:lnTo>
                    <a:lnTo>
                      <a:pt x="316" y="417"/>
                    </a:lnTo>
                    <a:lnTo>
                      <a:pt x="315" y="423"/>
                    </a:lnTo>
                    <a:lnTo>
                      <a:pt x="315" y="425"/>
                    </a:lnTo>
                    <a:lnTo>
                      <a:pt x="318" y="428"/>
                    </a:lnTo>
                    <a:lnTo>
                      <a:pt x="318" y="428"/>
                    </a:lnTo>
                    <a:lnTo>
                      <a:pt x="323" y="431"/>
                    </a:lnTo>
                    <a:lnTo>
                      <a:pt x="330" y="434"/>
                    </a:lnTo>
                    <a:lnTo>
                      <a:pt x="339" y="437"/>
                    </a:lnTo>
                    <a:lnTo>
                      <a:pt x="347" y="442"/>
                    </a:lnTo>
                    <a:lnTo>
                      <a:pt x="347" y="442"/>
                    </a:lnTo>
                    <a:lnTo>
                      <a:pt x="352" y="445"/>
                    </a:lnTo>
                    <a:lnTo>
                      <a:pt x="353" y="448"/>
                    </a:lnTo>
                    <a:lnTo>
                      <a:pt x="353" y="451"/>
                    </a:lnTo>
                    <a:lnTo>
                      <a:pt x="353" y="452"/>
                    </a:lnTo>
                    <a:lnTo>
                      <a:pt x="352" y="452"/>
                    </a:lnTo>
                    <a:lnTo>
                      <a:pt x="349" y="452"/>
                    </a:lnTo>
                    <a:lnTo>
                      <a:pt x="342" y="450"/>
                    </a:lnTo>
                    <a:lnTo>
                      <a:pt x="342" y="450"/>
                    </a:lnTo>
                    <a:lnTo>
                      <a:pt x="336" y="447"/>
                    </a:lnTo>
                    <a:lnTo>
                      <a:pt x="330" y="445"/>
                    </a:lnTo>
                    <a:lnTo>
                      <a:pt x="316" y="444"/>
                    </a:lnTo>
                    <a:lnTo>
                      <a:pt x="303" y="444"/>
                    </a:lnTo>
                    <a:lnTo>
                      <a:pt x="299" y="445"/>
                    </a:lnTo>
                    <a:lnTo>
                      <a:pt x="299" y="445"/>
                    </a:lnTo>
                    <a:lnTo>
                      <a:pt x="299" y="445"/>
                    </a:lnTo>
                    <a:lnTo>
                      <a:pt x="303" y="451"/>
                    </a:lnTo>
                    <a:lnTo>
                      <a:pt x="318" y="458"/>
                    </a:lnTo>
                    <a:lnTo>
                      <a:pt x="332" y="464"/>
                    </a:lnTo>
                    <a:lnTo>
                      <a:pt x="338" y="465"/>
                    </a:lnTo>
                    <a:lnTo>
                      <a:pt x="342" y="465"/>
                    </a:lnTo>
                    <a:lnTo>
                      <a:pt x="342" y="465"/>
                    </a:lnTo>
                    <a:lnTo>
                      <a:pt x="345" y="465"/>
                    </a:lnTo>
                    <a:lnTo>
                      <a:pt x="347" y="467"/>
                    </a:lnTo>
                    <a:lnTo>
                      <a:pt x="353" y="471"/>
                    </a:lnTo>
                    <a:lnTo>
                      <a:pt x="356" y="477"/>
                    </a:lnTo>
                    <a:lnTo>
                      <a:pt x="357" y="479"/>
                    </a:lnTo>
                    <a:lnTo>
                      <a:pt x="356" y="482"/>
                    </a:lnTo>
                    <a:lnTo>
                      <a:pt x="356" y="482"/>
                    </a:lnTo>
                    <a:lnTo>
                      <a:pt x="353" y="487"/>
                    </a:lnTo>
                    <a:lnTo>
                      <a:pt x="353" y="494"/>
                    </a:lnTo>
                    <a:lnTo>
                      <a:pt x="353" y="505"/>
                    </a:lnTo>
                    <a:lnTo>
                      <a:pt x="353" y="505"/>
                    </a:lnTo>
                    <a:lnTo>
                      <a:pt x="352" y="506"/>
                    </a:lnTo>
                    <a:lnTo>
                      <a:pt x="350" y="506"/>
                    </a:lnTo>
                    <a:lnTo>
                      <a:pt x="345" y="506"/>
                    </a:lnTo>
                    <a:lnTo>
                      <a:pt x="339" y="505"/>
                    </a:lnTo>
                    <a:lnTo>
                      <a:pt x="332" y="505"/>
                    </a:lnTo>
                    <a:lnTo>
                      <a:pt x="332" y="505"/>
                    </a:lnTo>
                    <a:lnTo>
                      <a:pt x="328" y="506"/>
                    </a:lnTo>
                    <a:lnTo>
                      <a:pt x="323" y="508"/>
                    </a:lnTo>
                    <a:lnTo>
                      <a:pt x="320" y="512"/>
                    </a:lnTo>
                    <a:lnTo>
                      <a:pt x="319" y="516"/>
                    </a:lnTo>
                    <a:lnTo>
                      <a:pt x="319" y="516"/>
                    </a:lnTo>
                    <a:lnTo>
                      <a:pt x="319" y="519"/>
                    </a:lnTo>
                    <a:lnTo>
                      <a:pt x="318" y="522"/>
                    </a:lnTo>
                    <a:lnTo>
                      <a:pt x="313" y="528"/>
                    </a:lnTo>
                    <a:lnTo>
                      <a:pt x="309" y="533"/>
                    </a:lnTo>
                    <a:lnTo>
                      <a:pt x="308" y="536"/>
                    </a:lnTo>
                    <a:lnTo>
                      <a:pt x="306" y="541"/>
                    </a:lnTo>
                    <a:lnTo>
                      <a:pt x="306" y="541"/>
                    </a:lnTo>
                    <a:lnTo>
                      <a:pt x="306" y="543"/>
                    </a:lnTo>
                    <a:lnTo>
                      <a:pt x="308" y="546"/>
                    </a:lnTo>
                    <a:lnTo>
                      <a:pt x="311" y="549"/>
                    </a:lnTo>
                    <a:lnTo>
                      <a:pt x="316" y="552"/>
                    </a:lnTo>
                    <a:lnTo>
                      <a:pt x="322" y="555"/>
                    </a:lnTo>
                    <a:lnTo>
                      <a:pt x="322" y="555"/>
                    </a:lnTo>
                    <a:lnTo>
                      <a:pt x="323" y="556"/>
                    </a:lnTo>
                    <a:lnTo>
                      <a:pt x="322" y="558"/>
                    </a:lnTo>
                    <a:lnTo>
                      <a:pt x="318" y="560"/>
                    </a:lnTo>
                    <a:lnTo>
                      <a:pt x="312" y="563"/>
                    </a:lnTo>
                    <a:lnTo>
                      <a:pt x="311" y="566"/>
                    </a:lnTo>
                    <a:lnTo>
                      <a:pt x="309" y="569"/>
                    </a:lnTo>
                    <a:lnTo>
                      <a:pt x="309" y="569"/>
                    </a:lnTo>
                    <a:lnTo>
                      <a:pt x="309" y="572"/>
                    </a:lnTo>
                    <a:lnTo>
                      <a:pt x="312" y="575"/>
                    </a:lnTo>
                    <a:lnTo>
                      <a:pt x="318" y="582"/>
                    </a:lnTo>
                    <a:lnTo>
                      <a:pt x="325" y="588"/>
                    </a:lnTo>
                    <a:lnTo>
                      <a:pt x="332" y="592"/>
                    </a:lnTo>
                    <a:lnTo>
                      <a:pt x="332" y="592"/>
                    </a:lnTo>
                    <a:lnTo>
                      <a:pt x="333" y="593"/>
                    </a:lnTo>
                    <a:lnTo>
                      <a:pt x="335" y="596"/>
                    </a:lnTo>
                    <a:lnTo>
                      <a:pt x="335" y="603"/>
                    </a:lnTo>
                    <a:lnTo>
                      <a:pt x="333" y="612"/>
                    </a:lnTo>
                    <a:lnTo>
                      <a:pt x="335" y="619"/>
                    </a:lnTo>
                    <a:lnTo>
                      <a:pt x="335" y="619"/>
                    </a:lnTo>
                    <a:lnTo>
                      <a:pt x="336" y="622"/>
                    </a:lnTo>
                    <a:lnTo>
                      <a:pt x="338" y="623"/>
                    </a:lnTo>
                    <a:lnTo>
                      <a:pt x="340" y="623"/>
                    </a:lnTo>
                    <a:lnTo>
                      <a:pt x="343" y="623"/>
                    </a:lnTo>
                    <a:lnTo>
                      <a:pt x="343" y="625"/>
                    </a:lnTo>
                    <a:lnTo>
                      <a:pt x="345" y="627"/>
                    </a:lnTo>
                    <a:lnTo>
                      <a:pt x="345" y="627"/>
                    </a:lnTo>
                    <a:lnTo>
                      <a:pt x="345" y="632"/>
                    </a:lnTo>
                    <a:lnTo>
                      <a:pt x="345" y="634"/>
                    </a:lnTo>
                    <a:lnTo>
                      <a:pt x="347" y="637"/>
                    </a:lnTo>
                    <a:lnTo>
                      <a:pt x="350" y="640"/>
                    </a:lnTo>
                    <a:lnTo>
                      <a:pt x="352" y="644"/>
                    </a:lnTo>
                    <a:lnTo>
                      <a:pt x="352" y="644"/>
                    </a:lnTo>
                    <a:lnTo>
                      <a:pt x="353" y="646"/>
                    </a:lnTo>
                    <a:lnTo>
                      <a:pt x="355" y="647"/>
                    </a:lnTo>
                    <a:lnTo>
                      <a:pt x="359" y="650"/>
                    </a:lnTo>
                    <a:lnTo>
                      <a:pt x="363" y="653"/>
                    </a:lnTo>
                    <a:lnTo>
                      <a:pt x="365" y="654"/>
                    </a:lnTo>
                    <a:lnTo>
                      <a:pt x="365" y="657"/>
                    </a:lnTo>
                    <a:lnTo>
                      <a:pt x="365" y="657"/>
                    </a:lnTo>
                    <a:lnTo>
                      <a:pt x="365" y="663"/>
                    </a:lnTo>
                    <a:lnTo>
                      <a:pt x="366" y="669"/>
                    </a:lnTo>
                    <a:lnTo>
                      <a:pt x="372" y="677"/>
                    </a:lnTo>
                    <a:lnTo>
                      <a:pt x="372" y="677"/>
                    </a:lnTo>
                    <a:lnTo>
                      <a:pt x="382" y="686"/>
                    </a:lnTo>
                    <a:lnTo>
                      <a:pt x="386" y="691"/>
                    </a:lnTo>
                    <a:lnTo>
                      <a:pt x="390" y="696"/>
                    </a:lnTo>
                    <a:lnTo>
                      <a:pt x="390" y="696"/>
                    </a:lnTo>
                    <a:lnTo>
                      <a:pt x="393" y="701"/>
                    </a:lnTo>
                    <a:lnTo>
                      <a:pt x="397" y="706"/>
                    </a:lnTo>
                    <a:lnTo>
                      <a:pt x="402" y="708"/>
                    </a:lnTo>
                    <a:lnTo>
                      <a:pt x="404" y="708"/>
                    </a:lnTo>
                    <a:lnTo>
                      <a:pt x="409" y="708"/>
                    </a:lnTo>
                    <a:lnTo>
                      <a:pt x="409" y="708"/>
                    </a:lnTo>
                    <a:lnTo>
                      <a:pt x="413" y="707"/>
                    </a:lnTo>
                    <a:lnTo>
                      <a:pt x="417" y="710"/>
                    </a:lnTo>
                    <a:lnTo>
                      <a:pt x="420" y="711"/>
                    </a:lnTo>
                    <a:lnTo>
                      <a:pt x="424" y="713"/>
                    </a:lnTo>
                    <a:lnTo>
                      <a:pt x="424" y="713"/>
                    </a:lnTo>
                    <a:lnTo>
                      <a:pt x="429" y="713"/>
                    </a:lnTo>
                    <a:lnTo>
                      <a:pt x="434" y="714"/>
                    </a:lnTo>
                    <a:lnTo>
                      <a:pt x="440" y="717"/>
                    </a:lnTo>
                    <a:lnTo>
                      <a:pt x="443" y="721"/>
                    </a:lnTo>
                    <a:lnTo>
                      <a:pt x="443" y="721"/>
                    </a:lnTo>
                    <a:lnTo>
                      <a:pt x="444" y="723"/>
                    </a:lnTo>
                    <a:lnTo>
                      <a:pt x="447" y="724"/>
                    </a:lnTo>
                    <a:lnTo>
                      <a:pt x="456" y="728"/>
                    </a:lnTo>
                    <a:lnTo>
                      <a:pt x="471" y="731"/>
                    </a:lnTo>
                    <a:lnTo>
                      <a:pt x="471" y="731"/>
                    </a:lnTo>
                    <a:lnTo>
                      <a:pt x="473" y="731"/>
                    </a:lnTo>
                    <a:lnTo>
                      <a:pt x="474" y="730"/>
                    </a:lnTo>
                    <a:lnTo>
                      <a:pt x="477" y="727"/>
                    </a:lnTo>
                    <a:lnTo>
                      <a:pt x="480" y="723"/>
                    </a:lnTo>
                    <a:lnTo>
                      <a:pt x="483" y="720"/>
                    </a:lnTo>
                    <a:lnTo>
                      <a:pt x="483" y="720"/>
                    </a:lnTo>
                    <a:lnTo>
                      <a:pt x="484" y="717"/>
                    </a:lnTo>
                    <a:lnTo>
                      <a:pt x="485" y="714"/>
                    </a:lnTo>
                    <a:lnTo>
                      <a:pt x="487" y="706"/>
                    </a:lnTo>
                    <a:lnTo>
                      <a:pt x="488" y="698"/>
                    </a:lnTo>
                    <a:lnTo>
                      <a:pt x="488" y="696"/>
                    </a:lnTo>
                    <a:lnTo>
                      <a:pt x="491" y="694"/>
                    </a:lnTo>
                    <a:lnTo>
                      <a:pt x="491" y="694"/>
                    </a:lnTo>
                    <a:lnTo>
                      <a:pt x="493" y="693"/>
                    </a:lnTo>
                    <a:lnTo>
                      <a:pt x="493" y="690"/>
                    </a:lnTo>
                    <a:lnTo>
                      <a:pt x="494" y="681"/>
                    </a:lnTo>
                    <a:lnTo>
                      <a:pt x="493" y="673"/>
                    </a:lnTo>
                    <a:lnTo>
                      <a:pt x="491" y="670"/>
                    </a:lnTo>
                    <a:lnTo>
                      <a:pt x="490" y="669"/>
                    </a:lnTo>
                    <a:lnTo>
                      <a:pt x="490" y="669"/>
                    </a:lnTo>
                    <a:lnTo>
                      <a:pt x="487" y="667"/>
                    </a:lnTo>
                    <a:lnTo>
                      <a:pt x="487" y="664"/>
                    </a:lnTo>
                    <a:lnTo>
                      <a:pt x="491" y="661"/>
                    </a:lnTo>
                    <a:lnTo>
                      <a:pt x="497" y="661"/>
                    </a:lnTo>
                    <a:lnTo>
                      <a:pt x="497" y="661"/>
                    </a:lnTo>
                    <a:lnTo>
                      <a:pt x="501" y="661"/>
                    </a:lnTo>
                    <a:lnTo>
                      <a:pt x="503" y="660"/>
                    </a:lnTo>
                    <a:lnTo>
                      <a:pt x="505" y="656"/>
                    </a:lnTo>
                    <a:lnTo>
                      <a:pt x="507" y="653"/>
                    </a:lnTo>
                    <a:lnTo>
                      <a:pt x="508" y="652"/>
                    </a:lnTo>
                    <a:lnTo>
                      <a:pt x="510" y="650"/>
                    </a:lnTo>
                    <a:lnTo>
                      <a:pt x="510" y="650"/>
                    </a:lnTo>
                    <a:lnTo>
                      <a:pt x="511" y="649"/>
                    </a:lnTo>
                    <a:lnTo>
                      <a:pt x="513" y="647"/>
                    </a:lnTo>
                    <a:lnTo>
                      <a:pt x="514" y="643"/>
                    </a:lnTo>
                    <a:lnTo>
                      <a:pt x="514" y="640"/>
                    </a:lnTo>
                    <a:lnTo>
                      <a:pt x="517" y="637"/>
                    </a:lnTo>
                    <a:lnTo>
                      <a:pt x="517" y="637"/>
                    </a:lnTo>
                    <a:lnTo>
                      <a:pt x="518" y="636"/>
                    </a:lnTo>
                    <a:lnTo>
                      <a:pt x="518" y="633"/>
                    </a:lnTo>
                    <a:lnTo>
                      <a:pt x="518" y="630"/>
                    </a:lnTo>
                    <a:lnTo>
                      <a:pt x="517" y="626"/>
                    </a:lnTo>
                    <a:lnTo>
                      <a:pt x="517" y="626"/>
                    </a:lnTo>
                    <a:lnTo>
                      <a:pt x="515" y="623"/>
                    </a:lnTo>
                    <a:lnTo>
                      <a:pt x="517" y="622"/>
                    </a:lnTo>
                    <a:lnTo>
                      <a:pt x="520" y="620"/>
                    </a:lnTo>
                    <a:lnTo>
                      <a:pt x="522" y="619"/>
                    </a:lnTo>
                    <a:lnTo>
                      <a:pt x="522" y="619"/>
                    </a:lnTo>
                    <a:lnTo>
                      <a:pt x="525" y="617"/>
                    </a:lnTo>
                    <a:lnTo>
                      <a:pt x="527" y="613"/>
                    </a:lnTo>
                    <a:lnTo>
                      <a:pt x="524" y="610"/>
                    </a:lnTo>
                    <a:lnTo>
                      <a:pt x="520" y="607"/>
                    </a:lnTo>
                    <a:lnTo>
                      <a:pt x="520" y="607"/>
                    </a:lnTo>
                    <a:lnTo>
                      <a:pt x="515" y="605"/>
                    </a:lnTo>
                    <a:lnTo>
                      <a:pt x="515" y="600"/>
                    </a:lnTo>
                    <a:lnTo>
                      <a:pt x="515" y="599"/>
                    </a:lnTo>
                    <a:lnTo>
                      <a:pt x="517" y="599"/>
                    </a:lnTo>
                    <a:lnTo>
                      <a:pt x="520" y="599"/>
                    </a:lnTo>
                    <a:lnTo>
                      <a:pt x="522" y="600"/>
                    </a:lnTo>
                    <a:lnTo>
                      <a:pt x="522" y="600"/>
                    </a:lnTo>
                    <a:lnTo>
                      <a:pt x="527" y="603"/>
                    </a:lnTo>
                    <a:lnTo>
                      <a:pt x="531" y="603"/>
                    </a:lnTo>
                    <a:lnTo>
                      <a:pt x="532" y="600"/>
                    </a:lnTo>
                    <a:lnTo>
                      <a:pt x="531" y="596"/>
                    </a:lnTo>
                    <a:lnTo>
                      <a:pt x="531" y="596"/>
                    </a:lnTo>
                    <a:lnTo>
                      <a:pt x="530" y="595"/>
                    </a:lnTo>
                    <a:lnTo>
                      <a:pt x="530" y="593"/>
                    </a:lnTo>
                    <a:lnTo>
                      <a:pt x="532" y="590"/>
                    </a:lnTo>
                    <a:lnTo>
                      <a:pt x="538" y="588"/>
                    </a:lnTo>
                    <a:lnTo>
                      <a:pt x="547" y="588"/>
                    </a:lnTo>
                    <a:lnTo>
                      <a:pt x="547" y="588"/>
                    </a:lnTo>
                    <a:lnTo>
                      <a:pt x="552" y="586"/>
                    </a:lnTo>
                    <a:lnTo>
                      <a:pt x="557" y="583"/>
                    </a:lnTo>
                    <a:lnTo>
                      <a:pt x="559" y="579"/>
                    </a:lnTo>
                    <a:lnTo>
                      <a:pt x="559" y="573"/>
                    </a:lnTo>
                    <a:lnTo>
                      <a:pt x="559" y="573"/>
                    </a:lnTo>
                    <a:lnTo>
                      <a:pt x="559" y="570"/>
                    </a:lnTo>
                    <a:lnTo>
                      <a:pt x="559" y="569"/>
                    </a:lnTo>
                    <a:lnTo>
                      <a:pt x="564" y="568"/>
                    </a:lnTo>
                    <a:lnTo>
                      <a:pt x="567" y="569"/>
                    </a:lnTo>
                    <a:lnTo>
                      <a:pt x="568" y="570"/>
                    </a:lnTo>
                    <a:lnTo>
                      <a:pt x="568" y="573"/>
                    </a:lnTo>
                    <a:lnTo>
                      <a:pt x="568" y="573"/>
                    </a:lnTo>
                    <a:lnTo>
                      <a:pt x="565" y="578"/>
                    </a:lnTo>
                    <a:lnTo>
                      <a:pt x="567" y="582"/>
                    </a:lnTo>
                    <a:lnTo>
                      <a:pt x="568" y="583"/>
                    </a:lnTo>
                    <a:lnTo>
                      <a:pt x="571" y="582"/>
                    </a:lnTo>
                    <a:lnTo>
                      <a:pt x="571" y="582"/>
                    </a:lnTo>
                    <a:lnTo>
                      <a:pt x="575" y="579"/>
                    </a:lnTo>
                    <a:lnTo>
                      <a:pt x="581" y="578"/>
                    </a:lnTo>
                    <a:lnTo>
                      <a:pt x="589" y="578"/>
                    </a:lnTo>
                    <a:lnTo>
                      <a:pt x="601" y="575"/>
                    </a:lnTo>
                    <a:lnTo>
                      <a:pt x="601" y="575"/>
                    </a:lnTo>
                    <a:lnTo>
                      <a:pt x="612" y="570"/>
                    </a:lnTo>
                    <a:lnTo>
                      <a:pt x="623" y="563"/>
                    </a:lnTo>
                    <a:lnTo>
                      <a:pt x="631" y="553"/>
                    </a:lnTo>
                    <a:lnTo>
                      <a:pt x="633" y="549"/>
                    </a:lnTo>
                    <a:lnTo>
                      <a:pt x="636" y="545"/>
                    </a:lnTo>
                    <a:lnTo>
                      <a:pt x="636" y="545"/>
                    </a:lnTo>
                    <a:lnTo>
                      <a:pt x="638" y="541"/>
                    </a:lnTo>
                    <a:lnTo>
                      <a:pt x="641" y="536"/>
                    </a:lnTo>
                    <a:lnTo>
                      <a:pt x="648" y="532"/>
                    </a:lnTo>
                    <a:lnTo>
                      <a:pt x="655" y="529"/>
                    </a:lnTo>
                    <a:lnTo>
                      <a:pt x="656" y="528"/>
                    </a:lnTo>
                    <a:lnTo>
                      <a:pt x="656" y="525"/>
                    </a:lnTo>
                    <a:lnTo>
                      <a:pt x="656" y="525"/>
                    </a:lnTo>
                    <a:lnTo>
                      <a:pt x="656" y="519"/>
                    </a:lnTo>
                    <a:lnTo>
                      <a:pt x="656" y="518"/>
                    </a:lnTo>
                    <a:lnTo>
                      <a:pt x="658" y="516"/>
                    </a:lnTo>
                    <a:lnTo>
                      <a:pt x="663" y="515"/>
                    </a:lnTo>
                    <a:lnTo>
                      <a:pt x="672" y="518"/>
                    </a:lnTo>
                    <a:lnTo>
                      <a:pt x="672" y="518"/>
                    </a:lnTo>
                    <a:lnTo>
                      <a:pt x="676" y="521"/>
                    </a:lnTo>
                    <a:lnTo>
                      <a:pt x="678" y="519"/>
                    </a:lnTo>
                    <a:lnTo>
                      <a:pt x="679" y="518"/>
                    </a:lnTo>
                    <a:lnTo>
                      <a:pt x="680" y="516"/>
                    </a:lnTo>
                    <a:lnTo>
                      <a:pt x="683" y="515"/>
                    </a:lnTo>
                    <a:lnTo>
                      <a:pt x="687" y="515"/>
                    </a:lnTo>
                    <a:lnTo>
                      <a:pt x="687" y="515"/>
                    </a:lnTo>
                    <a:lnTo>
                      <a:pt x="695" y="514"/>
                    </a:lnTo>
                    <a:lnTo>
                      <a:pt x="699" y="512"/>
                    </a:lnTo>
                    <a:lnTo>
                      <a:pt x="703" y="511"/>
                    </a:lnTo>
                    <a:lnTo>
                      <a:pt x="710" y="509"/>
                    </a:lnTo>
                    <a:lnTo>
                      <a:pt x="710" y="509"/>
                    </a:lnTo>
                    <a:lnTo>
                      <a:pt x="723" y="508"/>
                    </a:lnTo>
                    <a:lnTo>
                      <a:pt x="740" y="505"/>
                    </a:lnTo>
                    <a:lnTo>
                      <a:pt x="756" y="499"/>
                    </a:lnTo>
                    <a:lnTo>
                      <a:pt x="763" y="496"/>
                    </a:lnTo>
                    <a:lnTo>
                      <a:pt x="769" y="494"/>
                    </a:lnTo>
                    <a:lnTo>
                      <a:pt x="769" y="494"/>
                    </a:lnTo>
                    <a:lnTo>
                      <a:pt x="779" y="487"/>
                    </a:lnTo>
                    <a:lnTo>
                      <a:pt x="791" y="481"/>
                    </a:lnTo>
                    <a:lnTo>
                      <a:pt x="804" y="475"/>
                    </a:lnTo>
                    <a:lnTo>
                      <a:pt x="814" y="469"/>
                    </a:lnTo>
                    <a:lnTo>
                      <a:pt x="814" y="469"/>
                    </a:lnTo>
                    <a:lnTo>
                      <a:pt x="820" y="465"/>
                    </a:lnTo>
                    <a:lnTo>
                      <a:pt x="823" y="462"/>
                    </a:lnTo>
                    <a:lnTo>
                      <a:pt x="823" y="461"/>
                    </a:lnTo>
                    <a:lnTo>
                      <a:pt x="820" y="462"/>
                    </a:lnTo>
                    <a:lnTo>
                      <a:pt x="820" y="462"/>
                    </a:lnTo>
                    <a:lnTo>
                      <a:pt x="814" y="464"/>
                    </a:lnTo>
                    <a:lnTo>
                      <a:pt x="807" y="465"/>
                    </a:lnTo>
                    <a:lnTo>
                      <a:pt x="798" y="464"/>
                    </a:lnTo>
                    <a:lnTo>
                      <a:pt x="791" y="464"/>
                    </a:lnTo>
                    <a:lnTo>
                      <a:pt x="791" y="464"/>
                    </a:lnTo>
                    <a:lnTo>
                      <a:pt x="774" y="458"/>
                    </a:lnTo>
                    <a:lnTo>
                      <a:pt x="764" y="457"/>
                    </a:lnTo>
                    <a:lnTo>
                      <a:pt x="760" y="457"/>
                    </a:lnTo>
                    <a:lnTo>
                      <a:pt x="756" y="459"/>
                    </a:lnTo>
                    <a:lnTo>
                      <a:pt x="756" y="459"/>
                    </a:lnTo>
                    <a:lnTo>
                      <a:pt x="753" y="461"/>
                    </a:lnTo>
                    <a:lnTo>
                      <a:pt x="750" y="459"/>
                    </a:lnTo>
                    <a:lnTo>
                      <a:pt x="750" y="458"/>
                    </a:lnTo>
                    <a:lnTo>
                      <a:pt x="750" y="457"/>
                    </a:lnTo>
                    <a:lnTo>
                      <a:pt x="754" y="451"/>
                    </a:lnTo>
                    <a:lnTo>
                      <a:pt x="757" y="450"/>
                    </a:lnTo>
                    <a:lnTo>
                      <a:pt x="760" y="448"/>
                    </a:lnTo>
                    <a:lnTo>
                      <a:pt x="760" y="448"/>
                    </a:lnTo>
                    <a:lnTo>
                      <a:pt x="764" y="447"/>
                    </a:lnTo>
                    <a:lnTo>
                      <a:pt x="766" y="444"/>
                    </a:lnTo>
                    <a:lnTo>
                      <a:pt x="763" y="434"/>
                    </a:lnTo>
                    <a:lnTo>
                      <a:pt x="763" y="434"/>
                    </a:lnTo>
                    <a:lnTo>
                      <a:pt x="763" y="431"/>
                    </a:lnTo>
                    <a:lnTo>
                      <a:pt x="764" y="430"/>
                    </a:lnTo>
                    <a:lnTo>
                      <a:pt x="767" y="428"/>
                    </a:lnTo>
                    <a:lnTo>
                      <a:pt x="771" y="430"/>
                    </a:lnTo>
                    <a:lnTo>
                      <a:pt x="779" y="434"/>
                    </a:lnTo>
                    <a:lnTo>
                      <a:pt x="783" y="437"/>
                    </a:lnTo>
                    <a:lnTo>
                      <a:pt x="786" y="441"/>
                    </a:lnTo>
                    <a:lnTo>
                      <a:pt x="786" y="441"/>
                    </a:lnTo>
                    <a:lnTo>
                      <a:pt x="793" y="448"/>
                    </a:lnTo>
                    <a:lnTo>
                      <a:pt x="801" y="452"/>
                    </a:lnTo>
                    <a:lnTo>
                      <a:pt x="811" y="454"/>
                    </a:lnTo>
                    <a:lnTo>
                      <a:pt x="821" y="452"/>
                    </a:lnTo>
                    <a:lnTo>
                      <a:pt x="821" y="452"/>
                    </a:lnTo>
                    <a:lnTo>
                      <a:pt x="824" y="451"/>
                    </a:lnTo>
                    <a:lnTo>
                      <a:pt x="827" y="448"/>
                    </a:lnTo>
                    <a:lnTo>
                      <a:pt x="827" y="447"/>
                    </a:lnTo>
                    <a:lnTo>
                      <a:pt x="827" y="444"/>
                    </a:lnTo>
                    <a:lnTo>
                      <a:pt x="825" y="437"/>
                    </a:lnTo>
                    <a:lnTo>
                      <a:pt x="825" y="434"/>
                    </a:lnTo>
                    <a:lnTo>
                      <a:pt x="827" y="431"/>
                    </a:lnTo>
                    <a:lnTo>
                      <a:pt x="827" y="431"/>
                    </a:lnTo>
                    <a:lnTo>
                      <a:pt x="827" y="430"/>
                    </a:lnTo>
                    <a:lnTo>
                      <a:pt x="827" y="428"/>
                    </a:lnTo>
                    <a:lnTo>
                      <a:pt x="823" y="424"/>
                    </a:lnTo>
                    <a:lnTo>
                      <a:pt x="808" y="413"/>
                    </a:lnTo>
                    <a:lnTo>
                      <a:pt x="793" y="403"/>
                    </a:lnTo>
                    <a:lnTo>
                      <a:pt x="787" y="398"/>
                    </a:lnTo>
                    <a:lnTo>
                      <a:pt x="786" y="394"/>
                    </a:lnTo>
                    <a:lnTo>
                      <a:pt x="786" y="394"/>
                    </a:lnTo>
                    <a:lnTo>
                      <a:pt x="784" y="393"/>
                    </a:lnTo>
                    <a:lnTo>
                      <a:pt x="786" y="391"/>
                    </a:lnTo>
                    <a:lnTo>
                      <a:pt x="791" y="391"/>
                    </a:lnTo>
                    <a:lnTo>
                      <a:pt x="800" y="394"/>
                    </a:lnTo>
                    <a:lnTo>
                      <a:pt x="808" y="397"/>
                    </a:lnTo>
                    <a:lnTo>
                      <a:pt x="808" y="397"/>
                    </a:lnTo>
                    <a:lnTo>
                      <a:pt x="813" y="398"/>
                    </a:lnTo>
                    <a:lnTo>
                      <a:pt x="817" y="398"/>
                    </a:lnTo>
                    <a:lnTo>
                      <a:pt x="818" y="395"/>
                    </a:lnTo>
                    <a:lnTo>
                      <a:pt x="821" y="394"/>
                    </a:lnTo>
                    <a:lnTo>
                      <a:pt x="823" y="387"/>
                    </a:lnTo>
                    <a:lnTo>
                      <a:pt x="824" y="381"/>
                    </a:lnTo>
                    <a:lnTo>
                      <a:pt x="824" y="381"/>
                    </a:lnTo>
                    <a:lnTo>
                      <a:pt x="823" y="378"/>
                    </a:lnTo>
                    <a:lnTo>
                      <a:pt x="820" y="377"/>
                    </a:lnTo>
                    <a:lnTo>
                      <a:pt x="808" y="376"/>
                    </a:lnTo>
                    <a:lnTo>
                      <a:pt x="797" y="377"/>
                    </a:lnTo>
                    <a:lnTo>
                      <a:pt x="790" y="378"/>
                    </a:lnTo>
                    <a:lnTo>
                      <a:pt x="786" y="380"/>
                    </a:lnTo>
                    <a:lnTo>
                      <a:pt x="786" y="380"/>
                    </a:lnTo>
                    <a:lnTo>
                      <a:pt x="781" y="381"/>
                    </a:lnTo>
                    <a:lnTo>
                      <a:pt x="777" y="381"/>
                    </a:lnTo>
                    <a:lnTo>
                      <a:pt x="774" y="380"/>
                    </a:lnTo>
                    <a:lnTo>
                      <a:pt x="771" y="378"/>
                    </a:lnTo>
                    <a:lnTo>
                      <a:pt x="770" y="376"/>
                    </a:lnTo>
                    <a:lnTo>
                      <a:pt x="771" y="373"/>
                    </a:lnTo>
                    <a:lnTo>
                      <a:pt x="773" y="371"/>
                    </a:lnTo>
                    <a:lnTo>
                      <a:pt x="779" y="370"/>
                    </a:lnTo>
                    <a:lnTo>
                      <a:pt x="779" y="370"/>
                    </a:lnTo>
                    <a:lnTo>
                      <a:pt x="783" y="368"/>
                    </a:lnTo>
                    <a:lnTo>
                      <a:pt x="786" y="367"/>
                    </a:lnTo>
                    <a:lnTo>
                      <a:pt x="786" y="366"/>
                    </a:lnTo>
                    <a:lnTo>
                      <a:pt x="786" y="364"/>
                    </a:lnTo>
                    <a:lnTo>
                      <a:pt x="784" y="360"/>
                    </a:lnTo>
                    <a:lnTo>
                      <a:pt x="784" y="358"/>
                    </a:lnTo>
                    <a:lnTo>
                      <a:pt x="784" y="357"/>
                    </a:lnTo>
                    <a:lnTo>
                      <a:pt x="784" y="357"/>
                    </a:lnTo>
                    <a:lnTo>
                      <a:pt x="787" y="356"/>
                    </a:lnTo>
                    <a:lnTo>
                      <a:pt x="790" y="357"/>
                    </a:lnTo>
                    <a:lnTo>
                      <a:pt x="800" y="361"/>
                    </a:lnTo>
                    <a:lnTo>
                      <a:pt x="811" y="366"/>
                    </a:lnTo>
                    <a:lnTo>
                      <a:pt x="816" y="367"/>
                    </a:lnTo>
                    <a:lnTo>
                      <a:pt x="820" y="367"/>
                    </a:lnTo>
                    <a:lnTo>
                      <a:pt x="820" y="367"/>
                    </a:lnTo>
                    <a:lnTo>
                      <a:pt x="827" y="366"/>
                    </a:lnTo>
                    <a:lnTo>
                      <a:pt x="834" y="366"/>
                    </a:lnTo>
                    <a:lnTo>
                      <a:pt x="841" y="364"/>
                    </a:lnTo>
                    <a:lnTo>
                      <a:pt x="847" y="360"/>
                    </a:lnTo>
                    <a:lnTo>
                      <a:pt x="847" y="360"/>
                    </a:lnTo>
                    <a:lnTo>
                      <a:pt x="850" y="357"/>
                    </a:lnTo>
                    <a:lnTo>
                      <a:pt x="848" y="356"/>
                    </a:lnTo>
                    <a:lnTo>
                      <a:pt x="845" y="353"/>
                    </a:lnTo>
                    <a:lnTo>
                      <a:pt x="841" y="350"/>
                    </a:lnTo>
                    <a:lnTo>
                      <a:pt x="833" y="346"/>
                    </a:lnTo>
                    <a:lnTo>
                      <a:pt x="825" y="340"/>
                    </a:lnTo>
                    <a:lnTo>
                      <a:pt x="825" y="340"/>
                    </a:lnTo>
                    <a:lnTo>
                      <a:pt x="825" y="339"/>
                    </a:lnTo>
                    <a:lnTo>
                      <a:pt x="828" y="337"/>
                    </a:lnTo>
                    <a:lnTo>
                      <a:pt x="838" y="336"/>
                    </a:lnTo>
                    <a:lnTo>
                      <a:pt x="861" y="337"/>
                    </a:lnTo>
                    <a:lnTo>
                      <a:pt x="861" y="337"/>
                    </a:lnTo>
                    <a:lnTo>
                      <a:pt x="864" y="337"/>
                    </a:lnTo>
                    <a:lnTo>
                      <a:pt x="867" y="336"/>
                    </a:lnTo>
                    <a:lnTo>
                      <a:pt x="870" y="330"/>
                    </a:lnTo>
                    <a:lnTo>
                      <a:pt x="870" y="329"/>
                    </a:lnTo>
                    <a:lnTo>
                      <a:pt x="870" y="327"/>
                    </a:lnTo>
                    <a:lnTo>
                      <a:pt x="868" y="326"/>
                    </a:lnTo>
                    <a:lnTo>
                      <a:pt x="865" y="326"/>
                    </a:lnTo>
                    <a:lnTo>
                      <a:pt x="865" y="326"/>
                    </a:lnTo>
                    <a:lnTo>
                      <a:pt x="862" y="327"/>
                    </a:lnTo>
                    <a:lnTo>
                      <a:pt x="857" y="326"/>
                    </a:lnTo>
                    <a:lnTo>
                      <a:pt x="847" y="322"/>
                    </a:lnTo>
                    <a:lnTo>
                      <a:pt x="841" y="319"/>
                    </a:lnTo>
                    <a:lnTo>
                      <a:pt x="838" y="314"/>
                    </a:lnTo>
                    <a:lnTo>
                      <a:pt x="835" y="312"/>
                    </a:lnTo>
                    <a:lnTo>
                      <a:pt x="837" y="309"/>
                    </a:lnTo>
                    <a:lnTo>
                      <a:pt x="837" y="309"/>
                    </a:lnTo>
                    <a:lnTo>
                      <a:pt x="838" y="306"/>
                    </a:lnTo>
                    <a:lnTo>
                      <a:pt x="841" y="304"/>
                    </a:lnTo>
                    <a:lnTo>
                      <a:pt x="848" y="304"/>
                    </a:lnTo>
                    <a:lnTo>
                      <a:pt x="855" y="306"/>
                    </a:lnTo>
                    <a:lnTo>
                      <a:pt x="860" y="304"/>
                    </a:lnTo>
                    <a:lnTo>
                      <a:pt x="865" y="303"/>
                    </a:lnTo>
                    <a:lnTo>
                      <a:pt x="865" y="303"/>
                    </a:lnTo>
                    <a:lnTo>
                      <a:pt x="868" y="300"/>
                    </a:lnTo>
                    <a:lnTo>
                      <a:pt x="870" y="296"/>
                    </a:lnTo>
                    <a:lnTo>
                      <a:pt x="870" y="292"/>
                    </a:lnTo>
                    <a:lnTo>
                      <a:pt x="868" y="286"/>
                    </a:lnTo>
                    <a:lnTo>
                      <a:pt x="867" y="282"/>
                    </a:lnTo>
                    <a:lnTo>
                      <a:pt x="864" y="277"/>
                    </a:lnTo>
                    <a:lnTo>
                      <a:pt x="860" y="275"/>
                    </a:lnTo>
                    <a:lnTo>
                      <a:pt x="857" y="275"/>
                    </a:lnTo>
                    <a:lnTo>
                      <a:pt x="857" y="275"/>
                    </a:lnTo>
                    <a:lnTo>
                      <a:pt x="840" y="272"/>
                    </a:lnTo>
                    <a:lnTo>
                      <a:pt x="831" y="270"/>
                    </a:lnTo>
                    <a:lnTo>
                      <a:pt x="830" y="269"/>
                    </a:lnTo>
                    <a:lnTo>
                      <a:pt x="828" y="267"/>
                    </a:lnTo>
                    <a:lnTo>
                      <a:pt x="828" y="267"/>
                    </a:lnTo>
                    <a:lnTo>
                      <a:pt x="828" y="265"/>
                    </a:lnTo>
                    <a:lnTo>
                      <a:pt x="825" y="263"/>
                    </a:lnTo>
                    <a:lnTo>
                      <a:pt x="821" y="260"/>
                    </a:lnTo>
                    <a:lnTo>
                      <a:pt x="817" y="257"/>
                    </a:lnTo>
                    <a:lnTo>
                      <a:pt x="816" y="256"/>
                    </a:lnTo>
                    <a:lnTo>
                      <a:pt x="817" y="255"/>
                    </a:lnTo>
                    <a:lnTo>
                      <a:pt x="817" y="255"/>
                    </a:lnTo>
                    <a:lnTo>
                      <a:pt x="818" y="253"/>
                    </a:lnTo>
                    <a:lnTo>
                      <a:pt x="821" y="253"/>
                    </a:lnTo>
                    <a:lnTo>
                      <a:pt x="825" y="255"/>
                    </a:lnTo>
                    <a:lnTo>
                      <a:pt x="831" y="255"/>
                    </a:lnTo>
                    <a:lnTo>
                      <a:pt x="834" y="255"/>
                    </a:lnTo>
                    <a:lnTo>
                      <a:pt x="838" y="252"/>
                    </a:lnTo>
                    <a:lnTo>
                      <a:pt x="838" y="252"/>
                    </a:lnTo>
                    <a:lnTo>
                      <a:pt x="843" y="249"/>
                    </a:lnTo>
                    <a:lnTo>
                      <a:pt x="848" y="249"/>
                    </a:lnTo>
                    <a:lnTo>
                      <a:pt x="861" y="249"/>
                    </a:lnTo>
                    <a:lnTo>
                      <a:pt x="872" y="252"/>
                    </a:lnTo>
                    <a:lnTo>
                      <a:pt x="882" y="252"/>
                    </a:lnTo>
                    <a:lnTo>
                      <a:pt x="882" y="252"/>
                    </a:lnTo>
                    <a:lnTo>
                      <a:pt x="885" y="250"/>
                    </a:lnTo>
                    <a:lnTo>
                      <a:pt x="885" y="248"/>
                    </a:lnTo>
                    <a:lnTo>
                      <a:pt x="885" y="245"/>
                    </a:lnTo>
                    <a:lnTo>
                      <a:pt x="882" y="242"/>
                    </a:lnTo>
                    <a:lnTo>
                      <a:pt x="878" y="236"/>
                    </a:lnTo>
                    <a:lnTo>
                      <a:pt x="875" y="235"/>
                    </a:lnTo>
                    <a:lnTo>
                      <a:pt x="872" y="235"/>
                    </a:lnTo>
                    <a:lnTo>
                      <a:pt x="872" y="235"/>
                    </a:lnTo>
                    <a:lnTo>
                      <a:pt x="865" y="236"/>
                    </a:lnTo>
                    <a:lnTo>
                      <a:pt x="857" y="236"/>
                    </a:lnTo>
                    <a:lnTo>
                      <a:pt x="853" y="236"/>
                    </a:lnTo>
                    <a:lnTo>
                      <a:pt x="850" y="235"/>
                    </a:lnTo>
                    <a:lnTo>
                      <a:pt x="847" y="232"/>
                    </a:lnTo>
                    <a:lnTo>
                      <a:pt x="845" y="229"/>
                    </a:lnTo>
                    <a:lnTo>
                      <a:pt x="845" y="229"/>
                    </a:lnTo>
                    <a:lnTo>
                      <a:pt x="845" y="226"/>
                    </a:lnTo>
                    <a:lnTo>
                      <a:pt x="848" y="225"/>
                    </a:lnTo>
                    <a:lnTo>
                      <a:pt x="855" y="225"/>
                    </a:lnTo>
                    <a:lnTo>
                      <a:pt x="862" y="226"/>
                    </a:lnTo>
                    <a:lnTo>
                      <a:pt x="865" y="225"/>
                    </a:lnTo>
                    <a:lnTo>
                      <a:pt x="868" y="225"/>
                    </a:lnTo>
                    <a:lnTo>
                      <a:pt x="868" y="225"/>
                    </a:lnTo>
                    <a:lnTo>
                      <a:pt x="867" y="222"/>
                    </a:lnTo>
                    <a:lnTo>
                      <a:pt x="864" y="219"/>
                    </a:lnTo>
                    <a:lnTo>
                      <a:pt x="854" y="215"/>
                    </a:lnTo>
                    <a:lnTo>
                      <a:pt x="848" y="213"/>
                    </a:lnTo>
                    <a:lnTo>
                      <a:pt x="843" y="213"/>
                    </a:lnTo>
                    <a:lnTo>
                      <a:pt x="838" y="215"/>
                    </a:lnTo>
                    <a:lnTo>
                      <a:pt x="835" y="218"/>
                    </a:lnTo>
                    <a:lnTo>
                      <a:pt x="835" y="218"/>
                    </a:lnTo>
                    <a:lnTo>
                      <a:pt x="833" y="220"/>
                    </a:lnTo>
                    <a:lnTo>
                      <a:pt x="830" y="222"/>
                    </a:lnTo>
                    <a:lnTo>
                      <a:pt x="827" y="223"/>
                    </a:lnTo>
                    <a:lnTo>
                      <a:pt x="824" y="223"/>
                    </a:lnTo>
                    <a:lnTo>
                      <a:pt x="821" y="223"/>
                    </a:lnTo>
                    <a:lnTo>
                      <a:pt x="820" y="222"/>
                    </a:lnTo>
                    <a:lnTo>
                      <a:pt x="820" y="220"/>
                    </a:lnTo>
                    <a:lnTo>
                      <a:pt x="823" y="218"/>
                    </a:lnTo>
                    <a:lnTo>
                      <a:pt x="823" y="218"/>
                    </a:lnTo>
                    <a:lnTo>
                      <a:pt x="825" y="215"/>
                    </a:lnTo>
                    <a:lnTo>
                      <a:pt x="828" y="212"/>
                    </a:lnTo>
                    <a:lnTo>
                      <a:pt x="831" y="203"/>
                    </a:lnTo>
                    <a:lnTo>
                      <a:pt x="833" y="195"/>
                    </a:lnTo>
                    <a:lnTo>
                      <a:pt x="833" y="188"/>
                    </a:lnTo>
                    <a:lnTo>
                      <a:pt x="833" y="188"/>
                    </a:lnTo>
                    <a:lnTo>
                      <a:pt x="834" y="185"/>
                    </a:lnTo>
                    <a:lnTo>
                      <a:pt x="837" y="184"/>
                    </a:lnTo>
                    <a:lnTo>
                      <a:pt x="848" y="179"/>
                    </a:lnTo>
                    <a:lnTo>
                      <a:pt x="854" y="176"/>
                    </a:lnTo>
                    <a:lnTo>
                      <a:pt x="858" y="174"/>
                    </a:lnTo>
                    <a:lnTo>
                      <a:pt x="861" y="171"/>
                    </a:lnTo>
                    <a:lnTo>
                      <a:pt x="861" y="166"/>
                    </a:lnTo>
                    <a:lnTo>
                      <a:pt x="861" y="166"/>
                    </a:lnTo>
                    <a:lnTo>
                      <a:pt x="861" y="162"/>
                    </a:lnTo>
                    <a:lnTo>
                      <a:pt x="862" y="158"/>
                    </a:lnTo>
                    <a:lnTo>
                      <a:pt x="865" y="155"/>
                    </a:lnTo>
                    <a:lnTo>
                      <a:pt x="868" y="154"/>
                    </a:lnTo>
                    <a:lnTo>
                      <a:pt x="878" y="151"/>
                    </a:lnTo>
                    <a:lnTo>
                      <a:pt x="888" y="151"/>
                    </a:lnTo>
                    <a:lnTo>
                      <a:pt x="888" y="151"/>
                    </a:lnTo>
                    <a:lnTo>
                      <a:pt x="891" y="149"/>
                    </a:lnTo>
                    <a:lnTo>
                      <a:pt x="892" y="148"/>
                    </a:lnTo>
                    <a:lnTo>
                      <a:pt x="891" y="145"/>
                    </a:lnTo>
                    <a:lnTo>
                      <a:pt x="889" y="144"/>
                    </a:lnTo>
                    <a:lnTo>
                      <a:pt x="884" y="139"/>
                    </a:lnTo>
                    <a:lnTo>
                      <a:pt x="881" y="138"/>
                    </a:lnTo>
                    <a:lnTo>
                      <a:pt x="877" y="138"/>
                    </a:lnTo>
                    <a:lnTo>
                      <a:pt x="877" y="138"/>
                    </a:lnTo>
                    <a:lnTo>
                      <a:pt x="868" y="139"/>
                    </a:lnTo>
                    <a:lnTo>
                      <a:pt x="861" y="144"/>
                    </a:lnTo>
                    <a:lnTo>
                      <a:pt x="855" y="147"/>
                    </a:lnTo>
                    <a:lnTo>
                      <a:pt x="853" y="147"/>
                    </a:lnTo>
                    <a:lnTo>
                      <a:pt x="850" y="147"/>
                    </a:lnTo>
                    <a:lnTo>
                      <a:pt x="850" y="147"/>
                    </a:lnTo>
                    <a:lnTo>
                      <a:pt x="850" y="144"/>
                    </a:lnTo>
                    <a:lnTo>
                      <a:pt x="850" y="142"/>
                    </a:lnTo>
                    <a:lnTo>
                      <a:pt x="855" y="138"/>
                    </a:lnTo>
                    <a:lnTo>
                      <a:pt x="864" y="134"/>
                    </a:lnTo>
                    <a:lnTo>
                      <a:pt x="872" y="132"/>
                    </a:lnTo>
                    <a:lnTo>
                      <a:pt x="872" y="132"/>
                    </a:lnTo>
                    <a:lnTo>
                      <a:pt x="892" y="132"/>
                    </a:lnTo>
                    <a:lnTo>
                      <a:pt x="904" y="129"/>
                    </a:lnTo>
                    <a:lnTo>
                      <a:pt x="912" y="127"/>
                    </a:lnTo>
                    <a:lnTo>
                      <a:pt x="912" y="127"/>
                    </a:lnTo>
                    <a:lnTo>
                      <a:pt x="914" y="125"/>
                    </a:lnTo>
                    <a:lnTo>
                      <a:pt x="914" y="124"/>
                    </a:lnTo>
                    <a:lnTo>
                      <a:pt x="907" y="121"/>
                    </a:lnTo>
                    <a:lnTo>
                      <a:pt x="895" y="119"/>
                    </a:lnTo>
                    <a:lnTo>
                      <a:pt x="882" y="119"/>
                    </a:lnTo>
                    <a:lnTo>
                      <a:pt x="882" y="119"/>
                    </a:lnTo>
                    <a:lnTo>
                      <a:pt x="874" y="119"/>
                    </a:lnTo>
                    <a:lnTo>
                      <a:pt x="872" y="119"/>
                    </a:lnTo>
                    <a:lnTo>
                      <a:pt x="872" y="118"/>
                    </a:lnTo>
                    <a:lnTo>
                      <a:pt x="874" y="117"/>
                    </a:lnTo>
                    <a:lnTo>
                      <a:pt x="877" y="115"/>
                    </a:lnTo>
                    <a:lnTo>
                      <a:pt x="891" y="115"/>
                    </a:lnTo>
                    <a:lnTo>
                      <a:pt x="891" y="115"/>
                    </a:lnTo>
                    <a:lnTo>
                      <a:pt x="904" y="114"/>
                    </a:lnTo>
                    <a:lnTo>
                      <a:pt x="911" y="111"/>
                    </a:lnTo>
                    <a:lnTo>
                      <a:pt x="917" y="110"/>
                    </a:lnTo>
                    <a:lnTo>
                      <a:pt x="925" y="108"/>
                    </a:lnTo>
                    <a:lnTo>
                      <a:pt x="925" y="108"/>
                    </a:lnTo>
                    <a:lnTo>
                      <a:pt x="934" y="105"/>
                    </a:lnTo>
                    <a:lnTo>
                      <a:pt x="938" y="102"/>
                    </a:lnTo>
                    <a:lnTo>
                      <a:pt x="941" y="100"/>
                    </a:lnTo>
                    <a:lnTo>
                      <a:pt x="946" y="98"/>
                    </a:lnTo>
                    <a:lnTo>
                      <a:pt x="946" y="98"/>
                    </a:lnTo>
                    <a:lnTo>
                      <a:pt x="956" y="97"/>
                    </a:lnTo>
                    <a:lnTo>
                      <a:pt x="968" y="92"/>
                    </a:lnTo>
                    <a:lnTo>
                      <a:pt x="978" y="87"/>
                    </a:lnTo>
                    <a:lnTo>
                      <a:pt x="981" y="84"/>
                    </a:lnTo>
                    <a:lnTo>
                      <a:pt x="982" y="83"/>
                    </a:lnTo>
                    <a:lnTo>
                      <a:pt x="982" y="83"/>
                    </a:lnTo>
                    <a:lnTo>
                      <a:pt x="981" y="80"/>
                    </a:lnTo>
                    <a:lnTo>
                      <a:pt x="976" y="77"/>
                    </a:lnTo>
                    <a:lnTo>
                      <a:pt x="961" y="73"/>
                    </a:lnTo>
                    <a:lnTo>
                      <a:pt x="944" y="68"/>
                    </a:lnTo>
                    <a:lnTo>
                      <a:pt x="928" y="67"/>
                    </a:lnTo>
                    <a:lnTo>
                      <a:pt x="928" y="67"/>
                    </a:lnTo>
                    <a:close/>
                    <a:moveTo>
                      <a:pt x="336" y="479"/>
                    </a:moveTo>
                    <a:lnTo>
                      <a:pt x="336" y="479"/>
                    </a:lnTo>
                    <a:lnTo>
                      <a:pt x="336" y="477"/>
                    </a:lnTo>
                    <a:lnTo>
                      <a:pt x="335" y="475"/>
                    </a:lnTo>
                    <a:lnTo>
                      <a:pt x="332" y="474"/>
                    </a:lnTo>
                    <a:lnTo>
                      <a:pt x="328" y="472"/>
                    </a:lnTo>
                    <a:lnTo>
                      <a:pt x="326" y="471"/>
                    </a:lnTo>
                    <a:lnTo>
                      <a:pt x="323" y="468"/>
                    </a:lnTo>
                    <a:lnTo>
                      <a:pt x="323" y="468"/>
                    </a:lnTo>
                    <a:lnTo>
                      <a:pt x="320" y="464"/>
                    </a:lnTo>
                    <a:lnTo>
                      <a:pt x="318" y="462"/>
                    </a:lnTo>
                    <a:lnTo>
                      <a:pt x="308" y="458"/>
                    </a:lnTo>
                    <a:lnTo>
                      <a:pt x="298" y="458"/>
                    </a:lnTo>
                    <a:lnTo>
                      <a:pt x="293" y="459"/>
                    </a:lnTo>
                    <a:lnTo>
                      <a:pt x="292" y="462"/>
                    </a:lnTo>
                    <a:lnTo>
                      <a:pt x="292" y="462"/>
                    </a:lnTo>
                    <a:lnTo>
                      <a:pt x="288" y="467"/>
                    </a:lnTo>
                    <a:lnTo>
                      <a:pt x="288" y="471"/>
                    </a:lnTo>
                    <a:lnTo>
                      <a:pt x="288" y="474"/>
                    </a:lnTo>
                    <a:lnTo>
                      <a:pt x="291" y="475"/>
                    </a:lnTo>
                    <a:lnTo>
                      <a:pt x="291" y="475"/>
                    </a:lnTo>
                    <a:lnTo>
                      <a:pt x="295" y="479"/>
                    </a:lnTo>
                    <a:lnTo>
                      <a:pt x="298" y="481"/>
                    </a:lnTo>
                    <a:lnTo>
                      <a:pt x="302" y="482"/>
                    </a:lnTo>
                    <a:lnTo>
                      <a:pt x="308" y="487"/>
                    </a:lnTo>
                    <a:lnTo>
                      <a:pt x="308" y="487"/>
                    </a:lnTo>
                    <a:lnTo>
                      <a:pt x="311" y="488"/>
                    </a:lnTo>
                    <a:lnTo>
                      <a:pt x="315" y="489"/>
                    </a:lnTo>
                    <a:lnTo>
                      <a:pt x="325" y="488"/>
                    </a:lnTo>
                    <a:lnTo>
                      <a:pt x="333" y="485"/>
                    </a:lnTo>
                    <a:lnTo>
                      <a:pt x="335" y="482"/>
                    </a:lnTo>
                    <a:lnTo>
                      <a:pt x="336" y="479"/>
                    </a:lnTo>
                    <a:lnTo>
                      <a:pt x="336" y="479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30" name="Freeform 311">
                <a:extLst>
                  <a:ext uri="{FF2B5EF4-FFF2-40B4-BE49-F238E27FC236}">
                    <a16:creationId xmlns:a16="http://schemas.microsoft.com/office/drawing/2014/main" id="{B4713683-27CA-4E58-A14D-3CBC46A975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4832" y="1549905"/>
                <a:ext cx="2360145" cy="1764038"/>
              </a:xfrm>
              <a:custGeom>
                <a:avLst/>
                <a:gdLst/>
                <a:ahLst/>
                <a:cxnLst>
                  <a:cxn ang="0">
                    <a:pos x="294" y="420"/>
                  </a:cxn>
                  <a:cxn ang="0">
                    <a:pos x="249" y="381"/>
                  </a:cxn>
                  <a:cxn ang="0">
                    <a:pos x="532" y="360"/>
                  </a:cxn>
                  <a:cxn ang="0">
                    <a:pos x="364" y="377"/>
                  </a:cxn>
                  <a:cxn ang="0">
                    <a:pos x="485" y="491"/>
                  </a:cxn>
                  <a:cxn ang="0">
                    <a:pos x="313" y="265"/>
                  </a:cxn>
                  <a:cxn ang="0">
                    <a:pos x="356" y="221"/>
                  </a:cxn>
                  <a:cxn ang="0">
                    <a:pos x="461" y="299"/>
                  </a:cxn>
                  <a:cxn ang="0">
                    <a:pos x="509" y="279"/>
                  </a:cxn>
                  <a:cxn ang="0">
                    <a:pos x="502" y="199"/>
                  </a:cxn>
                  <a:cxn ang="0">
                    <a:pos x="670" y="175"/>
                  </a:cxn>
                  <a:cxn ang="0">
                    <a:pos x="593" y="280"/>
                  </a:cxn>
                  <a:cxn ang="0">
                    <a:pos x="660" y="296"/>
                  </a:cxn>
                  <a:cxn ang="0">
                    <a:pos x="764" y="307"/>
                  </a:cxn>
                  <a:cxn ang="0">
                    <a:pos x="697" y="322"/>
                  </a:cxn>
                  <a:cxn ang="0">
                    <a:pos x="898" y="312"/>
                  </a:cxn>
                  <a:cxn ang="0">
                    <a:pos x="777" y="255"/>
                  </a:cxn>
                  <a:cxn ang="0">
                    <a:pos x="858" y="172"/>
                  </a:cxn>
                  <a:cxn ang="0">
                    <a:pos x="752" y="91"/>
                  </a:cxn>
                  <a:cxn ang="0">
                    <a:pos x="927" y="98"/>
                  </a:cxn>
                  <a:cxn ang="0">
                    <a:pos x="865" y="176"/>
                  </a:cxn>
                  <a:cxn ang="0">
                    <a:pos x="952" y="246"/>
                  </a:cxn>
                  <a:cxn ang="0">
                    <a:pos x="1065" y="145"/>
                  </a:cxn>
                  <a:cxn ang="0">
                    <a:pos x="1198" y="17"/>
                  </a:cxn>
                  <a:cxn ang="0">
                    <a:pos x="929" y="36"/>
                  </a:cxn>
                  <a:cxn ang="0">
                    <a:pos x="952" y="643"/>
                  </a:cxn>
                  <a:cxn ang="0">
                    <a:pos x="972" y="623"/>
                  </a:cxn>
                  <a:cxn ang="0">
                    <a:pos x="1189" y="457"/>
                  </a:cxn>
                  <a:cxn ang="0">
                    <a:pos x="1020" y="370"/>
                  </a:cxn>
                  <a:cxn ang="0">
                    <a:pos x="882" y="357"/>
                  </a:cxn>
                  <a:cxn ang="0">
                    <a:pos x="997" y="441"/>
                  </a:cxn>
                  <a:cxn ang="0">
                    <a:pos x="1111" y="542"/>
                  </a:cxn>
                  <a:cxn ang="0">
                    <a:pos x="1208" y="666"/>
                  </a:cxn>
                  <a:cxn ang="0">
                    <a:pos x="1024" y="516"/>
                  </a:cxn>
                  <a:cxn ang="0">
                    <a:pos x="1414" y="972"/>
                  </a:cxn>
                  <a:cxn ang="0">
                    <a:pos x="1327" y="989"/>
                  </a:cxn>
                  <a:cxn ang="0">
                    <a:pos x="1302" y="1004"/>
                  </a:cxn>
                  <a:cxn ang="0">
                    <a:pos x="1149" y="977"/>
                  </a:cxn>
                  <a:cxn ang="0">
                    <a:pos x="1311" y="862"/>
                  </a:cxn>
                  <a:cxn ang="0">
                    <a:pos x="1260" y="747"/>
                  </a:cxn>
                  <a:cxn ang="0">
                    <a:pos x="1152" y="716"/>
                  </a:cxn>
                  <a:cxn ang="0">
                    <a:pos x="1017" y="687"/>
                  </a:cxn>
                  <a:cxn ang="0">
                    <a:pos x="989" y="911"/>
                  </a:cxn>
                  <a:cxn ang="0">
                    <a:pos x="775" y="751"/>
                  </a:cxn>
                  <a:cxn ang="0">
                    <a:pos x="832" y="609"/>
                  </a:cxn>
                  <a:cxn ang="0">
                    <a:pos x="944" y="541"/>
                  </a:cxn>
                  <a:cxn ang="0">
                    <a:pos x="886" y="505"/>
                  </a:cxn>
                  <a:cxn ang="0">
                    <a:pos x="819" y="467"/>
                  </a:cxn>
                  <a:cxn ang="0">
                    <a:pos x="798" y="329"/>
                  </a:cxn>
                  <a:cxn ang="0">
                    <a:pos x="755" y="475"/>
                  </a:cxn>
                  <a:cxn ang="0">
                    <a:pos x="727" y="467"/>
                  </a:cxn>
                  <a:cxn ang="0">
                    <a:pos x="582" y="495"/>
                  </a:cxn>
                  <a:cxn ang="0">
                    <a:pos x="498" y="508"/>
                  </a:cxn>
                  <a:cxn ang="0">
                    <a:pos x="232" y="454"/>
                  </a:cxn>
                  <a:cxn ang="0">
                    <a:pos x="129" y="465"/>
                  </a:cxn>
                  <a:cxn ang="0">
                    <a:pos x="75" y="730"/>
                  </a:cxn>
                  <a:cxn ang="0">
                    <a:pos x="210" y="896"/>
                  </a:cxn>
                  <a:cxn ang="0">
                    <a:pos x="851" y="960"/>
                  </a:cxn>
                  <a:cxn ang="0">
                    <a:pos x="996" y="1085"/>
                  </a:cxn>
                  <a:cxn ang="0">
                    <a:pos x="1235" y="1037"/>
                  </a:cxn>
                  <a:cxn ang="0">
                    <a:pos x="299" y="588"/>
                  </a:cxn>
                  <a:cxn ang="0">
                    <a:pos x="444" y="681"/>
                  </a:cxn>
                  <a:cxn ang="0">
                    <a:pos x="686" y="855"/>
                  </a:cxn>
                </a:cxnLst>
                <a:rect l="0" t="0" r="r" b="b"/>
                <a:pathLst>
                  <a:path w="1425" h="1095">
                    <a:moveTo>
                      <a:pt x="282" y="960"/>
                    </a:moveTo>
                    <a:lnTo>
                      <a:pt x="282" y="960"/>
                    </a:lnTo>
                    <a:lnTo>
                      <a:pt x="277" y="957"/>
                    </a:lnTo>
                    <a:lnTo>
                      <a:pt x="272" y="956"/>
                    </a:lnTo>
                    <a:lnTo>
                      <a:pt x="266" y="953"/>
                    </a:lnTo>
                    <a:lnTo>
                      <a:pt x="264" y="953"/>
                    </a:lnTo>
                    <a:lnTo>
                      <a:pt x="263" y="952"/>
                    </a:lnTo>
                    <a:lnTo>
                      <a:pt x="263" y="952"/>
                    </a:lnTo>
                    <a:lnTo>
                      <a:pt x="260" y="946"/>
                    </a:lnTo>
                    <a:lnTo>
                      <a:pt x="255" y="939"/>
                    </a:lnTo>
                    <a:lnTo>
                      <a:pt x="249" y="933"/>
                    </a:lnTo>
                    <a:lnTo>
                      <a:pt x="246" y="930"/>
                    </a:lnTo>
                    <a:lnTo>
                      <a:pt x="245" y="930"/>
                    </a:lnTo>
                    <a:lnTo>
                      <a:pt x="245" y="930"/>
                    </a:lnTo>
                    <a:lnTo>
                      <a:pt x="235" y="930"/>
                    </a:lnTo>
                    <a:lnTo>
                      <a:pt x="229" y="929"/>
                    </a:lnTo>
                    <a:lnTo>
                      <a:pt x="223" y="926"/>
                    </a:lnTo>
                    <a:lnTo>
                      <a:pt x="223" y="926"/>
                    </a:lnTo>
                    <a:lnTo>
                      <a:pt x="218" y="922"/>
                    </a:lnTo>
                    <a:lnTo>
                      <a:pt x="213" y="922"/>
                    </a:lnTo>
                    <a:lnTo>
                      <a:pt x="210" y="922"/>
                    </a:lnTo>
                    <a:lnTo>
                      <a:pt x="206" y="923"/>
                    </a:lnTo>
                    <a:lnTo>
                      <a:pt x="206" y="923"/>
                    </a:lnTo>
                    <a:lnTo>
                      <a:pt x="205" y="925"/>
                    </a:lnTo>
                    <a:lnTo>
                      <a:pt x="205" y="925"/>
                    </a:lnTo>
                    <a:lnTo>
                      <a:pt x="208" y="926"/>
                    </a:lnTo>
                    <a:lnTo>
                      <a:pt x="210" y="929"/>
                    </a:lnTo>
                    <a:lnTo>
                      <a:pt x="212" y="930"/>
                    </a:lnTo>
                    <a:lnTo>
                      <a:pt x="212" y="930"/>
                    </a:lnTo>
                    <a:lnTo>
                      <a:pt x="212" y="933"/>
                    </a:lnTo>
                    <a:lnTo>
                      <a:pt x="213" y="935"/>
                    </a:lnTo>
                    <a:lnTo>
                      <a:pt x="216" y="936"/>
                    </a:lnTo>
                    <a:lnTo>
                      <a:pt x="219" y="936"/>
                    </a:lnTo>
                    <a:lnTo>
                      <a:pt x="219" y="936"/>
                    </a:lnTo>
                    <a:lnTo>
                      <a:pt x="222" y="936"/>
                    </a:lnTo>
                    <a:lnTo>
                      <a:pt x="225" y="939"/>
                    </a:lnTo>
                    <a:lnTo>
                      <a:pt x="227" y="943"/>
                    </a:lnTo>
                    <a:lnTo>
                      <a:pt x="230" y="945"/>
                    </a:lnTo>
                    <a:lnTo>
                      <a:pt x="230" y="945"/>
                    </a:lnTo>
                    <a:lnTo>
                      <a:pt x="233" y="946"/>
                    </a:lnTo>
                    <a:lnTo>
                      <a:pt x="235" y="948"/>
                    </a:lnTo>
                    <a:lnTo>
                      <a:pt x="237" y="950"/>
                    </a:lnTo>
                    <a:lnTo>
                      <a:pt x="240" y="952"/>
                    </a:lnTo>
                    <a:lnTo>
                      <a:pt x="240" y="952"/>
                    </a:lnTo>
                    <a:lnTo>
                      <a:pt x="243" y="952"/>
                    </a:lnTo>
                    <a:lnTo>
                      <a:pt x="246" y="955"/>
                    </a:lnTo>
                    <a:lnTo>
                      <a:pt x="249" y="960"/>
                    </a:lnTo>
                    <a:lnTo>
                      <a:pt x="249" y="960"/>
                    </a:lnTo>
                    <a:lnTo>
                      <a:pt x="252" y="962"/>
                    </a:lnTo>
                    <a:lnTo>
                      <a:pt x="255" y="962"/>
                    </a:lnTo>
                    <a:lnTo>
                      <a:pt x="256" y="962"/>
                    </a:lnTo>
                    <a:lnTo>
                      <a:pt x="257" y="963"/>
                    </a:lnTo>
                    <a:lnTo>
                      <a:pt x="257" y="963"/>
                    </a:lnTo>
                    <a:lnTo>
                      <a:pt x="257" y="966"/>
                    </a:lnTo>
                    <a:lnTo>
                      <a:pt x="260" y="967"/>
                    </a:lnTo>
                    <a:lnTo>
                      <a:pt x="263" y="970"/>
                    </a:lnTo>
                    <a:lnTo>
                      <a:pt x="264" y="973"/>
                    </a:lnTo>
                    <a:lnTo>
                      <a:pt x="264" y="973"/>
                    </a:lnTo>
                    <a:lnTo>
                      <a:pt x="277" y="975"/>
                    </a:lnTo>
                    <a:lnTo>
                      <a:pt x="284" y="975"/>
                    </a:lnTo>
                    <a:lnTo>
                      <a:pt x="290" y="973"/>
                    </a:lnTo>
                    <a:lnTo>
                      <a:pt x="290" y="973"/>
                    </a:lnTo>
                    <a:lnTo>
                      <a:pt x="292" y="966"/>
                    </a:lnTo>
                    <a:lnTo>
                      <a:pt x="292" y="966"/>
                    </a:lnTo>
                    <a:lnTo>
                      <a:pt x="292" y="965"/>
                    </a:lnTo>
                    <a:lnTo>
                      <a:pt x="289" y="963"/>
                    </a:lnTo>
                    <a:lnTo>
                      <a:pt x="286" y="962"/>
                    </a:lnTo>
                    <a:lnTo>
                      <a:pt x="282" y="960"/>
                    </a:lnTo>
                    <a:lnTo>
                      <a:pt x="282" y="960"/>
                    </a:lnTo>
                    <a:close/>
                    <a:moveTo>
                      <a:pt x="269" y="394"/>
                    </a:moveTo>
                    <a:lnTo>
                      <a:pt x="269" y="394"/>
                    </a:lnTo>
                    <a:lnTo>
                      <a:pt x="273" y="397"/>
                    </a:lnTo>
                    <a:lnTo>
                      <a:pt x="277" y="400"/>
                    </a:lnTo>
                    <a:lnTo>
                      <a:pt x="282" y="408"/>
                    </a:lnTo>
                    <a:lnTo>
                      <a:pt x="287" y="417"/>
                    </a:lnTo>
                    <a:lnTo>
                      <a:pt x="289" y="420"/>
                    </a:lnTo>
                    <a:lnTo>
                      <a:pt x="292" y="420"/>
                    </a:lnTo>
                    <a:lnTo>
                      <a:pt x="292" y="420"/>
                    </a:lnTo>
                    <a:lnTo>
                      <a:pt x="294" y="420"/>
                    </a:lnTo>
                    <a:lnTo>
                      <a:pt x="296" y="417"/>
                    </a:lnTo>
                    <a:lnTo>
                      <a:pt x="297" y="414"/>
                    </a:lnTo>
                    <a:lnTo>
                      <a:pt x="303" y="413"/>
                    </a:lnTo>
                    <a:lnTo>
                      <a:pt x="303" y="413"/>
                    </a:lnTo>
                    <a:lnTo>
                      <a:pt x="307" y="413"/>
                    </a:lnTo>
                    <a:lnTo>
                      <a:pt x="311" y="411"/>
                    </a:lnTo>
                    <a:lnTo>
                      <a:pt x="314" y="410"/>
                    </a:lnTo>
                    <a:lnTo>
                      <a:pt x="319" y="408"/>
                    </a:lnTo>
                    <a:lnTo>
                      <a:pt x="319" y="408"/>
                    </a:lnTo>
                    <a:lnTo>
                      <a:pt x="324" y="408"/>
                    </a:lnTo>
                    <a:lnTo>
                      <a:pt x="330" y="407"/>
                    </a:lnTo>
                    <a:lnTo>
                      <a:pt x="333" y="403"/>
                    </a:lnTo>
                    <a:lnTo>
                      <a:pt x="334" y="397"/>
                    </a:lnTo>
                    <a:lnTo>
                      <a:pt x="334" y="397"/>
                    </a:lnTo>
                    <a:lnTo>
                      <a:pt x="336" y="390"/>
                    </a:lnTo>
                    <a:lnTo>
                      <a:pt x="338" y="386"/>
                    </a:lnTo>
                    <a:lnTo>
                      <a:pt x="343" y="383"/>
                    </a:lnTo>
                    <a:lnTo>
                      <a:pt x="348" y="381"/>
                    </a:lnTo>
                    <a:lnTo>
                      <a:pt x="348" y="381"/>
                    </a:lnTo>
                    <a:lnTo>
                      <a:pt x="351" y="380"/>
                    </a:lnTo>
                    <a:lnTo>
                      <a:pt x="353" y="378"/>
                    </a:lnTo>
                    <a:lnTo>
                      <a:pt x="354" y="374"/>
                    </a:lnTo>
                    <a:lnTo>
                      <a:pt x="356" y="369"/>
                    </a:lnTo>
                    <a:lnTo>
                      <a:pt x="358" y="367"/>
                    </a:lnTo>
                    <a:lnTo>
                      <a:pt x="361" y="366"/>
                    </a:lnTo>
                    <a:lnTo>
                      <a:pt x="361" y="366"/>
                    </a:lnTo>
                    <a:lnTo>
                      <a:pt x="374" y="361"/>
                    </a:lnTo>
                    <a:lnTo>
                      <a:pt x="390" y="356"/>
                    </a:lnTo>
                    <a:lnTo>
                      <a:pt x="404" y="349"/>
                    </a:lnTo>
                    <a:lnTo>
                      <a:pt x="412" y="344"/>
                    </a:lnTo>
                    <a:lnTo>
                      <a:pt x="412" y="344"/>
                    </a:lnTo>
                    <a:lnTo>
                      <a:pt x="414" y="343"/>
                    </a:lnTo>
                    <a:lnTo>
                      <a:pt x="414" y="340"/>
                    </a:lnTo>
                    <a:lnTo>
                      <a:pt x="410" y="337"/>
                    </a:lnTo>
                    <a:lnTo>
                      <a:pt x="393" y="326"/>
                    </a:lnTo>
                    <a:lnTo>
                      <a:pt x="393" y="326"/>
                    </a:lnTo>
                    <a:lnTo>
                      <a:pt x="384" y="322"/>
                    </a:lnTo>
                    <a:lnTo>
                      <a:pt x="375" y="319"/>
                    </a:lnTo>
                    <a:lnTo>
                      <a:pt x="368" y="320"/>
                    </a:lnTo>
                    <a:lnTo>
                      <a:pt x="360" y="323"/>
                    </a:lnTo>
                    <a:lnTo>
                      <a:pt x="360" y="323"/>
                    </a:lnTo>
                    <a:lnTo>
                      <a:pt x="357" y="324"/>
                    </a:lnTo>
                    <a:lnTo>
                      <a:pt x="356" y="324"/>
                    </a:lnTo>
                    <a:lnTo>
                      <a:pt x="356" y="323"/>
                    </a:lnTo>
                    <a:lnTo>
                      <a:pt x="354" y="322"/>
                    </a:lnTo>
                    <a:lnTo>
                      <a:pt x="354" y="319"/>
                    </a:lnTo>
                    <a:lnTo>
                      <a:pt x="353" y="319"/>
                    </a:lnTo>
                    <a:lnTo>
                      <a:pt x="350" y="319"/>
                    </a:lnTo>
                    <a:lnTo>
                      <a:pt x="350" y="319"/>
                    </a:lnTo>
                    <a:lnTo>
                      <a:pt x="347" y="320"/>
                    </a:lnTo>
                    <a:lnTo>
                      <a:pt x="343" y="320"/>
                    </a:lnTo>
                    <a:lnTo>
                      <a:pt x="333" y="317"/>
                    </a:lnTo>
                    <a:lnTo>
                      <a:pt x="323" y="313"/>
                    </a:lnTo>
                    <a:lnTo>
                      <a:pt x="319" y="310"/>
                    </a:lnTo>
                    <a:lnTo>
                      <a:pt x="319" y="310"/>
                    </a:lnTo>
                    <a:lnTo>
                      <a:pt x="316" y="309"/>
                    </a:lnTo>
                    <a:lnTo>
                      <a:pt x="310" y="310"/>
                    </a:lnTo>
                    <a:lnTo>
                      <a:pt x="296" y="313"/>
                    </a:lnTo>
                    <a:lnTo>
                      <a:pt x="279" y="316"/>
                    </a:lnTo>
                    <a:lnTo>
                      <a:pt x="267" y="317"/>
                    </a:lnTo>
                    <a:lnTo>
                      <a:pt x="267" y="317"/>
                    </a:lnTo>
                    <a:lnTo>
                      <a:pt x="266" y="319"/>
                    </a:lnTo>
                    <a:lnTo>
                      <a:pt x="264" y="320"/>
                    </a:lnTo>
                    <a:lnTo>
                      <a:pt x="264" y="322"/>
                    </a:lnTo>
                    <a:lnTo>
                      <a:pt x="266" y="323"/>
                    </a:lnTo>
                    <a:lnTo>
                      <a:pt x="270" y="329"/>
                    </a:lnTo>
                    <a:lnTo>
                      <a:pt x="274" y="333"/>
                    </a:lnTo>
                    <a:lnTo>
                      <a:pt x="274" y="333"/>
                    </a:lnTo>
                    <a:lnTo>
                      <a:pt x="276" y="336"/>
                    </a:lnTo>
                    <a:lnTo>
                      <a:pt x="276" y="339"/>
                    </a:lnTo>
                    <a:lnTo>
                      <a:pt x="270" y="346"/>
                    </a:lnTo>
                    <a:lnTo>
                      <a:pt x="264" y="353"/>
                    </a:lnTo>
                    <a:lnTo>
                      <a:pt x="263" y="356"/>
                    </a:lnTo>
                    <a:lnTo>
                      <a:pt x="263" y="357"/>
                    </a:lnTo>
                    <a:lnTo>
                      <a:pt x="263" y="357"/>
                    </a:lnTo>
                    <a:lnTo>
                      <a:pt x="264" y="359"/>
                    </a:lnTo>
                    <a:lnTo>
                      <a:pt x="264" y="360"/>
                    </a:lnTo>
                    <a:lnTo>
                      <a:pt x="262" y="366"/>
                    </a:lnTo>
                    <a:lnTo>
                      <a:pt x="249" y="381"/>
                    </a:lnTo>
                    <a:lnTo>
                      <a:pt x="249" y="381"/>
                    </a:lnTo>
                    <a:lnTo>
                      <a:pt x="247" y="386"/>
                    </a:lnTo>
                    <a:lnTo>
                      <a:pt x="246" y="387"/>
                    </a:lnTo>
                    <a:lnTo>
                      <a:pt x="247" y="390"/>
                    </a:lnTo>
                    <a:lnTo>
                      <a:pt x="250" y="391"/>
                    </a:lnTo>
                    <a:lnTo>
                      <a:pt x="259" y="393"/>
                    </a:lnTo>
                    <a:lnTo>
                      <a:pt x="269" y="394"/>
                    </a:lnTo>
                    <a:lnTo>
                      <a:pt x="269" y="394"/>
                    </a:lnTo>
                    <a:close/>
                    <a:moveTo>
                      <a:pt x="624" y="452"/>
                    </a:moveTo>
                    <a:lnTo>
                      <a:pt x="624" y="452"/>
                    </a:lnTo>
                    <a:lnTo>
                      <a:pt x="627" y="452"/>
                    </a:lnTo>
                    <a:lnTo>
                      <a:pt x="630" y="452"/>
                    </a:lnTo>
                    <a:lnTo>
                      <a:pt x="637" y="455"/>
                    </a:lnTo>
                    <a:lnTo>
                      <a:pt x="644" y="457"/>
                    </a:lnTo>
                    <a:lnTo>
                      <a:pt x="647" y="455"/>
                    </a:lnTo>
                    <a:lnTo>
                      <a:pt x="647" y="452"/>
                    </a:lnTo>
                    <a:lnTo>
                      <a:pt x="647" y="452"/>
                    </a:lnTo>
                    <a:lnTo>
                      <a:pt x="647" y="448"/>
                    </a:lnTo>
                    <a:lnTo>
                      <a:pt x="644" y="445"/>
                    </a:lnTo>
                    <a:lnTo>
                      <a:pt x="637" y="440"/>
                    </a:lnTo>
                    <a:lnTo>
                      <a:pt x="627" y="435"/>
                    </a:lnTo>
                    <a:lnTo>
                      <a:pt x="619" y="431"/>
                    </a:lnTo>
                    <a:lnTo>
                      <a:pt x="619" y="431"/>
                    </a:lnTo>
                    <a:lnTo>
                      <a:pt x="613" y="428"/>
                    </a:lnTo>
                    <a:lnTo>
                      <a:pt x="609" y="427"/>
                    </a:lnTo>
                    <a:lnTo>
                      <a:pt x="602" y="424"/>
                    </a:lnTo>
                    <a:lnTo>
                      <a:pt x="593" y="418"/>
                    </a:lnTo>
                    <a:lnTo>
                      <a:pt x="593" y="418"/>
                    </a:lnTo>
                    <a:lnTo>
                      <a:pt x="590" y="414"/>
                    </a:lnTo>
                    <a:lnTo>
                      <a:pt x="589" y="411"/>
                    </a:lnTo>
                    <a:lnTo>
                      <a:pt x="589" y="408"/>
                    </a:lnTo>
                    <a:lnTo>
                      <a:pt x="589" y="406"/>
                    </a:lnTo>
                    <a:lnTo>
                      <a:pt x="590" y="401"/>
                    </a:lnTo>
                    <a:lnTo>
                      <a:pt x="590" y="398"/>
                    </a:lnTo>
                    <a:lnTo>
                      <a:pt x="587" y="396"/>
                    </a:lnTo>
                    <a:lnTo>
                      <a:pt x="587" y="396"/>
                    </a:lnTo>
                    <a:lnTo>
                      <a:pt x="583" y="391"/>
                    </a:lnTo>
                    <a:lnTo>
                      <a:pt x="580" y="387"/>
                    </a:lnTo>
                    <a:lnTo>
                      <a:pt x="577" y="377"/>
                    </a:lnTo>
                    <a:lnTo>
                      <a:pt x="577" y="371"/>
                    </a:lnTo>
                    <a:lnTo>
                      <a:pt x="577" y="367"/>
                    </a:lnTo>
                    <a:lnTo>
                      <a:pt x="579" y="363"/>
                    </a:lnTo>
                    <a:lnTo>
                      <a:pt x="580" y="359"/>
                    </a:lnTo>
                    <a:lnTo>
                      <a:pt x="580" y="359"/>
                    </a:lnTo>
                    <a:lnTo>
                      <a:pt x="586" y="353"/>
                    </a:lnTo>
                    <a:lnTo>
                      <a:pt x="589" y="347"/>
                    </a:lnTo>
                    <a:lnTo>
                      <a:pt x="590" y="344"/>
                    </a:lnTo>
                    <a:lnTo>
                      <a:pt x="589" y="341"/>
                    </a:lnTo>
                    <a:lnTo>
                      <a:pt x="587" y="339"/>
                    </a:lnTo>
                    <a:lnTo>
                      <a:pt x="583" y="336"/>
                    </a:lnTo>
                    <a:lnTo>
                      <a:pt x="583" y="336"/>
                    </a:lnTo>
                    <a:lnTo>
                      <a:pt x="577" y="336"/>
                    </a:lnTo>
                    <a:lnTo>
                      <a:pt x="572" y="334"/>
                    </a:lnTo>
                    <a:lnTo>
                      <a:pt x="562" y="337"/>
                    </a:lnTo>
                    <a:lnTo>
                      <a:pt x="553" y="340"/>
                    </a:lnTo>
                    <a:lnTo>
                      <a:pt x="552" y="341"/>
                    </a:lnTo>
                    <a:lnTo>
                      <a:pt x="552" y="343"/>
                    </a:lnTo>
                    <a:lnTo>
                      <a:pt x="552" y="343"/>
                    </a:lnTo>
                    <a:lnTo>
                      <a:pt x="562" y="351"/>
                    </a:lnTo>
                    <a:lnTo>
                      <a:pt x="569" y="357"/>
                    </a:lnTo>
                    <a:lnTo>
                      <a:pt x="570" y="359"/>
                    </a:lnTo>
                    <a:lnTo>
                      <a:pt x="572" y="360"/>
                    </a:lnTo>
                    <a:lnTo>
                      <a:pt x="572" y="360"/>
                    </a:lnTo>
                    <a:lnTo>
                      <a:pt x="570" y="361"/>
                    </a:lnTo>
                    <a:lnTo>
                      <a:pt x="569" y="360"/>
                    </a:lnTo>
                    <a:lnTo>
                      <a:pt x="563" y="357"/>
                    </a:lnTo>
                    <a:lnTo>
                      <a:pt x="555" y="353"/>
                    </a:lnTo>
                    <a:lnTo>
                      <a:pt x="552" y="351"/>
                    </a:lnTo>
                    <a:lnTo>
                      <a:pt x="549" y="351"/>
                    </a:lnTo>
                    <a:lnTo>
                      <a:pt x="549" y="351"/>
                    </a:lnTo>
                    <a:lnTo>
                      <a:pt x="548" y="353"/>
                    </a:lnTo>
                    <a:lnTo>
                      <a:pt x="545" y="353"/>
                    </a:lnTo>
                    <a:lnTo>
                      <a:pt x="540" y="350"/>
                    </a:lnTo>
                    <a:lnTo>
                      <a:pt x="536" y="350"/>
                    </a:lnTo>
                    <a:lnTo>
                      <a:pt x="535" y="350"/>
                    </a:lnTo>
                    <a:lnTo>
                      <a:pt x="532" y="351"/>
                    </a:lnTo>
                    <a:lnTo>
                      <a:pt x="532" y="351"/>
                    </a:lnTo>
                    <a:lnTo>
                      <a:pt x="532" y="356"/>
                    </a:lnTo>
                    <a:lnTo>
                      <a:pt x="532" y="360"/>
                    </a:lnTo>
                    <a:lnTo>
                      <a:pt x="535" y="371"/>
                    </a:lnTo>
                    <a:lnTo>
                      <a:pt x="539" y="383"/>
                    </a:lnTo>
                    <a:lnTo>
                      <a:pt x="543" y="391"/>
                    </a:lnTo>
                    <a:lnTo>
                      <a:pt x="543" y="391"/>
                    </a:lnTo>
                    <a:lnTo>
                      <a:pt x="545" y="394"/>
                    </a:lnTo>
                    <a:lnTo>
                      <a:pt x="545" y="396"/>
                    </a:lnTo>
                    <a:lnTo>
                      <a:pt x="542" y="397"/>
                    </a:lnTo>
                    <a:lnTo>
                      <a:pt x="533" y="400"/>
                    </a:lnTo>
                    <a:lnTo>
                      <a:pt x="533" y="400"/>
                    </a:lnTo>
                    <a:lnTo>
                      <a:pt x="531" y="400"/>
                    </a:lnTo>
                    <a:lnTo>
                      <a:pt x="529" y="397"/>
                    </a:lnTo>
                    <a:lnTo>
                      <a:pt x="528" y="390"/>
                    </a:lnTo>
                    <a:lnTo>
                      <a:pt x="525" y="380"/>
                    </a:lnTo>
                    <a:lnTo>
                      <a:pt x="521" y="371"/>
                    </a:lnTo>
                    <a:lnTo>
                      <a:pt x="521" y="371"/>
                    </a:lnTo>
                    <a:lnTo>
                      <a:pt x="515" y="366"/>
                    </a:lnTo>
                    <a:lnTo>
                      <a:pt x="505" y="361"/>
                    </a:lnTo>
                    <a:lnTo>
                      <a:pt x="495" y="359"/>
                    </a:lnTo>
                    <a:lnTo>
                      <a:pt x="492" y="359"/>
                    </a:lnTo>
                    <a:lnTo>
                      <a:pt x="491" y="360"/>
                    </a:lnTo>
                    <a:lnTo>
                      <a:pt x="491" y="360"/>
                    </a:lnTo>
                    <a:lnTo>
                      <a:pt x="491" y="363"/>
                    </a:lnTo>
                    <a:lnTo>
                      <a:pt x="492" y="364"/>
                    </a:lnTo>
                    <a:lnTo>
                      <a:pt x="498" y="367"/>
                    </a:lnTo>
                    <a:lnTo>
                      <a:pt x="502" y="370"/>
                    </a:lnTo>
                    <a:lnTo>
                      <a:pt x="503" y="371"/>
                    </a:lnTo>
                    <a:lnTo>
                      <a:pt x="503" y="374"/>
                    </a:lnTo>
                    <a:lnTo>
                      <a:pt x="503" y="374"/>
                    </a:lnTo>
                    <a:lnTo>
                      <a:pt x="502" y="376"/>
                    </a:lnTo>
                    <a:lnTo>
                      <a:pt x="501" y="377"/>
                    </a:lnTo>
                    <a:lnTo>
                      <a:pt x="496" y="376"/>
                    </a:lnTo>
                    <a:lnTo>
                      <a:pt x="491" y="374"/>
                    </a:lnTo>
                    <a:lnTo>
                      <a:pt x="488" y="374"/>
                    </a:lnTo>
                    <a:lnTo>
                      <a:pt x="485" y="376"/>
                    </a:lnTo>
                    <a:lnTo>
                      <a:pt x="485" y="376"/>
                    </a:lnTo>
                    <a:lnTo>
                      <a:pt x="481" y="378"/>
                    </a:lnTo>
                    <a:lnTo>
                      <a:pt x="479" y="378"/>
                    </a:lnTo>
                    <a:lnTo>
                      <a:pt x="479" y="376"/>
                    </a:lnTo>
                    <a:lnTo>
                      <a:pt x="479" y="371"/>
                    </a:lnTo>
                    <a:lnTo>
                      <a:pt x="479" y="371"/>
                    </a:lnTo>
                    <a:lnTo>
                      <a:pt x="479" y="369"/>
                    </a:lnTo>
                    <a:lnTo>
                      <a:pt x="478" y="367"/>
                    </a:lnTo>
                    <a:lnTo>
                      <a:pt x="472" y="363"/>
                    </a:lnTo>
                    <a:lnTo>
                      <a:pt x="465" y="360"/>
                    </a:lnTo>
                    <a:lnTo>
                      <a:pt x="454" y="359"/>
                    </a:lnTo>
                    <a:lnTo>
                      <a:pt x="454" y="359"/>
                    </a:lnTo>
                    <a:lnTo>
                      <a:pt x="449" y="360"/>
                    </a:lnTo>
                    <a:lnTo>
                      <a:pt x="447" y="361"/>
                    </a:lnTo>
                    <a:lnTo>
                      <a:pt x="445" y="364"/>
                    </a:lnTo>
                    <a:lnTo>
                      <a:pt x="445" y="366"/>
                    </a:lnTo>
                    <a:lnTo>
                      <a:pt x="445" y="370"/>
                    </a:lnTo>
                    <a:lnTo>
                      <a:pt x="445" y="373"/>
                    </a:lnTo>
                    <a:lnTo>
                      <a:pt x="444" y="374"/>
                    </a:lnTo>
                    <a:lnTo>
                      <a:pt x="444" y="374"/>
                    </a:lnTo>
                    <a:lnTo>
                      <a:pt x="441" y="376"/>
                    </a:lnTo>
                    <a:lnTo>
                      <a:pt x="438" y="376"/>
                    </a:lnTo>
                    <a:lnTo>
                      <a:pt x="431" y="374"/>
                    </a:lnTo>
                    <a:lnTo>
                      <a:pt x="428" y="373"/>
                    </a:lnTo>
                    <a:lnTo>
                      <a:pt x="427" y="371"/>
                    </a:lnTo>
                    <a:lnTo>
                      <a:pt x="428" y="370"/>
                    </a:lnTo>
                    <a:lnTo>
                      <a:pt x="431" y="369"/>
                    </a:lnTo>
                    <a:lnTo>
                      <a:pt x="431" y="369"/>
                    </a:lnTo>
                    <a:lnTo>
                      <a:pt x="435" y="369"/>
                    </a:lnTo>
                    <a:lnTo>
                      <a:pt x="438" y="366"/>
                    </a:lnTo>
                    <a:lnTo>
                      <a:pt x="439" y="364"/>
                    </a:lnTo>
                    <a:lnTo>
                      <a:pt x="439" y="361"/>
                    </a:lnTo>
                    <a:lnTo>
                      <a:pt x="438" y="356"/>
                    </a:lnTo>
                    <a:lnTo>
                      <a:pt x="434" y="350"/>
                    </a:lnTo>
                    <a:lnTo>
                      <a:pt x="434" y="350"/>
                    </a:lnTo>
                    <a:lnTo>
                      <a:pt x="432" y="349"/>
                    </a:lnTo>
                    <a:lnTo>
                      <a:pt x="430" y="347"/>
                    </a:lnTo>
                    <a:lnTo>
                      <a:pt x="421" y="350"/>
                    </a:lnTo>
                    <a:lnTo>
                      <a:pt x="394" y="360"/>
                    </a:lnTo>
                    <a:lnTo>
                      <a:pt x="394" y="360"/>
                    </a:lnTo>
                    <a:lnTo>
                      <a:pt x="380" y="366"/>
                    </a:lnTo>
                    <a:lnTo>
                      <a:pt x="370" y="371"/>
                    </a:lnTo>
                    <a:lnTo>
                      <a:pt x="365" y="376"/>
                    </a:lnTo>
                    <a:lnTo>
                      <a:pt x="364" y="376"/>
                    </a:lnTo>
                    <a:lnTo>
                      <a:pt x="364" y="377"/>
                    </a:lnTo>
                    <a:lnTo>
                      <a:pt x="364" y="377"/>
                    </a:lnTo>
                    <a:lnTo>
                      <a:pt x="365" y="378"/>
                    </a:lnTo>
                    <a:lnTo>
                      <a:pt x="367" y="380"/>
                    </a:lnTo>
                    <a:lnTo>
                      <a:pt x="364" y="384"/>
                    </a:lnTo>
                    <a:lnTo>
                      <a:pt x="360" y="388"/>
                    </a:lnTo>
                    <a:lnTo>
                      <a:pt x="360" y="388"/>
                    </a:lnTo>
                    <a:lnTo>
                      <a:pt x="357" y="391"/>
                    </a:lnTo>
                    <a:lnTo>
                      <a:pt x="356" y="394"/>
                    </a:lnTo>
                    <a:lnTo>
                      <a:pt x="357" y="396"/>
                    </a:lnTo>
                    <a:lnTo>
                      <a:pt x="357" y="398"/>
                    </a:lnTo>
                    <a:lnTo>
                      <a:pt x="361" y="401"/>
                    </a:lnTo>
                    <a:lnTo>
                      <a:pt x="367" y="401"/>
                    </a:lnTo>
                    <a:lnTo>
                      <a:pt x="367" y="401"/>
                    </a:lnTo>
                    <a:lnTo>
                      <a:pt x="371" y="403"/>
                    </a:lnTo>
                    <a:lnTo>
                      <a:pt x="371" y="406"/>
                    </a:lnTo>
                    <a:lnTo>
                      <a:pt x="371" y="408"/>
                    </a:lnTo>
                    <a:lnTo>
                      <a:pt x="373" y="408"/>
                    </a:lnTo>
                    <a:lnTo>
                      <a:pt x="374" y="410"/>
                    </a:lnTo>
                    <a:lnTo>
                      <a:pt x="374" y="410"/>
                    </a:lnTo>
                    <a:lnTo>
                      <a:pt x="381" y="408"/>
                    </a:lnTo>
                    <a:lnTo>
                      <a:pt x="393" y="406"/>
                    </a:lnTo>
                    <a:lnTo>
                      <a:pt x="404" y="404"/>
                    </a:lnTo>
                    <a:lnTo>
                      <a:pt x="408" y="404"/>
                    </a:lnTo>
                    <a:lnTo>
                      <a:pt x="411" y="404"/>
                    </a:lnTo>
                    <a:lnTo>
                      <a:pt x="411" y="404"/>
                    </a:lnTo>
                    <a:lnTo>
                      <a:pt x="412" y="406"/>
                    </a:lnTo>
                    <a:lnTo>
                      <a:pt x="412" y="407"/>
                    </a:lnTo>
                    <a:lnTo>
                      <a:pt x="408" y="408"/>
                    </a:lnTo>
                    <a:lnTo>
                      <a:pt x="393" y="411"/>
                    </a:lnTo>
                    <a:lnTo>
                      <a:pt x="377" y="415"/>
                    </a:lnTo>
                    <a:lnTo>
                      <a:pt x="371" y="418"/>
                    </a:lnTo>
                    <a:lnTo>
                      <a:pt x="370" y="420"/>
                    </a:lnTo>
                    <a:lnTo>
                      <a:pt x="370" y="421"/>
                    </a:lnTo>
                    <a:lnTo>
                      <a:pt x="370" y="421"/>
                    </a:lnTo>
                    <a:lnTo>
                      <a:pt x="371" y="424"/>
                    </a:lnTo>
                    <a:lnTo>
                      <a:pt x="374" y="427"/>
                    </a:lnTo>
                    <a:lnTo>
                      <a:pt x="380" y="428"/>
                    </a:lnTo>
                    <a:lnTo>
                      <a:pt x="385" y="431"/>
                    </a:lnTo>
                    <a:lnTo>
                      <a:pt x="401" y="433"/>
                    </a:lnTo>
                    <a:lnTo>
                      <a:pt x="417" y="431"/>
                    </a:lnTo>
                    <a:lnTo>
                      <a:pt x="417" y="431"/>
                    </a:lnTo>
                    <a:lnTo>
                      <a:pt x="425" y="430"/>
                    </a:lnTo>
                    <a:lnTo>
                      <a:pt x="434" y="430"/>
                    </a:lnTo>
                    <a:lnTo>
                      <a:pt x="451" y="431"/>
                    </a:lnTo>
                    <a:lnTo>
                      <a:pt x="465" y="435"/>
                    </a:lnTo>
                    <a:lnTo>
                      <a:pt x="469" y="437"/>
                    </a:lnTo>
                    <a:lnTo>
                      <a:pt x="471" y="438"/>
                    </a:lnTo>
                    <a:lnTo>
                      <a:pt x="471" y="438"/>
                    </a:lnTo>
                    <a:lnTo>
                      <a:pt x="471" y="441"/>
                    </a:lnTo>
                    <a:lnTo>
                      <a:pt x="468" y="441"/>
                    </a:lnTo>
                    <a:lnTo>
                      <a:pt x="458" y="442"/>
                    </a:lnTo>
                    <a:lnTo>
                      <a:pt x="430" y="441"/>
                    </a:lnTo>
                    <a:lnTo>
                      <a:pt x="430" y="441"/>
                    </a:lnTo>
                    <a:lnTo>
                      <a:pt x="415" y="442"/>
                    </a:lnTo>
                    <a:lnTo>
                      <a:pt x="400" y="444"/>
                    </a:lnTo>
                    <a:lnTo>
                      <a:pt x="387" y="448"/>
                    </a:lnTo>
                    <a:lnTo>
                      <a:pt x="384" y="450"/>
                    </a:lnTo>
                    <a:lnTo>
                      <a:pt x="383" y="452"/>
                    </a:lnTo>
                    <a:lnTo>
                      <a:pt x="383" y="452"/>
                    </a:lnTo>
                    <a:lnTo>
                      <a:pt x="384" y="457"/>
                    </a:lnTo>
                    <a:lnTo>
                      <a:pt x="388" y="460"/>
                    </a:lnTo>
                    <a:lnTo>
                      <a:pt x="405" y="467"/>
                    </a:lnTo>
                    <a:lnTo>
                      <a:pt x="405" y="467"/>
                    </a:lnTo>
                    <a:lnTo>
                      <a:pt x="412" y="470"/>
                    </a:lnTo>
                    <a:lnTo>
                      <a:pt x="418" y="471"/>
                    </a:lnTo>
                    <a:lnTo>
                      <a:pt x="431" y="470"/>
                    </a:lnTo>
                    <a:lnTo>
                      <a:pt x="435" y="470"/>
                    </a:lnTo>
                    <a:lnTo>
                      <a:pt x="439" y="470"/>
                    </a:lnTo>
                    <a:lnTo>
                      <a:pt x="441" y="471"/>
                    </a:lnTo>
                    <a:lnTo>
                      <a:pt x="442" y="475"/>
                    </a:lnTo>
                    <a:lnTo>
                      <a:pt x="442" y="475"/>
                    </a:lnTo>
                    <a:lnTo>
                      <a:pt x="442" y="479"/>
                    </a:lnTo>
                    <a:lnTo>
                      <a:pt x="444" y="482"/>
                    </a:lnTo>
                    <a:lnTo>
                      <a:pt x="447" y="485"/>
                    </a:lnTo>
                    <a:lnTo>
                      <a:pt x="449" y="487"/>
                    </a:lnTo>
                    <a:lnTo>
                      <a:pt x="461" y="489"/>
                    </a:lnTo>
                    <a:lnTo>
                      <a:pt x="476" y="491"/>
                    </a:lnTo>
                    <a:lnTo>
                      <a:pt x="476" y="491"/>
                    </a:lnTo>
                    <a:lnTo>
                      <a:pt x="485" y="491"/>
                    </a:lnTo>
                    <a:lnTo>
                      <a:pt x="494" y="489"/>
                    </a:lnTo>
                    <a:lnTo>
                      <a:pt x="506" y="485"/>
                    </a:lnTo>
                    <a:lnTo>
                      <a:pt x="516" y="481"/>
                    </a:lnTo>
                    <a:lnTo>
                      <a:pt x="521" y="481"/>
                    </a:lnTo>
                    <a:lnTo>
                      <a:pt x="525" y="479"/>
                    </a:lnTo>
                    <a:lnTo>
                      <a:pt x="525" y="479"/>
                    </a:lnTo>
                    <a:lnTo>
                      <a:pt x="533" y="479"/>
                    </a:lnTo>
                    <a:lnTo>
                      <a:pt x="539" y="478"/>
                    </a:lnTo>
                    <a:lnTo>
                      <a:pt x="545" y="475"/>
                    </a:lnTo>
                    <a:lnTo>
                      <a:pt x="549" y="470"/>
                    </a:lnTo>
                    <a:lnTo>
                      <a:pt x="549" y="470"/>
                    </a:lnTo>
                    <a:lnTo>
                      <a:pt x="553" y="467"/>
                    </a:lnTo>
                    <a:lnTo>
                      <a:pt x="556" y="465"/>
                    </a:lnTo>
                    <a:lnTo>
                      <a:pt x="559" y="468"/>
                    </a:lnTo>
                    <a:lnTo>
                      <a:pt x="560" y="471"/>
                    </a:lnTo>
                    <a:lnTo>
                      <a:pt x="560" y="471"/>
                    </a:lnTo>
                    <a:lnTo>
                      <a:pt x="562" y="472"/>
                    </a:lnTo>
                    <a:lnTo>
                      <a:pt x="565" y="474"/>
                    </a:lnTo>
                    <a:lnTo>
                      <a:pt x="570" y="475"/>
                    </a:lnTo>
                    <a:lnTo>
                      <a:pt x="577" y="475"/>
                    </a:lnTo>
                    <a:lnTo>
                      <a:pt x="582" y="478"/>
                    </a:lnTo>
                    <a:lnTo>
                      <a:pt x="582" y="478"/>
                    </a:lnTo>
                    <a:lnTo>
                      <a:pt x="586" y="481"/>
                    </a:lnTo>
                    <a:lnTo>
                      <a:pt x="592" y="482"/>
                    </a:lnTo>
                    <a:lnTo>
                      <a:pt x="599" y="484"/>
                    </a:lnTo>
                    <a:lnTo>
                      <a:pt x="606" y="484"/>
                    </a:lnTo>
                    <a:lnTo>
                      <a:pt x="620" y="482"/>
                    </a:lnTo>
                    <a:lnTo>
                      <a:pt x="632" y="478"/>
                    </a:lnTo>
                    <a:lnTo>
                      <a:pt x="632" y="478"/>
                    </a:lnTo>
                    <a:lnTo>
                      <a:pt x="634" y="477"/>
                    </a:lnTo>
                    <a:lnTo>
                      <a:pt x="636" y="472"/>
                    </a:lnTo>
                    <a:lnTo>
                      <a:pt x="636" y="470"/>
                    </a:lnTo>
                    <a:lnTo>
                      <a:pt x="633" y="467"/>
                    </a:lnTo>
                    <a:lnTo>
                      <a:pt x="630" y="464"/>
                    </a:lnTo>
                    <a:lnTo>
                      <a:pt x="627" y="462"/>
                    </a:lnTo>
                    <a:lnTo>
                      <a:pt x="624" y="462"/>
                    </a:lnTo>
                    <a:lnTo>
                      <a:pt x="622" y="464"/>
                    </a:lnTo>
                    <a:lnTo>
                      <a:pt x="622" y="464"/>
                    </a:lnTo>
                    <a:lnTo>
                      <a:pt x="617" y="468"/>
                    </a:lnTo>
                    <a:lnTo>
                      <a:pt x="613" y="468"/>
                    </a:lnTo>
                    <a:lnTo>
                      <a:pt x="612" y="467"/>
                    </a:lnTo>
                    <a:lnTo>
                      <a:pt x="609" y="464"/>
                    </a:lnTo>
                    <a:lnTo>
                      <a:pt x="609" y="464"/>
                    </a:lnTo>
                    <a:lnTo>
                      <a:pt x="609" y="462"/>
                    </a:lnTo>
                    <a:lnTo>
                      <a:pt x="610" y="461"/>
                    </a:lnTo>
                    <a:lnTo>
                      <a:pt x="614" y="460"/>
                    </a:lnTo>
                    <a:lnTo>
                      <a:pt x="620" y="457"/>
                    </a:lnTo>
                    <a:lnTo>
                      <a:pt x="624" y="452"/>
                    </a:lnTo>
                    <a:lnTo>
                      <a:pt x="624" y="452"/>
                    </a:lnTo>
                    <a:close/>
                    <a:moveTo>
                      <a:pt x="354" y="277"/>
                    </a:moveTo>
                    <a:lnTo>
                      <a:pt x="354" y="277"/>
                    </a:lnTo>
                    <a:lnTo>
                      <a:pt x="360" y="277"/>
                    </a:lnTo>
                    <a:lnTo>
                      <a:pt x="364" y="277"/>
                    </a:lnTo>
                    <a:lnTo>
                      <a:pt x="373" y="273"/>
                    </a:lnTo>
                    <a:lnTo>
                      <a:pt x="378" y="268"/>
                    </a:lnTo>
                    <a:lnTo>
                      <a:pt x="380" y="265"/>
                    </a:lnTo>
                    <a:lnTo>
                      <a:pt x="380" y="262"/>
                    </a:lnTo>
                    <a:lnTo>
                      <a:pt x="380" y="262"/>
                    </a:lnTo>
                    <a:lnTo>
                      <a:pt x="380" y="260"/>
                    </a:lnTo>
                    <a:lnTo>
                      <a:pt x="378" y="260"/>
                    </a:lnTo>
                    <a:lnTo>
                      <a:pt x="374" y="262"/>
                    </a:lnTo>
                    <a:lnTo>
                      <a:pt x="364" y="268"/>
                    </a:lnTo>
                    <a:lnTo>
                      <a:pt x="356" y="275"/>
                    </a:lnTo>
                    <a:lnTo>
                      <a:pt x="354" y="277"/>
                    </a:lnTo>
                    <a:lnTo>
                      <a:pt x="354" y="277"/>
                    </a:lnTo>
                    <a:lnTo>
                      <a:pt x="354" y="277"/>
                    </a:lnTo>
                    <a:lnTo>
                      <a:pt x="354" y="277"/>
                    </a:lnTo>
                    <a:close/>
                    <a:moveTo>
                      <a:pt x="296" y="258"/>
                    </a:moveTo>
                    <a:lnTo>
                      <a:pt x="296" y="258"/>
                    </a:lnTo>
                    <a:lnTo>
                      <a:pt x="297" y="259"/>
                    </a:lnTo>
                    <a:lnTo>
                      <a:pt x="297" y="260"/>
                    </a:lnTo>
                    <a:lnTo>
                      <a:pt x="299" y="265"/>
                    </a:lnTo>
                    <a:lnTo>
                      <a:pt x="299" y="268"/>
                    </a:lnTo>
                    <a:lnTo>
                      <a:pt x="300" y="268"/>
                    </a:lnTo>
                    <a:lnTo>
                      <a:pt x="301" y="268"/>
                    </a:lnTo>
                    <a:lnTo>
                      <a:pt x="301" y="268"/>
                    </a:lnTo>
                    <a:lnTo>
                      <a:pt x="307" y="265"/>
                    </a:lnTo>
                    <a:lnTo>
                      <a:pt x="313" y="265"/>
                    </a:lnTo>
                    <a:lnTo>
                      <a:pt x="313" y="265"/>
                    </a:lnTo>
                    <a:lnTo>
                      <a:pt x="317" y="266"/>
                    </a:lnTo>
                    <a:lnTo>
                      <a:pt x="320" y="263"/>
                    </a:lnTo>
                    <a:lnTo>
                      <a:pt x="326" y="258"/>
                    </a:lnTo>
                    <a:lnTo>
                      <a:pt x="326" y="258"/>
                    </a:lnTo>
                    <a:lnTo>
                      <a:pt x="327" y="258"/>
                    </a:lnTo>
                    <a:lnTo>
                      <a:pt x="327" y="258"/>
                    </a:lnTo>
                    <a:lnTo>
                      <a:pt x="328" y="262"/>
                    </a:lnTo>
                    <a:lnTo>
                      <a:pt x="331" y="268"/>
                    </a:lnTo>
                    <a:lnTo>
                      <a:pt x="334" y="269"/>
                    </a:lnTo>
                    <a:lnTo>
                      <a:pt x="337" y="270"/>
                    </a:lnTo>
                    <a:lnTo>
                      <a:pt x="337" y="270"/>
                    </a:lnTo>
                    <a:lnTo>
                      <a:pt x="340" y="269"/>
                    </a:lnTo>
                    <a:lnTo>
                      <a:pt x="341" y="268"/>
                    </a:lnTo>
                    <a:lnTo>
                      <a:pt x="344" y="262"/>
                    </a:lnTo>
                    <a:lnTo>
                      <a:pt x="347" y="258"/>
                    </a:lnTo>
                    <a:lnTo>
                      <a:pt x="348" y="258"/>
                    </a:lnTo>
                    <a:lnTo>
                      <a:pt x="350" y="258"/>
                    </a:lnTo>
                    <a:lnTo>
                      <a:pt x="350" y="258"/>
                    </a:lnTo>
                    <a:lnTo>
                      <a:pt x="354" y="260"/>
                    </a:lnTo>
                    <a:lnTo>
                      <a:pt x="358" y="259"/>
                    </a:lnTo>
                    <a:lnTo>
                      <a:pt x="360" y="255"/>
                    </a:lnTo>
                    <a:lnTo>
                      <a:pt x="361" y="250"/>
                    </a:lnTo>
                    <a:lnTo>
                      <a:pt x="361" y="250"/>
                    </a:lnTo>
                    <a:lnTo>
                      <a:pt x="363" y="242"/>
                    </a:lnTo>
                    <a:lnTo>
                      <a:pt x="365" y="238"/>
                    </a:lnTo>
                    <a:lnTo>
                      <a:pt x="370" y="236"/>
                    </a:lnTo>
                    <a:lnTo>
                      <a:pt x="370" y="236"/>
                    </a:lnTo>
                    <a:lnTo>
                      <a:pt x="373" y="236"/>
                    </a:lnTo>
                    <a:lnTo>
                      <a:pt x="374" y="236"/>
                    </a:lnTo>
                    <a:lnTo>
                      <a:pt x="374" y="240"/>
                    </a:lnTo>
                    <a:lnTo>
                      <a:pt x="374" y="245"/>
                    </a:lnTo>
                    <a:lnTo>
                      <a:pt x="375" y="250"/>
                    </a:lnTo>
                    <a:lnTo>
                      <a:pt x="375" y="250"/>
                    </a:lnTo>
                    <a:lnTo>
                      <a:pt x="377" y="253"/>
                    </a:lnTo>
                    <a:lnTo>
                      <a:pt x="380" y="255"/>
                    </a:lnTo>
                    <a:lnTo>
                      <a:pt x="383" y="255"/>
                    </a:lnTo>
                    <a:lnTo>
                      <a:pt x="384" y="253"/>
                    </a:lnTo>
                    <a:lnTo>
                      <a:pt x="388" y="250"/>
                    </a:lnTo>
                    <a:lnTo>
                      <a:pt x="390" y="246"/>
                    </a:lnTo>
                    <a:lnTo>
                      <a:pt x="390" y="246"/>
                    </a:lnTo>
                    <a:lnTo>
                      <a:pt x="391" y="246"/>
                    </a:lnTo>
                    <a:lnTo>
                      <a:pt x="393" y="245"/>
                    </a:lnTo>
                    <a:lnTo>
                      <a:pt x="397" y="243"/>
                    </a:lnTo>
                    <a:lnTo>
                      <a:pt x="401" y="243"/>
                    </a:lnTo>
                    <a:lnTo>
                      <a:pt x="402" y="242"/>
                    </a:lnTo>
                    <a:lnTo>
                      <a:pt x="402" y="240"/>
                    </a:lnTo>
                    <a:lnTo>
                      <a:pt x="402" y="240"/>
                    </a:lnTo>
                    <a:lnTo>
                      <a:pt x="402" y="238"/>
                    </a:lnTo>
                    <a:lnTo>
                      <a:pt x="404" y="235"/>
                    </a:lnTo>
                    <a:lnTo>
                      <a:pt x="404" y="232"/>
                    </a:lnTo>
                    <a:lnTo>
                      <a:pt x="402" y="228"/>
                    </a:lnTo>
                    <a:lnTo>
                      <a:pt x="402" y="228"/>
                    </a:lnTo>
                    <a:lnTo>
                      <a:pt x="402" y="226"/>
                    </a:lnTo>
                    <a:lnTo>
                      <a:pt x="402" y="225"/>
                    </a:lnTo>
                    <a:lnTo>
                      <a:pt x="405" y="223"/>
                    </a:lnTo>
                    <a:lnTo>
                      <a:pt x="410" y="222"/>
                    </a:lnTo>
                    <a:lnTo>
                      <a:pt x="412" y="219"/>
                    </a:lnTo>
                    <a:lnTo>
                      <a:pt x="412" y="219"/>
                    </a:lnTo>
                    <a:lnTo>
                      <a:pt x="414" y="219"/>
                    </a:lnTo>
                    <a:lnTo>
                      <a:pt x="414" y="218"/>
                    </a:lnTo>
                    <a:lnTo>
                      <a:pt x="411" y="216"/>
                    </a:lnTo>
                    <a:lnTo>
                      <a:pt x="405" y="216"/>
                    </a:lnTo>
                    <a:lnTo>
                      <a:pt x="400" y="212"/>
                    </a:lnTo>
                    <a:lnTo>
                      <a:pt x="400" y="212"/>
                    </a:lnTo>
                    <a:lnTo>
                      <a:pt x="398" y="211"/>
                    </a:lnTo>
                    <a:lnTo>
                      <a:pt x="395" y="211"/>
                    </a:lnTo>
                    <a:lnTo>
                      <a:pt x="394" y="211"/>
                    </a:lnTo>
                    <a:lnTo>
                      <a:pt x="393" y="212"/>
                    </a:lnTo>
                    <a:lnTo>
                      <a:pt x="391" y="215"/>
                    </a:lnTo>
                    <a:lnTo>
                      <a:pt x="390" y="219"/>
                    </a:lnTo>
                    <a:lnTo>
                      <a:pt x="390" y="219"/>
                    </a:lnTo>
                    <a:lnTo>
                      <a:pt x="390" y="221"/>
                    </a:lnTo>
                    <a:lnTo>
                      <a:pt x="388" y="221"/>
                    </a:lnTo>
                    <a:lnTo>
                      <a:pt x="383" y="221"/>
                    </a:lnTo>
                    <a:lnTo>
                      <a:pt x="368" y="216"/>
                    </a:lnTo>
                    <a:lnTo>
                      <a:pt x="368" y="216"/>
                    </a:lnTo>
                    <a:lnTo>
                      <a:pt x="365" y="216"/>
                    </a:lnTo>
                    <a:lnTo>
                      <a:pt x="363" y="218"/>
                    </a:lnTo>
                    <a:lnTo>
                      <a:pt x="356" y="221"/>
                    </a:lnTo>
                    <a:lnTo>
                      <a:pt x="348" y="226"/>
                    </a:lnTo>
                    <a:lnTo>
                      <a:pt x="340" y="232"/>
                    </a:lnTo>
                    <a:lnTo>
                      <a:pt x="340" y="232"/>
                    </a:lnTo>
                    <a:lnTo>
                      <a:pt x="333" y="236"/>
                    </a:lnTo>
                    <a:lnTo>
                      <a:pt x="328" y="242"/>
                    </a:lnTo>
                    <a:lnTo>
                      <a:pt x="323" y="246"/>
                    </a:lnTo>
                    <a:lnTo>
                      <a:pt x="320" y="246"/>
                    </a:lnTo>
                    <a:lnTo>
                      <a:pt x="317" y="246"/>
                    </a:lnTo>
                    <a:lnTo>
                      <a:pt x="317" y="246"/>
                    </a:lnTo>
                    <a:lnTo>
                      <a:pt x="309" y="248"/>
                    </a:lnTo>
                    <a:lnTo>
                      <a:pt x="300" y="252"/>
                    </a:lnTo>
                    <a:lnTo>
                      <a:pt x="296" y="255"/>
                    </a:lnTo>
                    <a:lnTo>
                      <a:pt x="294" y="258"/>
                    </a:lnTo>
                    <a:lnTo>
                      <a:pt x="296" y="258"/>
                    </a:lnTo>
                    <a:lnTo>
                      <a:pt x="296" y="258"/>
                    </a:lnTo>
                    <a:close/>
                    <a:moveTo>
                      <a:pt x="407" y="255"/>
                    </a:moveTo>
                    <a:lnTo>
                      <a:pt x="407" y="255"/>
                    </a:lnTo>
                    <a:lnTo>
                      <a:pt x="404" y="255"/>
                    </a:lnTo>
                    <a:lnTo>
                      <a:pt x="401" y="256"/>
                    </a:lnTo>
                    <a:lnTo>
                      <a:pt x="400" y="259"/>
                    </a:lnTo>
                    <a:lnTo>
                      <a:pt x="400" y="260"/>
                    </a:lnTo>
                    <a:lnTo>
                      <a:pt x="401" y="262"/>
                    </a:lnTo>
                    <a:lnTo>
                      <a:pt x="402" y="263"/>
                    </a:lnTo>
                    <a:lnTo>
                      <a:pt x="405" y="265"/>
                    </a:lnTo>
                    <a:lnTo>
                      <a:pt x="408" y="265"/>
                    </a:lnTo>
                    <a:lnTo>
                      <a:pt x="408" y="265"/>
                    </a:lnTo>
                    <a:lnTo>
                      <a:pt x="415" y="266"/>
                    </a:lnTo>
                    <a:lnTo>
                      <a:pt x="418" y="268"/>
                    </a:lnTo>
                    <a:lnTo>
                      <a:pt x="415" y="268"/>
                    </a:lnTo>
                    <a:lnTo>
                      <a:pt x="407" y="268"/>
                    </a:lnTo>
                    <a:lnTo>
                      <a:pt x="407" y="268"/>
                    </a:lnTo>
                    <a:lnTo>
                      <a:pt x="401" y="269"/>
                    </a:lnTo>
                    <a:lnTo>
                      <a:pt x="397" y="270"/>
                    </a:lnTo>
                    <a:lnTo>
                      <a:pt x="393" y="272"/>
                    </a:lnTo>
                    <a:lnTo>
                      <a:pt x="391" y="275"/>
                    </a:lnTo>
                    <a:lnTo>
                      <a:pt x="390" y="276"/>
                    </a:lnTo>
                    <a:lnTo>
                      <a:pt x="390" y="279"/>
                    </a:lnTo>
                    <a:lnTo>
                      <a:pt x="391" y="279"/>
                    </a:lnTo>
                    <a:lnTo>
                      <a:pt x="395" y="279"/>
                    </a:lnTo>
                    <a:lnTo>
                      <a:pt x="395" y="279"/>
                    </a:lnTo>
                    <a:lnTo>
                      <a:pt x="404" y="277"/>
                    </a:lnTo>
                    <a:lnTo>
                      <a:pt x="411" y="276"/>
                    </a:lnTo>
                    <a:lnTo>
                      <a:pt x="414" y="277"/>
                    </a:lnTo>
                    <a:lnTo>
                      <a:pt x="411" y="279"/>
                    </a:lnTo>
                    <a:lnTo>
                      <a:pt x="411" y="279"/>
                    </a:lnTo>
                    <a:lnTo>
                      <a:pt x="393" y="283"/>
                    </a:lnTo>
                    <a:lnTo>
                      <a:pt x="385" y="285"/>
                    </a:lnTo>
                    <a:lnTo>
                      <a:pt x="383" y="286"/>
                    </a:lnTo>
                    <a:lnTo>
                      <a:pt x="383" y="287"/>
                    </a:lnTo>
                    <a:lnTo>
                      <a:pt x="383" y="287"/>
                    </a:lnTo>
                    <a:lnTo>
                      <a:pt x="385" y="290"/>
                    </a:lnTo>
                    <a:lnTo>
                      <a:pt x="391" y="290"/>
                    </a:lnTo>
                    <a:lnTo>
                      <a:pt x="397" y="292"/>
                    </a:lnTo>
                    <a:lnTo>
                      <a:pt x="404" y="293"/>
                    </a:lnTo>
                    <a:lnTo>
                      <a:pt x="404" y="293"/>
                    </a:lnTo>
                    <a:lnTo>
                      <a:pt x="410" y="296"/>
                    </a:lnTo>
                    <a:lnTo>
                      <a:pt x="415" y="297"/>
                    </a:lnTo>
                    <a:lnTo>
                      <a:pt x="421" y="296"/>
                    </a:lnTo>
                    <a:lnTo>
                      <a:pt x="425" y="292"/>
                    </a:lnTo>
                    <a:lnTo>
                      <a:pt x="425" y="292"/>
                    </a:lnTo>
                    <a:lnTo>
                      <a:pt x="431" y="286"/>
                    </a:lnTo>
                    <a:lnTo>
                      <a:pt x="437" y="282"/>
                    </a:lnTo>
                    <a:lnTo>
                      <a:pt x="438" y="282"/>
                    </a:lnTo>
                    <a:lnTo>
                      <a:pt x="439" y="282"/>
                    </a:lnTo>
                    <a:lnTo>
                      <a:pt x="439" y="283"/>
                    </a:lnTo>
                    <a:lnTo>
                      <a:pt x="438" y="286"/>
                    </a:lnTo>
                    <a:lnTo>
                      <a:pt x="438" y="286"/>
                    </a:lnTo>
                    <a:lnTo>
                      <a:pt x="438" y="290"/>
                    </a:lnTo>
                    <a:lnTo>
                      <a:pt x="439" y="292"/>
                    </a:lnTo>
                    <a:lnTo>
                      <a:pt x="441" y="292"/>
                    </a:lnTo>
                    <a:lnTo>
                      <a:pt x="445" y="292"/>
                    </a:lnTo>
                    <a:lnTo>
                      <a:pt x="455" y="290"/>
                    </a:lnTo>
                    <a:lnTo>
                      <a:pt x="469" y="289"/>
                    </a:lnTo>
                    <a:lnTo>
                      <a:pt x="469" y="289"/>
                    </a:lnTo>
                    <a:lnTo>
                      <a:pt x="475" y="289"/>
                    </a:lnTo>
                    <a:lnTo>
                      <a:pt x="476" y="290"/>
                    </a:lnTo>
                    <a:lnTo>
                      <a:pt x="475" y="292"/>
                    </a:lnTo>
                    <a:lnTo>
                      <a:pt x="472" y="295"/>
                    </a:lnTo>
                    <a:lnTo>
                      <a:pt x="461" y="299"/>
                    </a:lnTo>
                    <a:lnTo>
                      <a:pt x="445" y="302"/>
                    </a:lnTo>
                    <a:lnTo>
                      <a:pt x="445" y="302"/>
                    </a:lnTo>
                    <a:lnTo>
                      <a:pt x="439" y="303"/>
                    </a:lnTo>
                    <a:lnTo>
                      <a:pt x="435" y="305"/>
                    </a:lnTo>
                    <a:lnTo>
                      <a:pt x="432" y="306"/>
                    </a:lnTo>
                    <a:lnTo>
                      <a:pt x="432" y="309"/>
                    </a:lnTo>
                    <a:lnTo>
                      <a:pt x="432" y="310"/>
                    </a:lnTo>
                    <a:lnTo>
                      <a:pt x="435" y="313"/>
                    </a:lnTo>
                    <a:lnTo>
                      <a:pt x="439" y="314"/>
                    </a:lnTo>
                    <a:lnTo>
                      <a:pt x="445" y="316"/>
                    </a:lnTo>
                    <a:lnTo>
                      <a:pt x="445" y="316"/>
                    </a:lnTo>
                    <a:lnTo>
                      <a:pt x="451" y="317"/>
                    </a:lnTo>
                    <a:lnTo>
                      <a:pt x="459" y="316"/>
                    </a:lnTo>
                    <a:lnTo>
                      <a:pt x="476" y="312"/>
                    </a:lnTo>
                    <a:lnTo>
                      <a:pt x="492" y="306"/>
                    </a:lnTo>
                    <a:lnTo>
                      <a:pt x="502" y="299"/>
                    </a:lnTo>
                    <a:lnTo>
                      <a:pt x="502" y="299"/>
                    </a:lnTo>
                    <a:lnTo>
                      <a:pt x="505" y="296"/>
                    </a:lnTo>
                    <a:lnTo>
                      <a:pt x="508" y="296"/>
                    </a:lnTo>
                    <a:lnTo>
                      <a:pt x="513" y="297"/>
                    </a:lnTo>
                    <a:lnTo>
                      <a:pt x="519" y="299"/>
                    </a:lnTo>
                    <a:lnTo>
                      <a:pt x="522" y="299"/>
                    </a:lnTo>
                    <a:lnTo>
                      <a:pt x="525" y="297"/>
                    </a:lnTo>
                    <a:lnTo>
                      <a:pt x="525" y="297"/>
                    </a:lnTo>
                    <a:lnTo>
                      <a:pt x="528" y="296"/>
                    </a:lnTo>
                    <a:lnTo>
                      <a:pt x="532" y="295"/>
                    </a:lnTo>
                    <a:lnTo>
                      <a:pt x="540" y="295"/>
                    </a:lnTo>
                    <a:lnTo>
                      <a:pt x="550" y="296"/>
                    </a:lnTo>
                    <a:lnTo>
                      <a:pt x="560" y="295"/>
                    </a:lnTo>
                    <a:lnTo>
                      <a:pt x="560" y="295"/>
                    </a:lnTo>
                    <a:lnTo>
                      <a:pt x="566" y="293"/>
                    </a:lnTo>
                    <a:lnTo>
                      <a:pt x="569" y="289"/>
                    </a:lnTo>
                    <a:lnTo>
                      <a:pt x="572" y="285"/>
                    </a:lnTo>
                    <a:lnTo>
                      <a:pt x="573" y="279"/>
                    </a:lnTo>
                    <a:lnTo>
                      <a:pt x="573" y="273"/>
                    </a:lnTo>
                    <a:lnTo>
                      <a:pt x="572" y="269"/>
                    </a:lnTo>
                    <a:lnTo>
                      <a:pt x="570" y="265"/>
                    </a:lnTo>
                    <a:lnTo>
                      <a:pt x="566" y="262"/>
                    </a:lnTo>
                    <a:lnTo>
                      <a:pt x="566" y="262"/>
                    </a:lnTo>
                    <a:lnTo>
                      <a:pt x="563" y="262"/>
                    </a:lnTo>
                    <a:lnTo>
                      <a:pt x="560" y="262"/>
                    </a:lnTo>
                    <a:lnTo>
                      <a:pt x="558" y="263"/>
                    </a:lnTo>
                    <a:lnTo>
                      <a:pt x="553" y="266"/>
                    </a:lnTo>
                    <a:lnTo>
                      <a:pt x="549" y="269"/>
                    </a:lnTo>
                    <a:lnTo>
                      <a:pt x="549" y="269"/>
                    </a:lnTo>
                    <a:lnTo>
                      <a:pt x="546" y="269"/>
                    </a:lnTo>
                    <a:lnTo>
                      <a:pt x="543" y="268"/>
                    </a:lnTo>
                    <a:lnTo>
                      <a:pt x="539" y="265"/>
                    </a:lnTo>
                    <a:lnTo>
                      <a:pt x="531" y="253"/>
                    </a:lnTo>
                    <a:lnTo>
                      <a:pt x="531" y="253"/>
                    </a:lnTo>
                    <a:lnTo>
                      <a:pt x="528" y="252"/>
                    </a:lnTo>
                    <a:lnTo>
                      <a:pt x="528" y="248"/>
                    </a:lnTo>
                    <a:lnTo>
                      <a:pt x="526" y="242"/>
                    </a:lnTo>
                    <a:lnTo>
                      <a:pt x="523" y="238"/>
                    </a:lnTo>
                    <a:lnTo>
                      <a:pt x="522" y="236"/>
                    </a:lnTo>
                    <a:lnTo>
                      <a:pt x="519" y="236"/>
                    </a:lnTo>
                    <a:lnTo>
                      <a:pt x="519" y="236"/>
                    </a:lnTo>
                    <a:lnTo>
                      <a:pt x="511" y="240"/>
                    </a:lnTo>
                    <a:lnTo>
                      <a:pt x="502" y="246"/>
                    </a:lnTo>
                    <a:lnTo>
                      <a:pt x="499" y="249"/>
                    </a:lnTo>
                    <a:lnTo>
                      <a:pt x="498" y="252"/>
                    </a:lnTo>
                    <a:lnTo>
                      <a:pt x="499" y="253"/>
                    </a:lnTo>
                    <a:lnTo>
                      <a:pt x="502" y="255"/>
                    </a:lnTo>
                    <a:lnTo>
                      <a:pt x="502" y="255"/>
                    </a:lnTo>
                    <a:lnTo>
                      <a:pt x="508" y="256"/>
                    </a:lnTo>
                    <a:lnTo>
                      <a:pt x="509" y="258"/>
                    </a:lnTo>
                    <a:lnTo>
                      <a:pt x="509" y="259"/>
                    </a:lnTo>
                    <a:lnTo>
                      <a:pt x="508" y="263"/>
                    </a:lnTo>
                    <a:lnTo>
                      <a:pt x="503" y="265"/>
                    </a:lnTo>
                    <a:lnTo>
                      <a:pt x="503" y="265"/>
                    </a:lnTo>
                    <a:lnTo>
                      <a:pt x="502" y="266"/>
                    </a:lnTo>
                    <a:lnTo>
                      <a:pt x="503" y="268"/>
                    </a:lnTo>
                    <a:lnTo>
                      <a:pt x="508" y="270"/>
                    </a:lnTo>
                    <a:lnTo>
                      <a:pt x="513" y="275"/>
                    </a:lnTo>
                    <a:lnTo>
                      <a:pt x="515" y="276"/>
                    </a:lnTo>
                    <a:lnTo>
                      <a:pt x="515" y="277"/>
                    </a:lnTo>
                    <a:lnTo>
                      <a:pt x="515" y="277"/>
                    </a:lnTo>
                    <a:lnTo>
                      <a:pt x="513" y="279"/>
                    </a:lnTo>
                    <a:lnTo>
                      <a:pt x="509" y="279"/>
                    </a:lnTo>
                    <a:lnTo>
                      <a:pt x="496" y="279"/>
                    </a:lnTo>
                    <a:lnTo>
                      <a:pt x="485" y="276"/>
                    </a:lnTo>
                    <a:lnTo>
                      <a:pt x="481" y="273"/>
                    </a:lnTo>
                    <a:lnTo>
                      <a:pt x="478" y="270"/>
                    </a:lnTo>
                    <a:lnTo>
                      <a:pt x="478" y="270"/>
                    </a:lnTo>
                    <a:lnTo>
                      <a:pt x="476" y="268"/>
                    </a:lnTo>
                    <a:lnTo>
                      <a:pt x="474" y="265"/>
                    </a:lnTo>
                    <a:lnTo>
                      <a:pt x="464" y="259"/>
                    </a:lnTo>
                    <a:lnTo>
                      <a:pt x="451" y="255"/>
                    </a:lnTo>
                    <a:lnTo>
                      <a:pt x="445" y="253"/>
                    </a:lnTo>
                    <a:lnTo>
                      <a:pt x="441" y="253"/>
                    </a:lnTo>
                    <a:lnTo>
                      <a:pt x="441" y="253"/>
                    </a:lnTo>
                    <a:lnTo>
                      <a:pt x="437" y="255"/>
                    </a:lnTo>
                    <a:lnTo>
                      <a:pt x="435" y="253"/>
                    </a:lnTo>
                    <a:lnTo>
                      <a:pt x="432" y="250"/>
                    </a:lnTo>
                    <a:lnTo>
                      <a:pt x="430" y="246"/>
                    </a:lnTo>
                    <a:lnTo>
                      <a:pt x="427" y="245"/>
                    </a:lnTo>
                    <a:lnTo>
                      <a:pt x="424" y="245"/>
                    </a:lnTo>
                    <a:lnTo>
                      <a:pt x="424" y="245"/>
                    </a:lnTo>
                    <a:lnTo>
                      <a:pt x="420" y="245"/>
                    </a:lnTo>
                    <a:lnTo>
                      <a:pt x="418" y="246"/>
                    </a:lnTo>
                    <a:lnTo>
                      <a:pt x="415" y="249"/>
                    </a:lnTo>
                    <a:lnTo>
                      <a:pt x="412" y="253"/>
                    </a:lnTo>
                    <a:lnTo>
                      <a:pt x="410" y="253"/>
                    </a:lnTo>
                    <a:lnTo>
                      <a:pt x="407" y="255"/>
                    </a:lnTo>
                    <a:lnTo>
                      <a:pt x="407" y="255"/>
                    </a:lnTo>
                    <a:close/>
                    <a:moveTo>
                      <a:pt x="444" y="203"/>
                    </a:moveTo>
                    <a:lnTo>
                      <a:pt x="444" y="203"/>
                    </a:lnTo>
                    <a:lnTo>
                      <a:pt x="444" y="201"/>
                    </a:lnTo>
                    <a:lnTo>
                      <a:pt x="441" y="199"/>
                    </a:lnTo>
                    <a:lnTo>
                      <a:pt x="438" y="198"/>
                    </a:lnTo>
                    <a:lnTo>
                      <a:pt x="434" y="196"/>
                    </a:lnTo>
                    <a:lnTo>
                      <a:pt x="425" y="198"/>
                    </a:lnTo>
                    <a:lnTo>
                      <a:pt x="422" y="198"/>
                    </a:lnTo>
                    <a:lnTo>
                      <a:pt x="422" y="199"/>
                    </a:lnTo>
                    <a:lnTo>
                      <a:pt x="422" y="199"/>
                    </a:lnTo>
                    <a:lnTo>
                      <a:pt x="427" y="203"/>
                    </a:lnTo>
                    <a:lnTo>
                      <a:pt x="434" y="206"/>
                    </a:lnTo>
                    <a:lnTo>
                      <a:pt x="437" y="208"/>
                    </a:lnTo>
                    <a:lnTo>
                      <a:pt x="439" y="208"/>
                    </a:lnTo>
                    <a:lnTo>
                      <a:pt x="442" y="206"/>
                    </a:lnTo>
                    <a:lnTo>
                      <a:pt x="444" y="203"/>
                    </a:lnTo>
                    <a:lnTo>
                      <a:pt x="444" y="203"/>
                    </a:lnTo>
                    <a:close/>
                    <a:moveTo>
                      <a:pt x="502" y="199"/>
                    </a:moveTo>
                    <a:lnTo>
                      <a:pt x="502" y="199"/>
                    </a:lnTo>
                    <a:lnTo>
                      <a:pt x="505" y="199"/>
                    </a:lnTo>
                    <a:lnTo>
                      <a:pt x="506" y="198"/>
                    </a:lnTo>
                    <a:lnTo>
                      <a:pt x="508" y="196"/>
                    </a:lnTo>
                    <a:lnTo>
                      <a:pt x="506" y="195"/>
                    </a:lnTo>
                    <a:lnTo>
                      <a:pt x="502" y="194"/>
                    </a:lnTo>
                    <a:lnTo>
                      <a:pt x="492" y="194"/>
                    </a:lnTo>
                    <a:lnTo>
                      <a:pt x="492" y="194"/>
                    </a:lnTo>
                    <a:lnTo>
                      <a:pt x="479" y="195"/>
                    </a:lnTo>
                    <a:lnTo>
                      <a:pt x="466" y="196"/>
                    </a:lnTo>
                    <a:lnTo>
                      <a:pt x="461" y="198"/>
                    </a:lnTo>
                    <a:lnTo>
                      <a:pt x="457" y="201"/>
                    </a:lnTo>
                    <a:lnTo>
                      <a:pt x="454" y="202"/>
                    </a:lnTo>
                    <a:lnTo>
                      <a:pt x="452" y="206"/>
                    </a:lnTo>
                    <a:lnTo>
                      <a:pt x="452" y="206"/>
                    </a:lnTo>
                    <a:lnTo>
                      <a:pt x="454" y="212"/>
                    </a:lnTo>
                    <a:lnTo>
                      <a:pt x="457" y="216"/>
                    </a:lnTo>
                    <a:lnTo>
                      <a:pt x="464" y="219"/>
                    </a:lnTo>
                    <a:lnTo>
                      <a:pt x="474" y="221"/>
                    </a:lnTo>
                    <a:lnTo>
                      <a:pt x="474" y="221"/>
                    </a:lnTo>
                    <a:lnTo>
                      <a:pt x="479" y="221"/>
                    </a:lnTo>
                    <a:lnTo>
                      <a:pt x="485" y="219"/>
                    </a:lnTo>
                    <a:lnTo>
                      <a:pt x="489" y="216"/>
                    </a:lnTo>
                    <a:lnTo>
                      <a:pt x="494" y="213"/>
                    </a:lnTo>
                    <a:lnTo>
                      <a:pt x="496" y="211"/>
                    </a:lnTo>
                    <a:lnTo>
                      <a:pt x="498" y="209"/>
                    </a:lnTo>
                    <a:lnTo>
                      <a:pt x="498" y="206"/>
                    </a:lnTo>
                    <a:lnTo>
                      <a:pt x="496" y="206"/>
                    </a:lnTo>
                    <a:lnTo>
                      <a:pt x="496" y="206"/>
                    </a:lnTo>
                    <a:lnTo>
                      <a:pt x="492" y="205"/>
                    </a:lnTo>
                    <a:lnTo>
                      <a:pt x="492" y="205"/>
                    </a:lnTo>
                    <a:lnTo>
                      <a:pt x="494" y="203"/>
                    </a:lnTo>
                    <a:lnTo>
                      <a:pt x="496" y="202"/>
                    </a:lnTo>
                    <a:lnTo>
                      <a:pt x="502" y="199"/>
                    </a:lnTo>
                    <a:lnTo>
                      <a:pt x="502" y="199"/>
                    </a:lnTo>
                    <a:close/>
                    <a:moveTo>
                      <a:pt x="468" y="186"/>
                    </a:moveTo>
                    <a:lnTo>
                      <a:pt x="468" y="186"/>
                    </a:lnTo>
                    <a:lnTo>
                      <a:pt x="471" y="186"/>
                    </a:lnTo>
                    <a:lnTo>
                      <a:pt x="474" y="186"/>
                    </a:lnTo>
                    <a:lnTo>
                      <a:pt x="478" y="185"/>
                    </a:lnTo>
                    <a:lnTo>
                      <a:pt x="482" y="184"/>
                    </a:lnTo>
                    <a:lnTo>
                      <a:pt x="485" y="184"/>
                    </a:lnTo>
                    <a:lnTo>
                      <a:pt x="486" y="184"/>
                    </a:lnTo>
                    <a:lnTo>
                      <a:pt x="486" y="184"/>
                    </a:lnTo>
                    <a:lnTo>
                      <a:pt x="494" y="186"/>
                    </a:lnTo>
                    <a:lnTo>
                      <a:pt x="502" y="188"/>
                    </a:lnTo>
                    <a:lnTo>
                      <a:pt x="506" y="188"/>
                    </a:lnTo>
                    <a:lnTo>
                      <a:pt x="511" y="186"/>
                    </a:lnTo>
                    <a:lnTo>
                      <a:pt x="513" y="184"/>
                    </a:lnTo>
                    <a:lnTo>
                      <a:pt x="513" y="181"/>
                    </a:lnTo>
                    <a:lnTo>
                      <a:pt x="513" y="181"/>
                    </a:lnTo>
                    <a:lnTo>
                      <a:pt x="513" y="176"/>
                    </a:lnTo>
                    <a:lnTo>
                      <a:pt x="509" y="174"/>
                    </a:lnTo>
                    <a:lnTo>
                      <a:pt x="505" y="172"/>
                    </a:lnTo>
                    <a:lnTo>
                      <a:pt x="499" y="171"/>
                    </a:lnTo>
                    <a:lnTo>
                      <a:pt x="488" y="169"/>
                    </a:lnTo>
                    <a:lnTo>
                      <a:pt x="482" y="171"/>
                    </a:lnTo>
                    <a:lnTo>
                      <a:pt x="479" y="172"/>
                    </a:lnTo>
                    <a:lnTo>
                      <a:pt x="479" y="172"/>
                    </a:lnTo>
                    <a:lnTo>
                      <a:pt x="469" y="175"/>
                    </a:lnTo>
                    <a:lnTo>
                      <a:pt x="458" y="178"/>
                    </a:lnTo>
                    <a:lnTo>
                      <a:pt x="448" y="181"/>
                    </a:lnTo>
                    <a:lnTo>
                      <a:pt x="447" y="182"/>
                    </a:lnTo>
                    <a:lnTo>
                      <a:pt x="448" y="185"/>
                    </a:lnTo>
                    <a:lnTo>
                      <a:pt x="448" y="185"/>
                    </a:lnTo>
                    <a:lnTo>
                      <a:pt x="452" y="186"/>
                    </a:lnTo>
                    <a:lnTo>
                      <a:pt x="458" y="186"/>
                    </a:lnTo>
                    <a:lnTo>
                      <a:pt x="462" y="185"/>
                    </a:lnTo>
                    <a:lnTo>
                      <a:pt x="468" y="186"/>
                    </a:lnTo>
                    <a:lnTo>
                      <a:pt x="468" y="186"/>
                    </a:lnTo>
                    <a:close/>
                    <a:moveTo>
                      <a:pt x="586" y="164"/>
                    </a:moveTo>
                    <a:lnTo>
                      <a:pt x="586" y="164"/>
                    </a:lnTo>
                    <a:lnTo>
                      <a:pt x="590" y="162"/>
                    </a:lnTo>
                    <a:lnTo>
                      <a:pt x="595" y="162"/>
                    </a:lnTo>
                    <a:lnTo>
                      <a:pt x="602" y="165"/>
                    </a:lnTo>
                    <a:lnTo>
                      <a:pt x="607" y="169"/>
                    </a:lnTo>
                    <a:lnTo>
                      <a:pt x="609" y="172"/>
                    </a:lnTo>
                    <a:lnTo>
                      <a:pt x="607" y="174"/>
                    </a:lnTo>
                    <a:lnTo>
                      <a:pt x="607" y="174"/>
                    </a:lnTo>
                    <a:lnTo>
                      <a:pt x="606" y="176"/>
                    </a:lnTo>
                    <a:lnTo>
                      <a:pt x="603" y="176"/>
                    </a:lnTo>
                    <a:lnTo>
                      <a:pt x="593" y="176"/>
                    </a:lnTo>
                    <a:lnTo>
                      <a:pt x="585" y="176"/>
                    </a:lnTo>
                    <a:lnTo>
                      <a:pt x="583" y="176"/>
                    </a:lnTo>
                    <a:lnTo>
                      <a:pt x="582" y="178"/>
                    </a:lnTo>
                    <a:lnTo>
                      <a:pt x="582" y="178"/>
                    </a:lnTo>
                    <a:lnTo>
                      <a:pt x="583" y="181"/>
                    </a:lnTo>
                    <a:lnTo>
                      <a:pt x="586" y="184"/>
                    </a:lnTo>
                    <a:lnTo>
                      <a:pt x="589" y="185"/>
                    </a:lnTo>
                    <a:lnTo>
                      <a:pt x="593" y="185"/>
                    </a:lnTo>
                    <a:lnTo>
                      <a:pt x="597" y="185"/>
                    </a:lnTo>
                    <a:lnTo>
                      <a:pt x="603" y="184"/>
                    </a:lnTo>
                    <a:lnTo>
                      <a:pt x="603" y="184"/>
                    </a:lnTo>
                    <a:lnTo>
                      <a:pt x="614" y="182"/>
                    </a:lnTo>
                    <a:lnTo>
                      <a:pt x="626" y="182"/>
                    </a:lnTo>
                    <a:lnTo>
                      <a:pt x="636" y="186"/>
                    </a:lnTo>
                    <a:lnTo>
                      <a:pt x="646" y="192"/>
                    </a:lnTo>
                    <a:lnTo>
                      <a:pt x="646" y="192"/>
                    </a:lnTo>
                    <a:lnTo>
                      <a:pt x="654" y="198"/>
                    </a:lnTo>
                    <a:lnTo>
                      <a:pt x="661" y="201"/>
                    </a:lnTo>
                    <a:lnTo>
                      <a:pt x="666" y="201"/>
                    </a:lnTo>
                    <a:lnTo>
                      <a:pt x="668" y="201"/>
                    </a:lnTo>
                    <a:lnTo>
                      <a:pt x="673" y="198"/>
                    </a:lnTo>
                    <a:lnTo>
                      <a:pt x="676" y="195"/>
                    </a:lnTo>
                    <a:lnTo>
                      <a:pt x="676" y="195"/>
                    </a:lnTo>
                    <a:lnTo>
                      <a:pt x="677" y="192"/>
                    </a:lnTo>
                    <a:lnTo>
                      <a:pt x="677" y="189"/>
                    </a:lnTo>
                    <a:lnTo>
                      <a:pt x="676" y="188"/>
                    </a:lnTo>
                    <a:lnTo>
                      <a:pt x="674" y="186"/>
                    </a:lnTo>
                    <a:lnTo>
                      <a:pt x="670" y="182"/>
                    </a:lnTo>
                    <a:lnTo>
                      <a:pt x="668" y="181"/>
                    </a:lnTo>
                    <a:lnTo>
                      <a:pt x="668" y="178"/>
                    </a:lnTo>
                    <a:lnTo>
                      <a:pt x="668" y="178"/>
                    </a:lnTo>
                    <a:lnTo>
                      <a:pt x="670" y="175"/>
                    </a:lnTo>
                    <a:lnTo>
                      <a:pt x="668" y="174"/>
                    </a:lnTo>
                    <a:lnTo>
                      <a:pt x="664" y="169"/>
                    </a:lnTo>
                    <a:lnTo>
                      <a:pt x="657" y="167"/>
                    </a:lnTo>
                    <a:lnTo>
                      <a:pt x="650" y="167"/>
                    </a:lnTo>
                    <a:lnTo>
                      <a:pt x="650" y="167"/>
                    </a:lnTo>
                    <a:lnTo>
                      <a:pt x="647" y="165"/>
                    </a:lnTo>
                    <a:lnTo>
                      <a:pt x="644" y="164"/>
                    </a:lnTo>
                    <a:lnTo>
                      <a:pt x="640" y="159"/>
                    </a:lnTo>
                    <a:lnTo>
                      <a:pt x="637" y="155"/>
                    </a:lnTo>
                    <a:lnTo>
                      <a:pt x="634" y="155"/>
                    </a:lnTo>
                    <a:lnTo>
                      <a:pt x="633" y="155"/>
                    </a:lnTo>
                    <a:lnTo>
                      <a:pt x="633" y="155"/>
                    </a:lnTo>
                    <a:lnTo>
                      <a:pt x="624" y="159"/>
                    </a:lnTo>
                    <a:lnTo>
                      <a:pt x="624" y="159"/>
                    </a:lnTo>
                    <a:lnTo>
                      <a:pt x="623" y="158"/>
                    </a:lnTo>
                    <a:lnTo>
                      <a:pt x="622" y="154"/>
                    </a:lnTo>
                    <a:lnTo>
                      <a:pt x="622" y="154"/>
                    </a:lnTo>
                    <a:lnTo>
                      <a:pt x="620" y="151"/>
                    </a:lnTo>
                    <a:lnTo>
                      <a:pt x="616" y="148"/>
                    </a:lnTo>
                    <a:lnTo>
                      <a:pt x="610" y="147"/>
                    </a:lnTo>
                    <a:lnTo>
                      <a:pt x="603" y="145"/>
                    </a:lnTo>
                    <a:lnTo>
                      <a:pt x="587" y="145"/>
                    </a:lnTo>
                    <a:lnTo>
                      <a:pt x="576" y="147"/>
                    </a:lnTo>
                    <a:lnTo>
                      <a:pt x="576" y="147"/>
                    </a:lnTo>
                    <a:lnTo>
                      <a:pt x="573" y="149"/>
                    </a:lnTo>
                    <a:lnTo>
                      <a:pt x="572" y="152"/>
                    </a:lnTo>
                    <a:lnTo>
                      <a:pt x="573" y="155"/>
                    </a:lnTo>
                    <a:lnTo>
                      <a:pt x="575" y="159"/>
                    </a:lnTo>
                    <a:lnTo>
                      <a:pt x="577" y="162"/>
                    </a:lnTo>
                    <a:lnTo>
                      <a:pt x="580" y="165"/>
                    </a:lnTo>
                    <a:lnTo>
                      <a:pt x="583" y="165"/>
                    </a:lnTo>
                    <a:lnTo>
                      <a:pt x="586" y="164"/>
                    </a:lnTo>
                    <a:lnTo>
                      <a:pt x="586" y="164"/>
                    </a:lnTo>
                    <a:close/>
                    <a:moveTo>
                      <a:pt x="592" y="223"/>
                    </a:moveTo>
                    <a:lnTo>
                      <a:pt x="592" y="223"/>
                    </a:lnTo>
                    <a:lnTo>
                      <a:pt x="592" y="221"/>
                    </a:lnTo>
                    <a:lnTo>
                      <a:pt x="590" y="216"/>
                    </a:lnTo>
                    <a:lnTo>
                      <a:pt x="586" y="212"/>
                    </a:lnTo>
                    <a:lnTo>
                      <a:pt x="582" y="208"/>
                    </a:lnTo>
                    <a:lnTo>
                      <a:pt x="577" y="205"/>
                    </a:lnTo>
                    <a:lnTo>
                      <a:pt x="572" y="202"/>
                    </a:lnTo>
                    <a:lnTo>
                      <a:pt x="569" y="202"/>
                    </a:lnTo>
                    <a:lnTo>
                      <a:pt x="567" y="203"/>
                    </a:lnTo>
                    <a:lnTo>
                      <a:pt x="567" y="205"/>
                    </a:lnTo>
                    <a:lnTo>
                      <a:pt x="567" y="205"/>
                    </a:lnTo>
                    <a:lnTo>
                      <a:pt x="567" y="209"/>
                    </a:lnTo>
                    <a:lnTo>
                      <a:pt x="569" y="213"/>
                    </a:lnTo>
                    <a:lnTo>
                      <a:pt x="573" y="218"/>
                    </a:lnTo>
                    <a:lnTo>
                      <a:pt x="576" y="221"/>
                    </a:lnTo>
                    <a:lnTo>
                      <a:pt x="580" y="223"/>
                    </a:lnTo>
                    <a:lnTo>
                      <a:pt x="585" y="226"/>
                    </a:lnTo>
                    <a:lnTo>
                      <a:pt x="589" y="226"/>
                    </a:lnTo>
                    <a:lnTo>
                      <a:pt x="592" y="223"/>
                    </a:lnTo>
                    <a:lnTo>
                      <a:pt x="592" y="223"/>
                    </a:lnTo>
                    <a:close/>
                    <a:moveTo>
                      <a:pt x="684" y="131"/>
                    </a:moveTo>
                    <a:lnTo>
                      <a:pt x="684" y="131"/>
                    </a:lnTo>
                    <a:lnTo>
                      <a:pt x="684" y="128"/>
                    </a:lnTo>
                    <a:lnTo>
                      <a:pt x="681" y="125"/>
                    </a:lnTo>
                    <a:lnTo>
                      <a:pt x="677" y="122"/>
                    </a:lnTo>
                    <a:lnTo>
                      <a:pt x="671" y="121"/>
                    </a:lnTo>
                    <a:lnTo>
                      <a:pt x="663" y="120"/>
                    </a:lnTo>
                    <a:lnTo>
                      <a:pt x="661" y="121"/>
                    </a:lnTo>
                    <a:lnTo>
                      <a:pt x="663" y="122"/>
                    </a:lnTo>
                    <a:lnTo>
                      <a:pt x="663" y="122"/>
                    </a:lnTo>
                    <a:lnTo>
                      <a:pt x="667" y="127"/>
                    </a:lnTo>
                    <a:lnTo>
                      <a:pt x="673" y="132"/>
                    </a:lnTo>
                    <a:lnTo>
                      <a:pt x="676" y="134"/>
                    </a:lnTo>
                    <a:lnTo>
                      <a:pt x="680" y="134"/>
                    </a:lnTo>
                    <a:lnTo>
                      <a:pt x="681" y="134"/>
                    </a:lnTo>
                    <a:lnTo>
                      <a:pt x="684" y="131"/>
                    </a:lnTo>
                    <a:lnTo>
                      <a:pt x="684" y="131"/>
                    </a:lnTo>
                    <a:close/>
                    <a:moveTo>
                      <a:pt x="603" y="292"/>
                    </a:moveTo>
                    <a:lnTo>
                      <a:pt x="603" y="292"/>
                    </a:lnTo>
                    <a:lnTo>
                      <a:pt x="604" y="290"/>
                    </a:lnTo>
                    <a:lnTo>
                      <a:pt x="604" y="287"/>
                    </a:lnTo>
                    <a:lnTo>
                      <a:pt x="602" y="285"/>
                    </a:lnTo>
                    <a:lnTo>
                      <a:pt x="600" y="283"/>
                    </a:lnTo>
                    <a:lnTo>
                      <a:pt x="596" y="282"/>
                    </a:lnTo>
                    <a:lnTo>
                      <a:pt x="593" y="280"/>
                    </a:lnTo>
                    <a:lnTo>
                      <a:pt x="590" y="282"/>
                    </a:lnTo>
                    <a:lnTo>
                      <a:pt x="589" y="285"/>
                    </a:lnTo>
                    <a:lnTo>
                      <a:pt x="589" y="285"/>
                    </a:lnTo>
                    <a:lnTo>
                      <a:pt x="587" y="287"/>
                    </a:lnTo>
                    <a:lnTo>
                      <a:pt x="589" y="290"/>
                    </a:lnTo>
                    <a:lnTo>
                      <a:pt x="590" y="293"/>
                    </a:lnTo>
                    <a:lnTo>
                      <a:pt x="593" y="295"/>
                    </a:lnTo>
                    <a:lnTo>
                      <a:pt x="599" y="295"/>
                    </a:lnTo>
                    <a:lnTo>
                      <a:pt x="602" y="295"/>
                    </a:lnTo>
                    <a:lnTo>
                      <a:pt x="603" y="292"/>
                    </a:lnTo>
                    <a:lnTo>
                      <a:pt x="603" y="292"/>
                    </a:lnTo>
                    <a:close/>
                    <a:moveTo>
                      <a:pt x="684" y="242"/>
                    </a:moveTo>
                    <a:lnTo>
                      <a:pt x="684" y="242"/>
                    </a:lnTo>
                    <a:lnTo>
                      <a:pt x="683" y="245"/>
                    </a:lnTo>
                    <a:lnTo>
                      <a:pt x="681" y="245"/>
                    </a:lnTo>
                    <a:lnTo>
                      <a:pt x="674" y="243"/>
                    </a:lnTo>
                    <a:lnTo>
                      <a:pt x="654" y="236"/>
                    </a:lnTo>
                    <a:lnTo>
                      <a:pt x="654" y="236"/>
                    </a:lnTo>
                    <a:lnTo>
                      <a:pt x="650" y="235"/>
                    </a:lnTo>
                    <a:lnTo>
                      <a:pt x="649" y="236"/>
                    </a:lnTo>
                    <a:lnTo>
                      <a:pt x="647" y="238"/>
                    </a:lnTo>
                    <a:lnTo>
                      <a:pt x="649" y="240"/>
                    </a:lnTo>
                    <a:lnTo>
                      <a:pt x="653" y="248"/>
                    </a:lnTo>
                    <a:lnTo>
                      <a:pt x="659" y="255"/>
                    </a:lnTo>
                    <a:lnTo>
                      <a:pt x="659" y="255"/>
                    </a:lnTo>
                    <a:lnTo>
                      <a:pt x="661" y="258"/>
                    </a:lnTo>
                    <a:lnTo>
                      <a:pt x="663" y="259"/>
                    </a:lnTo>
                    <a:lnTo>
                      <a:pt x="661" y="259"/>
                    </a:lnTo>
                    <a:lnTo>
                      <a:pt x="659" y="259"/>
                    </a:lnTo>
                    <a:lnTo>
                      <a:pt x="650" y="256"/>
                    </a:lnTo>
                    <a:lnTo>
                      <a:pt x="640" y="249"/>
                    </a:lnTo>
                    <a:lnTo>
                      <a:pt x="640" y="249"/>
                    </a:lnTo>
                    <a:lnTo>
                      <a:pt x="636" y="248"/>
                    </a:lnTo>
                    <a:lnTo>
                      <a:pt x="633" y="246"/>
                    </a:lnTo>
                    <a:lnTo>
                      <a:pt x="632" y="248"/>
                    </a:lnTo>
                    <a:lnTo>
                      <a:pt x="630" y="250"/>
                    </a:lnTo>
                    <a:lnTo>
                      <a:pt x="632" y="256"/>
                    </a:lnTo>
                    <a:lnTo>
                      <a:pt x="633" y="259"/>
                    </a:lnTo>
                    <a:lnTo>
                      <a:pt x="634" y="260"/>
                    </a:lnTo>
                    <a:lnTo>
                      <a:pt x="634" y="260"/>
                    </a:lnTo>
                    <a:lnTo>
                      <a:pt x="637" y="263"/>
                    </a:lnTo>
                    <a:lnTo>
                      <a:pt x="637" y="265"/>
                    </a:lnTo>
                    <a:lnTo>
                      <a:pt x="637" y="266"/>
                    </a:lnTo>
                    <a:lnTo>
                      <a:pt x="636" y="268"/>
                    </a:lnTo>
                    <a:lnTo>
                      <a:pt x="633" y="268"/>
                    </a:lnTo>
                    <a:lnTo>
                      <a:pt x="632" y="268"/>
                    </a:lnTo>
                    <a:lnTo>
                      <a:pt x="629" y="265"/>
                    </a:lnTo>
                    <a:lnTo>
                      <a:pt x="624" y="262"/>
                    </a:lnTo>
                    <a:lnTo>
                      <a:pt x="624" y="262"/>
                    </a:lnTo>
                    <a:lnTo>
                      <a:pt x="613" y="246"/>
                    </a:lnTo>
                    <a:lnTo>
                      <a:pt x="607" y="240"/>
                    </a:lnTo>
                    <a:lnTo>
                      <a:pt x="603" y="238"/>
                    </a:lnTo>
                    <a:lnTo>
                      <a:pt x="599" y="238"/>
                    </a:lnTo>
                    <a:lnTo>
                      <a:pt x="599" y="238"/>
                    </a:lnTo>
                    <a:lnTo>
                      <a:pt x="595" y="238"/>
                    </a:lnTo>
                    <a:lnTo>
                      <a:pt x="592" y="239"/>
                    </a:lnTo>
                    <a:lnTo>
                      <a:pt x="590" y="242"/>
                    </a:lnTo>
                    <a:lnTo>
                      <a:pt x="590" y="245"/>
                    </a:lnTo>
                    <a:lnTo>
                      <a:pt x="593" y="252"/>
                    </a:lnTo>
                    <a:lnTo>
                      <a:pt x="596" y="258"/>
                    </a:lnTo>
                    <a:lnTo>
                      <a:pt x="596" y="258"/>
                    </a:lnTo>
                    <a:lnTo>
                      <a:pt x="602" y="263"/>
                    </a:lnTo>
                    <a:lnTo>
                      <a:pt x="607" y="268"/>
                    </a:lnTo>
                    <a:lnTo>
                      <a:pt x="622" y="275"/>
                    </a:lnTo>
                    <a:lnTo>
                      <a:pt x="622" y="275"/>
                    </a:lnTo>
                    <a:lnTo>
                      <a:pt x="627" y="277"/>
                    </a:lnTo>
                    <a:lnTo>
                      <a:pt x="632" y="277"/>
                    </a:lnTo>
                    <a:lnTo>
                      <a:pt x="643" y="276"/>
                    </a:lnTo>
                    <a:lnTo>
                      <a:pt x="653" y="275"/>
                    </a:lnTo>
                    <a:lnTo>
                      <a:pt x="660" y="275"/>
                    </a:lnTo>
                    <a:lnTo>
                      <a:pt x="660" y="275"/>
                    </a:lnTo>
                    <a:lnTo>
                      <a:pt x="663" y="276"/>
                    </a:lnTo>
                    <a:lnTo>
                      <a:pt x="663" y="277"/>
                    </a:lnTo>
                    <a:lnTo>
                      <a:pt x="660" y="283"/>
                    </a:lnTo>
                    <a:lnTo>
                      <a:pt x="656" y="289"/>
                    </a:lnTo>
                    <a:lnTo>
                      <a:pt x="656" y="292"/>
                    </a:lnTo>
                    <a:lnTo>
                      <a:pt x="657" y="295"/>
                    </a:lnTo>
                    <a:lnTo>
                      <a:pt x="657" y="295"/>
                    </a:lnTo>
                    <a:lnTo>
                      <a:pt x="660" y="296"/>
                    </a:lnTo>
                    <a:lnTo>
                      <a:pt x="663" y="297"/>
                    </a:lnTo>
                    <a:lnTo>
                      <a:pt x="671" y="297"/>
                    </a:lnTo>
                    <a:lnTo>
                      <a:pt x="690" y="296"/>
                    </a:lnTo>
                    <a:lnTo>
                      <a:pt x="690" y="296"/>
                    </a:lnTo>
                    <a:lnTo>
                      <a:pt x="694" y="296"/>
                    </a:lnTo>
                    <a:lnTo>
                      <a:pt x="697" y="295"/>
                    </a:lnTo>
                    <a:lnTo>
                      <a:pt x="698" y="292"/>
                    </a:lnTo>
                    <a:lnTo>
                      <a:pt x="700" y="287"/>
                    </a:lnTo>
                    <a:lnTo>
                      <a:pt x="704" y="283"/>
                    </a:lnTo>
                    <a:lnTo>
                      <a:pt x="704" y="283"/>
                    </a:lnTo>
                    <a:lnTo>
                      <a:pt x="705" y="282"/>
                    </a:lnTo>
                    <a:lnTo>
                      <a:pt x="705" y="280"/>
                    </a:lnTo>
                    <a:lnTo>
                      <a:pt x="704" y="277"/>
                    </a:lnTo>
                    <a:lnTo>
                      <a:pt x="701" y="273"/>
                    </a:lnTo>
                    <a:lnTo>
                      <a:pt x="701" y="270"/>
                    </a:lnTo>
                    <a:lnTo>
                      <a:pt x="703" y="266"/>
                    </a:lnTo>
                    <a:lnTo>
                      <a:pt x="703" y="266"/>
                    </a:lnTo>
                    <a:lnTo>
                      <a:pt x="703" y="262"/>
                    </a:lnTo>
                    <a:lnTo>
                      <a:pt x="703" y="256"/>
                    </a:lnTo>
                    <a:lnTo>
                      <a:pt x="700" y="252"/>
                    </a:lnTo>
                    <a:lnTo>
                      <a:pt x="696" y="248"/>
                    </a:lnTo>
                    <a:lnTo>
                      <a:pt x="691" y="243"/>
                    </a:lnTo>
                    <a:lnTo>
                      <a:pt x="688" y="242"/>
                    </a:lnTo>
                    <a:lnTo>
                      <a:pt x="686" y="240"/>
                    </a:lnTo>
                    <a:lnTo>
                      <a:pt x="684" y="242"/>
                    </a:lnTo>
                    <a:lnTo>
                      <a:pt x="684" y="242"/>
                    </a:lnTo>
                    <a:close/>
                    <a:moveTo>
                      <a:pt x="714" y="201"/>
                    </a:moveTo>
                    <a:lnTo>
                      <a:pt x="714" y="201"/>
                    </a:lnTo>
                    <a:lnTo>
                      <a:pt x="728" y="199"/>
                    </a:lnTo>
                    <a:lnTo>
                      <a:pt x="742" y="195"/>
                    </a:lnTo>
                    <a:lnTo>
                      <a:pt x="742" y="195"/>
                    </a:lnTo>
                    <a:lnTo>
                      <a:pt x="745" y="194"/>
                    </a:lnTo>
                    <a:lnTo>
                      <a:pt x="744" y="191"/>
                    </a:lnTo>
                    <a:lnTo>
                      <a:pt x="742" y="188"/>
                    </a:lnTo>
                    <a:lnTo>
                      <a:pt x="742" y="186"/>
                    </a:lnTo>
                    <a:lnTo>
                      <a:pt x="744" y="184"/>
                    </a:lnTo>
                    <a:lnTo>
                      <a:pt x="744" y="184"/>
                    </a:lnTo>
                    <a:lnTo>
                      <a:pt x="745" y="181"/>
                    </a:lnTo>
                    <a:lnTo>
                      <a:pt x="744" y="178"/>
                    </a:lnTo>
                    <a:lnTo>
                      <a:pt x="741" y="176"/>
                    </a:lnTo>
                    <a:lnTo>
                      <a:pt x="738" y="176"/>
                    </a:lnTo>
                    <a:lnTo>
                      <a:pt x="731" y="175"/>
                    </a:lnTo>
                    <a:lnTo>
                      <a:pt x="727" y="176"/>
                    </a:lnTo>
                    <a:lnTo>
                      <a:pt x="727" y="176"/>
                    </a:lnTo>
                    <a:lnTo>
                      <a:pt x="725" y="176"/>
                    </a:lnTo>
                    <a:lnTo>
                      <a:pt x="721" y="175"/>
                    </a:lnTo>
                    <a:lnTo>
                      <a:pt x="711" y="171"/>
                    </a:lnTo>
                    <a:lnTo>
                      <a:pt x="700" y="165"/>
                    </a:lnTo>
                    <a:lnTo>
                      <a:pt x="696" y="165"/>
                    </a:lnTo>
                    <a:lnTo>
                      <a:pt x="693" y="167"/>
                    </a:lnTo>
                    <a:lnTo>
                      <a:pt x="693" y="167"/>
                    </a:lnTo>
                    <a:lnTo>
                      <a:pt x="693" y="169"/>
                    </a:lnTo>
                    <a:lnTo>
                      <a:pt x="693" y="175"/>
                    </a:lnTo>
                    <a:lnTo>
                      <a:pt x="698" y="186"/>
                    </a:lnTo>
                    <a:lnTo>
                      <a:pt x="701" y="192"/>
                    </a:lnTo>
                    <a:lnTo>
                      <a:pt x="705" y="196"/>
                    </a:lnTo>
                    <a:lnTo>
                      <a:pt x="710" y="199"/>
                    </a:lnTo>
                    <a:lnTo>
                      <a:pt x="714" y="201"/>
                    </a:lnTo>
                    <a:lnTo>
                      <a:pt x="714" y="201"/>
                    </a:lnTo>
                    <a:close/>
                    <a:moveTo>
                      <a:pt x="771" y="203"/>
                    </a:moveTo>
                    <a:lnTo>
                      <a:pt x="771" y="203"/>
                    </a:lnTo>
                    <a:lnTo>
                      <a:pt x="768" y="203"/>
                    </a:lnTo>
                    <a:lnTo>
                      <a:pt x="762" y="202"/>
                    </a:lnTo>
                    <a:lnTo>
                      <a:pt x="744" y="205"/>
                    </a:lnTo>
                    <a:lnTo>
                      <a:pt x="728" y="208"/>
                    </a:lnTo>
                    <a:lnTo>
                      <a:pt x="724" y="211"/>
                    </a:lnTo>
                    <a:lnTo>
                      <a:pt x="724" y="212"/>
                    </a:lnTo>
                    <a:lnTo>
                      <a:pt x="724" y="212"/>
                    </a:lnTo>
                    <a:lnTo>
                      <a:pt x="724" y="212"/>
                    </a:lnTo>
                    <a:lnTo>
                      <a:pt x="731" y="215"/>
                    </a:lnTo>
                    <a:lnTo>
                      <a:pt x="738" y="216"/>
                    </a:lnTo>
                    <a:lnTo>
                      <a:pt x="745" y="216"/>
                    </a:lnTo>
                    <a:lnTo>
                      <a:pt x="754" y="213"/>
                    </a:lnTo>
                    <a:lnTo>
                      <a:pt x="767" y="209"/>
                    </a:lnTo>
                    <a:lnTo>
                      <a:pt x="771" y="206"/>
                    </a:lnTo>
                    <a:lnTo>
                      <a:pt x="771" y="203"/>
                    </a:lnTo>
                    <a:lnTo>
                      <a:pt x="771" y="203"/>
                    </a:lnTo>
                    <a:close/>
                    <a:moveTo>
                      <a:pt x="764" y="307"/>
                    </a:moveTo>
                    <a:lnTo>
                      <a:pt x="764" y="307"/>
                    </a:lnTo>
                    <a:lnTo>
                      <a:pt x="768" y="307"/>
                    </a:lnTo>
                    <a:lnTo>
                      <a:pt x="769" y="305"/>
                    </a:lnTo>
                    <a:lnTo>
                      <a:pt x="771" y="302"/>
                    </a:lnTo>
                    <a:lnTo>
                      <a:pt x="769" y="299"/>
                    </a:lnTo>
                    <a:lnTo>
                      <a:pt x="768" y="295"/>
                    </a:lnTo>
                    <a:lnTo>
                      <a:pt x="765" y="289"/>
                    </a:lnTo>
                    <a:lnTo>
                      <a:pt x="755" y="280"/>
                    </a:lnTo>
                    <a:lnTo>
                      <a:pt x="755" y="280"/>
                    </a:lnTo>
                    <a:lnTo>
                      <a:pt x="750" y="279"/>
                    </a:lnTo>
                    <a:lnTo>
                      <a:pt x="742" y="279"/>
                    </a:lnTo>
                    <a:lnTo>
                      <a:pt x="735" y="280"/>
                    </a:lnTo>
                    <a:lnTo>
                      <a:pt x="728" y="283"/>
                    </a:lnTo>
                    <a:lnTo>
                      <a:pt x="721" y="287"/>
                    </a:lnTo>
                    <a:lnTo>
                      <a:pt x="717" y="290"/>
                    </a:lnTo>
                    <a:lnTo>
                      <a:pt x="715" y="295"/>
                    </a:lnTo>
                    <a:lnTo>
                      <a:pt x="714" y="296"/>
                    </a:lnTo>
                    <a:lnTo>
                      <a:pt x="715" y="296"/>
                    </a:lnTo>
                    <a:lnTo>
                      <a:pt x="715" y="296"/>
                    </a:lnTo>
                    <a:lnTo>
                      <a:pt x="724" y="300"/>
                    </a:lnTo>
                    <a:lnTo>
                      <a:pt x="737" y="305"/>
                    </a:lnTo>
                    <a:lnTo>
                      <a:pt x="751" y="307"/>
                    </a:lnTo>
                    <a:lnTo>
                      <a:pt x="764" y="307"/>
                    </a:lnTo>
                    <a:lnTo>
                      <a:pt x="764" y="307"/>
                    </a:lnTo>
                    <a:close/>
                    <a:moveTo>
                      <a:pt x="673" y="407"/>
                    </a:moveTo>
                    <a:lnTo>
                      <a:pt x="673" y="407"/>
                    </a:lnTo>
                    <a:lnTo>
                      <a:pt x="677" y="410"/>
                    </a:lnTo>
                    <a:lnTo>
                      <a:pt x="681" y="411"/>
                    </a:lnTo>
                    <a:lnTo>
                      <a:pt x="684" y="410"/>
                    </a:lnTo>
                    <a:lnTo>
                      <a:pt x="686" y="407"/>
                    </a:lnTo>
                    <a:lnTo>
                      <a:pt x="691" y="403"/>
                    </a:lnTo>
                    <a:lnTo>
                      <a:pt x="696" y="400"/>
                    </a:lnTo>
                    <a:lnTo>
                      <a:pt x="701" y="400"/>
                    </a:lnTo>
                    <a:lnTo>
                      <a:pt x="701" y="400"/>
                    </a:lnTo>
                    <a:lnTo>
                      <a:pt x="707" y="398"/>
                    </a:lnTo>
                    <a:lnTo>
                      <a:pt x="711" y="396"/>
                    </a:lnTo>
                    <a:lnTo>
                      <a:pt x="715" y="390"/>
                    </a:lnTo>
                    <a:lnTo>
                      <a:pt x="717" y="384"/>
                    </a:lnTo>
                    <a:lnTo>
                      <a:pt x="720" y="371"/>
                    </a:lnTo>
                    <a:lnTo>
                      <a:pt x="723" y="360"/>
                    </a:lnTo>
                    <a:lnTo>
                      <a:pt x="723" y="360"/>
                    </a:lnTo>
                    <a:lnTo>
                      <a:pt x="723" y="357"/>
                    </a:lnTo>
                    <a:lnTo>
                      <a:pt x="721" y="354"/>
                    </a:lnTo>
                    <a:lnTo>
                      <a:pt x="720" y="353"/>
                    </a:lnTo>
                    <a:lnTo>
                      <a:pt x="717" y="353"/>
                    </a:lnTo>
                    <a:lnTo>
                      <a:pt x="714" y="353"/>
                    </a:lnTo>
                    <a:lnTo>
                      <a:pt x="713" y="354"/>
                    </a:lnTo>
                    <a:lnTo>
                      <a:pt x="711" y="356"/>
                    </a:lnTo>
                    <a:lnTo>
                      <a:pt x="713" y="359"/>
                    </a:lnTo>
                    <a:lnTo>
                      <a:pt x="713" y="359"/>
                    </a:lnTo>
                    <a:lnTo>
                      <a:pt x="714" y="364"/>
                    </a:lnTo>
                    <a:lnTo>
                      <a:pt x="714" y="369"/>
                    </a:lnTo>
                    <a:lnTo>
                      <a:pt x="713" y="369"/>
                    </a:lnTo>
                    <a:lnTo>
                      <a:pt x="711" y="369"/>
                    </a:lnTo>
                    <a:lnTo>
                      <a:pt x="710" y="364"/>
                    </a:lnTo>
                    <a:lnTo>
                      <a:pt x="710" y="364"/>
                    </a:lnTo>
                    <a:lnTo>
                      <a:pt x="710" y="363"/>
                    </a:lnTo>
                    <a:lnTo>
                      <a:pt x="707" y="361"/>
                    </a:lnTo>
                    <a:lnTo>
                      <a:pt x="701" y="360"/>
                    </a:lnTo>
                    <a:lnTo>
                      <a:pt x="696" y="360"/>
                    </a:lnTo>
                    <a:lnTo>
                      <a:pt x="693" y="359"/>
                    </a:lnTo>
                    <a:lnTo>
                      <a:pt x="690" y="357"/>
                    </a:lnTo>
                    <a:lnTo>
                      <a:pt x="690" y="357"/>
                    </a:lnTo>
                    <a:lnTo>
                      <a:pt x="690" y="354"/>
                    </a:lnTo>
                    <a:lnTo>
                      <a:pt x="691" y="353"/>
                    </a:lnTo>
                    <a:lnTo>
                      <a:pt x="697" y="349"/>
                    </a:lnTo>
                    <a:lnTo>
                      <a:pt x="705" y="346"/>
                    </a:lnTo>
                    <a:lnTo>
                      <a:pt x="708" y="343"/>
                    </a:lnTo>
                    <a:lnTo>
                      <a:pt x="711" y="340"/>
                    </a:lnTo>
                    <a:lnTo>
                      <a:pt x="711" y="340"/>
                    </a:lnTo>
                    <a:lnTo>
                      <a:pt x="711" y="337"/>
                    </a:lnTo>
                    <a:lnTo>
                      <a:pt x="711" y="334"/>
                    </a:lnTo>
                    <a:lnTo>
                      <a:pt x="705" y="332"/>
                    </a:lnTo>
                    <a:lnTo>
                      <a:pt x="700" y="329"/>
                    </a:lnTo>
                    <a:lnTo>
                      <a:pt x="698" y="327"/>
                    </a:lnTo>
                    <a:lnTo>
                      <a:pt x="700" y="324"/>
                    </a:lnTo>
                    <a:lnTo>
                      <a:pt x="700" y="324"/>
                    </a:lnTo>
                    <a:lnTo>
                      <a:pt x="700" y="324"/>
                    </a:lnTo>
                    <a:lnTo>
                      <a:pt x="700" y="323"/>
                    </a:lnTo>
                    <a:lnTo>
                      <a:pt x="697" y="322"/>
                    </a:lnTo>
                    <a:lnTo>
                      <a:pt x="687" y="323"/>
                    </a:lnTo>
                    <a:lnTo>
                      <a:pt x="678" y="326"/>
                    </a:lnTo>
                    <a:lnTo>
                      <a:pt x="677" y="329"/>
                    </a:lnTo>
                    <a:lnTo>
                      <a:pt x="678" y="330"/>
                    </a:lnTo>
                    <a:lnTo>
                      <a:pt x="678" y="330"/>
                    </a:lnTo>
                    <a:lnTo>
                      <a:pt x="683" y="332"/>
                    </a:lnTo>
                    <a:lnTo>
                      <a:pt x="683" y="333"/>
                    </a:lnTo>
                    <a:lnTo>
                      <a:pt x="683" y="334"/>
                    </a:lnTo>
                    <a:lnTo>
                      <a:pt x="683" y="336"/>
                    </a:lnTo>
                    <a:lnTo>
                      <a:pt x="677" y="336"/>
                    </a:lnTo>
                    <a:lnTo>
                      <a:pt x="673" y="334"/>
                    </a:lnTo>
                    <a:lnTo>
                      <a:pt x="670" y="333"/>
                    </a:lnTo>
                    <a:lnTo>
                      <a:pt x="670" y="333"/>
                    </a:lnTo>
                    <a:lnTo>
                      <a:pt x="666" y="332"/>
                    </a:lnTo>
                    <a:lnTo>
                      <a:pt x="660" y="330"/>
                    </a:lnTo>
                    <a:lnTo>
                      <a:pt x="654" y="332"/>
                    </a:lnTo>
                    <a:lnTo>
                      <a:pt x="649" y="333"/>
                    </a:lnTo>
                    <a:lnTo>
                      <a:pt x="644" y="336"/>
                    </a:lnTo>
                    <a:lnTo>
                      <a:pt x="641" y="339"/>
                    </a:lnTo>
                    <a:lnTo>
                      <a:pt x="640" y="343"/>
                    </a:lnTo>
                    <a:lnTo>
                      <a:pt x="641" y="346"/>
                    </a:lnTo>
                    <a:lnTo>
                      <a:pt x="641" y="346"/>
                    </a:lnTo>
                    <a:lnTo>
                      <a:pt x="646" y="347"/>
                    </a:lnTo>
                    <a:lnTo>
                      <a:pt x="650" y="349"/>
                    </a:lnTo>
                    <a:lnTo>
                      <a:pt x="659" y="349"/>
                    </a:lnTo>
                    <a:lnTo>
                      <a:pt x="663" y="349"/>
                    </a:lnTo>
                    <a:lnTo>
                      <a:pt x="664" y="350"/>
                    </a:lnTo>
                    <a:lnTo>
                      <a:pt x="663" y="354"/>
                    </a:lnTo>
                    <a:lnTo>
                      <a:pt x="660" y="360"/>
                    </a:lnTo>
                    <a:lnTo>
                      <a:pt x="660" y="360"/>
                    </a:lnTo>
                    <a:lnTo>
                      <a:pt x="656" y="364"/>
                    </a:lnTo>
                    <a:lnTo>
                      <a:pt x="651" y="367"/>
                    </a:lnTo>
                    <a:lnTo>
                      <a:pt x="647" y="367"/>
                    </a:lnTo>
                    <a:lnTo>
                      <a:pt x="643" y="364"/>
                    </a:lnTo>
                    <a:lnTo>
                      <a:pt x="636" y="359"/>
                    </a:lnTo>
                    <a:lnTo>
                      <a:pt x="633" y="357"/>
                    </a:lnTo>
                    <a:lnTo>
                      <a:pt x="627" y="357"/>
                    </a:lnTo>
                    <a:lnTo>
                      <a:pt x="627" y="357"/>
                    </a:lnTo>
                    <a:lnTo>
                      <a:pt x="624" y="359"/>
                    </a:lnTo>
                    <a:lnTo>
                      <a:pt x="622" y="361"/>
                    </a:lnTo>
                    <a:lnTo>
                      <a:pt x="622" y="364"/>
                    </a:lnTo>
                    <a:lnTo>
                      <a:pt x="622" y="367"/>
                    </a:lnTo>
                    <a:lnTo>
                      <a:pt x="624" y="371"/>
                    </a:lnTo>
                    <a:lnTo>
                      <a:pt x="629" y="374"/>
                    </a:lnTo>
                    <a:lnTo>
                      <a:pt x="633" y="378"/>
                    </a:lnTo>
                    <a:lnTo>
                      <a:pt x="640" y="380"/>
                    </a:lnTo>
                    <a:lnTo>
                      <a:pt x="640" y="380"/>
                    </a:lnTo>
                    <a:lnTo>
                      <a:pt x="646" y="383"/>
                    </a:lnTo>
                    <a:lnTo>
                      <a:pt x="651" y="386"/>
                    </a:lnTo>
                    <a:lnTo>
                      <a:pt x="657" y="393"/>
                    </a:lnTo>
                    <a:lnTo>
                      <a:pt x="664" y="400"/>
                    </a:lnTo>
                    <a:lnTo>
                      <a:pt x="667" y="404"/>
                    </a:lnTo>
                    <a:lnTo>
                      <a:pt x="673" y="407"/>
                    </a:lnTo>
                    <a:lnTo>
                      <a:pt x="673" y="407"/>
                    </a:lnTo>
                    <a:close/>
                    <a:moveTo>
                      <a:pt x="788" y="293"/>
                    </a:moveTo>
                    <a:lnTo>
                      <a:pt x="788" y="293"/>
                    </a:lnTo>
                    <a:lnTo>
                      <a:pt x="791" y="297"/>
                    </a:lnTo>
                    <a:lnTo>
                      <a:pt x="792" y="300"/>
                    </a:lnTo>
                    <a:lnTo>
                      <a:pt x="795" y="302"/>
                    </a:lnTo>
                    <a:lnTo>
                      <a:pt x="797" y="302"/>
                    </a:lnTo>
                    <a:lnTo>
                      <a:pt x="801" y="302"/>
                    </a:lnTo>
                    <a:lnTo>
                      <a:pt x="804" y="302"/>
                    </a:lnTo>
                    <a:lnTo>
                      <a:pt x="806" y="303"/>
                    </a:lnTo>
                    <a:lnTo>
                      <a:pt x="806" y="303"/>
                    </a:lnTo>
                    <a:lnTo>
                      <a:pt x="814" y="307"/>
                    </a:lnTo>
                    <a:lnTo>
                      <a:pt x="821" y="310"/>
                    </a:lnTo>
                    <a:lnTo>
                      <a:pt x="828" y="310"/>
                    </a:lnTo>
                    <a:lnTo>
                      <a:pt x="831" y="309"/>
                    </a:lnTo>
                    <a:lnTo>
                      <a:pt x="834" y="307"/>
                    </a:lnTo>
                    <a:lnTo>
                      <a:pt x="834" y="307"/>
                    </a:lnTo>
                    <a:lnTo>
                      <a:pt x="841" y="300"/>
                    </a:lnTo>
                    <a:lnTo>
                      <a:pt x="843" y="300"/>
                    </a:lnTo>
                    <a:lnTo>
                      <a:pt x="845" y="302"/>
                    </a:lnTo>
                    <a:lnTo>
                      <a:pt x="845" y="302"/>
                    </a:lnTo>
                    <a:lnTo>
                      <a:pt x="846" y="305"/>
                    </a:lnTo>
                    <a:lnTo>
                      <a:pt x="849" y="307"/>
                    </a:lnTo>
                    <a:lnTo>
                      <a:pt x="861" y="310"/>
                    </a:lnTo>
                    <a:lnTo>
                      <a:pt x="876" y="312"/>
                    </a:lnTo>
                    <a:lnTo>
                      <a:pt x="898" y="312"/>
                    </a:lnTo>
                    <a:lnTo>
                      <a:pt x="898" y="312"/>
                    </a:lnTo>
                    <a:lnTo>
                      <a:pt x="909" y="312"/>
                    </a:lnTo>
                    <a:lnTo>
                      <a:pt x="916" y="310"/>
                    </a:lnTo>
                    <a:lnTo>
                      <a:pt x="922" y="309"/>
                    </a:lnTo>
                    <a:lnTo>
                      <a:pt x="925" y="306"/>
                    </a:lnTo>
                    <a:lnTo>
                      <a:pt x="929" y="303"/>
                    </a:lnTo>
                    <a:lnTo>
                      <a:pt x="930" y="303"/>
                    </a:lnTo>
                    <a:lnTo>
                      <a:pt x="933" y="303"/>
                    </a:lnTo>
                    <a:lnTo>
                      <a:pt x="933" y="303"/>
                    </a:lnTo>
                    <a:lnTo>
                      <a:pt x="943" y="307"/>
                    </a:lnTo>
                    <a:lnTo>
                      <a:pt x="954" y="309"/>
                    </a:lnTo>
                    <a:lnTo>
                      <a:pt x="967" y="309"/>
                    </a:lnTo>
                    <a:lnTo>
                      <a:pt x="976" y="307"/>
                    </a:lnTo>
                    <a:lnTo>
                      <a:pt x="976" y="307"/>
                    </a:lnTo>
                    <a:lnTo>
                      <a:pt x="980" y="306"/>
                    </a:lnTo>
                    <a:lnTo>
                      <a:pt x="983" y="303"/>
                    </a:lnTo>
                    <a:lnTo>
                      <a:pt x="987" y="296"/>
                    </a:lnTo>
                    <a:lnTo>
                      <a:pt x="990" y="289"/>
                    </a:lnTo>
                    <a:lnTo>
                      <a:pt x="990" y="282"/>
                    </a:lnTo>
                    <a:lnTo>
                      <a:pt x="990" y="282"/>
                    </a:lnTo>
                    <a:lnTo>
                      <a:pt x="990" y="280"/>
                    </a:lnTo>
                    <a:lnTo>
                      <a:pt x="987" y="279"/>
                    </a:lnTo>
                    <a:lnTo>
                      <a:pt x="979" y="276"/>
                    </a:lnTo>
                    <a:lnTo>
                      <a:pt x="966" y="275"/>
                    </a:lnTo>
                    <a:lnTo>
                      <a:pt x="950" y="273"/>
                    </a:lnTo>
                    <a:lnTo>
                      <a:pt x="935" y="272"/>
                    </a:lnTo>
                    <a:lnTo>
                      <a:pt x="920" y="272"/>
                    </a:lnTo>
                    <a:lnTo>
                      <a:pt x="907" y="273"/>
                    </a:lnTo>
                    <a:lnTo>
                      <a:pt x="900" y="275"/>
                    </a:lnTo>
                    <a:lnTo>
                      <a:pt x="900" y="275"/>
                    </a:lnTo>
                    <a:lnTo>
                      <a:pt x="895" y="277"/>
                    </a:lnTo>
                    <a:lnTo>
                      <a:pt x="889" y="277"/>
                    </a:lnTo>
                    <a:lnTo>
                      <a:pt x="876" y="277"/>
                    </a:lnTo>
                    <a:lnTo>
                      <a:pt x="865" y="276"/>
                    </a:lnTo>
                    <a:lnTo>
                      <a:pt x="859" y="276"/>
                    </a:lnTo>
                    <a:lnTo>
                      <a:pt x="855" y="277"/>
                    </a:lnTo>
                    <a:lnTo>
                      <a:pt x="855" y="277"/>
                    </a:lnTo>
                    <a:lnTo>
                      <a:pt x="851" y="279"/>
                    </a:lnTo>
                    <a:lnTo>
                      <a:pt x="849" y="279"/>
                    </a:lnTo>
                    <a:lnTo>
                      <a:pt x="845" y="276"/>
                    </a:lnTo>
                    <a:lnTo>
                      <a:pt x="839" y="272"/>
                    </a:lnTo>
                    <a:lnTo>
                      <a:pt x="835" y="270"/>
                    </a:lnTo>
                    <a:lnTo>
                      <a:pt x="828" y="269"/>
                    </a:lnTo>
                    <a:lnTo>
                      <a:pt x="828" y="269"/>
                    </a:lnTo>
                    <a:lnTo>
                      <a:pt x="824" y="269"/>
                    </a:lnTo>
                    <a:lnTo>
                      <a:pt x="821" y="268"/>
                    </a:lnTo>
                    <a:lnTo>
                      <a:pt x="821" y="266"/>
                    </a:lnTo>
                    <a:lnTo>
                      <a:pt x="822" y="263"/>
                    </a:lnTo>
                    <a:lnTo>
                      <a:pt x="834" y="255"/>
                    </a:lnTo>
                    <a:lnTo>
                      <a:pt x="834" y="255"/>
                    </a:lnTo>
                    <a:lnTo>
                      <a:pt x="834" y="253"/>
                    </a:lnTo>
                    <a:lnTo>
                      <a:pt x="831" y="250"/>
                    </a:lnTo>
                    <a:lnTo>
                      <a:pt x="818" y="246"/>
                    </a:lnTo>
                    <a:lnTo>
                      <a:pt x="804" y="242"/>
                    </a:lnTo>
                    <a:lnTo>
                      <a:pt x="797" y="242"/>
                    </a:lnTo>
                    <a:lnTo>
                      <a:pt x="791" y="242"/>
                    </a:lnTo>
                    <a:lnTo>
                      <a:pt x="791" y="242"/>
                    </a:lnTo>
                    <a:lnTo>
                      <a:pt x="781" y="242"/>
                    </a:lnTo>
                    <a:lnTo>
                      <a:pt x="774" y="240"/>
                    </a:lnTo>
                    <a:lnTo>
                      <a:pt x="757" y="232"/>
                    </a:lnTo>
                    <a:lnTo>
                      <a:pt x="757" y="232"/>
                    </a:lnTo>
                    <a:lnTo>
                      <a:pt x="751" y="231"/>
                    </a:lnTo>
                    <a:lnTo>
                      <a:pt x="744" y="229"/>
                    </a:lnTo>
                    <a:lnTo>
                      <a:pt x="728" y="229"/>
                    </a:lnTo>
                    <a:lnTo>
                      <a:pt x="723" y="229"/>
                    </a:lnTo>
                    <a:lnTo>
                      <a:pt x="717" y="232"/>
                    </a:lnTo>
                    <a:lnTo>
                      <a:pt x="715" y="235"/>
                    </a:lnTo>
                    <a:lnTo>
                      <a:pt x="715" y="238"/>
                    </a:lnTo>
                    <a:lnTo>
                      <a:pt x="715" y="238"/>
                    </a:lnTo>
                    <a:lnTo>
                      <a:pt x="720" y="240"/>
                    </a:lnTo>
                    <a:lnTo>
                      <a:pt x="725" y="243"/>
                    </a:lnTo>
                    <a:lnTo>
                      <a:pt x="741" y="250"/>
                    </a:lnTo>
                    <a:lnTo>
                      <a:pt x="758" y="255"/>
                    </a:lnTo>
                    <a:lnTo>
                      <a:pt x="764" y="255"/>
                    </a:lnTo>
                    <a:lnTo>
                      <a:pt x="767" y="252"/>
                    </a:lnTo>
                    <a:lnTo>
                      <a:pt x="767" y="252"/>
                    </a:lnTo>
                    <a:lnTo>
                      <a:pt x="768" y="250"/>
                    </a:lnTo>
                    <a:lnTo>
                      <a:pt x="771" y="250"/>
                    </a:lnTo>
                    <a:lnTo>
                      <a:pt x="777" y="255"/>
                    </a:lnTo>
                    <a:lnTo>
                      <a:pt x="788" y="269"/>
                    </a:lnTo>
                    <a:lnTo>
                      <a:pt x="788" y="269"/>
                    </a:lnTo>
                    <a:lnTo>
                      <a:pt x="789" y="272"/>
                    </a:lnTo>
                    <a:lnTo>
                      <a:pt x="789" y="275"/>
                    </a:lnTo>
                    <a:lnTo>
                      <a:pt x="788" y="279"/>
                    </a:lnTo>
                    <a:lnTo>
                      <a:pt x="787" y="285"/>
                    </a:lnTo>
                    <a:lnTo>
                      <a:pt x="788" y="289"/>
                    </a:lnTo>
                    <a:lnTo>
                      <a:pt x="788" y="293"/>
                    </a:lnTo>
                    <a:lnTo>
                      <a:pt x="788" y="293"/>
                    </a:lnTo>
                    <a:close/>
                    <a:moveTo>
                      <a:pt x="825" y="209"/>
                    </a:moveTo>
                    <a:lnTo>
                      <a:pt x="825" y="209"/>
                    </a:lnTo>
                    <a:lnTo>
                      <a:pt x="819" y="208"/>
                    </a:lnTo>
                    <a:lnTo>
                      <a:pt x="815" y="208"/>
                    </a:lnTo>
                    <a:lnTo>
                      <a:pt x="811" y="209"/>
                    </a:lnTo>
                    <a:lnTo>
                      <a:pt x="806" y="212"/>
                    </a:lnTo>
                    <a:lnTo>
                      <a:pt x="805" y="215"/>
                    </a:lnTo>
                    <a:lnTo>
                      <a:pt x="804" y="216"/>
                    </a:lnTo>
                    <a:lnTo>
                      <a:pt x="805" y="219"/>
                    </a:lnTo>
                    <a:lnTo>
                      <a:pt x="809" y="222"/>
                    </a:lnTo>
                    <a:lnTo>
                      <a:pt x="809" y="222"/>
                    </a:lnTo>
                    <a:lnTo>
                      <a:pt x="814" y="223"/>
                    </a:lnTo>
                    <a:lnTo>
                      <a:pt x="818" y="222"/>
                    </a:lnTo>
                    <a:lnTo>
                      <a:pt x="822" y="222"/>
                    </a:lnTo>
                    <a:lnTo>
                      <a:pt x="826" y="219"/>
                    </a:lnTo>
                    <a:lnTo>
                      <a:pt x="828" y="218"/>
                    </a:lnTo>
                    <a:lnTo>
                      <a:pt x="829" y="215"/>
                    </a:lnTo>
                    <a:lnTo>
                      <a:pt x="828" y="212"/>
                    </a:lnTo>
                    <a:lnTo>
                      <a:pt x="825" y="209"/>
                    </a:lnTo>
                    <a:lnTo>
                      <a:pt x="825" y="209"/>
                    </a:lnTo>
                    <a:close/>
                    <a:moveTo>
                      <a:pt x="723" y="130"/>
                    </a:moveTo>
                    <a:lnTo>
                      <a:pt x="723" y="130"/>
                    </a:lnTo>
                    <a:lnTo>
                      <a:pt x="725" y="132"/>
                    </a:lnTo>
                    <a:lnTo>
                      <a:pt x="728" y="134"/>
                    </a:lnTo>
                    <a:lnTo>
                      <a:pt x="730" y="138"/>
                    </a:lnTo>
                    <a:lnTo>
                      <a:pt x="733" y="144"/>
                    </a:lnTo>
                    <a:lnTo>
                      <a:pt x="734" y="145"/>
                    </a:lnTo>
                    <a:lnTo>
                      <a:pt x="738" y="147"/>
                    </a:lnTo>
                    <a:lnTo>
                      <a:pt x="738" y="147"/>
                    </a:lnTo>
                    <a:lnTo>
                      <a:pt x="742" y="148"/>
                    </a:lnTo>
                    <a:lnTo>
                      <a:pt x="750" y="148"/>
                    </a:lnTo>
                    <a:lnTo>
                      <a:pt x="765" y="147"/>
                    </a:lnTo>
                    <a:lnTo>
                      <a:pt x="778" y="145"/>
                    </a:lnTo>
                    <a:lnTo>
                      <a:pt x="782" y="147"/>
                    </a:lnTo>
                    <a:lnTo>
                      <a:pt x="785" y="148"/>
                    </a:lnTo>
                    <a:lnTo>
                      <a:pt x="785" y="148"/>
                    </a:lnTo>
                    <a:lnTo>
                      <a:pt x="784" y="151"/>
                    </a:lnTo>
                    <a:lnTo>
                      <a:pt x="781" y="154"/>
                    </a:lnTo>
                    <a:lnTo>
                      <a:pt x="769" y="157"/>
                    </a:lnTo>
                    <a:lnTo>
                      <a:pt x="760" y="159"/>
                    </a:lnTo>
                    <a:lnTo>
                      <a:pt x="757" y="161"/>
                    </a:lnTo>
                    <a:lnTo>
                      <a:pt x="757" y="161"/>
                    </a:lnTo>
                    <a:lnTo>
                      <a:pt x="757" y="162"/>
                    </a:lnTo>
                    <a:lnTo>
                      <a:pt x="757" y="162"/>
                    </a:lnTo>
                    <a:lnTo>
                      <a:pt x="762" y="167"/>
                    </a:lnTo>
                    <a:lnTo>
                      <a:pt x="771" y="171"/>
                    </a:lnTo>
                    <a:lnTo>
                      <a:pt x="778" y="175"/>
                    </a:lnTo>
                    <a:lnTo>
                      <a:pt x="779" y="178"/>
                    </a:lnTo>
                    <a:lnTo>
                      <a:pt x="779" y="179"/>
                    </a:lnTo>
                    <a:lnTo>
                      <a:pt x="779" y="179"/>
                    </a:lnTo>
                    <a:lnTo>
                      <a:pt x="779" y="181"/>
                    </a:lnTo>
                    <a:lnTo>
                      <a:pt x="784" y="184"/>
                    </a:lnTo>
                    <a:lnTo>
                      <a:pt x="795" y="188"/>
                    </a:lnTo>
                    <a:lnTo>
                      <a:pt x="809" y="191"/>
                    </a:lnTo>
                    <a:lnTo>
                      <a:pt x="814" y="191"/>
                    </a:lnTo>
                    <a:lnTo>
                      <a:pt x="816" y="189"/>
                    </a:lnTo>
                    <a:lnTo>
                      <a:pt x="816" y="189"/>
                    </a:lnTo>
                    <a:lnTo>
                      <a:pt x="821" y="186"/>
                    </a:lnTo>
                    <a:lnTo>
                      <a:pt x="826" y="186"/>
                    </a:lnTo>
                    <a:lnTo>
                      <a:pt x="832" y="186"/>
                    </a:lnTo>
                    <a:lnTo>
                      <a:pt x="839" y="189"/>
                    </a:lnTo>
                    <a:lnTo>
                      <a:pt x="839" y="189"/>
                    </a:lnTo>
                    <a:lnTo>
                      <a:pt x="843" y="189"/>
                    </a:lnTo>
                    <a:lnTo>
                      <a:pt x="845" y="188"/>
                    </a:lnTo>
                    <a:lnTo>
                      <a:pt x="849" y="179"/>
                    </a:lnTo>
                    <a:lnTo>
                      <a:pt x="852" y="172"/>
                    </a:lnTo>
                    <a:lnTo>
                      <a:pt x="853" y="171"/>
                    </a:lnTo>
                    <a:lnTo>
                      <a:pt x="856" y="171"/>
                    </a:lnTo>
                    <a:lnTo>
                      <a:pt x="856" y="171"/>
                    </a:lnTo>
                    <a:lnTo>
                      <a:pt x="858" y="172"/>
                    </a:lnTo>
                    <a:lnTo>
                      <a:pt x="859" y="172"/>
                    </a:lnTo>
                    <a:lnTo>
                      <a:pt x="862" y="168"/>
                    </a:lnTo>
                    <a:lnTo>
                      <a:pt x="866" y="162"/>
                    </a:lnTo>
                    <a:lnTo>
                      <a:pt x="869" y="159"/>
                    </a:lnTo>
                    <a:lnTo>
                      <a:pt x="872" y="158"/>
                    </a:lnTo>
                    <a:lnTo>
                      <a:pt x="872" y="158"/>
                    </a:lnTo>
                    <a:lnTo>
                      <a:pt x="880" y="155"/>
                    </a:lnTo>
                    <a:lnTo>
                      <a:pt x="889" y="154"/>
                    </a:lnTo>
                    <a:lnTo>
                      <a:pt x="896" y="151"/>
                    </a:lnTo>
                    <a:lnTo>
                      <a:pt x="899" y="151"/>
                    </a:lnTo>
                    <a:lnTo>
                      <a:pt x="899" y="148"/>
                    </a:lnTo>
                    <a:lnTo>
                      <a:pt x="899" y="148"/>
                    </a:lnTo>
                    <a:lnTo>
                      <a:pt x="899" y="145"/>
                    </a:lnTo>
                    <a:lnTo>
                      <a:pt x="896" y="144"/>
                    </a:lnTo>
                    <a:lnTo>
                      <a:pt x="892" y="141"/>
                    </a:lnTo>
                    <a:lnTo>
                      <a:pt x="883" y="141"/>
                    </a:lnTo>
                    <a:lnTo>
                      <a:pt x="883" y="141"/>
                    </a:lnTo>
                    <a:lnTo>
                      <a:pt x="875" y="141"/>
                    </a:lnTo>
                    <a:lnTo>
                      <a:pt x="869" y="139"/>
                    </a:lnTo>
                    <a:lnTo>
                      <a:pt x="868" y="138"/>
                    </a:lnTo>
                    <a:lnTo>
                      <a:pt x="866" y="135"/>
                    </a:lnTo>
                    <a:lnTo>
                      <a:pt x="866" y="134"/>
                    </a:lnTo>
                    <a:lnTo>
                      <a:pt x="868" y="131"/>
                    </a:lnTo>
                    <a:lnTo>
                      <a:pt x="868" y="131"/>
                    </a:lnTo>
                    <a:lnTo>
                      <a:pt x="869" y="128"/>
                    </a:lnTo>
                    <a:lnTo>
                      <a:pt x="869" y="127"/>
                    </a:lnTo>
                    <a:lnTo>
                      <a:pt x="863" y="122"/>
                    </a:lnTo>
                    <a:lnTo>
                      <a:pt x="861" y="120"/>
                    </a:lnTo>
                    <a:lnTo>
                      <a:pt x="859" y="118"/>
                    </a:lnTo>
                    <a:lnTo>
                      <a:pt x="861" y="115"/>
                    </a:lnTo>
                    <a:lnTo>
                      <a:pt x="861" y="115"/>
                    </a:lnTo>
                    <a:lnTo>
                      <a:pt x="862" y="114"/>
                    </a:lnTo>
                    <a:lnTo>
                      <a:pt x="862" y="112"/>
                    </a:lnTo>
                    <a:lnTo>
                      <a:pt x="861" y="110"/>
                    </a:lnTo>
                    <a:lnTo>
                      <a:pt x="858" y="110"/>
                    </a:lnTo>
                    <a:lnTo>
                      <a:pt x="855" y="108"/>
                    </a:lnTo>
                    <a:lnTo>
                      <a:pt x="852" y="110"/>
                    </a:lnTo>
                    <a:lnTo>
                      <a:pt x="849" y="111"/>
                    </a:lnTo>
                    <a:lnTo>
                      <a:pt x="849" y="112"/>
                    </a:lnTo>
                    <a:lnTo>
                      <a:pt x="849" y="112"/>
                    </a:lnTo>
                    <a:lnTo>
                      <a:pt x="849" y="115"/>
                    </a:lnTo>
                    <a:lnTo>
                      <a:pt x="849" y="117"/>
                    </a:lnTo>
                    <a:lnTo>
                      <a:pt x="846" y="117"/>
                    </a:lnTo>
                    <a:lnTo>
                      <a:pt x="843" y="115"/>
                    </a:lnTo>
                    <a:lnTo>
                      <a:pt x="838" y="111"/>
                    </a:lnTo>
                    <a:lnTo>
                      <a:pt x="836" y="108"/>
                    </a:lnTo>
                    <a:lnTo>
                      <a:pt x="835" y="105"/>
                    </a:lnTo>
                    <a:lnTo>
                      <a:pt x="835" y="105"/>
                    </a:lnTo>
                    <a:lnTo>
                      <a:pt x="832" y="102"/>
                    </a:lnTo>
                    <a:lnTo>
                      <a:pt x="829" y="101"/>
                    </a:lnTo>
                    <a:lnTo>
                      <a:pt x="816" y="95"/>
                    </a:lnTo>
                    <a:lnTo>
                      <a:pt x="799" y="88"/>
                    </a:lnTo>
                    <a:lnTo>
                      <a:pt x="792" y="84"/>
                    </a:lnTo>
                    <a:lnTo>
                      <a:pt x="784" y="78"/>
                    </a:lnTo>
                    <a:lnTo>
                      <a:pt x="784" y="78"/>
                    </a:lnTo>
                    <a:lnTo>
                      <a:pt x="777" y="73"/>
                    </a:lnTo>
                    <a:lnTo>
                      <a:pt x="769" y="70"/>
                    </a:lnTo>
                    <a:lnTo>
                      <a:pt x="764" y="68"/>
                    </a:lnTo>
                    <a:lnTo>
                      <a:pt x="760" y="70"/>
                    </a:lnTo>
                    <a:lnTo>
                      <a:pt x="755" y="70"/>
                    </a:lnTo>
                    <a:lnTo>
                      <a:pt x="754" y="71"/>
                    </a:lnTo>
                    <a:lnTo>
                      <a:pt x="754" y="74"/>
                    </a:lnTo>
                    <a:lnTo>
                      <a:pt x="757" y="74"/>
                    </a:lnTo>
                    <a:lnTo>
                      <a:pt x="757" y="74"/>
                    </a:lnTo>
                    <a:lnTo>
                      <a:pt x="762" y="77"/>
                    </a:lnTo>
                    <a:lnTo>
                      <a:pt x="765" y="80"/>
                    </a:lnTo>
                    <a:lnTo>
                      <a:pt x="764" y="80"/>
                    </a:lnTo>
                    <a:lnTo>
                      <a:pt x="764" y="81"/>
                    </a:lnTo>
                    <a:lnTo>
                      <a:pt x="758" y="81"/>
                    </a:lnTo>
                    <a:lnTo>
                      <a:pt x="758" y="81"/>
                    </a:lnTo>
                    <a:lnTo>
                      <a:pt x="750" y="81"/>
                    </a:lnTo>
                    <a:lnTo>
                      <a:pt x="744" y="83"/>
                    </a:lnTo>
                    <a:lnTo>
                      <a:pt x="741" y="84"/>
                    </a:lnTo>
                    <a:lnTo>
                      <a:pt x="741" y="84"/>
                    </a:lnTo>
                    <a:lnTo>
                      <a:pt x="742" y="87"/>
                    </a:lnTo>
                    <a:lnTo>
                      <a:pt x="747" y="88"/>
                    </a:lnTo>
                    <a:lnTo>
                      <a:pt x="747" y="88"/>
                    </a:lnTo>
                    <a:lnTo>
                      <a:pt x="751" y="90"/>
                    </a:lnTo>
                    <a:lnTo>
                      <a:pt x="752" y="91"/>
                    </a:lnTo>
                    <a:lnTo>
                      <a:pt x="752" y="93"/>
                    </a:lnTo>
                    <a:lnTo>
                      <a:pt x="751" y="94"/>
                    </a:lnTo>
                    <a:lnTo>
                      <a:pt x="742" y="95"/>
                    </a:lnTo>
                    <a:lnTo>
                      <a:pt x="734" y="95"/>
                    </a:lnTo>
                    <a:lnTo>
                      <a:pt x="734" y="95"/>
                    </a:lnTo>
                    <a:lnTo>
                      <a:pt x="730" y="97"/>
                    </a:lnTo>
                    <a:lnTo>
                      <a:pt x="727" y="98"/>
                    </a:lnTo>
                    <a:lnTo>
                      <a:pt x="725" y="101"/>
                    </a:lnTo>
                    <a:lnTo>
                      <a:pt x="725" y="104"/>
                    </a:lnTo>
                    <a:lnTo>
                      <a:pt x="725" y="107"/>
                    </a:lnTo>
                    <a:lnTo>
                      <a:pt x="728" y="110"/>
                    </a:lnTo>
                    <a:lnTo>
                      <a:pt x="731" y="112"/>
                    </a:lnTo>
                    <a:lnTo>
                      <a:pt x="737" y="114"/>
                    </a:lnTo>
                    <a:lnTo>
                      <a:pt x="737" y="114"/>
                    </a:lnTo>
                    <a:lnTo>
                      <a:pt x="741" y="115"/>
                    </a:lnTo>
                    <a:lnTo>
                      <a:pt x="744" y="117"/>
                    </a:lnTo>
                    <a:lnTo>
                      <a:pt x="744" y="118"/>
                    </a:lnTo>
                    <a:lnTo>
                      <a:pt x="742" y="120"/>
                    </a:lnTo>
                    <a:lnTo>
                      <a:pt x="741" y="121"/>
                    </a:lnTo>
                    <a:lnTo>
                      <a:pt x="737" y="122"/>
                    </a:lnTo>
                    <a:lnTo>
                      <a:pt x="733" y="122"/>
                    </a:lnTo>
                    <a:lnTo>
                      <a:pt x="728" y="121"/>
                    </a:lnTo>
                    <a:lnTo>
                      <a:pt x="728" y="121"/>
                    </a:lnTo>
                    <a:lnTo>
                      <a:pt x="720" y="121"/>
                    </a:lnTo>
                    <a:lnTo>
                      <a:pt x="718" y="121"/>
                    </a:lnTo>
                    <a:lnTo>
                      <a:pt x="715" y="122"/>
                    </a:lnTo>
                    <a:lnTo>
                      <a:pt x="715" y="124"/>
                    </a:lnTo>
                    <a:lnTo>
                      <a:pt x="717" y="125"/>
                    </a:lnTo>
                    <a:lnTo>
                      <a:pt x="723" y="130"/>
                    </a:lnTo>
                    <a:lnTo>
                      <a:pt x="723" y="130"/>
                    </a:lnTo>
                    <a:close/>
                    <a:moveTo>
                      <a:pt x="808" y="60"/>
                    </a:moveTo>
                    <a:lnTo>
                      <a:pt x="808" y="60"/>
                    </a:lnTo>
                    <a:lnTo>
                      <a:pt x="815" y="57"/>
                    </a:lnTo>
                    <a:lnTo>
                      <a:pt x="819" y="57"/>
                    </a:lnTo>
                    <a:lnTo>
                      <a:pt x="821" y="57"/>
                    </a:lnTo>
                    <a:lnTo>
                      <a:pt x="821" y="58"/>
                    </a:lnTo>
                    <a:lnTo>
                      <a:pt x="821" y="60"/>
                    </a:lnTo>
                    <a:lnTo>
                      <a:pt x="818" y="61"/>
                    </a:lnTo>
                    <a:lnTo>
                      <a:pt x="818" y="61"/>
                    </a:lnTo>
                    <a:lnTo>
                      <a:pt x="814" y="64"/>
                    </a:lnTo>
                    <a:lnTo>
                      <a:pt x="812" y="66"/>
                    </a:lnTo>
                    <a:lnTo>
                      <a:pt x="814" y="67"/>
                    </a:lnTo>
                    <a:lnTo>
                      <a:pt x="816" y="68"/>
                    </a:lnTo>
                    <a:lnTo>
                      <a:pt x="824" y="68"/>
                    </a:lnTo>
                    <a:lnTo>
                      <a:pt x="824" y="68"/>
                    </a:lnTo>
                    <a:lnTo>
                      <a:pt x="828" y="68"/>
                    </a:lnTo>
                    <a:lnTo>
                      <a:pt x="826" y="71"/>
                    </a:lnTo>
                    <a:lnTo>
                      <a:pt x="822" y="74"/>
                    </a:lnTo>
                    <a:lnTo>
                      <a:pt x="819" y="77"/>
                    </a:lnTo>
                    <a:lnTo>
                      <a:pt x="819" y="78"/>
                    </a:lnTo>
                    <a:lnTo>
                      <a:pt x="819" y="78"/>
                    </a:lnTo>
                    <a:lnTo>
                      <a:pt x="819" y="81"/>
                    </a:lnTo>
                    <a:lnTo>
                      <a:pt x="821" y="83"/>
                    </a:lnTo>
                    <a:lnTo>
                      <a:pt x="826" y="84"/>
                    </a:lnTo>
                    <a:lnTo>
                      <a:pt x="831" y="85"/>
                    </a:lnTo>
                    <a:lnTo>
                      <a:pt x="834" y="87"/>
                    </a:lnTo>
                    <a:lnTo>
                      <a:pt x="834" y="88"/>
                    </a:lnTo>
                    <a:lnTo>
                      <a:pt x="834" y="88"/>
                    </a:lnTo>
                    <a:lnTo>
                      <a:pt x="835" y="91"/>
                    </a:lnTo>
                    <a:lnTo>
                      <a:pt x="839" y="94"/>
                    </a:lnTo>
                    <a:lnTo>
                      <a:pt x="851" y="95"/>
                    </a:lnTo>
                    <a:lnTo>
                      <a:pt x="858" y="95"/>
                    </a:lnTo>
                    <a:lnTo>
                      <a:pt x="865" y="94"/>
                    </a:lnTo>
                    <a:lnTo>
                      <a:pt x="870" y="93"/>
                    </a:lnTo>
                    <a:lnTo>
                      <a:pt x="875" y="90"/>
                    </a:lnTo>
                    <a:lnTo>
                      <a:pt x="875" y="90"/>
                    </a:lnTo>
                    <a:lnTo>
                      <a:pt x="879" y="87"/>
                    </a:lnTo>
                    <a:lnTo>
                      <a:pt x="880" y="87"/>
                    </a:lnTo>
                    <a:lnTo>
                      <a:pt x="880" y="88"/>
                    </a:lnTo>
                    <a:lnTo>
                      <a:pt x="879" y="98"/>
                    </a:lnTo>
                    <a:lnTo>
                      <a:pt x="879" y="98"/>
                    </a:lnTo>
                    <a:lnTo>
                      <a:pt x="882" y="100"/>
                    </a:lnTo>
                    <a:lnTo>
                      <a:pt x="886" y="102"/>
                    </a:lnTo>
                    <a:lnTo>
                      <a:pt x="902" y="105"/>
                    </a:lnTo>
                    <a:lnTo>
                      <a:pt x="917" y="105"/>
                    </a:lnTo>
                    <a:lnTo>
                      <a:pt x="923" y="104"/>
                    </a:lnTo>
                    <a:lnTo>
                      <a:pt x="925" y="101"/>
                    </a:lnTo>
                    <a:lnTo>
                      <a:pt x="925" y="101"/>
                    </a:lnTo>
                    <a:lnTo>
                      <a:pt x="927" y="98"/>
                    </a:lnTo>
                    <a:lnTo>
                      <a:pt x="932" y="97"/>
                    </a:lnTo>
                    <a:lnTo>
                      <a:pt x="942" y="100"/>
                    </a:lnTo>
                    <a:lnTo>
                      <a:pt x="942" y="100"/>
                    </a:lnTo>
                    <a:lnTo>
                      <a:pt x="947" y="100"/>
                    </a:lnTo>
                    <a:lnTo>
                      <a:pt x="953" y="100"/>
                    </a:lnTo>
                    <a:lnTo>
                      <a:pt x="970" y="95"/>
                    </a:lnTo>
                    <a:lnTo>
                      <a:pt x="986" y="90"/>
                    </a:lnTo>
                    <a:lnTo>
                      <a:pt x="991" y="87"/>
                    </a:lnTo>
                    <a:lnTo>
                      <a:pt x="993" y="83"/>
                    </a:lnTo>
                    <a:lnTo>
                      <a:pt x="993" y="83"/>
                    </a:lnTo>
                    <a:lnTo>
                      <a:pt x="994" y="81"/>
                    </a:lnTo>
                    <a:lnTo>
                      <a:pt x="996" y="80"/>
                    </a:lnTo>
                    <a:lnTo>
                      <a:pt x="997" y="81"/>
                    </a:lnTo>
                    <a:lnTo>
                      <a:pt x="999" y="83"/>
                    </a:lnTo>
                    <a:lnTo>
                      <a:pt x="1000" y="85"/>
                    </a:lnTo>
                    <a:lnTo>
                      <a:pt x="999" y="90"/>
                    </a:lnTo>
                    <a:lnTo>
                      <a:pt x="997" y="93"/>
                    </a:lnTo>
                    <a:lnTo>
                      <a:pt x="993" y="97"/>
                    </a:lnTo>
                    <a:lnTo>
                      <a:pt x="993" y="97"/>
                    </a:lnTo>
                    <a:lnTo>
                      <a:pt x="987" y="100"/>
                    </a:lnTo>
                    <a:lnTo>
                      <a:pt x="981" y="102"/>
                    </a:lnTo>
                    <a:lnTo>
                      <a:pt x="966" y="104"/>
                    </a:lnTo>
                    <a:lnTo>
                      <a:pt x="952" y="107"/>
                    </a:lnTo>
                    <a:lnTo>
                      <a:pt x="940" y="108"/>
                    </a:lnTo>
                    <a:lnTo>
                      <a:pt x="940" y="108"/>
                    </a:lnTo>
                    <a:lnTo>
                      <a:pt x="937" y="110"/>
                    </a:lnTo>
                    <a:lnTo>
                      <a:pt x="937" y="111"/>
                    </a:lnTo>
                    <a:lnTo>
                      <a:pt x="939" y="114"/>
                    </a:lnTo>
                    <a:lnTo>
                      <a:pt x="942" y="117"/>
                    </a:lnTo>
                    <a:lnTo>
                      <a:pt x="960" y="130"/>
                    </a:lnTo>
                    <a:lnTo>
                      <a:pt x="960" y="130"/>
                    </a:lnTo>
                    <a:lnTo>
                      <a:pt x="963" y="132"/>
                    </a:lnTo>
                    <a:lnTo>
                      <a:pt x="963" y="134"/>
                    </a:lnTo>
                    <a:lnTo>
                      <a:pt x="960" y="134"/>
                    </a:lnTo>
                    <a:lnTo>
                      <a:pt x="956" y="134"/>
                    </a:lnTo>
                    <a:lnTo>
                      <a:pt x="944" y="130"/>
                    </a:lnTo>
                    <a:lnTo>
                      <a:pt x="939" y="125"/>
                    </a:lnTo>
                    <a:lnTo>
                      <a:pt x="933" y="121"/>
                    </a:lnTo>
                    <a:lnTo>
                      <a:pt x="933" y="121"/>
                    </a:lnTo>
                    <a:lnTo>
                      <a:pt x="929" y="118"/>
                    </a:lnTo>
                    <a:lnTo>
                      <a:pt x="923" y="115"/>
                    </a:lnTo>
                    <a:lnTo>
                      <a:pt x="916" y="112"/>
                    </a:lnTo>
                    <a:lnTo>
                      <a:pt x="909" y="111"/>
                    </a:lnTo>
                    <a:lnTo>
                      <a:pt x="895" y="110"/>
                    </a:lnTo>
                    <a:lnTo>
                      <a:pt x="883" y="110"/>
                    </a:lnTo>
                    <a:lnTo>
                      <a:pt x="883" y="110"/>
                    </a:lnTo>
                    <a:lnTo>
                      <a:pt x="879" y="111"/>
                    </a:lnTo>
                    <a:lnTo>
                      <a:pt x="876" y="114"/>
                    </a:lnTo>
                    <a:lnTo>
                      <a:pt x="875" y="118"/>
                    </a:lnTo>
                    <a:lnTo>
                      <a:pt x="875" y="124"/>
                    </a:lnTo>
                    <a:lnTo>
                      <a:pt x="876" y="128"/>
                    </a:lnTo>
                    <a:lnTo>
                      <a:pt x="878" y="132"/>
                    </a:lnTo>
                    <a:lnTo>
                      <a:pt x="880" y="135"/>
                    </a:lnTo>
                    <a:lnTo>
                      <a:pt x="883" y="135"/>
                    </a:lnTo>
                    <a:lnTo>
                      <a:pt x="883" y="135"/>
                    </a:lnTo>
                    <a:lnTo>
                      <a:pt x="892" y="137"/>
                    </a:lnTo>
                    <a:lnTo>
                      <a:pt x="899" y="139"/>
                    </a:lnTo>
                    <a:lnTo>
                      <a:pt x="906" y="145"/>
                    </a:lnTo>
                    <a:lnTo>
                      <a:pt x="913" y="155"/>
                    </a:lnTo>
                    <a:lnTo>
                      <a:pt x="913" y="155"/>
                    </a:lnTo>
                    <a:lnTo>
                      <a:pt x="917" y="159"/>
                    </a:lnTo>
                    <a:lnTo>
                      <a:pt x="923" y="164"/>
                    </a:lnTo>
                    <a:lnTo>
                      <a:pt x="933" y="168"/>
                    </a:lnTo>
                    <a:lnTo>
                      <a:pt x="942" y="171"/>
                    </a:lnTo>
                    <a:lnTo>
                      <a:pt x="944" y="172"/>
                    </a:lnTo>
                    <a:lnTo>
                      <a:pt x="944" y="174"/>
                    </a:lnTo>
                    <a:lnTo>
                      <a:pt x="944" y="174"/>
                    </a:lnTo>
                    <a:lnTo>
                      <a:pt x="943" y="176"/>
                    </a:lnTo>
                    <a:lnTo>
                      <a:pt x="940" y="176"/>
                    </a:lnTo>
                    <a:lnTo>
                      <a:pt x="929" y="174"/>
                    </a:lnTo>
                    <a:lnTo>
                      <a:pt x="915" y="169"/>
                    </a:lnTo>
                    <a:lnTo>
                      <a:pt x="902" y="165"/>
                    </a:lnTo>
                    <a:lnTo>
                      <a:pt x="902" y="165"/>
                    </a:lnTo>
                    <a:lnTo>
                      <a:pt x="895" y="165"/>
                    </a:lnTo>
                    <a:lnTo>
                      <a:pt x="889" y="165"/>
                    </a:lnTo>
                    <a:lnTo>
                      <a:pt x="882" y="168"/>
                    </a:lnTo>
                    <a:lnTo>
                      <a:pt x="875" y="169"/>
                    </a:lnTo>
                    <a:lnTo>
                      <a:pt x="869" y="172"/>
                    </a:lnTo>
                    <a:lnTo>
                      <a:pt x="865" y="176"/>
                    </a:lnTo>
                    <a:lnTo>
                      <a:pt x="862" y="179"/>
                    </a:lnTo>
                    <a:lnTo>
                      <a:pt x="861" y="184"/>
                    </a:lnTo>
                    <a:lnTo>
                      <a:pt x="861" y="184"/>
                    </a:lnTo>
                    <a:lnTo>
                      <a:pt x="861" y="188"/>
                    </a:lnTo>
                    <a:lnTo>
                      <a:pt x="863" y="191"/>
                    </a:lnTo>
                    <a:lnTo>
                      <a:pt x="868" y="192"/>
                    </a:lnTo>
                    <a:lnTo>
                      <a:pt x="873" y="192"/>
                    </a:lnTo>
                    <a:lnTo>
                      <a:pt x="886" y="191"/>
                    </a:lnTo>
                    <a:lnTo>
                      <a:pt x="893" y="188"/>
                    </a:lnTo>
                    <a:lnTo>
                      <a:pt x="899" y="185"/>
                    </a:lnTo>
                    <a:lnTo>
                      <a:pt x="899" y="185"/>
                    </a:lnTo>
                    <a:lnTo>
                      <a:pt x="906" y="182"/>
                    </a:lnTo>
                    <a:lnTo>
                      <a:pt x="906" y="182"/>
                    </a:lnTo>
                    <a:lnTo>
                      <a:pt x="906" y="184"/>
                    </a:lnTo>
                    <a:lnTo>
                      <a:pt x="895" y="195"/>
                    </a:lnTo>
                    <a:lnTo>
                      <a:pt x="895" y="195"/>
                    </a:lnTo>
                    <a:lnTo>
                      <a:pt x="893" y="198"/>
                    </a:lnTo>
                    <a:lnTo>
                      <a:pt x="895" y="201"/>
                    </a:lnTo>
                    <a:lnTo>
                      <a:pt x="902" y="205"/>
                    </a:lnTo>
                    <a:lnTo>
                      <a:pt x="910" y="211"/>
                    </a:lnTo>
                    <a:lnTo>
                      <a:pt x="913" y="213"/>
                    </a:lnTo>
                    <a:lnTo>
                      <a:pt x="913" y="216"/>
                    </a:lnTo>
                    <a:lnTo>
                      <a:pt x="913" y="216"/>
                    </a:lnTo>
                    <a:lnTo>
                      <a:pt x="913" y="219"/>
                    </a:lnTo>
                    <a:lnTo>
                      <a:pt x="910" y="221"/>
                    </a:lnTo>
                    <a:lnTo>
                      <a:pt x="907" y="222"/>
                    </a:lnTo>
                    <a:lnTo>
                      <a:pt x="903" y="221"/>
                    </a:lnTo>
                    <a:lnTo>
                      <a:pt x="896" y="219"/>
                    </a:lnTo>
                    <a:lnTo>
                      <a:pt x="893" y="216"/>
                    </a:lnTo>
                    <a:lnTo>
                      <a:pt x="892" y="213"/>
                    </a:lnTo>
                    <a:lnTo>
                      <a:pt x="892" y="213"/>
                    </a:lnTo>
                    <a:lnTo>
                      <a:pt x="889" y="208"/>
                    </a:lnTo>
                    <a:lnTo>
                      <a:pt x="885" y="203"/>
                    </a:lnTo>
                    <a:lnTo>
                      <a:pt x="876" y="201"/>
                    </a:lnTo>
                    <a:lnTo>
                      <a:pt x="865" y="199"/>
                    </a:lnTo>
                    <a:lnTo>
                      <a:pt x="865" y="199"/>
                    </a:lnTo>
                    <a:lnTo>
                      <a:pt x="859" y="201"/>
                    </a:lnTo>
                    <a:lnTo>
                      <a:pt x="855" y="202"/>
                    </a:lnTo>
                    <a:lnTo>
                      <a:pt x="853" y="205"/>
                    </a:lnTo>
                    <a:lnTo>
                      <a:pt x="852" y="208"/>
                    </a:lnTo>
                    <a:lnTo>
                      <a:pt x="853" y="211"/>
                    </a:lnTo>
                    <a:lnTo>
                      <a:pt x="855" y="212"/>
                    </a:lnTo>
                    <a:lnTo>
                      <a:pt x="859" y="215"/>
                    </a:lnTo>
                    <a:lnTo>
                      <a:pt x="862" y="215"/>
                    </a:lnTo>
                    <a:lnTo>
                      <a:pt x="862" y="215"/>
                    </a:lnTo>
                    <a:lnTo>
                      <a:pt x="869" y="218"/>
                    </a:lnTo>
                    <a:lnTo>
                      <a:pt x="870" y="219"/>
                    </a:lnTo>
                    <a:lnTo>
                      <a:pt x="870" y="221"/>
                    </a:lnTo>
                    <a:lnTo>
                      <a:pt x="870" y="222"/>
                    </a:lnTo>
                    <a:lnTo>
                      <a:pt x="869" y="223"/>
                    </a:lnTo>
                    <a:lnTo>
                      <a:pt x="866" y="225"/>
                    </a:lnTo>
                    <a:lnTo>
                      <a:pt x="862" y="225"/>
                    </a:lnTo>
                    <a:lnTo>
                      <a:pt x="862" y="225"/>
                    </a:lnTo>
                    <a:lnTo>
                      <a:pt x="851" y="226"/>
                    </a:lnTo>
                    <a:lnTo>
                      <a:pt x="838" y="231"/>
                    </a:lnTo>
                    <a:lnTo>
                      <a:pt x="832" y="233"/>
                    </a:lnTo>
                    <a:lnTo>
                      <a:pt x="829" y="236"/>
                    </a:lnTo>
                    <a:lnTo>
                      <a:pt x="828" y="239"/>
                    </a:lnTo>
                    <a:lnTo>
                      <a:pt x="829" y="242"/>
                    </a:lnTo>
                    <a:lnTo>
                      <a:pt x="829" y="242"/>
                    </a:lnTo>
                    <a:lnTo>
                      <a:pt x="834" y="245"/>
                    </a:lnTo>
                    <a:lnTo>
                      <a:pt x="841" y="246"/>
                    </a:lnTo>
                    <a:lnTo>
                      <a:pt x="856" y="246"/>
                    </a:lnTo>
                    <a:lnTo>
                      <a:pt x="872" y="246"/>
                    </a:lnTo>
                    <a:lnTo>
                      <a:pt x="878" y="246"/>
                    </a:lnTo>
                    <a:lnTo>
                      <a:pt x="882" y="248"/>
                    </a:lnTo>
                    <a:lnTo>
                      <a:pt x="882" y="248"/>
                    </a:lnTo>
                    <a:lnTo>
                      <a:pt x="888" y="250"/>
                    </a:lnTo>
                    <a:lnTo>
                      <a:pt x="896" y="253"/>
                    </a:lnTo>
                    <a:lnTo>
                      <a:pt x="905" y="252"/>
                    </a:lnTo>
                    <a:lnTo>
                      <a:pt x="907" y="250"/>
                    </a:lnTo>
                    <a:lnTo>
                      <a:pt x="910" y="249"/>
                    </a:lnTo>
                    <a:lnTo>
                      <a:pt x="910" y="249"/>
                    </a:lnTo>
                    <a:lnTo>
                      <a:pt x="912" y="248"/>
                    </a:lnTo>
                    <a:lnTo>
                      <a:pt x="915" y="246"/>
                    </a:lnTo>
                    <a:lnTo>
                      <a:pt x="923" y="245"/>
                    </a:lnTo>
                    <a:lnTo>
                      <a:pt x="943" y="245"/>
                    </a:lnTo>
                    <a:lnTo>
                      <a:pt x="943" y="245"/>
                    </a:lnTo>
                    <a:lnTo>
                      <a:pt x="952" y="246"/>
                    </a:lnTo>
                    <a:lnTo>
                      <a:pt x="957" y="248"/>
                    </a:lnTo>
                    <a:lnTo>
                      <a:pt x="963" y="249"/>
                    </a:lnTo>
                    <a:lnTo>
                      <a:pt x="967" y="253"/>
                    </a:lnTo>
                    <a:lnTo>
                      <a:pt x="967" y="253"/>
                    </a:lnTo>
                    <a:lnTo>
                      <a:pt x="973" y="256"/>
                    </a:lnTo>
                    <a:lnTo>
                      <a:pt x="979" y="256"/>
                    </a:lnTo>
                    <a:lnTo>
                      <a:pt x="986" y="255"/>
                    </a:lnTo>
                    <a:lnTo>
                      <a:pt x="993" y="250"/>
                    </a:lnTo>
                    <a:lnTo>
                      <a:pt x="993" y="250"/>
                    </a:lnTo>
                    <a:lnTo>
                      <a:pt x="1001" y="246"/>
                    </a:lnTo>
                    <a:lnTo>
                      <a:pt x="1010" y="245"/>
                    </a:lnTo>
                    <a:lnTo>
                      <a:pt x="1010" y="245"/>
                    </a:lnTo>
                    <a:lnTo>
                      <a:pt x="1017" y="245"/>
                    </a:lnTo>
                    <a:lnTo>
                      <a:pt x="1020" y="240"/>
                    </a:lnTo>
                    <a:lnTo>
                      <a:pt x="1020" y="236"/>
                    </a:lnTo>
                    <a:lnTo>
                      <a:pt x="1017" y="231"/>
                    </a:lnTo>
                    <a:lnTo>
                      <a:pt x="1017" y="231"/>
                    </a:lnTo>
                    <a:lnTo>
                      <a:pt x="1016" y="229"/>
                    </a:lnTo>
                    <a:lnTo>
                      <a:pt x="1013" y="229"/>
                    </a:lnTo>
                    <a:lnTo>
                      <a:pt x="1007" y="231"/>
                    </a:lnTo>
                    <a:lnTo>
                      <a:pt x="1001" y="232"/>
                    </a:lnTo>
                    <a:lnTo>
                      <a:pt x="1000" y="232"/>
                    </a:lnTo>
                    <a:lnTo>
                      <a:pt x="999" y="231"/>
                    </a:lnTo>
                    <a:lnTo>
                      <a:pt x="999" y="231"/>
                    </a:lnTo>
                    <a:lnTo>
                      <a:pt x="997" y="229"/>
                    </a:lnTo>
                    <a:lnTo>
                      <a:pt x="996" y="226"/>
                    </a:lnTo>
                    <a:lnTo>
                      <a:pt x="989" y="225"/>
                    </a:lnTo>
                    <a:lnTo>
                      <a:pt x="979" y="223"/>
                    </a:lnTo>
                    <a:lnTo>
                      <a:pt x="964" y="225"/>
                    </a:lnTo>
                    <a:lnTo>
                      <a:pt x="964" y="225"/>
                    </a:lnTo>
                    <a:lnTo>
                      <a:pt x="959" y="225"/>
                    </a:lnTo>
                    <a:lnTo>
                      <a:pt x="954" y="223"/>
                    </a:lnTo>
                    <a:lnTo>
                      <a:pt x="953" y="222"/>
                    </a:lnTo>
                    <a:lnTo>
                      <a:pt x="953" y="219"/>
                    </a:lnTo>
                    <a:lnTo>
                      <a:pt x="954" y="218"/>
                    </a:lnTo>
                    <a:lnTo>
                      <a:pt x="957" y="216"/>
                    </a:lnTo>
                    <a:lnTo>
                      <a:pt x="962" y="215"/>
                    </a:lnTo>
                    <a:lnTo>
                      <a:pt x="966" y="215"/>
                    </a:lnTo>
                    <a:lnTo>
                      <a:pt x="966" y="215"/>
                    </a:lnTo>
                    <a:lnTo>
                      <a:pt x="976" y="218"/>
                    </a:lnTo>
                    <a:lnTo>
                      <a:pt x="986" y="218"/>
                    </a:lnTo>
                    <a:lnTo>
                      <a:pt x="997" y="216"/>
                    </a:lnTo>
                    <a:lnTo>
                      <a:pt x="1007" y="213"/>
                    </a:lnTo>
                    <a:lnTo>
                      <a:pt x="1007" y="213"/>
                    </a:lnTo>
                    <a:lnTo>
                      <a:pt x="1011" y="212"/>
                    </a:lnTo>
                    <a:lnTo>
                      <a:pt x="1014" y="211"/>
                    </a:lnTo>
                    <a:lnTo>
                      <a:pt x="1014" y="209"/>
                    </a:lnTo>
                    <a:lnTo>
                      <a:pt x="1014" y="206"/>
                    </a:lnTo>
                    <a:lnTo>
                      <a:pt x="1011" y="202"/>
                    </a:lnTo>
                    <a:lnTo>
                      <a:pt x="1010" y="198"/>
                    </a:lnTo>
                    <a:lnTo>
                      <a:pt x="1010" y="198"/>
                    </a:lnTo>
                    <a:lnTo>
                      <a:pt x="1011" y="196"/>
                    </a:lnTo>
                    <a:lnTo>
                      <a:pt x="1013" y="195"/>
                    </a:lnTo>
                    <a:lnTo>
                      <a:pt x="1020" y="195"/>
                    </a:lnTo>
                    <a:lnTo>
                      <a:pt x="1040" y="196"/>
                    </a:lnTo>
                    <a:lnTo>
                      <a:pt x="1040" y="196"/>
                    </a:lnTo>
                    <a:lnTo>
                      <a:pt x="1045" y="195"/>
                    </a:lnTo>
                    <a:lnTo>
                      <a:pt x="1051" y="194"/>
                    </a:lnTo>
                    <a:lnTo>
                      <a:pt x="1055" y="189"/>
                    </a:lnTo>
                    <a:lnTo>
                      <a:pt x="1061" y="185"/>
                    </a:lnTo>
                    <a:lnTo>
                      <a:pt x="1068" y="174"/>
                    </a:lnTo>
                    <a:lnTo>
                      <a:pt x="1071" y="168"/>
                    </a:lnTo>
                    <a:lnTo>
                      <a:pt x="1073" y="164"/>
                    </a:lnTo>
                    <a:lnTo>
                      <a:pt x="1073" y="164"/>
                    </a:lnTo>
                    <a:lnTo>
                      <a:pt x="1071" y="159"/>
                    </a:lnTo>
                    <a:lnTo>
                      <a:pt x="1068" y="157"/>
                    </a:lnTo>
                    <a:lnTo>
                      <a:pt x="1063" y="155"/>
                    </a:lnTo>
                    <a:lnTo>
                      <a:pt x="1057" y="154"/>
                    </a:lnTo>
                    <a:lnTo>
                      <a:pt x="1043" y="154"/>
                    </a:lnTo>
                    <a:lnTo>
                      <a:pt x="1030" y="154"/>
                    </a:lnTo>
                    <a:lnTo>
                      <a:pt x="1030" y="154"/>
                    </a:lnTo>
                    <a:lnTo>
                      <a:pt x="1026" y="154"/>
                    </a:lnTo>
                    <a:lnTo>
                      <a:pt x="1026" y="152"/>
                    </a:lnTo>
                    <a:lnTo>
                      <a:pt x="1028" y="151"/>
                    </a:lnTo>
                    <a:lnTo>
                      <a:pt x="1033" y="149"/>
                    </a:lnTo>
                    <a:lnTo>
                      <a:pt x="1047" y="147"/>
                    </a:lnTo>
                    <a:lnTo>
                      <a:pt x="1055" y="145"/>
                    </a:lnTo>
                    <a:lnTo>
                      <a:pt x="1065" y="145"/>
                    </a:lnTo>
                    <a:lnTo>
                      <a:pt x="1065" y="145"/>
                    </a:lnTo>
                    <a:lnTo>
                      <a:pt x="1074" y="145"/>
                    </a:lnTo>
                    <a:lnTo>
                      <a:pt x="1080" y="144"/>
                    </a:lnTo>
                    <a:lnTo>
                      <a:pt x="1082" y="142"/>
                    </a:lnTo>
                    <a:lnTo>
                      <a:pt x="1084" y="139"/>
                    </a:lnTo>
                    <a:lnTo>
                      <a:pt x="1084" y="134"/>
                    </a:lnTo>
                    <a:lnTo>
                      <a:pt x="1085" y="132"/>
                    </a:lnTo>
                    <a:lnTo>
                      <a:pt x="1085" y="130"/>
                    </a:lnTo>
                    <a:lnTo>
                      <a:pt x="1085" y="130"/>
                    </a:lnTo>
                    <a:lnTo>
                      <a:pt x="1088" y="130"/>
                    </a:lnTo>
                    <a:lnTo>
                      <a:pt x="1091" y="130"/>
                    </a:lnTo>
                    <a:lnTo>
                      <a:pt x="1098" y="131"/>
                    </a:lnTo>
                    <a:lnTo>
                      <a:pt x="1107" y="132"/>
                    </a:lnTo>
                    <a:lnTo>
                      <a:pt x="1112" y="132"/>
                    </a:lnTo>
                    <a:lnTo>
                      <a:pt x="1117" y="132"/>
                    </a:lnTo>
                    <a:lnTo>
                      <a:pt x="1117" y="132"/>
                    </a:lnTo>
                    <a:lnTo>
                      <a:pt x="1121" y="131"/>
                    </a:lnTo>
                    <a:lnTo>
                      <a:pt x="1124" y="130"/>
                    </a:lnTo>
                    <a:lnTo>
                      <a:pt x="1125" y="124"/>
                    </a:lnTo>
                    <a:lnTo>
                      <a:pt x="1127" y="120"/>
                    </a:lnTo>
                    <a:lnTo>
                      <a:pt x="1128" y="118"/>
                    </a:lnTo>
                    <a:lnTo>
                      <a:pt x="1131" y="118"/>
                    </a:lnTo>
                    <a:lnTo>
                      <a:pt x="1131" y="118"/>
                    </a:lnTo>
                    <a:lnTo>
                      <a:pt x="1137" y="117"/>
                    </a:lnTo>
                    <a:lnTo>
                      <a:pt x="1148" y="111"/>
                    </a:lnTo>
                    <a:lnTo>
                      <a:pt x="1181" y="91"/>
                    </a:lnTo>
                    <a:lnTo>
                      <a:pt x="1181" y="91"/>
                    </a:lnTo>
                    <a:lnTo>
                      <a:pt x="1192" y="87"/>
                    </a:lnTo>
                    <a:lnTo>
                      <a:pt x="1202" y="83"/>
                    </a:lnTo>
                    <a:lnTo>
                      <a:pt x="1218" y="78"/>
                    </a:lnTo>
                    <a:lnTo>
                      <a:pt x="1229" y="74"/>
                    </a:lnTo>
                    <a:lnTo>
                      <a:pt x="1233" y="71"/>
                    </a:lnTo>
                    <a:lnTo>
                      <a:pt x="1235" y="68"/>
                    </a:lnTo>
                    <a:lnTo>
                      <a:pt x="1235" y="68"/>
                    </a:lnTo>
                    <a:lnTo>
                      <a:pt x="1235" y="67"/>
                    </a:lnTo>
                    <a:lnTo>
                      <a:pt x="1233" y="67"/>
                    </a:lnTo>
                    <a:lnTo>
                      <a:pt x="1229" y="66"/>
                    </a:lnTo>
                    <a:lnTo>
                      <a:pt x="1213" y="66"/>
                    </a:lnTo>
                    <a:lnTo>
                      <a:pt x="1198" y="67"/>
                    </a:lnTo>
                    <a:lnTo>
                      <a:pt x="1191" y="67"/>
                    </a:lnTo>
                    <a:lnTo>
                      <a:pt x="1186" y="66"/>
                    </a:lnTo>
                    <a:lnTo>
                      <a:pt x="1186" y="66"/>
                    </a:lnTo>
                    <a:lnTo>
                      <a:pt x="1186" y="66"/>
                    </a:lnTo>
                    <a:lnTo>
                      <a:pt x="1186" y="66"/>
                    </a:lnTo>
                    <a:lnTo>
                      <a:pt x="1189" y="63"/>
                    </a:lnTo>
                    <a:lnTo>
                      <a:pt x="1199" y="60"/>
                    </a:lnTo>
                    <a:lnTo>
                      <a:pt x="1213" y="57"/>
                    </a:lnTo>
                    <a:lnTo>
                      <a:pt x="1225" y="57"/>
                    </a:lnTo>
                    <a:lnTo>
                      <a:pt x="1225" y="57"/>
                    </a:lnTo>
                    <a:lnTo>
                      <a:pt x="1232" y="58"/>
                    </a:lnTo>
                    <a:lnTo>
                      <a:pt x="1242" y="57"/>
                    </a:lnTo>
                    <a:lnTo>
                      <a:pt x="1255" y="51"/>
                    </a:lnTo>
                    <a:lnTo>
                      <a:pt x="1273" y="43"/>
                    </a:lnTo>
                    <a:lnTo>
                      <a:pt x="1273" y="43"/>
                    </a:lnTo>
                    <a:lnTo>
                      <a:pt x="1283" y="38"/>
                    </a:lnTo>
                    <a:lnTo>
                      <a:pt x="1289" y="34"/>
                    </a:lnTo>
                    <a:lnTo>
                      <a:pt x="1292" y="31"/>
                    </a:lnTo>
                    <a:lnTo>
                      <a:pt x="1292" y="30"/>
                    </a:lnTo>
                    <a:lnTo>
                      <a:pt x="1290" y="29"/>
                    </a:lnTo>
                    <a:lnTo>
                      <a:pt x="1286" y="27"/>
                    </a:lnTo>
                    <a:lnTo>
                      <a:pt x="1277" y="27"/>
                    </a:lnTo>
                    <a:lnTo>
                      <a:pt x="1277" y="27"/>
                    </a:lnTo>
                    <a:lnTo>
                      <a:pt x="1269" y="29"/>
                    </a:lnTo>
                    <a:lnTo>
                      <a:pt x="1260" y="27"/>
                    </a:lnTo>
                    <a:lnTo>
                      <a:pt x="1255" y="23"/>
                    </a:lnTo>
                    <a:lnTo>
                      <a:pt x="1253" y="20"/>
                    </a:lnTo>
                    <a:lnTo>
                      <a:pt x="1253" y="17"/>
                    </a:lnTo>
                    <a:lnTo>
                      <a:pt x="1253" y="17"/>
                    </a:lnTo>
                    <a:lnTo>
                      <a:pt x="1252" y="16"/>
                    </a:lnTo>
                    <a:lnTo>
                      <a:pt x="1250" y="14"/>
                    </a:lnTo>
                    <a:lnTo>
                      <a:pt x="1245" y="14"/>
                    </a:lnTo>
                    <a:lnTo>
                      <a:pt x="1238" y="14"/>
                    </a:lnTo>
                    <a:lnTo>
                      <a:pt x="1236" y="14"/>
                    </a:lnTo>
                    <a:lnTo>
                      <a:pt x="1235" y="13"/>
                    </a:lnTo>
                    <a:lnTo>
                      <a:pt x="1235" y="13"/>
                    </a:lnTo>
                    <a:lnTo>
                      <a:pt x="1233" y="11"/>
                    </a:lnTo>
                    <a:lnTo>
                      <a:pt x="1230" y="10"/>
                    </a:lnTo>
                    <a:lnTo>
                      <a:pt x="1223" y="11"/>
                    </a:lnTo>
                    <a:lnTo>
                      <a:pt x="1212" y="13"/>
                    </a:lnTo>
                    <a:lnTo>
                      <a:pt x="1198" y="17"/>
                    </a:lnTo>
                    <a:lnTo>
                      <a:pt x="1198" y="17"/>
                    </a:lnTo>
                    <a:lnTo>
                      <a:pt x="1193" y="20"/>
                    </a:lnTo>
                    <a:lnTo>
                      <a:pt x="1191" y="20"/>
                    </a:lnTo>
                    <a:lnTo>
                      <a:pt x="1191" y="19"/>
                    </a:lnTo>
                    <a:lnTo>
                      <a:pt x="1192" y="17"/>
                    </a:lnTo>
                    <a:lnTo>
                      <a:pt x="1198" y="11"/>
                    </a:lnTo>
                    <a:lnTo>
                      <a:pt x="1205" y="7"/>
                    </a:lnTo>
                    <a:lnTo>
                      <a:pt x="1205" y="7"/>
                    </a:lnTo>
                    <a:lnTo>
                      <a:pt x="1205" y="7"/>
                    </a:lnTo>
                    <a:lnTo>
                      <a:pt x="1205" y="7"/>
                    </a:lnTo>
                    <a:lnTo>
                      <a:pt x="1201" y="6"/>
                    </a:lnTo>
                    <a:lnTo>
                      <a:pt x="1183" y="6"/>
                    </a:lnTo>
                    <a:lnTo>
                      <a:pt x="1162" y="4"/>
                    </a:lnTo>
                    <a:lnTo>
                      <a:pt x="1154" y="3"/>
                    </a:lnTo>
                    <a:lnTo>
                      <a:pt x="1148" y="1"/>
                    </a:lnTo>
                    <a:lnTo>
                      <a:pt x="1148" y="1"/>
                    </a:lnTo>
                    <a:lnTo>
                      <a:pt x="1145" y="0"/>
                    </a:lnTo>
                    <a:lnTo>
                      <a:pt x="1141" y="0"/>
                    </a:lnTo>
                    <a:lnTo>
                      <a:pt x="1134" y="3"/>
                    </a:lnTo>
                    <a:lnTo>
                      <a:pt x="1127" y="6"/>
                    </a:lnTo>
                    <a:lnTo>
                      <a:pt x="1124" y="6"/>
                    </a:lnTo>
                    <a:lnTo>
                      <a:pt x="1119" y="3"/>
                    </a:lnTo>
                    <a:lnTo>
                      <a:pt x="1119" y="3"/>
                    </a:lnTo>
                    <a:lnTo>
                      <a:pt x="1117" y="1"/>
                    </a:lnTo>
                    <a:lnTo>
                      <a:pt x="1111" y="0"/>
                    </a:lnTo>
                    <a:lnTo>
                      <a:pt x="1107" y="0"/>
                    </a:lnTo>
                    <a:lnTo>
                      <a:pt x="1102" y="0"/>
                    </a:lnTo>
                    <a:lnTo>
                      <a:pt x="1098" y="1"/>
                    </a:lnTo>
                    <a:lnTo>
                      <a:pt x="1094" y="4"/>
                    </a:lnTo>
                    <a:lnTo>
                      <a:pt x="1092" y="6"/>
                    </a:lnTo>
                    <a:lnTo>
                      <a:pt x="1092" y="9"/>
                    </a:lnTo>
                    <a:lnTo>
                      <a:pt x="1092" y="9"/>
                    </a:lnTo>
                    <a:lnTo>
                      <a:pt x="1092" y="11"/>
                    </a:lnTo>
                    <a:lnTo>
                      <a:pt x="1091" y="13"/>
                    </a:lnTo>
                    <a:lnTo>
                      <a:pt x="1085" y="11"/>
                    </a:lnTo>
                    <a:lnTo>
                      <a:pt x="1080" y="7"/>
                    </a:lnTo>
                    <a:lnTo>
                      <a:pt x="1080" y="7"/>
                    </a:lnTo>
                    <a:lnTo>
                      <a:pt x="1077" y="6"/>
                    </a:lnTo>
                    <a:lnTo>
                      <a:pt x="1073" y="4"/>
                    </a:lnTo>
                    <a:lnTo>
                      <a:pt x="1063" y="6"/>
                    </a:lnTo>
                    <a:lnTo>
                      <a:pt x="1051" y="6"/>
                    </a:lnTo>
                    <a:lnTo>
                      <a:pt x="1040" y="6"/>
                    </a:lnTo>
                    <a:lnTo>
                      <a:pt x="1040" y="6"/>
                    </a:lnTo>
                    <a:lnTo>
                      <a:pt x="1036" y="6"/>
                    </a:lnTo>
                    <a:lnTo>
                      <a:pt x="1033" y="7"/>
                    </a:lnTo>
                    <a:lnTo>
                      <a:pt x="1028" y="10"/>
                    </a:lnTo>
                    <a:lnTo>
                      <a:pt x="1027" y="13"/>
                    </a:lnTo>
                    <a:lnTo>
                      <a:pt x="1024" y="13"/>
                    </a:lnTo>
                    <a:lnTo>
                      <a:pt x="1020" y="13"/>
                    </a:lnTo>
                    <a:lnTo>
                      <a:pt x="1016" y="11"/>
                    </a:lnTo>
                    <a:lnTo>
                      <a:pt x="1016" y="11"/>
                    </a:lnTo>
                    <a:lnTo>
                      <a:pt x="1010" y="9"/>
                    </a:lnTo>
                    <a:lnTo>
                      <a:pt x="1003" y="7"/>
                    </a:lnTo>
                    <a:lnTo>
                      <a:pt x="993" y="7"/>
                    </a:lnTo>
                    <a:lnTo>
                      <a:pt x="986" y="9"/>
                    </a:lnTo>
                    <a:lnTo>
                      <a:pt x="986" y="9"/>
                    </a:lnTo>
                    <a:lnTo>
                      <a:pt x="986" y="10"/>
                    </a:lnTo>
                    <a:lnTo>
                      <a:pt x="986" y="10"/>
                    </a:lnTo>
                    <a:lnTo>
                      <a:pt x="989" y="11"/>
                    </a:lnTo>
                    <a:lnTo>
                      <a:pt x="987" y="14"/>
                    </a:lnTo>
                    <a:lnTo>
                      <a:pt x="983" y="14"/>
                    </a:lnTo>
                    <a:lnTo>
                      <a:pt x="977" y="14"/>
                    </a:lnTo>
                    <a:lnTo>
                      <a:pt x="977" y="14"/>
                    </a:lnTo>
                    <a:lnTo>
                      <a:pt x="973" y="13"/>
                    </a:lnTo>
                    <a:lnTo>
                      <a:pt x="969" y="14"/>
                    </a:lnTo>
                    <a:lnTo>
                      <a:pt x="967" y="17"/>
                    </a:lnTo>
                    <a:lnTo>
                      <a:pt x="967" y="21"/>
                    </a:lnTo>
                    <a:lnTo>
                      <a:pt x="967" y="21"/>
                    </a:lnTo>
                    <a:lnTo>
                      <a:pt x="967" y="24"/>
                    </a:lnTo>
                    <a:lnTo>
                      <a:pt x="966" y="24"/>
                    </a:lnTo>
                    <a:lnTo>
                      <a:pt x="956" y="24"/>
                    </a:lnTo>
                    <a:lnTo>
                      <a:pt x="946" y="24"/>
                    </a:lnTo>
                    <a:lnTo>
                      <a:pt x="943" y="26"/>
                    </a:lnTo>
                    <a:lnTo>
                      <a:pt x="942" y="27"/>
                    </a:lnTo>
                    <a:lnTo>
                      <a:pt x="942" y="27"/>
                    </a:lnTo>
                    <a:lnTo>
                      <a:pt x="942" y="30"/>
                    </a:lnTo>
                    <a:lnTo>
                      <a:pt x="940" y="33"/>
                    </a:lnTo>
                    <a:lnTo>
                      <a:pt x="935" y="36"/>
                    </a:lnTo>
                    <a:lnTo>
                      <a:pt x="929" y="36"/>
                    </a:lnTo>
                    <a:lnTo>
                      <a:pt x="926" y="34"/>
                    </a:lnTo>
                    <a:lnTo>
                      <a:pt x="922" y="33"/>
                    </a:lnTo>
                    <a:lnTo>
                      <a:pt x="922" y="33"/>
                    </a:lnTo>
                    <a:lnTo>
                      <a:pt x="919" y="30"/>
                    </a:lnTo>
                    <a:lnTo>
                      <a:pt x="913" y="29"/>
                    </a:lnTo>
                    <a:lnTo>
                      <a:pt x="902" y="26"/>
                    </a:lnTo>
                    <a:lnTo>
                      <a:pt x="895" y="27"/>
                    </a:lnTo>
                    <a:lnTo>
                      <a:pt x="893" y="29"/>
                    </a:lnTo>
                    <a:lnTo>
                      <a:pt x="895" y="30"/>
                    </a:lnTo>
                    <a:lnTo>
                      <a:pt x="895" y="30"/>
                    </a:lnTo>
                    <a:lnTo>
                      <a:pt x="896" y="31"/>
                    </a:lnTo>
                    <a:lnTo>
                      <a:pt x="895" y="33"/>
                    </a:lnTo>
                    <a:lnTo>
                      <a:pt x="886" y="34"/>
                    </a:lnTo>
                    <a:lnTo>
                      <a:pt x="879" y="36"/>
                    </a:lnTo>
                    <a:lnTo>
                      <a:pt x="878" y="37"/>
                    </a:lnTo>
                    <a:lnTo>
                      <a:pt x="879" y="38"/>
                    </a:lnTo>
                    <a:lnTo>
                      <a:pt x="879" y="38"/>
                    </a:lnTo>
                    <a:lnTo>
                      <a:pt x="880" y="41"/>
                    </a:lnTo>
                    <a:lnTo>
                      <a:pt x="880" y="44"/>
                    </a:lnTo>
                    <a:lnTo>
                      <a:pt x="879" y="46"/>
                    </a:lnTo>
                    <a:lnTo>
                      <a:pt x="876" y="47"/>
                    </a:lnTo>
                    <a:lnTo>
                      <a:pt x="870" y="48"/>
                    </a:lnTo>
                    <a:lnTo>
                      <a:pt x="869" y="48"/>
                    </a:lnTo>
                    <a:lnTo>
                      <a:pt x="868" y="47"/>
                    </a:lnTo>
                    <a:lnTo>
                      <a:pt x="868" y="47"/>
                    </a:lnTo>
                    <a:lnTo>
                      <a:pt x="868" y="46"/>
                    </a:lnTo>
                    <a:lnTo>
                      <a:pt x="865" y="44"/>
                    </a:lnTo>
                    <a:lnTo>
                      <a:pt x="858" y="41"/>
                    </a:lnTo>
                    <a:lnTo>
                      <a:pt x="851" y="41"/>
                    </a:lnTo>
                    <a:lnTo>
                      <a:pt x="846" y="41"/>
                    </a:lnTo>
                    <a:lnTo>
                      <a:pt x="843" y="43"/>
                    </a:lnTo>
                    <a:lnTo>
                      <a:pt x="843" y="43"/>
                    </a:lnTo>
                    <a:lnTo>
                      <a:pt x="839" y="48"/>
                    </a:lnTo>
                    <a:lnTo>
                      <a:pt x="835" y="53"/>
                    </a:lnTo>
                    <a:lnTo>
                      <a:pt x="834" y="54"/>
                    </a:lnTo>
                    <a:lnTo>
                      <a:pt x="832" y="54"/>
                    </a:lnTo>
                    <a:lnTo>
                      <a:pt x="831" y="53"/>
                    </a:lnTo>
                    <a:lnTo>
                      <a:pt x="831" y="53"/>
                    </a:lnTo>
                    <a:lnTo>
                      <a:pt x="829" y="51"/>
                    </a:lnTo>
                    <a:lnTo>
                      <a:pt x="826" y="51"/>
                    </a:lnTo>
                    <a:lnTo>
                      <a:pt x="818" y="51"/>
                    </a:lnTo>
                    <a:lnTo>
                      <a:pt x="808" y="53"/>
                    </a:lnTo>
                    <a:lnTo>
                      <a:pt x="797" y="56"/>
                    </a:lnTo>
                    <a:lnTo>
                      <a:pt x="797" y="56"/>
                    </a:lnTo>
                    <a:lnTo>
                      <a:pt x="792" y="58"/>
                    </a:lnTo>
                    <a:lnTo>
                      <a:pt x="791" y="60"/>
                    </a:lnTo>
                    <a:lnTo>
                      <a:pt x="791" y="61"/>
                    </a:lnTo>
                    <a:lnTo>
                      <a:pt x="794" y="63"/>
                    </a:lnTo>
                    <a:lnTo>
                      <a:pt x="801" y="63"/>
                    </a:lnTo>
                    <a:lnTo>
                      <a:pt x="805" y="61"/>
                    </a:lnTo>
                    <a:lnTo>
                      <a:pt x="808" y="60"/>
                    </a:lnTo>
                    <a:lnTo>
                      <a:pt x="808" y="60"/>
                    </a:lnTo>
                    <a:close/>
                    <a:moveTo>
                      <a:pt x="987" y="673"/>
                    </a:moveTo>
                    <a:lnTo>
                      <a:pt x="987" y="673"/>
                    </a:lnTo>
                    <a:lnTo>
                      <a:pt x="990" y="673"/>
                    </a:lnTo>
                    <a:lnTo>
                      <a:pt x="991" y="670"/>
                    </a:lnTo>
                    <a:lnTo>
                      <a:pt x="996" y="664"/>
                    </a:lnTo>
                    <a:lnTo>
                      <a:pt x="996" y="662"/>
                    </a:lnTo>
                    <a:lnTo>
                      <a:pt x="996" y="659"/>
                    </a:lnTo>
                    <a:lnTo>
                      <a:pt x="994" y="656"/>
                    </a:lnTo>
                    <a:lnTo>
                      <a:pt x="990" y="656"/>
                    </a:lnTo>
                    <a:lnTo>
                      <a:pt x="990" y="656"/>
                    </a:lnTo>
                    <a:lnTo>
                      <a:pt x="986" y="657"/>
                    </a:lnTo>
                    <a:lnTo>
                      <a:pt x="983" y="659"/>
                    </a:lnTo>
                    <a:lnTo>
                      <a:pt x="981" y="662"/>
                    </a:lnTo>
                    <a:lnTo>
                      <a:pt x="981" y="666"/>
                    </a:lnTo>
                    <a:lnTo>
                      <a:pt x="981" y="669"/>
                    </a:lnTo>
                    <a:lnTo>
                      <a:pt x="983" y="672"/>
                    </a:lnTo>
                    <a:lnTo>
                      <a:pt x="984" y="673"/>
                    </a:lnTo>
                    <a:lnTo>
                      <a:pt x="987" y="673"/>
                    </a:lnTo>
                    <a:lnTo>
                      <a:pt x="987" y="673"/>
                    </a:lnTo>
                    <a:close/>
                    <a:moveTo>
                      <a:pt x="925" y="657"/>
                    </a:moveTo>
                    <a:lnTo>
                      <a:pt x="925" y="657"/>
                    </a:lnTo>
                    <a:lnTo>
                      <a:pt x="930" y="659"/>
                    </a:lnTo>
                    <a:lnTo>
                      <a:pt x="935" y="659"/>
                    </a:lnTo>
                    <a:lnTo>
                      <a:pt x="939" y="657"/>
                    </a:lnTo>
                    <a:lnTo>
                      <a:pt x="943" y="654"/>
                    </a:lnTo>
                    <a:lnTo>
                      <a:pt x="950" y="646"/>
                    </a:lnTo>
                    <a:lnTo>
                      <a:pt x="952" y="643"/>
                    </a:lnTo>
                    <a:lnTo>
                      <a:pt x="952" y="640"/>
                    </a:lnTo>
                    <a:lnTo>
                      <a:pt x="952" y="640"/>
                    </a:lnTo>
                    <a:lnTo>
                      <a:pt x="950" y="639"/>
                    </a:lnTo>
                    <a:lnTo>
                      <a:pt x="946" y="639"/>
                    </a:lnTo>
                    <a:lnTo>
                      <a:pt x="933" y="643"/>
                    </a:lnTo>
                    <a:lnTo>
                      <a:pt x="927" y="647"/>
                    </a:lnTo>
                    <a:lnTo>
                      <a:pt x="923" y="650"/>
                    </a:lnTo>
                    <a:lnTo>
                      <a:pt x="922" y="654"/>
                    </a:lnTo>
                    <a:lnTo>
                      <a:pt x="923" y="656"/>
                    </a:lnTo>
                    <a:lnTo>
                      <a:pt x="925" y="657"/>
                    </a:lnTo>
                    <a:lnTo>
                      <a:pt x="925" y="657"/>
                    </a:lnTo>
                    <a:close/>
                    <a:moveTo>
                      <a:pt x="976" y="619"/>
                    </a:moveTo>
                    <a:lnTo>
                      <a:pt x="976" y="619"/>
                    </a:lnTo>
                    <a:lnTo>
                      <a:pt x="976" y="616"/>
                    </a:lnTo>
                    <a:lnTo>
                      <a:pt x="973" y="615"/>
                    </a:lnTo>
                    <a:lnTo>
                      <a:pt x="966" y="610"/>
                    </a:lnTo>
                    <a:lnTo>
                      <a:pt x="957" y="606"/>
                    </a:lnTo>
                    <a:lnTo>
                      <a:pt x="954" y="603"/>
                    </a:lnTo>
                    <a:lnTo>
                      <a:pt x="954" y="600"/>
                    </a:lnTo>
                    <a:lnTo>
                      <a:pt x="954" y="600"/>
                    </a:lnTo>
                    <a:lnTo>
                      <a:pt x="953" y="598"/>
                    </a:lnTo>
                    <a:lnTo>
                      <a:pt x="952" y="595"/>
                    </a:lnTo>
                    <a:lnTo>
                      <a:pt x="942" y="590"/>
                    </a:lnTo>
                    <a:lnTo>
                      <a:pt x="923" y="582"/>
                    </a:lnTo>
                    <a:lnTo>
                      <a:pt x="923" y="582"/>
                    </a:lnTo>
                    <a:lnTo>
                      <a:pt x="910" y="576"/>
                    </a:lnTo>
                    <a:lnTo>
                      <a:pt x="905" y="573"/>
                    </a:lnTo>
                    <a:lnTo>
                      <a:pt x="903" y="571"/>
                    </a:lnTo>
                    <a:lnTo>
                      <a:pt x="903" y="568"/>
                    </a:lnTo>
                    <a:lnTo>
                      <a:pt x="903" y="568"/>
                    </a:lnTo>
                    <a:lnTo>
                      <a:pt x="902" y="565"/>
                    </a:lnTo>
                    <a:lnTo>
                      <a:pt x="900" y="563"/>
                    </a:lnTo>
                    <a:lnTo>
                      <a:pt x="898" y="563"/>
                    </a:lnTo>
                    <a:lnTo>
                      <a:pt x="895" y="565"/>
                    </a:lnTo>
                    <a:lnTo>
                      <a:pt x="892" y="568"/>
                    </a:lnTo>
                    <a:lnTo>
                      <a:pt x="889" y="571"/>
                    </a:lnTo>
                    <a:lnTo>
                      <a:pt x="886" y="573"/>
                    </a:lnTo>
                    <a:lnTo>
                      <a:pt x="885" y="578"/>
                    </a:lnTo>
                    <a:lnTo>
                      <a:pt x="885" y="578"/>
                    </a:lnTo>
                    <a:lnTo>
                      <a:pt x="883" y="585"/>
                    </a:lnTo>
                    <a:lnTo>
                      <a:pt x="882" y="589"/>
                    </a:lnTo>
                    <a:lnTo>
                      <a:pt x="880" y="593"/>
                    </a:lnTo>
                    <a:lnTo>
                      <a:pt x="880" y="600"/>
                    </a:lnTo>
                    <a:lnTo>
                      <a:pt x="880" y="600"/>
                    </a:lnTo>
                    <a:lnTo>
                      <a:pt x="882" y="605"/>
                    </a:lnTo>
                    <a:lnTo>
                      <a:pt x="880" y="608"/>
                    </a:lnTo>
                    <a:lnTo>
                      <a:pt x="878" y="610"/>
                    </a:lnTo>
                    <a:lnTo>
                      <a:pt x="875" y="613"/>
                    </a:lnTo>
                    <a:lnTo>
                      <a:pt x="869" y="617"/>
                    </a:lnTo>
                    <a:lnTo>
                      <a:pt x="868" y="619"/>
                    </a:lnTo>
                    <a:lnTo>
                      <a:pt x="868" y="622"/>
                    </a:lnTo>
                    <a:lnTo>
                      <a:pt x="868" y="622"/>
                    </a:lnTo>
                    <a:lnTo>
                      <a:pt x="869" y="623"/>
                    </a:lnTo>
                    <a:lnTo>
                      <a:pt x="870" y="625"/>
                    </a:lnTo>
                    <a:lnTo>
                      <a:pt x="875" y="623"/>
                    </a:lnTo>
                    <a:lnTo>
                      <a:pt x="880" y="622"/>
                    </a:lnTo>
                    <a:lnTo>
                      <a:pt x="888" y="620"/>
                    </a:lnTo>
                    <a:lnTo>
                      <a:pt x="888" y="620"/>
                    </a:lnTo>
                    <a:lnTo>
                      <a:pt x="890" y="622"/>
                    </a:lnTo>
                    <a:lnTo>
                      <a:pt x="890" y="623"/>
                    </a:lnTo>
                    <a:lnTo>
                      <a:pt x="890" y="627"/>
                    </a:lnTo>
                    <a:lnTo>
                      <a:pt x="892" y="632"/>
                    </a:lnTo>
                    <a:lnTo>
                      <a:pt x="893" y="633"/>
                    </a:lnTo>
                    <a:lnTo>
                      <a:pt x="896" y="633"/>
                    </a:lnTo>
                    <a:lnTo>
                      <a:pt x="896" y="633"/>
                    </a:lnTo>
                    <a:lnTo>
                      <a:pt x="903" y="633"/>
                    </a:lnTo>
                    <a:lnTo>
                      <a:pt x="912" y="629"/>
                    </a:lnTo>
                    <a:lnTo>
                      <a:pt x="919" y="623"/>
                    </a:lnTo>
                    <a:lnTo>
                      <a:pt x="923" y="619"/>
                    </a:lnTo>
                    <a:lnTo>
                      <a:pt x="923" y="619"/>
                    </a:lnTo>
                    <a:lnTo>
                      <a:pt x="926" y="615"/>
                    </a:lnTo>
                    <a:lnTo>
                      <a:pt x="930" y="613"/>
                    </a:lnTo>
                    <a:lnTo>
                      <a:pt x="936" y="615"/>
                    </a:lnTo>
                    <a:lnTo>
                      <a:pt x="943" y="617"/>
                    </a:lnTo>
                    <a:lnTo>
                      <a:pt x="943" y="617"/>
                    </a:lnTo>
                    <a:lnTo>
                      <a:pt x="947" y="620"/>
                    </a:lnTo>
                    <a:lnTo>
                      <a:pt x="953" y="622"/>
                    </a:lnTo>
                    <a:lnTo>
                      <a:pt x="963" y="623"/>
                    </a:lnTo>
                    <a:lnTo>
                      <a:pt x="972" y="623"/>
                    </a:lnTo>
                    <a:lnTo>
                      <a:pt x="974" y="622"/>
                    </a:lnTo>
                    <a:lnTo>
                      <a:pt x="976" y="619"/>
                    </a:lnTo>
                    <a:lnTo>
                      <a:pt x="976" y="619"/>
                    </a:lnTo>
                    <a:close/>
                    <a:moveTo>
                      <a:pt x="1209" y="556"/>
                    </a:moveTo>
                    <a:lnTo>
                      <a:pt x="1209" y="556"/>
                    </a:lnTo>
                    <a:lnTo>
                      <a:pt x="1212" y="556"/>
                    </a:lnTo>
                    <a:lnTo>
                      <a:pt x="1215" y="558"/>
                    </a:lnTo>
                    <a:lnTo>
                      <a:pt x="1219" y="563"/>
                    </a:lnTo>
                    <a:lnTo>
                      <a:pt x="1225" y="571"/>
                    </a:lnTo>
                    <a:lnTo>
                      <a:pt x="1232" y="579"/>
                    </a:lnTo>
                    <a:lnTo>
                      <a:pt x="1232" y="579"/>
                    </a:lnTo>
                    <a:lnTo>
                      <a:pt x="1240" y="585"/>
                    </a:lnTo>
                    <a:lnTo>
                      <a:pt x="1243" y="585"/>
                    </a:lnTo>
                    <a:lnTo>
                      <a:pt x="1245" y="583"/>
                    </a:lnTo>
                    <a:lnTo>
                      <a:pt x="1247" y="580"/>
                    </a:lnTo>
                    <a:lnTo>
                      <a:pt x="1249" y="575"/>
                    </a:lnTo>
                    <a:lnTo>
                      <a:pt x="1249" y="575"/>
                    </a:lnTo>
                    <a:lnTo>
                      <a:pt x="1250" y="572"/>
                    </a:lnTo>
                    <a:lnTo>
                      <a:pt x="1253" y="571"/>
                    </a:lnTo>
                    <a:lnTo>
                      <a:pt x="1259" y="571"/>
                    </a:lnTo>
                    <a:lnTo>
                      <a:pt x="1263" y="569"/>
                    </a:lnTo>
                    <a:lnTo>
                      <a:pt x="1266" y="568"/>
                    </a:lnTo>
                    <a:lnTo>
                      <a:pt x="1266" y="565"/>
                    </a:lnTo>
                    <a:lnTo>
                      <a:pt x="1266" y="565"/>
                    </a:lnTo>
                    <a:lnTo>
                      <a:pt x="1266" y="562"/>
                    </a:lnTo>
                    <a:lnTo>
                      <a:pt x="1267" y="559"/>
                    </a:lnTo>
                    <a:lnTo>
                      <a:pt x="1273" y="553"/>
                    </a:lnTo>
                    <a:lnTo>
                      <a:pt x="1279" y="548"/>
                    </a:lnTo>
                    <a:lnTo>
                      <a:pt x="1286" y="545"/>
                    </a:lnTo>
                    <a:lnTo>
                      <a:pt x="1286" y="545"/>
                    </a:lnTo>
                    <a:lnTo>
                      <a:pt x="1289" y="543"/>
                    </a:lnTo>
                    <a:lnTo>
                      <a:pt x="1289" y="542"/>
                    </a:lnTo>
                    <a:lnTo>
                      <a:pt x="1287" y="539"/>
                    </a:lnTo>
                    <a:lnTo>
                      <a:pt x="1284" y="538"/>
                    </a:lnTo>
                    <a:lnTo>
                      <a:pt x="1277" y="535"/>
                    </a:lnTo>
                    <a:lnTo>
                      <a:pt x="1267" y="534"/>
                    </a:lnTo>
                    <a:lnTo>
                      <a:pt x="1267" y="534"/>
                    </a:lnTo>
                    <a:lnTo>
                      <a:pt x="1260" y="532"/>
                    </a:lnTo>
                    <a:lnTo>
                      <a:pt x="1257" y="529"/>
                    </a:lnTo>
                    <a:lnTo>
                      <a:pt x="1255" y="525"/>
                    </a:lnTo>
                    <a:lnTo>
                      <a:pt x="1255" y="521"/>
                    </a:lnTo>
                    <a:lnTo>
                      <a:pt x="1255" y="521"/>
                    </a:lnTo>
                    <a:lnTo>
                      <a:pt x="1253" y="519"/>
                    </a:lnTo>
                    <a:lnTo>
                      <a:pt x="1250" y="516"/>
                    </a:lnTo>
                    <a:lnTo>
                      <a:pt x="1243" y="511"/>
                    </a:lnTo>
                    <a:lnTo>
                      <a:pt x="1233" y="507"/>
                    </a:lnTo>
                    <a:lnTo>
                      <a:pt x="1229" y="507"/>
                    </a:lnTo>
                    <a:lnTo>
                      <a:pt x="1226" y="507"/>
                    </a:lnTo>
                    <a:lnTo>
                      <a:pt x="1226" y="507"/>
                    </a:lnTo>
                    <a:lnTo>
                      <a:pt x="1223" y="507"/>
                    </a:lnTo>
                    <a:lnTo>
                      <a:pt x="1220" y="507"/>
                    </a:lnTo>
                    <a:lnTo>
                      <a:pt x="1212" y="502"/>
                    </a:lnTo>
                    <a:lnTo>
                      <a:pt x="1205" y="498"/>
                    </a:lnTo>
                    <a:lnTo>
                      <a:pt x="1198" y="497"/>
                    </a:lnTo>
                    <a:lnTo>
                      <a:pt x="1198" y="497"/>
                    </a:lnTo>
                    <a:lnTo>
                      <a:pt x="1191" y="495"/>
                    </a:lnTo>
                    <a:lnTo>
                      <a:pt x="1183" y="491"/>
                    </a:lnTo>
                    <a:lnTo>
                      <a:pt x="1178" y="485"/>
                    </a:lnTo>
                    <a:lnTo>
                      <a:pt x="1176" y="482"/>
                    </a:lnTo>
                    <a:lnTo>
                      <a:pt x="1176" y="478"/>
                    </a:lnTo>
                    <a:lnTo>
                      <a:pt x="1176" y="478"/>
                    </a:lnTo>
                    <a:lnTo>
                      <a:pt x="1178" y="475"/>
                    </a:lnTo>
                    <a:lnTo>
                      <a:pt x="1179" y="475"/>
                    </a:lnTo>
                    <a:lnTo>
                      <a:pt x="1186" y="475"/>
                    </a:lnTo>
                    <a:lnTo>
                      <a:pt x="1193" y="477"/>
                    </a:lnTo>
                    <a:lnTo>
                      <a:pt x="1196" y="475"/>
                    </a:lnTo>
                    <a:lnTo>
                      <a:pt x="1198" y="474"/>
                    </a:lnTo>
                    <a:lnTo>
                      <a:pt x="1198" y="474"/>
                    </a:lnTo>
                    <a:lnTo>
                      <a:pt x="1199" y="471"/>
                    </a:lnTo>
                    <a:lnTo>
                      <a:pt x="1196" y="470"/>
                    </a:lnTo>
                    <a:lnTo>
                      <a:pt x="1191" y="468"/>
                    </a:lnTo>
                    <a:lnTo>
                      <a:pt x="1183" y="467"/>
                    </a:lnTo>
                    <a:lnTo>
                      <a:pt x="1181" y="467"/>
                    </a:lnTo>
                    <a:lnTo>
                      <a:pt x="1179" y="464"/>
                    </a:lnTo>
                    <a:lnTo>
                      <a:pt x="1179" y="464"/>
                    </a:lnTo>
                    <a:lnTo>
                      <a:pt x="1181" y="461"/>
                    </a:lnTo>
                    <a:lnTo>
                      <a:pt x="1182" y="460"/>
                    </a:lnTo>
                    <a:lnTo>
                      <a:pt x="1185" y="460"/>
                    </a:lnTo>
                    <a:lnTo>
                      <a:pt x="1189" y="457"/>
                    </a:lnTo>
                    <a:lnTo>
                      <a:pt x="1189" y="457"/>
                    </a:lnTo>
                    <a:lnTo>
                      <a:pt x="1191" y="455"/>
                    </a:lnTo>
                    <a:lnTo>
                      <a:pt x="1191" y="454"/>
                    </a:lnTo>
                    <a:lnTo>
                      <a:pt x="1188" y="450"/>
                    </a:lnTo>
                    <a:lnTo>
                      <a:pt x="1185" y="447"/>
                    </a:lnTo>
                    <a:lnTo>
                      <a:pt x="1181" y="444"/>
                    </a:lnTo>
                    <a:lnTo>
                      <a:pt x="1181" y="444"/>
                    </a:lnTo>
                    <a:lnTo>
                      <a:pt x="1179" y="444"/>
                    </a:lnTo>
                    <a:lnTo>
                      <a:pt x="1178" y="444"/>
                    </a:lnTo>
                    <a:lnTo>
                      <a:pt x="1175" y="445"/>
                    </a:lnTo>
                    <a:lnTo>
                      <a:pt x="1172" y="448"/>
                    </a:lnTo>
                    <a:lnTo>
                      <a:pt x="1169" y="450"/>
                    </a:lnTo>
                    <a:lnTo>
                      <a:pt x="1169" y="450"/>
                    </a:lnTo>
                    <a:lnTo>
                      <a:pt x="1168" y="450"/>
                    </a:lnTo>
                    <a:lnTo>
                      <a:pt x="1166" y="448"/>
                    </a:lnTo>
                    <a:lnTo>
                      <a:pt x="1168" y="445"/>
                    </a:lnTo>
                    <a:lnTo>
                      <a:pt x="1172" y="437"/>
                    </a:lnTo>
                    <a:lnTo>
                      <a:pt x="1172" y="437"/>
                    </a:lnTo>
                    <a:lnTo>
                      <a:pt x="1172" y="435"/>
                    </a:lnTo>
                    <a:lnTo>
                      <a:pt x="1171" y="433"/>
                    </a:lnTo>
                    <a:lnTo>
                      <a:pt x="1164" y="430"/>
                    </a:lnTo>
                    <a:lnTo>
                      <a:pt x="1155" y="428"/>
                    </a:lnTo>
                    <a:lnTo>
                      <a:pt x="1146" y="428"/>
                    </a:lnTo>
                    <a:lnTo>
                      <a:pt x="1146" y="428"/>
                    </a:lnTo>
                    <a:lnTo>
                      <a:pt x="1142" y="430"/>
                    </a:lnTo>
                    <a:lnTo>
                      <a:pt x="1138" y="428"/>
                    </a:lnTo>
                    <a:lnTo>
                      <a:pt x="1137" y="425"/>
                    </a:lnTo>
                    <a:lnTo>
                      <a:pt x="1135" y="421"/>
                    </a:lnTo>
                    <a:lnTo>
                      <a:pt x="1135" y="421"/>
                    </a:lnTo>
                    <a:lnTo>
                      <a:pt x="1135" y="420"/>
                    </a:lnTo>
                    <a:lnTo>
                      <a:pt x="1134" y="418"/>
                    </a:lnTo>
                    <a:lnTo>
                      <a:pt x="1128" y="420"/>
                    </a:lnTo>
                    <a:lnTo>
                      <a:pt x="1121" y="423"/>
                    </a:lnTo>
                    <a:lnTo>
                      <a:pt x="1115" y="425"/>
                    </a:lnTo>
                    <a:lnTo>
                      <a:pt x="1115" y="425"/>
                    </a:lnTo>
                    <a:lnTo>
                      <a:pt x="1112" y="427"/>
                    </a:lnTo>
                    <a:lnTo>
                      <a:pt x="1111" y="427"/>
                    </a:lnTo>
                    <a:lnTo>
                      <a:pt x="1107" y="424"/>
                    </a:lnTo>
                    <a:lnTo>
                      <a:pt x="1107" y="423"/>
                    </a:lnTo>
                    <a:lnTo>
                      <a:pt x="1107" y="421"/>
                    </a:lnTo>
                    <a:lnTo>
                      <a:pt x="1109" y="420"/>
                    </a:lnTo>
                    <a:lnTo>
                      <a:pt x="1109" y="420"/>
                    </a:lnTo>
                    <a:lnTo>
                      <a:pt x="1115" y="418"/>
                    </a:lnTo>
                    <a:lnTo>
                      <a:pt x="1119" y="415"/>
                    </a:lnTo>
                    <a:lnTo>
                      <a:pt x="1122" y="413"/>
                    </a:lnTo>
                    <a:lnTo>
                      <a:pt x="1124" y="410"/>
                    </a:lnTo>
                    <a:lnTo>
                      <a:pt x="1122" y="407"/>
                    </a:lnTo>
                    <a:lnTo>
                      <a:pt x="1122" y="407"/>
                    </a:lnTo>
                    <a:lnTo>
                      <a:pt x="1121" y="406"/>
                    </a:lnTo>
                    <a:lnTo>
                      <a:pt x="1118" y="404"/>
                    </a:lnTo>
                    <a:lnTo>
                      <a:pt x="1111" y="403"/>
                    </a:lnTo>
                    <a:lnTo>
                      <a:pt x="1104" y="404"/>
                    </a:lnTo>
                    <a:lnTo>
                      <a:pt x="1101" y="406"/>
                    </a:lnTo>
                    <a:lnTo>
                      <a:pt x="1098" y="408"/>
                    </a:lnTo>
                    <a:lnTo>
                      <a:pt x="1098" y="408"/>
                    </a:lnTo>
                    <a:lnTo>
                      <a:pt x="1097" y="410"/>
                    </a:lnTo>
                    <a:lnTo>
                      <a:pt x="1094" y="410"/>
                    </a:lnTo>
                    <a:lnTo>
                      <a:pt x="1091" y="408"/>
                    </a:lnTo>
                    <a:lnTo>
                      <a:pt x="1088" y="406"/>
                    </a:lnTo>
                    <a:lnTo>
                      <a:pt x="1082" y="400"/>
                    </a:lnTo>
                    <a:lnTo>
                      <a:pt x="1081" y="396"/>
                    </a:lnTo>
                    <a:lnTo>
                      <a:pt x="1080" y="393"/>
                    </a:lnTo>
                    <a:lnTo>
                      <a:pt x="1080" y="393"/>
                    </a:lnTo>
                    <a:lnTo>
                      <a:pt x="1080" y="391"/>
                    </a:lnTo>
                    <a:lnTo>
                      <a:pt x="1077" y="390"/>
                    </a:lnTo>
                    <a:lnTo>
                      <a:pt x="1070" y="390"/>
                    </a:lnTo>
                    <a:lnTo>
                      <a:pt x="1065" y="388"/>
                    </a:lnTo>
                    <a:lnTo>
                      <a:pt x="1063" y="387"/>
                    </a:lnTo>
                    <a:lnTo>
                      <a:pt x="1060" y="386"/>
                    </a:lnTo>
                    <a:lnTo>
                      <a:pt x="1060" y="381"/>
                    </a:lnTo>
                    <a:lnTo>
                      <a:pt x="1060" y="381"/>
                    </a:lnTo>
                    <a:lnTo>
                      <a:pt x="1060" y="378"/>
                    </a:lnTo>
                    <a:lnTo>
                      <a:pt x="1057" y="376"/>
                    </a:lnTo>
                    <a:lnTo>
                      <a:pt x="1053" y="373"/>
                    </a:lnTo>
                    <a:lnTo>
                      <a:pt x="1047" y="371"/>
                    </a:lnTo>
                    <a:lnTo>
                      <a:pt x="1036" y="369"/>
                    </a:lnTo>
                    <a:lnTo>
                      <a:pt x="1026" y="369"/>
                    </a:lnTo>
                    <a:lnTo>
                      <a:pt x="1026" y="369"/>
                    </a:lnTo>
                    <a:lnTo>
                      <a:pt x="1020" y="370"/>
                    </a:lnTo>
                    <a:lnTo>
                      <a:pt x="1014" y="373"/>
                    </a:lnTo>
                    <a:lnTo>
                      <a:pt x="1010" y="377"/>
                    </a:lnTo>
                    <a:lnTo>
                      <a:pt x="1008" y="380"/>
                    </a:lnTo>
                    <a:lnTo>
                      <a:pt x="1008" y="381"/>
                    </a:lnTo>
                    <a:lnTo>
                      <a:pt x="1008" y="381"/>
                    </a:lnTo>
                    <a:lnTo>
                      <a:pt x="1008" y="384"/>
                    </a:lnTo>
                    <a:lnTo>
                      <a:pt x="1007" y="386"/>
                    </a:lnTo>
                    <a:lnTo>
                      <a:pt x="1004" y="386"/>
                    </a:lnTo>
                    <a:lnTo>
                      <a:pt x="1001" y="383"/>
                    </a:lnTo>
                    <a:lnTo>
                      <a:pt x="999" y="378"/>
                    </a:lnTo>
                    <a:lnTo>
                      <a:pt x="999" y="378"/>
                    </a:lnTo>
                    <a:lnTo>
                      <a:pt x="997" y="377"/>
                    </a:lnTo>
                    <a:lnTo>
                      <a:pt x="994" y="377"/>
                    </a:lnTo>
                    <a:lnTo>
                      <a:pt x="987" y="380"/>
                    </a:lnTo>
                    <a:lnTo>
                      <a:pt x="979" y="384"/>
                    </a:lnTo>
                    <a:lnTo>
                      <a:pt x="972" y="387"/>
                    </a:lnTo>
                    <a:lnTo>
                      <a:pt x="972" y="387"/>
                    </a:lnTo>
                    <a:lnTo>
                      <a:pt x="970" y="386"/>
                    </a:lnTo>
                    <a:lnTo>
                      <a:pt x="970" y="384"/>
                    </a:lnTo>
                    <a:lnTo>
                      <a:pt x="972" y="376"/>
                    </a:lnTo>
                    <a:lnTo>
                      <a:pt x="973" y="367"/>
                    </a:lnTo>
                    <a:lnTo>
                      <a:pt x="973" y="363"/>
                    </a:lnTo>
                    <a:lnTo>
                      <a:pt x="973" y="360"/>
                    </a:lnTo>
                    <a:lnTo>
                      <a:pt x="973" y="360"/>
                    </a:lnTo>
                    <a:lnTo>
                      <a:pt x="967" y="351"/>
                    </a:lnTo>
                    <a:lnTo>
                      <a:pt x="964" y="347"/>
                    </a:lnTo>
                    <a:lnTo>
                      <a:pt x="962" y="340"/>
                    </a:lnTo>
                    <a:lnTo>
                      <a:pt x="962" y="340"/>
                    </a:lnTo>
                    <a:lnTo>
                      <a:pt x="959" y="337"/>
                    </a:lnTo>
                    <a:lnTo>
                      <a:pt x="956" y="336"/>
                    </a:lnTo>
                    <a:lnTo>
                      <a:pt x="952" y="334"/>
                    </a:lnTo>
                    <a:lnTo>
                      <a:pt x="946" y="334"/>
                    </a:lnTo>
                    <a:lnTo>
                      <a:pt x="937" y="336"/>
                    </a:lnTo>
                    <a:lnTo>
                      <a:pt x="933" y="339"/>
                    </a:lnTo>
                    <a:lnTo>
                      <a:pt x="930" y="340"/>
                    </a:lnTo>
                    <a:lnTo>
                      <a:pt x="930" y="340"/>
                    </a:lnTo>
                    <a:lnTo>
                      <a:pt x="927" y="343"/>
                    </a:lnTo>
                    <a:lnTo>
                      <a:pt x="923" y="344"/>
                    </a:lnTo>
                    <a:lnTo>
                      <a:pt x="915" y="346"/>
                    </a:lnTo>
                    <a:lnTo>
                      <a:pt x="905" y="349"/>
                    </a:lnTo>
                    <a:lnTo>
                      <a:pt x="900" y="351"/>
                    </a:lnTo>
                    <a:lnTo>
                      <a:pt x="896" y="354"/>
                    </a:lnTo>
                    <a:lnTo>
                      <a:pt x="896" y="354"/>
                    </a:lnTo>
                    <a:lnTo>
                      <a:pt x="893" y="359"/>
                    </a:lnTo>
                    <a:lnTo>
                      <a:pt x="892" y="361"/>
                    </a:lnTo>
                    <a:lnTo>
                      <a:pt x="892" y="366"/>
                    </a:lnTo>
                    <a:lnTo>
                      <a:pt x="893" y="369"/>
                    </a:lnTo>
                    <a:lnTo>
                      <a:pt x="898" y="374"/>
                    </a:lnTo>
                    <a:lnTo>
                      <a:pt x="900" y="377"/>
                    </a:lnTo>
                    <a:lnTo>
                      <a:pt x="900" y="377"/>
                    </a:lnTo>
                    <a:lnTo>
                      <a:pt x="902" y="378"/>
                    </a:lnTo>
                    <a:lnTo>
                      <a:pt x="900" y="381"/>
                    </a:lnTo>
                    <a:lnTo>
                      <a:pt x="896" y="384"/>
                    </a:lnTo>
                    <a:lnTo>
                      <a:pt x="892" y="388"/>
                    </a:lnTo>
                    <a:lnTo>
                      <a:pt x="890" y="390"/>
                    </a:lnTo>
                    <a:lnTo>
                      <a:pt x="892" y="393"/>
                    </a:lnTo>
                    <a:lnTo>
                      <a:pt x="892" y="393"/>
                    </a:lnTo>
                    <a:lnTo>
                      <a:pt x="898" y="396"/>
                    </a:lnTo>
                    <a:lnTo>
                      <a:pt x="903" y="397"/>
                    </a:lnTo>
                    <a:lnTo>
                      <a:pt x="907" y="400"/>
                    </a:lnTo>
                    <a:lnTo>
                      <a:pt x="909" y="401"/>
                    </a:lnTo>
                    <a:lnTo>
                      <a:pt x="909" y="404"/>
                    </a:lnTo>
                    <a:lnTo>
                      <a:pt x="909" y="404"/>
                    </a:lnTo>
                    <a:lnTo>
                      <a:pt x="909" y="407"/>
                    </a:lnTo>
                    <a:lnTo>
                      <a:pt x="906" y="408"/>
                    </a:lnTo>
                    <a:lnTo>
                      <a:pt x="902" y="407"/>
                    </a:lnTo>
                    <a:lnTo>
                      <a:pt x="898" y="406"/>
                    </a:lnTo>
                    <a:lnTo>
                      <a:pt x="888" y="400"/>
                    </a:lnTo>
                    <a:lnTo>
                      <a:pt x="885" y="397"/>
                    </a:lnTo>
                    <a:lnTo>
                      <a:pt x="882" y="394"/>
                    </a:lnTo>
                    <a:lnTo>
                      <a:pt x="882" y="394"/>
                    </a:lnTo>
                    <a:lnTo>
                      <a:pt x="880" y="388"/>
                    </a:lnTo>
                    <a:lnTo>
                      <a:pt x="880" y="383"/>
                    </a:lnTo>
                    <a:lnTo>
                      <a:pt x="880" y="378"/>
                    </a:lnTo>
                    <a:lnTo>
                      <a:pt x="879" y="373"/>
                    </a:lnTo>
                    <a:lnTo>
                      <a:pt x="879" y="373"/>
                    </a:lnTo>
                    <a:lnTo>
                      <a:pt x="876" y="369"/>
                    </a:lnTo>
                    <a:lnTo>
                      <a:pt x="878" y="364"/>
                    </a:lnTo>
                    <a:lnTo>
                      <a:pt x="882" y="357"/>
                    </a:lnTo>
                    <a:lnTo>
                      <a:pt x="888" y="350"/>
                    </a:lnTo>
                    <a:lnTo>
                      <a:pt x="888" y="350"/>
                    </a:lnTo>
                    <a:lnTo>
                      <a:pt x="893" y="344"/>
                    </a:lnTo>
                    <a:lnTo>
                      <a:pt x="899" y="341"/>
                    </a:lnTo>
                    <a:lnTo>
                      <a:pt x="902" y="340"/>
                    </a:lnTo>
                    <a:lnTo>
                      <a:pt x="903" y="336"/>
                    </a:lnTo>
                    <a:lnTo>
                      <a:pt x="903" y="336"/>
                    </a:lnTo>
                    <a:lnTo>
                      <a:pt x="902" y="334"/>
                    </a:lnTo>
                    <a:lnTo>
                      <a:pt x="898" y="333"/>
                    </a:lnTo>
                    <a:lnTo>
                      <a:pt x="890" y="333"/>
                    </a:lnTo>
                    <a:lnTo>
                      <a:pt x="880" y="334"/>
                    </a:lnTo>
                    <a:lnTo>
                      <a:pt x="870" y="336"/>
                    </a:lnTo>
                    <a:lnTo>
                      <a:pt x="861" y="340"/>
                    </a:lnTo>
                    <a:lnTo>
                      <a:pt x="849" y="344"/>
                    </a:lnTo>
                    <a:lnTo>
                      <a:pt x="841" y="351"/>
                    </a:lnTo>
                    <a:lnTo>
                      <a:pt x="841" y="351"/>
                    </a:lnTo>
                    <a:lnTo>
                      <a:pt x="834" y="360"/>
                    </a:lnTo>
                    <a:lnTo>
                      <a:pt x="828" y="369"/>
                    </a:lnTo>
                    <a:lnTo>
                      <a:pt x="825" y="377"/>
                    </a:lnTo>
                    <a:lnTo>
                      <a:pt x="824" y="386"/>
                    </a:lnTo>
                    <a:lnTo>
                      <a:pt x="824" y="393"/>
                    </a:lnTo>
                    <a:lnTo>
                      <a:pt x="824" y="400"/>
                    </a:lnTo>
                    <a:lnTo>
                      <a:pt x="825" y="407"/>
                    </a:lnTo>
                    <a:lnTo>
                      <a:pt x="825" y="407"/>
                    </a:lnTo>
                    <a:lnTo>
                      <a:pt x="826" y="410"/>
                    </a:lnTo>
                    <a:lnTo>
                      <a:pt x="829" y="410"/>
                    </a:lnTo>
                    <a:lnTo>
                      <a:pt x="839" y="411"/>
                    </a:lnTo>
                    <a:lnTo>
                      <a:pt x="849" y="413"/>
                    </a:lnTo>
                    <a:lnTo>
                      <a:pt x="859" y="414"/>
                    </a:lnTo>
                    <a:lnTo>
                      <a:pt x="859" y="414"/>
                    </a:lnTo>
                    <a:lnTo>
                      <a:pt x="865" y="417"/>
                    </a:lnTo>
                    <a:lnTo>
                      <a:pt x="866" y="418"/>
                    </a:lnTo>
                    <a:lnTo>
                      <a:pt x="866" y="420"/>
                    </a:lnTo>
                    <a:lnTo>
                      <a:pt x="862" y="421"/>
                    </a:lnTo>
                    <a:lnTo>
                      <a:pt x="856" y="421"/>
                    </a:lnTo>
                    <a:lnTo>
                      <a:pt x="856" y="421"/>
                    </a:lnTo>
                    <a:lnTo>
                      <a:pt x="841" y="420"/>
                    </a:lnTo>
                    <a:lnTo>
                      <a:pt x="834" y="420"/>
                    </a:lnTo>
                    <a:lnTo>
                      <a:pt x="832" y="421"/>
                    </a:lnTo>
                    <a:lnTo>
                      <a:pt x="832" y="423"/>
                    </a:lnTo>
                    <a:lnTo>
                      <a:pt x="832" y="423"/>
                    </a:lnTo>
                    <a:lnTo>
                      <a:pt x="834" y="425"/>
                    </a:lnTo>
                    <a:lnTo>
                      <a:pt x="835" y="428"/>
                    </a:lnTo>
                    <a:lnTo>
                      <a:pt x="843" y="434"/>
                    </a:lnTo>
                    <a:lnTo>
                      <a:pt x="853" y="438"/>
                    </a:lnTo>
                    <a:lnTo>
                      <a:pt x="859" y="440"/>
                    </a:lnTo>
                    <a:lnTo>
                      <a:pt x="863" y="438"/>
                    </a:lnTo>
                    <a:lnTo>
                      <a:pt x="863" y="438"/>
                    </a:lnTo>
                    <a:lnTo>
                      <a:pt x="870" y="437"/>
                    </a:lnTo>
                    <a:lnTo>
                      <a:pt x="873" y="437"/>
                    </a:lnTo>
                    <a:lnTo>
                      <a:pt x="876" y="438"/>
                    </a:lnTo>
                    <a:lnTo>
                      <a:pt x="879" y="442"/>
                    </a:lnTo>
                    <a:lnTo>
                      <a:pt x="879" y="442"/>
                    </a:lnTo>
                    <a:lnTo>
                      <a:pt x="882" y="444"/>
                    </a:lnTo>
                    <a:lnTo>
                      <a:pt x="885" y="445"/>
                    </a:lnTo>
                    <a:lnTo>
                      <a:pt x="892" y="447"/>
                    </a:lnTo>
                    <a:lnTo>
                      <a:pt x="912" y="447"/>
                    </a:lnTo>
                    <a:lnTo>
                      <a:pt x="912" y="447"/>
                    </a:lnTo>
                    <a:lnTo>
                      <a:pt x="922" y="448"/>
                    </a:lnTo>
                    <a:lnTo>
                      <a:pt x="932" y="451"/>
                    </a:lnTo>
                    <a:lnTo>
                      <a:pt x="947" y="454"/>
                    </a:lnTo>
                    <a:lnTo>
                      <a:pt x="947" y="454"/>
                    </a:lnTo>
                    <a:lnTo>
                      <a:pt x="952" y="454"/>
                    </a:lnTo>
                    <a:lnTo>
                      <a:pt x="957" y="452"/>
                    </a:lnTo>
                    <a:lnTo>
                      <a:pt x="962" y="450"/>
                    </a:lnTo>
                    <a:lnTo>
                      <a:pt x="963" y="447"/>
                    </a:lnTo>
                    <a:lnTo>
                      <a:pt x="963" y="447"/>
                    </a:lnTo>
                    <a:lnTo>
                      <a:pt x="966" y="445"/>
                    </a:lnTo>
                    <a:lnTo>
                      <a:pt x="969" y="445"/>
                    </a:lnTo>
                    <a:lnTo>
                      <a:pt x="980" y="448"/>
                    </a:lnTo>
                    <a:lnTo>
                      <a:pt x="991" y="451"/>
                    </a:lnTo>
                    <a:lnTo>
                      <a:pt x="1000" y="451"/>
                    </a:lnTo>
                    <a:lnTo>
                      <a:pt x="1000" y="451"/>
                    </a:lnTo>
                    <a:lnTo>
                      <a:pt x="1003" y="451"/>
                    </a:lnTo>
                    <a:lnTo>
                      <a:pt x="1003" y="450"/>
                    </a:lnTo>
                    <a:lnTo>
                      <a:pt x="1003" y="447"/>
                    </a:lnTo>
                    <a:lnTo>
                      <a:pt x="1001" y="444"/>
                    </a:lnTo>
                    <a:lnTo>
                      <a:pt x="997" y="441"/>
                    </a:lnTo>
                    <a:lnTo>
                      <a:pt x="997" y="441"/>
                    </a:lnTo>
                    <a:lnTo>
                      <a:pt x="996" y="440"/>
                    </a:lnTo>
                    <a:lnTo>
                      <a:pt x="996" y="435"/>
                    </a:lnTo>
                    <a:lnTo>
                      <a:pt x="997" y="434"/>
                    </a:lnTo>
                    <a:lnTo>
                      <a:pt x="999" y="433"/>
                    </a:lnTo>
                    <a:lnTo>
                      <a:pt x="1001" y="434"/>
                    </a:lnTo>
                    <a:lnTo>
                      <a:pt x="1001" y="434"/>
                    </a:lnTo>
                    <a:lnTo>
                      <a:pt x="1013" y="438"/>
                    </a:lnTo>
                    <a:lnTo>
                      <a:pt x="1017" y="442"/>
                    </a:lnTo>
                    <a:lnTo>
                      <a:pt x="1020" y="445"/>
                    </a:lnTo>
                    <a:lnTo>
                      <a:pt x="1020" y="445"/>
                    </a:lnTo>
                    <a:lnTo>
                      <a:pt x="1023" y="448"/>
                    </a:lnTo>
                    <a:lnTo>
                      <a:pt x="1026" y="450"/>
                    </a:lnTo>
                    <a:lnTo>
                      <a:pt x="1027" y="451"/>
                    </a:lnTo>
                    <a:lnTo>
                      <a:pt x="1028" y="454"/>
                    </a:lnTo>
                    <a:lnTo>
                      <a:pt x="1028" y="454"/>
                    </a:lnTo>
                    <a:lnTo>
                      <a:pt x="1030" y="455"/>
                    </a:lnTo>
                    <a:lnTo>
                      <a:pt x="1033" y="458"/>
                    </a:lnTo>
                    <a:lnTo>
                      <a:pt x="1041" y="461"/>
                    </a:lnTo>
                    <a:lnTo>
                      <a:pt x="1050" y="465"/>
                    </a:lnTo>
                    <a:lnTo>
                      <a:pt x="1051" y="468"/>
                    </a:lnTo>
                    <a:lnTo>
                      <a:pt x="1053" y="470"/>
                    </a:lnTo>
                    <a:lnTo>
                      <a:pt x="1053" y="470"/>
                    </a:lnTo>
                    <a:lnTo>
                      <a:pt x="1053" y="472"/>
                    </a:lnTo>
                    <a:lnTo>
                      <a:pt x="1050" y="474"/>
                    </a:lnTo>
                    <a:lnTo>
                      <a:pt x="1043" y="477"/>
                    </a:lnTo>
                    <a:lnTo>
                      <a:pt x="1037" y="481"/>
                    </a:lnTo>
                    <a:lnTo>
                      <a:pt x="1037" y="482"/>
                    </a:lnTo>
                    <a:lnTo>
                      <a:pt x="1037" y="484"/>
                    </a:lnTo>
                    <a:lnTo>
                      <a:pt x="1037" y="484"/>
                    </a:lnTo>
                    <a:lnTo>
                      <a:pt x="1040" y="485"/>
                    </a:lnTo>
                    <a:lnTo>
                      <a:pt x="1043" y="485"/>
                    </a:lnTo>
                    <a:lnTo>
                      <a:pt x="1050" y="482"/>
                    </a:lnTo>
                    <a:lnTo>
                      <a:pt x="1055" y="478"/>
                    </a:lnTo>
                    <a:lnTo>
                      <a:pt x="1063" y="477"/>
                    </a:lnTo>
                    <a:lnTo>
                      <a:pt x="1063" y="477"/>
                    </a:lnTo>
                    <a:lnTo>
                      <a:pt x="1065" y="477"/>
                    </a:lnTo>
                    <a:lnTo>
                      <a:pt x="1067" y="479"/>
                    </a:lnTo>
                    <a:lnTo>
                      <a:pt x="1071" y="485"/>
                    </a:lnTo>
                    <a:lnTo>
                      <a:pt x="1074" y="491"/>
                    </a:lnTo>
                    <a:lnTo>
                      <a:pt x="1075" y="492"/>
                    </a:lnTo>
                    <a:lnTo>
                      <a:pt x="1077" y="492"/>
                    </a:lnTo>
                    <a:lnTo>
                      <a:pt x="1077" y="492"/>
                    </a:lnTo>
                    <a:lnTo>
                      <a:pt x="1081" y="491"/>
                    </a:lnTo>
                    <a:lnTo>
                      <a:pt x="1084" y="491"/>
                    </a:lnTo>
                    <a:lnTo>
                      <a:pt x="1090" y="494"/>
                    </a:lnTo>
                    <a:lnTo>
                      <a:pt x="1095" y="499"/>
                    </a:lnTo>
                    <a:lnTo>
                      <a:pt x="1101" y="508"/>
                    </a:lnTo>
                    <a:lnTo>
                      <a:pt x="1101" y="508"/>
                    </a:lnTo>
                    <a:lnTo>
                      <a:pt x="1104" y="512"/>
                    </a:lnTo>
                    <a:lnTo>
                      <a:pt x="1105" y="516"/>
                    </a:lnTo>
                    <a:lnTo>
                      <a:pt x="1104" y="525"/>
                    </a:lnTo>
                    <a:lnTo>
                      <a:pt x="1102" y="531"/>
                    </a:lnTo>
                    <a:lnTo>
                      <a:pt x="1101" y="535"/>
                    </a:lnTo>
                    <a:lnTo>
                      <a:pt x="1101" y="535"/>
                    </a:lnTo>
                    <a:lnTo>
                      <a:pt x="1102" y="536"/>
                    </a:lnTo>
                    <a:lnTo>
                      <a:pt x="1105" y="538"/>
                    </a:lnTo>
                    <a:lnTo>
                      <a:pt x="1111" y="538"/>
                    </a:lnTo>
                    <a:lnTo>
                      <a:pt x="1119" y="536"/>
                    </a:lnTo>
                    <a:lnTo>
                      <a:pt x="1128" y="534"/>
                    </a:lnTo>
                    <a:lnTo>
                      <a:pt x="1128" y="534"/>
                    </a:lnTo>
                    <a:lnTo>
                      <a:pt x="1131" y="532"/>
                    </a:lnTo>
                    <a:lnTo>
                      <a:pt x="1135" y="532"/>
                    </a:lnTo>
                    <a:lnTo>
                      <a:pt x="1141" y="535"/>
                    </a:lnTo>
                    <a:lnTo>
                      <a:pt x="1146" y="541"/>
                    </a:lnTo>
                    <a:lnTo>
                      <a:pt x="1152" y="545"/>
                    </a:lnTo>
                    <a:lnTo>
                      <a:pt x="1152" y="545"/>
                    </a:lnTo>
                    <a:lnTo>
                      <a:pt x="1154" y="548"/>
                    </a:lnTo>
                    <a:lnTo>
                      <a:pt x="1152" y="551"/>
                    </a:lnTo>
                    <a:lnTo>
                      <a:pt x="1148" y="553"/>
                    </a:lnTo>
                    <a:lnTo>
                      <a:pt x="1142" y="556"/>
                    </a:lnTo>
                    <a:lnTo>
                      <a:pt x="1132" y="558"/>
                    </a:lnTo>
                    <a:lnTo>
                      <a:pt x="1129" y="558"/>
                    </a:lnTo>
                    <a:lnTo>
                      <a:pt x="1129" y="556"/>
                    </a:lnTo>
                    <a:lnTo>
                      <a:pt x="1129" y="556"/>
                    </a:lnTo>
                    <a:lnTo>
                      <a:pt x="1129" y="555"/>
                    </a:lnTo>
                    <a:lnTo>
                      <a:pt x="1127" y="551"/>
                    </a:lnTo>
                    <a:lnTo>
                      <a:pt x="1124" y="548"/>
                    </a:lnTo>
                    <a:lnTo>
                      <a:pt x="1118" y="545"/>
                    </a:lnTo>
                    <a:lnTo>
                      <a:pt x="1111" y="542"/>
                    </a:lnTo>
                    <a:lnTo>
                      <a:pt x="1104" y="541"/>
                    </a:lnTo>
                    <a:lnTo>
                      <a:pt x="1097" y="541"/>
                    </a:lnTo>
                    <a:lnTo>
                      <a:pt x="1088" y="542"/>
                    </a:lnTo>
                    <a:lnTo>
                      <a:pt x="1088" y="542"/>
                    </a:lnTo>
                    <a:lnTo>
                      <a:pt x="1082" y="545"/>
                    </a:lnTo>
                    <a:lnTo>
                      <a:pt x="1080" y="548"/>
                    </a:lnTo>
                    <a:lnTo>
                      <a:pt x="1078" y="552"/>
                    </a:lnTo>
                    <a:lnTo>
                      <a:pt x="1078" y="556"/>
                    </a:lnTo>
                    <a:lnTo>
                      <a:pt x="1081" y="563"/>
                    </a:lnTo>
                    <a:lnTo>
                      <a:pt x="1084" y="569"/>
                    </a:lnTo>
                    <a:lnTo>
                      <a:pt x="1084" y="569"/>
                    </a:lnTo>
                    <a:lnTo>
                      <a:pt x="1084" y="572"/>
                    </a:lnTo>
                    <a:lnTo>
                      <a:pt x="1082" y="575"/>
                    </a:lnTo>
                    <a:lnTo>
                      <a:pt x="1078" y="576"/>
                    </a:lnTo>
                    <a:lnTo>
                      <a:pt x="1074" y="578"/>
                    </a:lnTo>
                    <a:lnTo>
                      <a:pt x="1068" y="579"/>
                    </a:lnTo>
                    <a:lnTo>
                      <a:pt x="1061" y="579"/>
                    </a:lnTo>
                    <a:lnTo>
                      <a:pt x="1054" y="579"/>
                    </a:lnTo>
                    <a:lnTo>
                      <a:pt x="1047" y="576"/>
                    </a:lnTo>
                    <a:lnTo>
                      <a:pt x="1047" y="576"/>
                    </a:lnTo>
                    <a:lnTo>
                      <a:pt x="1041" y="575"/>
                    </a:lnTo>
                    <a:lnTo>
                      <a:pt x="1037" y="575"/>
                    </a:lnTo>
                    <a:lnTo>
                      <a:pt x="1034" y="575"/>
                    </a:lnTo>
                    <a:lnTo>
                      <a:pt x="1031" y="576"/>
                    </a:lnTo>
                    <a:lnTo>
                      <a:pt x="1030" y="579"/>
                    </a:lnTo>
                    <a:lnTo>
                      <a:pt x="1028" y="580"/>
                    </a:lnTo>
                    <a:lnTo>
                      <a:pt x="1026" y="580"/>
                    </a:lnTo>
                    <a:lnTo>
                      <a:pt x="1026" y="580"/>
                    </a:lnTo>
                    <a:lnTo>
                      <a:pt x="1023" y="582"/>
                    </a:lnTo>
                    <a:lnTo>
                      <a:pt x="1020" y="583"/>
                    </a:lnTo>
                    <a:lnTo>
                      <a:pt x="1016" y="588"/>
                    </a:lnTo>
                    <a:lnTo>
                      <a:pt x="1014" y="592"/>
                    </a:lnTo>
                    <a:lnTo>
                      <a:pt x="1013" y="595"/>
                    </a:lnTo>
                    <a:lnTo>
                      <a:pt x="1014" y="598"/>
                    </a:lnTo>
                    <a:lnTo>
                      <a:pt x="1016" y="600"/>
                    </a:lnTo>
                    <a:lnTo>
                      <a:pt x="1016" y="600"/>
                    </a:lnTo>
                    <a:lnTo>
                      <a:pt x="1018" y="603"/>
                    </a:lnTo>
                    <a:lnTo>
                      <a:pt x="1023" y="605"/>
                    </a:lnTo>
                    <a:lnTo>
                      <a:pt x="1031" y="605"/>
                    </a:lnTo>
                    <a:lnTo>
                      <a:pt x="1041" y="603"/>
                    </a:lnTo>
                    <a:lnTo>
                      <a:pt x="1051" y="602"/>
                    </a:lnTo>
                    <a:lnTo>
                      <a:pt x="1051" y="602"/>
                    </a:lnTo>
                    <a:lnTo>
                      <a:pt x="1064" y="603"/>
                    </a:lnTo>
                    <a:lnTo>
                      <a:pt x="1065" y="603"/>
                    </a:lnTo>
                    <a:lnTo>
                      <a:pt x="1067" y="599"/>
                    </a:lnTo>
                    <a:lnTo>
                      <a:pt x="1067" y="599"/>
                    </a:lnTo>
                    <a:lnTo>
                      <a:pt x="1068" y="598"/>
                    </a:lnTo>
                    <a:lnTo>
                      <a:pt x="1071" y="596"/>
                    </a:lnTo>
                    <a:lnTo>
                      <a:pt x="1077" y="595"/>
                    </a:lnTo>
                    <a:lnTo>
                      <a:pt x="1084" y="596"/>
                    </a:lnTo>
                    <a:lnTo>
                      <a:pt x="1091" y="598"/>
                    </a:lnTo>
                    <a:lnTo>
                      <a:pt x="1091" y="598"/>
                    </a:lnTo>
                    <a:lnTo>
                      <a:pt x="1094" y="599"/>
                    </a:lnTo>
                    <a:lnTo>
                      <a:pt x="1097" y="602"/>
                    </a:lnTo>
                    <a:lnTo>
                      <a:pt x="1100" y="606"/>
                    </a:lnTo>
                    <a:lnTo>
                      <a:pt x="1104" y="612"/>
                    </a:lnTo>
                    <a:lnTo>
                      <a:pt x="1107" y="613"/>
                    </a:lnTo>
                    <a:lnTo>
                      <a:pt x="1109" y="615"/>
                    </a:lnTo>
                    <a:lnTo>
                      <a:pt x="1109" y="615"/>
                    </a:lnTo>
                    <a:lnTo>
                      <a:pt x="1114" y="616"/>
                    </a:lnTo>
                    <a:lnTo>
                      <a:pt x="1115" y="617"/>
                    </a:lnTo>
                    <a:lnTo>
                      <a:pt x="1117" y="619"/>
                    </a:lnTo>
                    <a:lnTo>
                      <a:pt x="1117" y="622"/>
                    </a:lnTo>
                    <a:lnTo>
                      <a:pt x="1117" y="629"/>
                    </a:lnTo>
                    <a:lnTo>
                      <a:pt x="1117" y="632"/>
                    </a:lnTo>
                    <a:lnTo>
                      <a:pt x="1119" y="635"/>
                    </a:lnTo>
                    <a:lnTo>
                      <a:pt x="1119" y="635"/>
                    </a:lnTo>
                    <a:lnTo>
                      <a:pt x="1122" y="637"/>
                    </a:lnTo>
                    <a:lnTo>
                      <a:pt x="1127" y="639"/>
                    </a:lnTo>
                    <a:lnTo>
                      <a:pt x="1138" y="640"/>
                    </a:lnTo>
                    <a:lnTo>
                      <a:pt x="1149" y="643"/>
                    </a:lnTo>
                    <a:lnTo>
                      <a:pt x="1154" y="644"/>
                    </a:lnTo>
                    <a:lnTo>
                      <a:pt x="1158" y="647"/>
                    </a:lnTo>
                    <a:lnTo>
                      <a:pt x="1158" y="647"/>
                    </a:lnTo>
                    <a:lnTo>
                      <a:pt x="1168" y="654"/>
                    </a:lnTo>
                    <a:lnTo>
                      <a:pt x="1183" y="663"/>
                    </a:lnTo>
                    <a:lnTo>
                      <a:pt x="1199" y="667"/>
                    </a:lnTo>
                    <a:lnTo>
                      <a:pt x="1205" y="667"/>
                    </a:lnTo>
                    <a:lnTo>
                      <a:pt x="1208" y="666"/>
                    </a:lnTo>
                    <a:lnTo>
                      <a:pt x="1208" y="666"/>
                    </a:lnTo>
                    <a:lnTo>
                      <a:pt x="1208" y="664"/>
                    </a:lnTo>
                    <a:lnTo>
                      <a:pt x="1208" y="663"/>
                    </a:lnTo>
                    <a:lnTo>
                      <a:pt x="1205" y="657"/>
                    </a:lnTo>
                    <a:lnTo>
                      <a:pt x="1199" y="650"/>
                    </a:lnTo>
                    <a:lnTo>
                      <a:pt x="1192" y="643"/>
                    </a:lnTo>
                    <a:lnTo>
                      <a:pt x="1178" y="630"/>
                    </a:lnTo>
                    <a:lnTo>
                      <a:pt x="1171" y="626"/>
                    </a:lnTo>
                    <a:lnTo>
                      <a:pt x="1165" y="623"/>
                    </a:lnTo>
                    <a:lnTo>
                      <a:pt x="1165" y="623"/>
                    </a:lnTo>
                    <a:lnTo>
                      <a:pt x="1164" y="623"/>
                    </a:lnTo>
                    <a:lnTo>
                      <a:pt x="1164" y="622"/>
                    </a:lnTo>
                    <a:lnTo>
                      <a:pt x="1168" y="620"/>
                    </a:lnTo>
                    <a:lnTo>
                      <a:pt x="1179" y="622"/>
                    </a:lnTo>
                    <a:lnTo>
                      <a:pt x="1185" y="625"/>
                    </a:lnTo>
                    <a:lnTo>
                      <a:pt x="1189" y="627"/>
                    </a:lnTo>
                    <a:lnTo>
                      <a:pt x="1189" y="627"/>
                    </a:lnTo>
                    <a:lnTo>
                      <a:pt x="1201" y="635"/>
                    </a:lnTo>
                    <a:lnTo>
                      <a:pt x="1206" y="637"/>
                    </a:lnTo>
                    <a:lnTo>
                      <a:pt x="1213" y="639"/>
                    </a:lnTo>
                    <a:lnTo>
                      <a:pt x="1219" y="639"/>
                    </a:lnTo>
                    <a:lnTo>
                      <a:pt x="1223" y="637"/>
                    </a:lnTo>
                    <a:lnTo>
                      <a:pt x="1229" y="635"/>
                    </a:lnTo>
                    <a:lnTo>
                      <a:pt x="1233" y="630"/>
                    </a:lnTo>
                    <a:lnTo>
                      <a:pt x="1233" y="630"/>
                    </a:lnTo>
                    <a:lnTo>
                      <a:pt x="1236" y="627"/>
                    </a:lnTo>
                    <a:lnTo>
                      <a:pt x="1236" y="623"/>
                    </a:lnTo>
                    <a:lnTo>
                      <a:pt x="1235" y="622"/>
                    </a:lnTo>
                    <a:lnTo>
                      <a:pt x="1232" y="620"/>
                    </a:lnTo>
                    <a:lnTo>
                      <a:pt x="1228" y="617"/>
                    </a:lnTo>
                    <a:lnTo>
                      <a:pt x="1225" y="615"/>
                    </a:lnTo>
                    <a:lnTo>
                      <a:pt x="1225" y="612"/>
                    </a:lnTo>
                    <a:lnTo>
                      <a:pt x="1225" y="612"/>
                    </a:lnTo>
                    <a:lnTo>
                      <a:pt x="1223" y="605"/>
                    </a:lnTo>
                    <a:lnTo>
                      <a:pt x="1220" y="598"/>
                    </a:lnTo>
                    <a:lnTo>
                      <a:pt x="1215" y="592"/>
                    </a:lnTo>
                    <a:lnTo>
                      <a:pt x="1212" y="590"/>
                    </a:lnTo>
                    <a:lnTo>
                      <a:pt x="1208" y="590"/>
                    </a:lnTo>
                    <a:lnTo>
                      <a:pt x="1208" y="590"/>
                    </a:lnTo>
                    <a:lnTo>
                      <a:pt x="1203" y="589"/>
                    </a:lnTo>
                    <a:lnTo>
                      <a:pt x="1199" y="588"/>
                    </a:lnTo>
                    <a:lnTo>
                      <a:pt x="1188" y="580"/>
                    </a:lnTo>
                    <a:lnTo>
                      <a:pt x="1183" y="576"/>
                    </a:lnTo>
                    <a:lnTo>
                      <a:pt x="1181" y="572"/>
                    </a:lnTo>
                    <a:lnTo>
                      <a:pt x="1179" y="569"/>
                    </a:lnTo>
                    <a:lnTo>
                      <a:pt x="1182" y="566"/>
                    </a:lnTo>
                    <a:lnTo>
                      <a:pt x="1182" y="566"/>
                    </a:lnTo>
                    <a:lnTo>
                      <a:pt x="1185" y="565"/>
                    </a:lnTo>
                    <a:lnTo>
                      <a:pt x="1185" y="562"/>
                    </a:lnTo>
                    <a:lnTo>
                      <a:pt x="1185" y="559"/>
                    </a:lnTo>
                    <a:lnTo>
                      <a:pt x="1183" y="553"/>
                    </a:lnTo>
                    <a:lnTo>
                      <a:pt x="1185" y="551"/>
                    </a:lnTo>
                    <a:lnTo>
                      <a:pt x="1186" y="548"/>
                    </a:lnTo>
                    <a:lnTo>
                      <a:pt x="1186" y="548"/>
                    </a:lnTo>
                    <a:lnTo>
                      <a:pt x="1189" y="546"/>
                    </a:lnTo>
                    <a:lnTo>
                      <a:pt x="1192" y="546"/>
                    </a:lnTo>
                    <a:lnTo>
                      <a:pt x="1196" y="549"/>
                    </a:lnTo>
                    <a:lnTo>
                      <a:pt x="1203" y="553"/>
                    </a:lnTo>
                    <a:lnTo>
                      <a:pt x="1206" y="555"/>
                    </a:lnTo>
                    <a:lnTo>
                      <a:pt x="1209" y="556"/>
                    </a:lnTo>
                    <a:lnTo>
                      <a:pt x="1209" y="556"/>
                    </a:lnTo>
                    <a:close/>
                    <a:moveTo>
                      <a:pt x="1058" y="522"/>
                    </a:moveTo>
                    <a:lnTo>
                      <a:pt x="1058" y="522"/>
                    </a:lnTo>
                    <a:lnTo>
                      <a:pt x="1061" y="521"/>
                    </a:lnTo>
                    <a:lnTo>
                      <a:pt x="1064" y="519"/>
                    </a:lnTo>
                    <a:lnTo>
                      <a:pt x="1065" y="514"/>
                    </a:lnTo>
                    <a:lnTo>
                      <a:pt x="1064" y="507"/>
                    </a:lnTo>
                    <a:lnTo>
                      <a:pt x="1061" y="501"/>
                    </a:lnTo>
                    <a:lnTo>
                      <a:pt x="1061" y="501"/>
                    </a:lnTo>
                    <a:lnTo>
                      <a:pt x="1057" y="498"/>
                    </a:lnTo>
                    <a:lnTo>
                      <a:pt x="1053" y="497"/>
                    </a:lnTo>
                    <a:lnTo>
                      <a:pt x="1047" y="495"/>
                    </a:lnTo>
                    <a:lnTo>
                      <a:pt x="1040" y="495"/>
                    </a:lnTo>
                    <a:lnTo>
                      <a:pt x="1040" y="495"/>
                    </a:lnTo>
                    <a:lnTo>
                      <a:pt x="1034" y="498"/>
                    </a:lnTo>
                    <a:lnTo>
                      <a:pt x="1027" y="504"/>
                    </a:lnTo>
                    <a:lnTo>
                      <a:pt x="1026" y="508"/>
                    </a:lnTo>
                    <a:lnTo>
                      <a:pt x="1024" y="512"/>
                    </a:lnTo>
                    <a:lnTo>
                      <a:pt x="1024" y="516"/>
                    </a:lnTo>
                    <a:lnTo>
                      <a:pt x="1026" y="521"/>
                    </a:lnTo>
                    <a:lnTo>
                      <a:pt x="1026" y="521"/>
                    </a:lnTo>
                    <a:lnTo>
                      <a:pt x="1030" y="524"/>
                    </a:lnTo>
                    <a:lnTo>
                      <a:pt x="1033" y="526"/>
                    </a:lnTo>
                    <a:lnTo>
                      <a:pt x="1037" y="526"/>
                    </a:lnTo>
                    <a:lnTo>
                      <a:pt x="1041" y="526"/>
                    </a:lnTo>
                    <a:lnTo>
                      <a:pt x="1051" y="524"/>
                    </a:lnTo>
                    <a:lnTo>
                      <a:pt x="1058" y="522"/>
                    </a:lnTo>
                    <a:lnTo>
                      <a:pt x="1058" y="522"/>
                    </a:lnTo>
                    <a:close/>
                    <a:moveTo>
                      <a:pt x="970" y="337"/>
                    </a:moveTo>
                    <a:lnTo>
                      <a:pt x="970" y="337"/>
                    </a:lnTo>
                    <a:lnTo>
                      <a:pt x="969" y="340"/>
                    </a:lnTo>
                    <a:lnTo>
                      <a:pt x="970" y="343"/>
                    </a:lnTo>
                    <a:lnTo>
                      <a:pt x="973" y="347"/>
                    </a:lnTo>
                    <a:lnTo>
                      <a:pt x="977" y="350"/>
                    </a:lnTo>
                    <a:lnTo>
                      <a:pt x="979" y="353"/>
                    </a:lnTo>
                    <a:lnTo>
                      <a:pt x="980" y="357"/>
                    </a:lnTo>
                    <a:lnTo>
                      <a:pt x="980" y="357"/>
                    </a:lnTo>
                    <a:lnTo>
                      <a:pt x="980" y="360"/>
                    </a:lnTo>
                    <a:lnTo>
                      <a:pt x="983" y="364"/>
                    </a:lnTo>
                    <a:lnTo>
                      <a:pt x="986" y="366"/>
                    </a:lnTo>
                    <a:lnTo>
                      <a:pt x="989" y="367"/>
                    </a:lnTo>
                    <a:lnTo>
                      <a:pt x="993" y="369"/>
                    </a:lnTo>
                    <a:lnTo>
                      <a:pt x="996" y="369"/>
                    </a:lnTo>
                    <a:lnTo>
                      <a:pt x="1000" y="367"/>
                    </a:lnTo>
                    <a:lnTo>
                      <a:pt x="1004" y="364"/>
                    </a:lnTo>
                    <a:lnTo>
                      <a:pt x="1004" y="364"/>
                    </a:lnTo>
                    <a:lnTo>
                      <a:pt x="1008" y="363"/>
                    </a:lnTo>
                    <a:lnTo>
                      <a:pt x="1014" y="363"/>
                    </a:lnTo>
                    <a:lnTo>
                      <a:pt x="1027" y="363"/>
                    </a:lnTo>
                    <a:lnTo>
                      <a:pt x="1038" y="361"/>
                    </a:lnTo>
                    <a:lnTo>
                      <a:pt x="1041" y="361"/>
                    </a:lnTo>
                    <a:lnTo>
                      <a:pt x="1043" y="359"/>
                    </a:lnTo>
                    <a:lnTo>
                      <a:pt x="1043" y="359"/>
                    </a:lnTo>
                    <a:lnTo>
                      <a:pt x="1041" y="356"/>
                    </a:lnTo>
                    <a:lnTo>
                      <a:pt x="1037" y="351"/>
                    </a:lnTo>
                    <a:lnTo>
                      <a:pt x="1026" y="344"/>
                    </a:lnTo>
                    <a:lnTo>
                      <a:pt x="1013" y="340"/>
                    </a:lnTo>
                    <a:lnTo>
                      <a:pt x="1007" y="339"/>
                    </a:lnTo>
                    <a:lnTo>
                      <a:pt x="1001" y="339"/>
                    </a:lnTo>
                    <a:lnTo>
                      <a:pt x="1001" y="339"/>
                    </a:lnTo>
                    <a:lnTo>
                      <a:pt x="997" y="339"/>
                    </a:lnTo>
                    <a:lnTo>
                      <a:pt x="993" y="337"/>
                    </a:lnTo>
                    <a:lnTo>
                      <a:pt x="983" y="336"/>
                    </a:lnTo>
                    <a:lnTo>
                      <a:pt x="976" y="334"/>
                    </a:lnTo>
                    <a:lnTo>
                      <a:pt x="972" y="334"/>
                    </a:lnTo>
                    <a:lnTo>
                      <a:pt x="970" y="337"/>
                    </a:lnTo>
                    <a:lnTo>
                      <a:pt x="970" y="337"/>
                    </a:lnTo>
                    <a:close/>
                    <a:moveTo>
                      <a:pt x="1236" y="942"/>
                    </a:moveTo>
                    <a:lnTo>
                      <a:pt x="1236" y="942"/>
                    </a:lnTo>
                    <a:lnTo>
                      <a:pt x="1239" y="945"/>
                    </a:lnTo>
                    <a:lnTo>
                      <a:pt x="1243" y="949"/>
                    </a:lnTo>
                    <a:lnTo>
                      <a:pt x="1259" y="955"/>
                    </a:lnTo>
                    <a:lnTo>
                      <a:pt x="1273" y="959"/>
                    </a:lnTo>
                    <a:lnTo>
                      <a:pt x="1279" y="959"/>
                    </a:lnTo>
                    <a:lnTo>
                      <a:pt x="1280" y="959"/>
                    </a:lnTo>
                    <a:lnTo>
                      <a:pt x="1280" y="957"/>
                    </a:lnTo>
                    <a:lnTo>
                      <a:pt x="1280" y="957"/>
                    </a:lnTo>
                    <a:lnTo>
                      <a:pt x="1280" y="956"/>
                    </a:lnTo>
                    <a:lnTo>
                      <a:pt x="1279" y="955"/>
                    </a:lnTo>
                    <a:lnTo>
                      <a:pt x="1275" y="950"/>
                    </a:lnTo>
                    <a:lnTo>
                      <a:pt x="1259" y="945"/>
                    </a:lnTo>
                    <a:lnTo>
                      <a:pt x="1243" y="942"/>
                    </a:lnTo>
                    <a:lnTo>
                      <a:pt x="1238" y="942"/>
                    </a:lnTo>
                    <a:lnTo>
                      <a:pt x="1238" y="942"/>
                    </a:lnTo>
                    <a:lnTo>
                      <a:pt x="1236" y="942"/>
                    </a:lnTo>
                    <a:lnTo>
                      <a:pt x="1236" y="942"/>
                    </a:lnTo>
                    <a:close/>
                    <a:moveTo>
                      <a:pt x="1417" y="984"/>
                    </a:moveTo>
                    <a:lnTo>
                      <a:pt x="1417" y="984"/>
                    </a:lnTo>
                    <a:lnTo>
                      <a:pt x="1415" y="986"/>
                    </a:lnTo>
                    <a:lnTo>
                      <a:pt x="1415" y="986"/>
                    </a:lnTo>
                    <a:lnTo>
                      <a:pt x="1413" y="984"/>
                    </a:lnTo>
                    <a:lnTo>
                      <a:pt x="1414" y="980"/>
                    </a:lnTo>
                    <a:lnTo>
                      <a:pt x="1414" y="979"/>
                    </a:lnTo>
                    <a:lnTo>
                      <a:pt x="1417" y="976"/>
                    </a:lnTo>
                    <a:lnTo>
                      <a:pt x="1417" y="976"/>
                    </a:lnTo>
                    <a:lnTo>
                      <a:pt x="1418" y="973"/>
                    </a:lnTo>
                    <a:lnTo>
                      <a:pt x="1417" y="972"/>
                    </a:lnTo>
                    <a:lnTo>
                      <a:pt x="1414" y="972"/>
                    </a:lnTo>
                    <a:lnTo>
                      <a:pt x="1410" y="973"/>
                    </a:lnTo>
                    <a:lnTo>
                      <a:pt x="1410" y="973"/>
                    </a:lnTo>
                    <a:lnTo>
                      <a:pt x="1408" y="973"/>
                    </a:lnTo>
                    <a:lnTo>
                      <a:pt x="1407" y="972"/>
                    </a:lnTo>
                    <a:lnTo>
                      <a:pt x="1405" y="967"/>
                    </a:lnTo>
                    <a:lnTo>
                      <a:pt x="1407" y="960"/>
                    </a:lnTo>
                    <a:lnTo>
                      <a:pt x="1408" y="959"/>
                    </a:lnTo>
                    <a:lnTo>
                      <a:pt x="1411" y="957"/>
                    </a:lnTo>
                    <a:lnTo>
                      <a:pt x="1411" y="957"/>
                    </a:lnTo>
                    <a:lnTo>
                      <a:pt x="1411" y="956"/>
                    </a:lnTo>
                    <a:lnTo>
                      <a:pt x="1411" y="955"/>
                    </a:lnTo>
                    <a:lnTo>
                      <a:pt x="1405" y="952"/>
                    </a:lnTo>
                    <a:lnTo>
                      <a:pt x="1400" y="952"/>
                    </a:lnTo>
                    <a:lnTo>
                      <a:pt x="1398" y="952"/>
                    </a:lnTo>
                    <a:lnTo>
                      <a:pt x="1398" y="953"/>
                    </a:lnTo>
                    <a:lnTo>
                      <a:pt x="1398" y="953"/>
                    </a:lnTo>
                    <a:lnTo>
                      <a:pt x="1397" y="955"/>
                    </a:lnTo>
                    <a:lnTo>
                      <a:pt x="1395" y="956"/>
                    </a:lnTo>
                    <a:lnTo>
                      <a:pt x="1391" y="956"/>
                    </a:lnTo>
                    <a:lnTo>
                      <a:pt x="1387" y="953"/>
                    </a:lnTo>
                    <a:lnTo>
                      <a:pt x="1384" y="950"/>
                    </a:lnTo>
                    <a:lnTo>
                      <a:pt x="1384" y="950"/>
                    </a:lnTo>
                    <a:lnTo>
                      <a:pt x="1381" y="948"/>
                    </a:lnTo>
                    <a:lnTo>
                      <a:pt x="1378" y="946"/>
                    </a:lnTo>
                    <a:lnTo>
                      <a:pt x="1376" y="943"/>
                    </a:lnTo>
                    <a:lnTo>
                      <a:pt x="1376" y="942"/>
                    </a:lnTo>
                    <a:lnTo>
                      <a:pt x="1377" y="942"/>
                    </a:lnTo>
                    <a:lnTo>
                      <a:pt x="1377" y="942"/>
                    </a:lnTo>
                    <a:lnTo>
                      <a:pt x="1377" y="940"/>
                    </a:lnTo>
                    <a:lnTo>
                      <a:pt x="1376" y="939"/>
                    </a:lnTo>
                    <a:lnTo>
                      <a:pt x="1371" y="938"/>
                    </a:lnTo>
                    <a:lnTo>
                      <a:pt x="1367" y="939"/>
                    </a:lnTo>
                    <a:lnTo>
                      <a:pt x="1366" y="940"/>
                    </a:lnTo>
                    <a:lnTo>
                      <a:pt x="1364" y="942"/>
                    </a:lnTo>
                    <a:lnTo>
                      <a:pt x="1364" y="942"/>
                    </a:lnTo>
                    <a:lnTo>
                      <a:pt x="1363" y="943"/>
                    </a:lnTo>
                    <a:lnTo>
                      <a:pt x="1363" y="943"/>
                    </a:lnTo>
                    <a:lnTo>
                      <a:pt x="1361" y="940"/>
                    </a:lnTo>
                    <a:lnTo>
                      <a:pt x="1361" y="936"/>
                    </a:lnTo>
                    <a:lnTo>
                      <a:pt x="1366" y="930"/>
                    </a:lnTo>
                    <a:lnTo>
                      <a:pt x="1366" y="930"/>
                    </a:lnTo>
                    <a:lnTo>
                      <a:pt x="1370" y="925"/>
                    </a:lnTo>
                    <a:lnTo>
                      <a:pt x="1371" y="920"/>
                    </a:lnTo>
                    <a:lnTo>
                      <a:pt x="1373" y="916"/>
                    </a:lnTo>
                    <a:lnTo>
                      <a:pt x="1377" y="912"/>
                    </a:lnTo>
                    <a:lnTo>
                      <a:pt x="1377" y="912"/>
                    </a:lnTo>
                    <a:lnTo>
                      <a:pt x="1378" y="911"/>
                    </a:lnTo>
                    <a:lnTo>
                      <a:pt x="1380" y="909"/>
                    </a:lnTo>
                    <a:lnTo>
                      <a:pt x="1378" y="908"/>
                    </a:lnTo>
                    <a:lnTo>
                      <a:pt x="1374" y="906"/>
                    </a:lnTo>
                    <a:lnTo>
                      <a:pt x="1370" y="908"/>
                    </a:lnTo>
                    <a:lnTo>
                      <a:pt x="1370" y="908"/>
                    </a:lnTo>
                    <a:lnTo>
                      <a:pt x="1366" y="909"/>
                    </a:lnTo>
                    <a:lnTo>
                      <a:pt x="1363" y="913"/>
                    </a:lnTo>
                    <a:lnTo>
                      <a:pt x="1353" y="923"/>
                    </a:lnTo>
                    <a:lnTo>
                      <a:pt x="1346" y="935"/>
                    </a:lnTo>
                    <a:lnTo>
                      <a:pt x="1344" y="939"/>
                    </a:lnTo>
                    <a:lnTo>
                      <a:pt x="1343" y="943"/>
                    </a:lnTo>
                    <a:lnTo>
                      <a:pt x="1343" y="943"/>
                    </a:lnTo>
                    <a:lnTo>
                      <a:pt x="1343" y="949"/>
                    </a:lnTo>
                    <a:lnTo>
                      <a:pt x="1341" y="953"/>
                    </a:lnTo>
                    <a:lnTo>
                      <a:pt x="1340" y="957"/>
                    </a:lnTo>
                    <a:lnTo>
                      <a:pt x="1339" y="957"/>
                    </a:lnTo>
                    <a:lnTo>
                      <a:pt x="1336" y="959"/>
                    </a:lnTo>
                    <a:lnTo>
                      <a:pt x="1336" y="959"/>
                    </a:lnTo>
                    <a:lnTo>
                      <a:pt x="1331" y="959"/>
                    </a:lnTo>
                    <a:lnTo>
                      <a:pt x="1327" y="962"/>
                    </a:lnTo>
                    <a:lnTo>
                      <a:pt x="1326" y="965"/>
                    </a:lnTo>
                    <a:lnTo>
                      <a:pt x="1326" y="966"/>
                    </a:lnTo>
                    <a:lnTo>
                      <a:pt x="1327" y="967"/>
                    </a:lnTo>
                    <a:lnTo>
                      <a:pt x="1327" y="967"/>
                    </a:lnTo>
                    <a:lnTo>
                      <a:pt x="1327" y="969"/>
                    </a:lnTo>
                    <a:lnTo>
                      <a:pt x="1327" y="972"/>
                    </a:lnTo>
                    <a:lnTo>
                      <a:pt x="1323" y="977"/>
                    </a:lnTo>
                    <a:lnTo>
                      <a:pt x="1320" y="983"/>
                    </a:lnTo>
                    <a:lnTo>
                      <a:pt x="1320" y="984"/>
                    </a:lnTo>
                    <a:lnTo>
                      <a:pt x="1323" y="987"/>
                    </a:lnTo>
                    <a:lnTo>
                      <a:pt x="1323" y="987"/>
                    </a:lnTo>
                    <a:lnTo>
                      <a:pt x="1327" y="989"/>
                    </a:lnTo>
                    <a:lnTo>
                      <a:pt x="1334" y="987"/>
                    </a:lnTo>
                    <a:lnTo>
                      <a:pt x="1340" y="987"/>
                    </a:lnTo>
                    <a:lnTo>
                      <a:pt x="1347" y="987"/>
                    </a:lnTo>
                    <a:lnTo>
                      <a:pt x="1347" y="987"/>
                    </a:lnTo>
                    <a:lnTo>
                      <a:pt x="1358" y="987"/>
                    </a:lnTo>
                    <a:lnTo>
                      <a:pt x="1364" y="986"/>
                    </a:lnTo>
                    <a:lnTo>
                      <a:pt x="1370" y="983"/>
                    </a:lnTo>
                    <a:lnTo>
                      <a:pt x="1370" y="983"/>
                    </a:lnTo>
                    <a:lnTo>
                      <a:pt x="1373" y="982"/>
                    </a:lnTo>
                    <a:lnTo>
                      <a:pt x="1374" y="982"/>
                    </a:lnTo>
                    <a:lnTo>
                      <a:pt x="1377" y="983"/>
                    </a:lnTo>
                    <a:lnTo>
                      <a:pt x="1380" y="986"/>
                    </a:lnTo>
                    <a:lnTo>
                      <a:pt x="1381" y="987"/>
                    </a:lnTo>
                    <a:lnTo>
                      <a:pt x="1384" y="987"/>
                    </a:lnTo>
                    <a:lnTo>
                      <a:pt x="1384" y="987"/>
                    </a:lnTo>
                    <a:lnTo>
                      <a:pt x="1387" y="987"/>
                    </a:lnTo>
                    <a:lnTo>
                      <a:pt x="1387" y="987"/>
                    </a:lnTo>
                    <a:lnTo>
                      <a:pt x="1385" y="990"/>
                    </a:lnTo>
                    <a:lnTo>
                      <a:pt x="1383" y="994"/>
                    </a:lnTo>
                    <a:lnTo>
                      <a:pt x="1381" y="999"/>
                    </a:lnTo>
                    <a:lnTo>
                      <a:pt x="1381" y="999"/>
                    </a:lnTo>
                    <a:lnTo>
                      <a:pt x="1381" y="1000"/>
                    </a:lnTo>
                    <a:lnTo>
                      <a:pt x="1383" y="1000"/>
                    </a:lnTo>
                    <a:lnTo>
                      <a:pt x="1385" y="999"/>
                    </a:lnTo>
                    <a:lnTo>
                      <a:pt x="1394" y="993"/>
                    </a:lnTo>
                    <a:lnTo>
                      <a:pt x="1394" y="993"/>
                    </a:lnTo>
                    <a:lnTo>
                      <a:pt x="1398" y="992"/>
                    </a:lnTo>
                    <a:lnTo>
                      <a:pt x="1403" y="992"/>
                    </a:lnTo>
                    <a:lnTo>
                      <a:pt x="1404" y="994"/>
                    </a:lnTo>
                    <a:lnTo>
                      <a:pt x="1404" y="997"/>
                    </a:lnTo>
                    <a:lnTo>
                      <a:pt x="1404" y="997"/>
                    </a:lnTo>
                    <a:lnTo>
                      <a:pt x="1404" y="999"/>
                    </a:lnTo>
                    <a:lnTo>
                      <a:pt x="1405" y="1000"/>
                    </a:lnTo>
                    <a:lnTo>
                      <a:pt x="1411" y="1003"/>
                    </a:lnTo>
                    <a:lnTo>
                      <a:pt x="1418" y="1003"/>
                    </a:lnTo>
                    <a:lnTo>
                      <a:pt x="1422" y="1002"/>
                    </a:lnTo>
                    <a:lnTo>
                      <a:pt x="1424" y="999"/>
                    </a:lnTo>
                    <a:lnTo>
                      <a:pt x="1424" y="999"/>
                    </a:lnTo>
                    <a:lnTo>
                      <a:pt x="1425" y="996"/>
                    </a:lnTo>
                    <a:lnTo>
                      <a:pt x="1425" y="993"/>
                    </a:lnTo>
                    <a:lnTo>
                      <a:pt x="1424" y="987"/>
                    </a:lnTo>
                    <a:lnTo>
                      <a:pt x="1420" y="984"/>
                    </a:lnTo>
                    <a:lnTo>
                      <a:pt x="1418" y="983"/>
                    </a:lnTo>
                    <a:lnTo>
                      <a:pt x="1417" y="984"/>
                    </a:lnTo>
                    <a:lnTo>
                      <a:pt x="1417" y="984"/>
                    </a:lnTo>
                    <a:close/>
                    <a:moveTo>
                      <a:pt x="131" y="854"/>
                    </a:moveTo>
                    <a:lnTo>
                      <a:pt x="131" y="854"/>
                    </a:lnTo>
                    <a:lnTo>
                      <a:pt x="129" y="855"/>
                    </a:lnTo>
                    <a:lnTo>
                      <a:pt x="128" y="858"/>
                    </a:lnTo>
                    <a:lnTo>
                      <a:pt x="129" y="864"/>
                    </a:lnTo>
                    <a:lnTo>
                      <a:pt x="132" y="869"/>
                    </a:lnTo>
                    <a:lnTo>
                      <a:pt x="136" y="876"/>
                    </a:lnTo>
                    <a:lnTo>
                      <a:pt x="142" y="882"/>
                    </a:lnTo>
                    <a:lnTo>
                      <a:pt x="148" y="886"/>
                    </a:lnTo>
                    <a:lnTo>
                      <a:pt x="152" y="889"/>
                    </a:lnTo>
                    <a:lnTo>
                      <a:pt x="156" y="889"/>
                    </a:lnTo>
                    <a:lnTo>
                      <a:pt x="156" y="889"/>
                    </a:lnTo>
                    <a:lnTo>
                      <a:pt x="156" y="888"/>
                    </a:lnTo>
                    <a:lnTo>
                      <a:pt x="156" y="885"/>
                    </a:lnTo>
                    <a:lnTo>
                      <a:pt x="154" y="879"/>
                    </a:lnTo>
                    <a:lnTo>
                      <a:pt x="151" y="872"/>
                    </a:lnTo>
                    <a:lnTo>
                      <a:pt x="148" y="865"/>
                    </a:lnTo>
                    <a:lnTo>
                      <a:pt x="148" y="865"/>
                    </a:lnTo>
                    <a:lnTo>
                      <a:pt x="148" y="858"/>
                    </a:lnTo>
                    <a:lnTo>
                      <a:pt x="145" y="854"/>
                    </a:lnTo>
                    <a:lnTo>
                      <a:pt x="142" y="852"/>
                    </a:lnTo>
                    <a:lnTo>
                      <a:pt x="139" y="852"/>
                    </a:lnTo>
                    <a:lnTo>
                      <a:pt x="136" y="852"/>
                    </a:lnTo>
                    <a:lnTo>
                      <a:pt x="131" y="854"/>
                    </a:lnTo>
                    <a:lnTo>
                      <a:pt x="131" y="854"/>
                    </a:lnTo>
                    <a:close/>
                    <a:moveTo>
                      <a:pt x="1303" y="1016"/>
                    </a:moveTo>
                    <a:lnTo>
                      <a:pt x="1303" y="1016"/>
                    </a:lnTo>
                    <a:lnTo>
                      <a:pt x="1302" y="1016"/>
                    </a:lnTo>
                    <a:lnTo>
                      <a:pt x="1302" y="1016"/>
                    </a:lnTo>
                    <a:lnTo>
                      <a:pt x="1302" y="1013"/>
                    </a:lnTo>
                    <a:lnTo>
                      <a:pt x="1303" y="1006"/>
                    </a:lnTo>
                    <a:lnTo>
                      <a:pt x="1303" y="1006"/>
                    </a:lnTo>
                    <a:lnTo>
                      <a:pt x="1303" y="1004"/>
                    </a:lnTo>
                    <a:lnTo>
                      <a:pt x="1302" y="1004"/>
                    </a:lnTo>
                    <a:lnTo>
                      <a:pt x="1299" y="1006"/>
                    </a:lnTo>
                    <a:lnTo>
                      <a:pt x="1294" y="1009"/>
                    </a:lnTo>
                    <a:lnTo>
                      <a:pt x="1292" y="1012"/>
                    </a:lnTo>
                    <a:lnTo>
                      <a:pt x="1292" y="1012"/>
                    </a:lnTo>
                    <a:lnTo>
                      <a:pt x="1290" y="1014"/>
                    </a:lnTo>
                    <a:lnTo>
                      <a:pt x="1287" y="1017"/>
                    </a:lnTo>
                    <a:lnTo>
                      <a:pt x="1284" y="1019"/>
                    </a:lnTo>
                    <a:lnTo>
                      <a:pt x="1284" y="1021"/>
                    </a:lnTo>
                    <a:lnTo>
                      <a:pt x="1284" y="1021"/>
                    </a:lnTo>
                    <a:lnTo>
                      <a:pt x="1283" y="1026"/>
                    </a:lnTo>
                    <a:lnTo>
                      <a:pt x="1283" y="1026"/>
                    </a:lnTo>
                    <a:lnTo>
                      <a:pt x="1280" y="1027"/>
                    </a:lnTo>
                    <a:lnTo>
                      <a:pt x="1277" y="1027"/>
                    </a:lnTo>
                    <a:lnTo>
                      <a:pt x="1277" y="1027"/>
                    </a:lnTo>
                    <a:lnTo>
                      <a:pt x="1270" y="1029"/>
                    </a:lnTo>
                    <a:lnTo>
                      <a:pt x="1262" y="1029"/>
                    </a:lnTo>
                    <a:lnTo>
                      <a:pt x="1253" y="1026"/>
                    </a:lnTo>
                    <a:lnTo>
                      <a:pt x="1250" y="1024"/>
                    </a:lnTo>
                    <a:lnTo>
                      <a:pt x="1249" y="1023"/>
                    </a:lnTo>
                    <a:lnTo>
                      <a:pt x="1249" y="1023"/>
                    </a:lnTo>
                    <a:lnTo>
                      <a:pt x="1247" y="1021"/>
                    </a:lnTo>
                    <a:lnTo>
                      <a:pt x="1246" y="1020"/>
                    </a:lnTo>
                    <a:lnTo>
                      <a:pt x="1240" y="1016"/>
                    </a:lnTo>
                    <a:lnTo>
                      <a:pt x="1235" y="1013"/>
                    </a:lnTo>
                    <a:lnTo>
                      <a:pt x="1232" y="1012"/>
                    </a:lnTo>
                    <a:lnTo>
                      <a:pt x="1232" y="1009"/>
                    </a:lnTo>
                    <a:lnTo>
                      <a:pt x="1232" y="1009"/>
                    </a:lnTo>
                    <a:lnTo>
                      <a:pt x="1230" y="1004"/>
                    </a:lnTo>
                    <a:lnTo>
                      <a:pt x="1228" y="1000"/>
                    </a:lnTo>
                    <a:lnTo>
                      <a:pt x="1226" y="997"/>
                    </a:lnTo>
                    <a:lnTo>
                      <a:pt x="1229" y="992"/>
                    </a:lnTo>
                    <a:lnTo>
                      <a:pt x="1229" y="992"/>
                    </a:lnTo>
                    <a:lnTo>
                      <a:pt x="1230" y="990"/>
                    </a:lnTo>
                    <a:lnTo>
                      <a:pt x="1232" y="987"/>
                    </a:lnTo>
                    <a:lnTo>
                      <a:pt x="1232" y="986"/>
                    </a:lnTo>
                    <a:lnTo>
                      <a:pt x="1230" y="984"/>
                    </a:lnTo>
                    <a:lnTo>
                      <a:pt x="1226" y="984"/>
                    </a:lnTo>
                    <a:lnTo>
                      <a:pt x="1222" y="987"/>
                    </a:lnTo>
                    <a:lnTo>
                      <a:pt x="1222" y="987"/>
                    </a:lnTo>
                    <a:lnTo>
                      <a:pt x="1220" y="989"/>
                    </a:lnTo>
                    <a:lnTo>
                      <a:pt x="1218" y="989"/>
                    </a:lnTo>
                    <a:lnTo>
                      <a:pt x="1216" y="989"/>
                    </a:lnTo>
                    <a:lnTo>
                      <a:pt x="1216" y="987"/>
                    </a:lnTo>
                    <a:lnTo>
                      <a:pt x="1216" y="983"/>
                    </a:lnTo>
                    <a:lnTo>
                      <a:pt x="1218" y="982"/>
                    </a:lnTo>
                    <a:lnTo>
                      <a:pt x="1220" y="980"/>
                    </a:lnTo>
                    <a:lnTo>
                      <a:pt x="1220" y="980"/>
                    </a:lnTo>
                    <a:lnTo>
                      <a:pt x="1228" y="977"/>
                    </a:lnTo>
                    <a:lnTo>
                      <a:pt x="1235" y="975"/>
                    </a:lnTo>
                    <a:lnTo>
                      <a:pt x="1238" y="972"/>
                    </a:lnTo>
                    <a:lnTo>
                      <a:pt x="1239" y="969"/>
                    </a:lnTo>
                    <a:lnTo>
                      <a:pt x="1238" y="965"/>
                    </a:lnTo>
                    <a:lnTo>
                      <a:pt x="1236" y="960"/>
                    </a:lnTo>
                    <a:lnTo>
                      <a:pt x="1236" y="960"/>
                    </a:lnTo>
                    <a:lnTo>
                      <a:pt x="1235" y="957"/>
                    </a:lnTo>
                    <a:lnTo>
                      <a:pt x="1232" y="956"/>
                    </a:lnTo>
                    <a:lnTo>
                      <a:pt x="1223" y="955"/>
                    </a:lnTo>
                    <a:lnTo>
                      <a:pt x="1215" y="955"/>
                    </a:lnTo>
                    <a:lnTo>
                      <a:pt x="1203" y="957"/>
                    </a:lnTo>
                    <a:lnTo>
                      <a:pt x="1182" y="965"/>
                    </a:lnTo>
                    <a:lnTo>
                      <a:pt x="1166" y="972"/>
                    </a:lnTo>
                    <a:lnTo>
                      <a:pt x="1166" y="972"/>
                    </a:lnTo>
                    <a:lnTo>
                      <a:pt x="1156" y="979"/>
                    </a:lnTo>
                    <a:lnTo>
                      <a:pt x="1148" y="989"/>
                    </a:lnTo>
                    <a:lnTo>
                      <a:pt x="1138" y="997"/>
                    </a:lnTo>
                    <a:lnTo>
                      <a:pt x="1135" y="1000"/>
                    </a:lnTo>
                    <a:lnTo>
                      <a:pt x="1132" y="1002"/>
                    </a:lnTo>
                    <a:lnTo>
                      <a:pt x="1132" y="1002"/>
                    </a:lnTo>
                    <a:lnTo>
                      <a:pt x="1131" y="1000"/>
                    </a:lnTo>
                    <a:lnTo>
                      <a:pt x="1131" y="999"/>
                    </a:lnTo>
                    <a:lnTo>
                      <a:pt x="1135" y="994"/>
                    </a:lnTo>
                    <a:lnTo>
                      <a:pt x="1142" y="989"/>
                    </a:lnTo>
                    <a:lnTo>
                      <a:pt x="1146" y="984"/>
                    </a:lnTo>
                    <a:lnTo>
                      <a:pt x="1146" y="984"/>
                    </a:lnTo>
                    <a:lnTo>
                      <a:pt x="1148" y="982"/>
                    </a:lnTo>
                    <a:lnTo>
                      <a:pt x="1148" y="979"/>
                    </a:lnTo>
                    <a:lnTo>
                      <a:pt x="1148" y="977"/>
                    </a:lnTo>
                    <a:lnTo>
                      <a:pt x="1149" y="977"/>
                    </a:lnTo>
                    <a:lnTo>
                      <a:pt x="1149" y="977"/>
                    </a:lnTo>
                    <a:lnTo>
                      <a:pt x="1152" y="977"/>
                    </a:lnTo>
                    <a:lnTo>
                      <a:pt x="1154" y="975"/>
                    </a:lnTo>
                    <a:lnTo>
                      <a:pt x="1159" y="969"/>
                    </a:lnTo>
                    <a:lnTo>
                      <a:pt x="1166" y="962"/>
                    </a:lnTo>
                    <a:lnTo>
                      <a:pt x="1172" y="956"/>
                    </a:lnTo>
                    <a:lnTo>
                      <a:pt x="1172" y="956"/>
                    </a:lnTo>
                    <a:lnTo>
                      <a:pt x="1178" y="953"/>
                    </a:lnTo>
                    <a:lnTo>
                      <a:pt x="1183" y="953"/>
                    </a:lnTo>
                    <a:lnTo>
                      <a:pt x="1186" y="953"/>
                    </a:lnTo>
                    <a:lnTo>
                      <a:pt x="1188" y="952"/>
                    </a:lnTo>
                    <a:lnTo>
                      <a:pt x="1189" y="950"/>
                    </a:lnTo>
                    <a:lnTo>
                      <a:pt x="1189" y="950"/>
                    </a:lnTo>
                    <a:lnTo>
                      <a:pt x="1191" y="948"/>
                    </a:lnTo>
                    <a:lnTo>
                      <a:pt x="1192" y="945"/>
                    </a:lnTo>
                    <a:lnTo>
                      <a:pt x="1201" y="936"/>
                    </a:lnTo>
                    <a:lnTo>
                      <a:pt x="1201" y="936"/>
                    </a:lnTo>
                    <a:lnTo>
                      <a:pt x="1206" y="935"/>
                    </a:lnTo>
                    <a:lnTo>
                      <a:pt x="1218" y="933"/>
                    </a:lnTo>
                    <a:lnTo>
                      <a:pt x="1250" y="932"/>
                    </a:lnTo>
                    <a:lnTo>
                      <a:pt x="1302" y="932"/>
                    </a:lnTo>
                    <a:lnTo>
                      <a:pt x="1302" y="932"/>
                    </a:lnTo>
                    <a:lnTo>
                      <a:pt x="1309" y="930"/>
                    </a:lnTo>
                    <a:lnTo>
                      <a:pt x="1317" y="926"/>
                    </a:lnTo>
                    <a:lnTo>
                      <a:pt x="1324" y="920"/>
                    </a:lnTo>
                    <a:lnTo>
                      <a:pt x="1330" y="913"/>
                    </a:lnTo>
                    <a:lnTo>
                      <a:pt x="1330" y="913"/>
                    </a:lnTo>
                    <a:lnTo>
                      <a:pt x="1334" y="911"/>
                    </a:lnTo>
                    <a:lnTo>
                      <a:pt x="1339" y="908"/>
                    </a:lnTo>
                    <a:lnTo>
                      <a:pt x="1344" y="908"/>
                    </a:lnTo>
                    <a:lnTo>
                      <a:pt x="1351" y="908"/>
                    </a:lnTo>
                    <a:lnTo>
                      <a:pt x="1351" y="908"/>
                    </a:lnTo>
                    <a:lnTo>
                      <a:pt x="1356" y="908"/>
                    </a:lnTo>
                    <a:lnTo>
                      <a:pt x="1360" y="906"/>
                    </a:lnTo>
                    <a:lnTo>
                      <a:pt x="1366" y="902"/>
                    </a:lnTo>
                    <a:lnTo>
                      <a:pt x="1374" y="893"/>
                    </a:lnTo>
                    <a:lnTo>
                      <a:pt x="1374" y="893"/>
                    </a:lnTo>
                    <a:lnTo>
                      <a:pt x="1377" y="892"/>
                    </a:lnTo>
                    <a:lnTo>
                      <a:pt x="1377" y="889"/>
                    </a:lnTo>
                    <a:lnTo>
                      <a:pt x="1376" y="888"/>
                    </a:lnTo>
                    <a:lnTo>
                      <a:pt x="1373" y="888"/>
                    </a:lnTo>
                    <a:lnTo>
                      <a:pt x="1373" y="888"/>
                    </a:lnTo>
                    <a:lnTo>
                      <a:pt x="1367" y="885"/>
                    </a:lnTo>
                    <a:lnTo>
                      <a:pt x="1366" y="883"/>
                    </a:lnTo>
                    <a:lnTo>
                      <a:pt x="1368" y="882"/>
                    </a:lnTo>
                    <a:lnTo>
                      <a:pt x="1368" y="882"/>
                    </a:lnTo>
                    <a:lnTo>
                      <a:pt x="1371" y="882"/>
                    </a:lnTo>
                    <a:lnTo>
                      <a:pt x="1374" y="881"/>
                    </a:lnTo>
                    <a:lnTo>
                      <a:pt x="1376" y="878"/>
                    </a:lnTo>
                    <a:lnTo>
                      <a:pt x="1378" y="874"/>
                    </a:lnTo>
                    <a:lnTo>
                      <a:pt x="1378" y="874"/>
                    </a:lnTo>
                    <a:lnTo>
                      <a:pt x="1378" y="869"/>
                    </a:lnTo>
                    <a:lnTo>
                      <a:pt x="1377" y="868"/>
                    </a:lnTo>
                    <a:lnTo>
                      <a:pt x="1374" y="865"/>
                    </a:lnTo>
                    <a:lnTo>
                      <a:pt x="1370" y="861"/>
                    </a:lnTo>
                    <a:lnTo>
                      <a:pt x="1370" y="861"/>
                    </a:lnTo>
                    <a:lnTo>
                      <a:pt x="1367" y="858"/>
                    </a:lnTo>
                    <a:lnTo>
                      <a:pt x="1364" y="858"/>
                    </a:lnTo>
                    <a:lnTo>
                      <a:pt x="1363" y="858"/>
                    </a:lnTo>
                    <a:lnTo>
                      <a:pt x="1361" y="859"/>
                    </a:lnTo>
                    <a:lnTo>
                      <a:pt x="1357" y="862"/>
                    </a:lnTo>
                    <a:lnTo>
                      <a:pt x="1354" y="862"/>
                    </a:lnTo>
                    <a:lnTo>
                      <a:pt x="1353" y="862"/>
                    </a:lnTo>
                    <a:lnTo>
                      <a:pt x="1353" y="862"/>
                    </a:lnTo>
                    <a:lnTo>
                      <a:pt x="1350" y="862"/>
                    </a:lnTo>
                    <a:lnTo>
                      <a:pt x="1350" y="861"/>
                    </a:lnTo>
                    <a:lnTo>
                      <a:pt x="1351" y="858"/>
                    </a:lnTo>
                    <a:lnTo>
                      <a:pt x="1353" y="854"/>
                    </a:lnTo>
                    <a:lnTo>
                      <a:pt x="1353" y="852"/>
                    </a:lnTo>
                    <a:lnTo>
                      <a:pt x="1351" y="849"/>
                    </a:lnTo>
                    <a:lnTo>
                      <a:pt x="1351" y="849"/>
                    </a:lnTo>
                    <a:lnTo>
                      <a:pt x="1346" y="848"/>
                    </a:lnTo>
                    <a:lnTo>
                      <a:pt x="1340" y="849"/>
                    </a:lnTo>
                    <a:lnTo>
                      <a:pt x="1333" y="852"/>
                    </a:lnTo>
                    <a:lnTo>
                      <a:pt x="1326" y="856"/>
                    </a:lnTo>
                    <a:lnTo>
                      <a:pt x="1326" y="856"/>
                    </a:lnTo>
                    <a:lnTo>
                      <a:pt x="1321" y="859"/>
                    </a:lnTo>
                    <a:lnTo>
                      <a:pt x="1319" y="859"/>
                    </a:lnTo>
                    <a:lnTo>
                      <a:pt x="1316" y="859"/>
                    </a:lnTo>
                    <a:lnTo>
                      <a:pt x="1311" y="862"/>
                    </a:lnTo>
                    <a:lnTo>
                      <a:pt x="1311" y="862"/>
                    </a:lnTo>
                    <a:lnTo>
                      <a:pt x="1309" y="865"/>
                    </a:lnTo>
                    <a:lnTo>
                      <a:pt x="1307" y="865"/>
                    </a:lnTo>
                    <a:lnTo>
                      <a:pt x="1306" y="865"/>
                    </a:lnTo>
                    <a:lnTo>
                      <a:pt x="1304" y="864"/>
                    </a:lnTo>
                    <a:lnTo>
                      <a:pt x="1304" y="859"/>
                    </a:lnTo>
                    <a:lnTo>
                      <a:pt x="1307" y="856"/>
                    </a:lnTo>
                    <a:lnTo>
                      <a:pt x="1307" y="856"/>
                    </a:lnTo>
                    <a:lnTo>
                      <a:pt x="1310" y="855"/>
                    </a:lnTo>
                    <a:lnTo>
                      <a:pt x="1311" y="855"/>
                    </a:lnTo>
                    <a:lnTo>
                      <a:pt x="1314" y="855"/>
                    </a:lnTo>
                    <a:lnTo>
                      <a:pt x="1316" y="852"/>
                    </a:lnTo>
                    <a:lnTo>
                      <a:pt x="1316" y="852"/>
                    </a:lnTo>
                    <a:lnTo>
                      <a:pt x="1319" y="851"/>
                    </a:lnTo>
                    <a:lnTo>
                      <a:pt x="1321" y="851"/>
                    </a:lnTo>
                    <a:lnTo>
                      <a:pt x="1326" y="849"/>
                    </a:lnTo>
                    <a:lnTo>
                      <a:pt x="1331" y="847"/>
                    </a:lnTo>
                    <a:lnTo>
                      <a:pt x="1331" y="847"/>
                    </a:lnTo>
                    <a:lnTo>
                      <a:pt x="1337" y="844"/>
                    </a:lnTo>
                    <a:lnTo>
                      <a:pt x="1341" y="844"/>
                    </a:lnTo>
                    <a:lnTo>
                      <a:pt x="1346" y="842"/>
                    </a:lnTo>
                    <a:lnTo>
                      <a:pt x="1348" y="841"/>
                    </a:lnTo>
                    <a:lnTo>
                      <a:pt x="1348" y="841"/>
                    </a:lnTo>
                    <a:lnTo>
                      <a:pt x="1348" y="838"/>
                    </a:lnTo>
                    <a:lnTo>
                      <a:pt x="1347" y="835"/>
                    </a:lnTo>
                    <a:lnTo>
                      <a:pt x="1343" y="832"/>
                    </a:lnTo>
                    <a:lnTo>
                      <a:pt x="1337" y="832"/>
                    </a:lnTo>
                    <a:lnTo>
                      <a:pt x="1337" y="832"/>
                    </a:lnTo>
                    <a:lnTo>
                      <a:pt x="1334" y="832"/>
                    </a:lnTo>
                    <a:lnTo>
                      <a:pt x="1331" y="832"/>
                    </a:lnTo>
                    <a:lnTo>
                      <a:pt x="1327" y="828"/>
                    </a:lnTo>
                    <a:lnTo>
                      <a:pt x="1323" y="825"/>
                    </a:lnTo>
                    <a:lnTo>
                      <a:pt x="1320" y="825"/>
                    </a:lnTo>
                    <a:lnTo>
                      <a:pt x="1319" y="825"/>
                    </a:lnTo>
                    <a:lnTo>
                      <a:pt x="1319" y="825"/>
                    </a:lnTo>
                    <a:lnTo>
                      <a:pt x="1316" y="827"/>
                    </a:lnTo>
                    <a:lnTo>
                      <a:pt x="1314" y="825"/>
                    </a:lnTo>
                    <a:lnTo>
                      <a:pt x="1313" y="824"/>
                    </a:lnTo>
                    <a:lnTo>
                      <a:pt x="1309" y="824"/>
                    </a:lnTo>
                    <a:lnTo>
                      <a:pt x="1309" y="824"/>
                    </a:lnTo>
                    <a:lnTo>
                      <a:pt x="1306" y="825"/>
                    </a:lnTo>
                    <a:lnTo>
                      <a:pt x="1303" y="824"/>
                    </a:lnTo>
                    <a:lnTo>
                      <a:pt x="1300" y="821"/>
                    </a:lnTo>
                    <a:lnTo>
                      <a:pt x="1297" y="817"/>
                    </a:lnTo>
                    <a:lnTo>
                      <a:pt x="1297" y="817"/>
                    </a:lnTo>
                    <a:lnTo>
                      <a:pt x="1294" y="811"/>
                    </a:lnTo>
                    <a:lnTo>
                      <a:pt x="1287" y="804"/>
                    </a:lnTo>
                    <a:lnTo>
                      <a:pt x="1279" y="800"/>
                    </a:lnTo>
                    <a:lnTo>
                      <a:pt x="1270" y="795"/>
                    </a:lnTo>
                    <a:lnTo>
                      <a:pt x="1270" y="795"/>
                    </a:lnTo>
                    <a:lnTo>
                      <a:pt x="1266" y="794"/>
                    </a:lnTo>
                    <a:lnTo>
                      <a:pt x="1266" y="792"/>
                    </a:lnTo>
                    <a:lnTo>
                      <a:pt x="1266" y="791"/>
                    </a:lnTo>
                    <a:lnTo>
                      <a:pt x="1269" y="790"/>
                    </a:lnTo>
                    <a:lnTo>
                      <a:pt x="1273" y="791"/>
                    </a:lnTo>
                    <a:lnTo>
                      <a:pt x="1273" y="791"/>
                    </a:lnTo>
                    <a:lnTo>
                      <a:pt x="1275" y="792"/>
                    </a:lnTo>
                    <a:lnTo>
                      <a:pt x="1276" y="792"/>
                    </a:lnTo>
                    <a:lnTo>
                      <a:pt x="1280" y="791"/>
                    </a:lnTo>
                    <a:lnTo>
                      <a:pt x="1283" y="787"/>
                    </a:lnTo>
                    <a:lnTo>
                      <a:pt x="1286" y="784"/>
                    </a:lnTo>
                    <a:lnTo>
                      <a:pt x="1286" y="784"/>
                    </a:lnTo>
                    <a:lnTo>
                      <a:pt x="1286" y="781"/>
                    </a:lnTo>
                    <a:lnTo>
                      <a:pt x="1284" y="780"/>
                    </a:lnTo>
                    <a:lnTo>
                      <a:pt x="1279" y="777"/>
                    </a:lnTo>
                    <a:lnTo>
                      <a:pt x="1279" y="777"/>
                    </a:lnTo>
                    <a:lnTo>
                      <a:pt x="1277" y="775"/>
                    </a:lnTo>
                    <a:lnTo>
                      <a:pt x="1276" y="774"/>
                    </a:lnTo>
                    <a:lnTo>
                      <a:pt x="1277" y="768"/>
                    </a:lnTo>
                    <a:lnTo>
                      <a:pt x="1277" y="768"/>
                    </a:lnTo>
                    <a:lnTo>
                      <a:pt x="1276" y="765"/>
                    </a:lnTo>
                    <a:lnTo>
                      <a:pt x="1272" y="763"/>
                    </a:lnTo>
                    <a:lnTo>
                      <a:pt x="1269" y="760"/>
                    </a:lnTo>
                    <a:lnTo>
                      <a:pt x="1266" y="757"/>
                    </a:lnTo>
                    <a:lnTo>
                      <a:pt x="1266" y="757"/>
                    </a:lnTo>
                    <a:lnTo>
                      <a:pt x="1266" y="754"/>
                    </a:lnTo>
                    <a:lnTo>
                      <a:pt x="1263" y="753"/>
                    </a:lnTo>
                    <a:lnTo>
                      <a:pt x="1262" y="750"/>
                    </a:lnTo>
                    <a:lnTo>
                      <a:pt x="1260" y="747"/>
                    </a:lnTo>
                    <a:lnTo>
                      <a:pt x="1260" y="747"/>
                    </a:lnTo>
                    <a:lnTo>
                      <a:pt x="1260" y="746"/>
                    </a:lnTo>
                    <a:lnTo>
                      <a:pt x="1257" y="741"/>
                    </a:lnTo>
                    <a:lnTo>
                      <a:pt x="1256" y="738"/>
                    </a:lnTo>
                    <a:lnTo>
                      <a:pt x="1255" y="736"/>
                    </a:lnTo>
                    <a:lnTo>
                      <a:pt x="1255" y="736"/>
                    </a:lnTo>
                    <a:lnTo>
                      <a:pt x="1253" y="731"/>
                    </a:lnTo>
                    <a:lnTo>
                      <a:pt x="1249" y="727"/>
                    </a:lnTo>
                    <a:lnTo>
                      <a:pt x="1245" y="721"/>
                    </a:lnTo>
                    <a:lnTo>
                      <a:pt x="1243" y="717"/>
                    </a:lnTo>
                    <a:lnTo>
                      <a:pt x="1243" y="717"/>
                    </a:lnTo>
                    <a:lnTo>
                      <a:pt x="1242" y="714"/>
                    </a:lnTo>
                    <a:lnTo>
                      <a:pt x="1240" y="711"/>
                    </a:lnTo>
                    <a:lnTo>
                      <a:pt x="1238" y="707"/>
                    </a:lnTo>
                    <a:lnTo>
                      <a:pt x="1235" y="703"/>
                    </a:lnTo>
                    <a:lnTo>
                      <a:pt x="1235" y="703"/>
                    </a:lnTo>
                    <a:lnTo>
                      <a:pt x="1233" y="700"/>
                    </a:lnTo>
                    <a:lnTo>
                      <a:pt x="1232" y="700"/>
                    </a:lnTo>
                    <a:lnTo>
                      <a:pt x="1230" y="703"/>
                    </a:lnTo>
                    <a:lnTo>
                      <a:pt x="1228" y="709"/>
                    </a:lnTo>
                    <a:lnTo>
                      <a:pt x="1228" y="709"/>
                    </a:lnTo>
                    <a:lnTo>
                      <a:pt x="1226" y="713"/>
                    </a:lnTo>
                    <a:lnTo>
                      <a:pt x="1223" y="716"/>
                    </a:lnTo>
                    <a:lnTo>
                      <a:pt x="1220" y="717"/>
                    </a:lnTo>
                    <a:lnTo>
                      <a:pt x="1220" y="720"/>
                    </a:lnTo>
                    <a:lnTo>
                      <a:pt x="1220" y="720"/>
                    </a:lnTo>
                    <a:lnTo>
                      <a:pt x="1222" y="723"/>
                    </a:lnTo>
                    <a:lnTo>
                      <a:pt x="1222" y="726"/>
                    </a:lnTo>
                    <a:lnTo>
                      <a:pt x="1219" y="728"/>
                    </a:lnTo>
                    <a:lnTo>
                      <a:pt x="1219" y="728"/>
                    </a:lnTo>
                    <a:lnTo>
                      <a:pt x="1218" y="731"/>
                    </a:lnTo>
                    <a:lnTo>
                      <a:pt x="1218" y="734"/>
                    </a:lnTo>
                    <a:lnTo>
                      <a:pt x="1218" y="737"/>
                    </a:lnTo>
                    <a:lnTo>
                      <a:pt x="1215" y="738"/>
                    </a:lnTo>
                    <a:lnTo>
                      <a:pt x="1215" y="738"/>
                    </a:lnTo>
                    <a:lnTo>
                      <a:pt x="1213" y="738"/>
                    </a:lnTo>
                    <a:lnTo>
                      <a:pt x="1212" y="740"/>
                    </a:lnTo>
                    <a:lnTo>
                      <a:pt x="1212" y="743"/>
                    </a:lnTo>
                    <a:lnTo>
                      <a:pt x="1210" y="746"/>
                    </a:lnTo>
                    <a:lnTo>
                      <a:pt x="1209" y="744"/>
                    </a:lnTo>
                    <a:lnTo>
                      <a:pt x="1209" y="744"/>
                    </a:lnTo>
                    <a:lnTo>
                      <a:pt x="1206" y="741"/>
                    </a:lnTo>
                    <a:lnTo>
                      <a:pt x="1203" y="741"/>
                    </a:lnTo>
                    <a:lnTo>
                      <a:pt x="1201" y="743"/>
                    </a:lnTo>
                    <a:lnTo>
                      <a:pt x="1201" y="746"/>
                    </a:lnTo>
                    <a:lnTo>
                      <a:pt x="1201" y="746"/>
                    </a:lnTo>
                    <a:lnTo>
                      <a:pt x="1199" y="747"/>
                    </a:lnTo>
                    <a:lnTo>
                      <a:pt x="1198" y="748"/>
                    </a:lnTo>
                    <a:lnTo>
                      <a:pt x="1193" y="753"/>
                    </a:lnTo>
                    <a:lnTo>
                      <a:pt x="1188" y="754"/>
                    </a:lnTo>
                    <a:lnTo>
                      <a:pt x="1183" y="754"/>
                    </a:lnTo>
                    <a:lnTo>
                      <a:pt x="1183" y="754"/>
                    </a:lnTo>
                    <a:lnTo>
                      <a:pt x="1181" y="753"/>
                    </a:lnTo>
                    <a:lnTo>
                      <a:pt x="1179" y="750"/>
                    </a:lnTo>
                    <a:lnTo>
                      <a:pt x="1178" y="747"/>
                    </a:lnTo>
                    <a:lnTo>
                      <a:pt x="1176" y="747"/>
                    </a:lnTo>
                    <a:lnTo>
                      <a:pt x="1175" y="747"/>
                    </a:lnTo>
                    <a:lnTo>
                      <a:pt x="1175" y="747"/>
                    </a:lnTo>
                    <a:lnTo>
                      <a:pt x="1174" y="748"/>
                    </a:lnTo>
                    <a:lnTo>
                      <a:pt x="1174" y="747"/>
                    </a:lnTo>
                    <a:lnTo>
                      <a:pt x="1172" y="744"/>
                    </a:lnTo>
                    <a:lnTo>
                      <a:pt x="1169" y="741"/>
                    </a:lnTo>
                    <a:lnTo>
                      <a:pt x="1168" y="740"/>
                    </a:lnTo>
                    <a:lnTo>
                      <a:pt x="1166" y="740"/>
                    </a:lnTo>
                    <a:lnTo>
                      <a:pt x="1166" y="740"/>
                    </a:lnTo>
                    <a:lnTo>
                      <a:pt x="1162" y="740"/>
                    </a:lnTo>
                    <a:lnTo>
                      <a:pt x="1159" y="738"/>
                    </a:lnTo>
                    <a:lnTo>
                      <a:pt x="1158" y="737"/>
                    </a:lnTo>
                    <a:lnTo>
                      <a:pt x="1158" y="734"/>
                    </a:lnTo>
                    <a:lnTo>
                      <a:pt x="1158" y="734"/>
                    </a:lnTo>
                    <a:lnTo>
                      <a:pt x="1158" y="733"/>
                    </a:lnTo>
                    <a:lnTo>
                      <a:pt x="1156" y="730"/>
                    </a:lnTo>
                    <a:lnTo>
                      <a:pt x="1154" y="727"/>
                    </a:lnTo>
                    <a:lnTo>
                      <a:pt x="1151" y="726"/>
                    </a:lnTo>
                    <a:lnTo>
                      <a:pt x="1151" y="724"/>
                    </a:lnTo>
                    <a:lnTo>
                      <a:pt x="1151" y="723"/>
                    </a:lnTo>
                    <a:lnTo>
                      <a:pt x="1151" y="723"/>
                    </a:lnTo>
                    <a:lnTo>
                      <a:pt x="1152" y="720"/>
                    </a:lnTo>
                    <a:lnTo>
                      <a:pt x="1152" y="716"/>
                    </a:lnTo>
                    <a:lnTo>
                      <a:pt x="1151" y="711"/>
                    </a:lnTo>
                    <a:lnTo>
                      <a:pt x="1149" y="704"/>
                    </a:lnTo>
                    <a:lnTo>
                      <a:pt x="1149" y="704"/>
                    </a:lnTo>
                    <a:lnTo>
                      <a:pt x="1149" y="700"/>
                    </a:lnTo>
                    <a:lnTo>
                      <a:pt x="1152" y="696"/>
                    </a:lnTo>
                    <a:lnTo>
                      <a:pt x="1154" y="694"/>
                    </a:lnTo>
                    <a:lnTo>
                      <a:pt x="1155" y="691"/>
                    </a:lnTo>
                    <a:lnTo>
                      <a:pt x="1155" y="691"/>
                    </a:lnTo>
                    <a:lnTo>
                      <a:pt x="1154" y="689"/>
                    </a:lnTo>
                    <a:lnTo>
                      <a:pt x="1152" y="689"/>
                    </a:lnTo>
                    <a:lnTo>
                      <a:pt x="1149" y="689"/>
                    </a:lnTo>
                    <a:lnTo>
                      <a:pt x="1146" y="690"/>
                    </a:lnTo>
                    <a:lnTo>
                      <a:pt x="1146" y="690"/>
                    </a:lnTo>
                    <a:lnTo>
                      <a:pt x="1144" y="691"/>
                    </a:lnTo>
                    <a:lnTo>
                      <a:pt x="1142" y="690"/>
                    </a:lnTo>
                    <a:lnTo>
                      <a:pt x="1141" y="687"/>
                    </a:lnTo>
                    <a:lnTo>
                      <a:pt x="1138" y="687"/>
                    </a:lnTo>
                    <a:lnTo>
                      <a:pt x="1138" y="687"/>
                    </a:lnTo>
                    <a:lnTo>
                      <a:pt x="1132" y="687"/>
                    </a:lnTo>
                    <a:lnTo>
                      <a:pt x="1127" y="686"/>
                    </a:lnTo>
                    <a:lnTo>
                      <a:pt x="1121" y="684"/>
                    </a:lnTo>
                    <a:lnTo>
                      <a:pt x="1119" y="683"/>
                    </a:lnTo>
                    <a:lnTo>
                      <a:pt x="1118" y="680"/>
                    </a:lnTo>
                    <a:lnTo>
                      <a:pt x="1118" y="680"/>
                    </a:lnTo>
                    <a:lnTo>
                      <a:pt x="1117" y="677"/>
                    </a:lnTo>
                    <a:lnTo>
                      <a:pt x="1115" y="676"/>
                    </a:lnTo>
                    <a:lnTo>
                      <a:pt x="1112" y="674"/>
                    </a:lnTo>
                    <a:lnTo>
                      <a:pt x="1111" y="672"/>
                    </a:lnTo>
                    <a:lnTo>
                      <a:pt x="1111" y="672"/>
                    </a:lnTo>
                    <a:lnTo>
                      <a:pt x="1108" y="669"/>
                    </a:lnTo>
                    <a:lnTo>
                      <a:pt x="1107" y="667"/>
                    </a:lnTo>
                    <a:lnTo>
                      <a:pt x="1104" y="667"/>
                    </a:lnTo>
                    <a:lnTo>
                      <a:pt x="1102" y="666"/>
                    </a:lnTo>
                    <a:lnTo>
                      <a:pt x="1102" y="666"/>
                    </a:lnTo>
                    <a:lnTo>
                      <a:pt x="1102" y="663"/>
                    </a:lnTo>
                    <a:lnTo>
                      <a:pt x="1101" y="660"/>
                    </a:lnTo>
                    <a:lnTo>
                      <a:pt x="1100" y="660"/>
                    </a:lnTo>
                    <a:lnTo>
                      <a:pt x="1097" y="659"/>
                    </a:lnTo>
                    <a:lnTo>
                      <a:pt x="1097" y="659"/>
                    </a:lnTo>
                    <a:lnTo>
                      <a:pt x="1094" y="659"/>
                    </a:lnTo>
                    <a:lnTo>
                      <a:pt x="1091" y="656"/>
                    </a:lnTo>
                    <a:lnTo>
                      <a:pt x="1088" y="654"/>
                    </a:lnTo>
                    <a:lnTo>
                      <a:pt x="1085" y="653"/>
                    </a:lnTo>
                    <a:lnTo>
                      <a:pt x="1085" y="653"/>
                    </a:lnTo>
                    <a:lnTo>
                      <a:pt x="1080" y="653"/>
                    </a:lnTo>
                    <a:lnTo>
                      <a:pt x="1075" y="654"/>
                    </a:lnTo>
                    <a:lnTo>
                      <a:pt x="1068" y="659"/>
                    </a:lnTo>
                    <a:lnTo>
                      <a:pt x="1068" y="659"/>
                    </a:lnTo>
                    <a:lnTo>
                      <a:pt x="1065" y="659"/>
                    </a:lnTo>
                    <a:lnTo>
                      <a:pt x="1061" y="657"/>
                    </a:lnTo>
                    <a:lnTo>
                      <a:pt x="1057" y="656"/>
                    </a:lnTo>
                    <a:lnTo>
                      <a:pt x="1054" y="656"/>
                    </a:lnTo>
                    <a:lnTo>
                      <a:pt x="1054" y="656"/>
                    </a:lnTo>
                    <a:lnTo>
                      <a:pt x="1053" y="657"/>
                    </a:lnTo>
                    <a:lnTo>
                      <a:pt x="1050" y="656"/>
                    </a:lnTo>
                    <a:lnTo>
                      <a:pt x="1047" y="654"/>
                    </a:lnTo>
                    <a:lnTo>
                      <a:pt x="1041" y="652"/>
                    </a:lnTo>
                    <a:lnTo>
                      <a:pt x="1041" y="652"/>
                    </a:lnTo>
                    <a:lnTo>
                      <a:pt x="1027" y="650"/>
                    </a:lnTo>
                    <a:lnTo>
                      <a:pt x="1023" y="650"/>
                    </a:lnTo>
                    <a:lnTo>
                      <a:pt x="1020" y="652"/>
                    </a:lnTo>
                    <a:lnTo>
                      <a:pt x="1020" y="652"/>
                    </a:lnTo>
                    <a:lnTo>
                      <a:pt x="1018" y="654"/>
                    </a:lnTo>
                    <a:lnTo>
                      <a:pt x="1016" y="656"/>
                    </a:lnTo>
                    <a:lnTo>
                      <a:pt x="1014" y="659"/>
                    </a:lnTo>
                    <a:lnTo>
                      <a:pt x="1013" y="663"/>
                    </a:lnTo>
                    <a:lnTo>
                      <a:pt x="1013" y="663"/>
                    </a:lnTo>
                    <a:lnTo>
                      <a:pt x="1016" y="667"/>
                    </a:lnTo>
                    <a:lnTo>
                      <a:pt x="1018" y="670"/>
                    </a:lnTo>
                    <a:lnTo>
                      <a:pt x="1021" y="672"/>
                    </a:lnTo>
                    <a:lnTo>
                      <a:pt x="1024" y="674"/>
                    </a:lnTo>
                    <a:lnTo>
                      <a:pt x="1024" y="674"/>
                    </a:lnTo>
                    <a:lnTo>
                      <a:pt x="1024" y="677"/>
                    </a:lnTo>
                    <a:lnTo>
                      <a:pt x="1023" y="679"/>
                    </a:lnTo>
                    <a:lnTo>
                      <a:pt x="1021" y="680"/>
                    </a:lnTo>
                    <a:lnTo>
                      <a:pt x="1020" y="683"/>
                    </a:lnTo>
                    <a:lnTo>
                      <a:pt x="1020" y="683"/>
                    </a:lnTo>
                    <a:lnTo>
                      <a:pt x="1018" y="686"/>
                    </a:lnTo>
                    <a:lnTo>
                      <a:pt x="1017" y="687"/>
                    </a:lnTo>
                    <a:lnTo>
                      <a:pt x="1016" y="689"/>
                    </a:lnTo>
                    <a:lnTo>
                      <a:pt x="1014" y="690"/>
                    </a:lnTo>
                    <a:lnTo>
                      <a:pt x="1014" y="690"/>
                    </a:lnTo>
                    <a:lnTo>
                      <a:pt x="1016" y="691"/>
                    </a:lnTo>
                    <a:lnTo>
                      <a:pt x="1017" y="693"/>
                    </a:lnTo>
                    <a:lnTo>
                      <a:pt x="1018" y="696"/>
                    </a:lnTo>
                    <a:lnTo>
                      <a:pt x="1020" y="699"/>
                    </a:lnTo>
                    <a:lnTo>
                      <a:pt x="1020" y="699"/>
                    </a:lnTo>
                    <a:lnTo>
                      <a:pt x="1021" y="703"/>
                    </a:lnTo>
                    <a:lnTo>
                      <a:pt x="1023" y="706"/>
                    </a:lnTo>
                    <a:lnTo>
                      <a:pt x="1026" y="709"/>
                    </a:lnTo>
                    <a:lnTo>
                      <a:pt x="1026" y="713"/>
                    </a:lnTo>
                    <a:lnTo>
                      <a:pt x="1026" y="713"/>
                    </a:lnTo>
                    <a:lnTo>
                      <a:pt x="1026" y="718"/>
                    </a:lnTo>
                    <a:lnTo>
                      <a:pt x="1024" y="720"/>
                    </a:lnTo>
                    <a:lnTo>
                      <a:pt x="1020" y="721"/>
                    </a:lnTo>
                    <a:lnTo>
                      <a:pt x="1020" y="721"/>
                    </a:lnTo>
                    <a:lnTo>
                      <a:pt x="1018" y="723"/>
                    </a:lnTo>
                    <a:lnTo>
                      <a:pt x="1018" y="726"/>
                    </a:lnTo>
                    <a:lnTo>
                      <a:pt x="1017" y="728"/>
                    </a:lnTo>
                    <a:lnTo>
                      <a:pt x="1016" y="733"/>
                    </a:lnTo>
                    <a:lnTo>
                      <a:pt x="1016" y="733"/>
                    </a:lnTo>
                    <a:lnTo>
                      <a:pt x="1008" y="741"/>
                    </a:lnTo>
                    <a:lnTo>
                      <a:pt x="1008" y="744"/>
                    </a:lnTo>
                    <a:lnTo>
                      <a:pt x="1010" y="747"/>
                    </a:lnTo>
                    <a:lnTo>
                      <a:pt x="1010" y="747"/>
                    </a:lnTo>
                    <a:lnTo>
                      <a:pt x="1021" y="755"/>
                    </a:lnTo>
                    <a:lnTo>
                      <a:pt x="1028" y="760"/>
                    </a:lnTo>
                    <a:lnTo>
                      <a:pt x="1034" y="767"/>
                    </a:lnTo>
                    <a:lnTo>
                      <a:pt x="1034" y="767"/>
                    </a:lnTo>
                    <a:lnTo>
                      <a:pt x="1037" y="775"/>
                    </a:lnTo>
                    <a:lnTo>
                      <a:pt x="1038" y="784"/>
                    </a:lnTo>
                    <a:lnTo>
                      <a:pt x="1038" y="794"/>
                    </a:lnTo>
                    <a:lnTo>
                      <a:pt x="1037" y="802"/>
                    </a:lnTo>
                    <a:lnTo>
                      <a:pt x="1037" y="802"/>
                    </a:lnTo>
                    <a:lnTo>
                      <a:pt x="1037" y="805"/>
                    </a:lnTo>
                    <a:lnTo>
                      <a:pt x="1034" y="808"/>
                    </a:lnTo>
                    <a:lnTo>
                      <a:pt x="1028" y="814"/>
                    </a:lnTo>
                    <a:lnTo>
                      <a:pt x="1021" y="818"/>
                    </a:lnTo>
                    <a:lnTo>
                      <a:pt x="1014" y="824"/>
                    </a:lnTo>
                    <a:lnTo>
                      <a:pt x="1014" y="824"/>
                    </a:lnTo>
                    <a:lnTo>
                      <a:pt x="1008" y="829"/>
                    </a:lnTo>
                    <a:lnTo>
                      <a:pt x="1001" y="832"/>
                    </a:lnTo>
                    <a:lnTo>
                      <a:pt x="993" y="832"/>
                    </a:lnTo>
                    <a:lnTo>
                      <a:pt x="993" y="832"/>
                    </a:lnTo>
                    <a:lnTo>
                      <a:pt x="991" y="834"/>
                    </a:lnTo>
                    <a:lnTo>
                      <a:pt x="990" y="834"/>
                    </a:lnTo>
                    <a:lnTo>
                      <a:pt x="990" y="838"/>
                    </a:lnTo>
                    <a:lnTo>
                      <a:pt x="993" y="842"/>
                    </a:lnTo>
                    <a:lnTo>
                      <a:pt x="997" y="848"/>
                    </a:lnTo>
                    <a:lnTo>
                      <a:pt x="997" y="848"/>
                    </a:lnTo>
                    <a:lnTo>
                      <a:pt x="1000" y="852"/>
                    </a:lnTo>
                    <a:lnTo>
                      <a:pt x="1000" y="856"/>
                    </a:lnTo>
                    <a:lnTo>
                      <a:pt x="1000" y="859"/>
                    </a:lnTo>
                    <a:lnTo>
                      <a:pt x="1001" y="864"/>
                    </a:lnTo>
                    <a:lnTo>
                      <a:pt x="1001" y="864"/>
                    </a:lnTo>
                    <a:lnTo>
                      <a:pt x="1003" y="869"/>
                    </a:lnTo>
                    <a:lnTo>
                      <a:pt x="1003" y="874"/>
                    </a:lnTo>
                    <a:lnTo>
                      <a:pt x="1003" y="879"/>
                    </a:lnTo>
                    <a:lnTo>
                      <a:pt x="1006" y="883"/>
                    </a:lnTo>
                    <a:lnTo>
                      <a:pt x="1006" y="883"/>
                    </a:lnTo>
                    <a:lnTo>
                      <a:pt x="1007" y="888"/>
                    </a:lnTo>
                    <a:lnTo>
                      <a:pt x="1007" y="891"/>
                    </a:lnTo>
                    <a:lnTo>
                      <a:pt x="1006" y="893"/>
                    </a:lnTo>
                    <a:lnTo>
                      <a:pt x="1001" y="896"/>
                    </a:lnTo>
                    <a:lnTo>
                      <a:pt x="1001" y="896"/>
                    </a:lnTo>
                    <a:lnTo>
                      <a:pt x="1000" y="899"/>
                    </a:lnTo>
                    <a:lnTo>
                      <a:pt x="1001" y="901"/>
                    </a:lnTo>
                    <a:lnTo>
                      <a:pt x="1003" y="902"/>
                    </a:lnTo>
                    <a:lnTo>
                      <a:pt x="1004" y="905"/>
                    </a:lnTo>
                    <a:lnTo>
                      <a:pt x="1004" y="905"/>
                    </a:lnTo>
                    <a:lnTo>
                      <a:pt x="1004" y="908"/>
                    </a:lnTo>
                    <a:lnTo>
                      <a:pt x="1003" y="908"/>
                    </a:lnTo>
                    <a:lnTo>
                      <a:pt x="997" y="905"/>
                    </a:lnTo>
                    <a:lnTo>
                      <a:pt x="997" y="905"/>
                    </a:lnTo>
                    <a:lnTo>
                      <a:pt x="996" y="903"/>
                    </a:lnTo>
                    <a:lnTo>
                      <a:pt x="994" y="903"/>
                    </a:lnTo>
                    <a:lnTo>
                      <a:pt x="991" y="906"/>
                    </a:lnTo>
                    <a:lnTo>
                      <a:pt x="989" y="911"/>
                    </a:lnTo>
                    <a:lnTo>
                      <a:pt x="989" y="915"/>
                    </a:lnTo>
                    <a:lnTo>
                      <a:pt x="989" y="915"/>
                    </a:lnTo>
                    <a:lnTo>
                      <a:pt x="989" y="915"/>
                    </a:lnTo>
                    <a:lnTo>
                      <a:pt x="987" y="915"/>
                    </a:lnTo>
                    <a:lnTo>
                      <a:pt x="983" y="913"/>
                    </a:lnTo>
                    <a:lnTo>
                      <a:pt x="979" y="911"/>
                    </a:lnTo>
                    <a:lnTo>
                      <a:pt x="974" y="909"/>
                    </a:lnTo>
                    <a:lnTo>
                      <a:pt x="974" y="909"/>
                    </a:lnTo>
                    <a:lnTo>
                      <a:pt x="974" y="909"/>
                    </a:lnTo>
                    <a:lnTo>
                      <a:pt x="973" y="906"/>
                    </a:lnTo>
                    <a:lnTo>
                      <a:pt x="973" y="902"/>
                    </a:lnTo>
                    <a:lnTo>
                      <a:pt x="969" y="898"/>
                    </a:lnTo>
                    <a:lnTo>
                      <a:pt x="969" y="898"/>
                    </a:lnTo>
                    <a:lnTo>
                      <a:pt x="962" y="893"/>
                    </a:lnTo>
                    <a:lnTo>
                      <a:pt x="959" y="891"/>
                    </a:lnTo>
                    <a:lnTo>
                      <a:pt x="957" y="888"/>
                    </a:lnTo>
                    <a:lnTo>
                      <a:pt x="957" y="888"/>
                    </a:lnTo>
                    <a:lnTo>
                      <a:pt x="956" y="883"/>
                    </a:lnTo>
                    <a:lnTo>
                      <a:pt x="952" y="881"/>
                    </a:lnTo>
                    <a:lnTo>
                      <a:pt x="949" y="876"/>
                    </a:lnTo>
                    <a:lnTo>
                      <a:pt x="947" y="875"/>
                    </a:lnTo>
                    <a:lnTo>
                      <a:pt x="947" y="874"/>
                    </a:lnTo>
                    <a:lnTo>
                      <a:pt x="947" y="874"/>
                    </a:lnTo>
                    <a:lnTo>
                      <a:pt x="947" y="861"/>
                    </a:lnTo>
                    <a:lnTo>
                      <a:pt x="947" y="854"/>
                    </a:lnTo>
                    <a:lnTo>
                      <a:pt x="946" y="848"/>
                    </a:lnTo>
                    <a:lnTo>
                      <a:pt x="946" y="848"/>
                    </a:lnTo>
                    <a:lnTo>
                      <a:pt x="944" y="845"/>
                    </a:lnTo>
                    <a:lnTo>
                      <a:pt x="944" y="842"/>
                    </a:lnTo>
                    <a:lnTo>
                      <a:pt x="947" y="835"/>
                    </a:lnTo>
                    <a:lnTo>
                      <a:pt x="947" y="835"/>
                    </a:lnTo>
                    <a:lnTo>
                      <a:pt x="947" y="832"/>
                    </a:lnTo>
                    <a:lnTo>
                      <a:pt x="946" y="829"/>
                    </a:lnTo>
                    <a:lnTo>
                      <a:pt x="943" y="827"/>
                    </a:lnTo>
                    <a:lnTo>
                      <a:pt x="939" y="825"/>
                    </a:lnTo>
                    <a:lnTo>
                      <a:pt x="939" y="825"/>
                    </a:lnTo>
                    <a:lnTo>
                      <a:pt x="927" y="825"/>
                    </a:lnTo>
                    <a:lnTo>
                      <a:pt x="915" y="824"/>
                    </a:lnTo>
                    <a:lnTo>
                      <a:pt x="915" y="824"/>
                    </a:lnTo>
                    <a:lnTo>
                      <a:pt x="903" y="824"/>
                    </a:lnTo>
                    <a:lnTo>
                      <a:pt x="900" y="822"/>
                    </a:lnTo>
                    <a:lnTo>
                      <a:pt x="898" y="821"/>
                    </a:lnTo>
                    <a:lnTo>
                      <a:pt x="898" y="821"/>
                    </a:lnTo>
                    <a:lnTo>
                      <a:pt x="890" y="817"/>
                    </a:lnTo>
                    <a:lnTo>
                      <a:pt x="883" y="812"/>
                    </a:lnTo>
                    <a:lnTo>
                      <a:pt x="876" y="811"/>
                    </a:lnTo>
                    <a:lnTo>
                      <a:pt x="876" y="811"/>
                    </a:lnTo>
                    <a:lnTo>
                      <a:pt x="869" y="808"/>
                    </a:lnTo>
                    <a:lnTo>
                      <a:pt x="863" y="805"/>
                    </a:lnTo>
                    <a:lnTo>
                      <a:pt x="861" y="801"/>
                    </a:lnTo>
                    <a:lnTo>
                      <a:pt x="859" y="798"/>
                    </a:lnTo>
                    <a:lnTo>
                      <a:pt x="859" y="798"/>
                    </a:lnTo>
                    <a:lnTo>
                      <a:pt x="856" y="797"/>
                    </a:lnTo>
                    <a:lnTo>
                      <a:pt x="852" y="794"/>
                    </a:lnTo>
                    <a:lnTo>
                      <a:pt x="848" y="792"/>
                    </a:lnTo>
                    <a:lnTo>
                      <a:pt x="843" y="790"/>
                    </a:lnTo>
                    <a:lnTo>
                      <a:pt x="843" y="790"/>
                    </a:lnTo>
                    <a:lnTo>
                      <a:pt x="841" y="788"/>
                    </a:lnTo>
                    <a:lnTo>
                      <a:pt x="836" y="787"/>
                    </a:lnTo>
                    <a:lnTo>
                      <a:pt x="826" y="785"/>
                    </a:lnTo>
                    <a:lnTo>
                      <a:pt x="826" y="785"/>
                    </a:lnTo>
                    <a:lnTo>
                      <a:pt x="822" y="784"/>
                    </a:lnTo>
                    <a:lnTo>
                      <a:pt x="816" y="781"/>
                    </a:lnTo>
                    <a:lnTo>
                      <a:pt x="811" y="778"/>
                    </a:lnTo>
                    <a:lnTo>
                      <a:pt x="805" y="777"/>
                    </a:lnTo>
                    <a:lnTo>
                      <a:pt x="805" y="777"/>
                    </a:lnTo>
                    <a:lnTo>
                      <a:pt x="799" y="778"/>
                    </a:lnTo>
                    <a:lnTo>
                      <a:pt x="792" y="781"/>
                    </a:lnTo>
                    <a:lnTo>
                      <a:pt x="781" y="784"/>
                    </a:lnTo>
                    <a:lnTo>
                      <a:pt x="781" y="784"/>
                    </a:lnTo>
                    <a:lnTo>
                      <a:pt x="781" y="784"/>
                    </a:lnTo>
                    <a:lnTo>
                      <a:pt x="781" y="781"/>
                    </a:lnTo>
                    <a:lnTo>
                      <a:pt x="784" y="777"/>
                    </a:lnTo>
                    <a:lnTo>
                      <a:pt x="784" y="777"/>
                    </a:lnTo>
                    <a:lnTo>
                      <a:pt x="784" y="773"/>
                    </a:lnTo>
                    <a:lnTo>
                      <a:pt x="781" y="768"/>
                    </a:lnTo>
                    <a:lnTo>
                      <a:pt x="777" y="755"/>
                    </a:lnTo>
                    <a:lnTo>
                      <a:pt x="777" y="755"/>
                    </a:lnTo>
                    <a:lnTo>
                      <a:pt x="775" y="751"/>
                    </a:lnTo>
                    <a:lnTo>
                      <a:pt x="772" y="746"/>
                    </a:lnTo>
                    <a:lnTo>
                      <a:pt x="769" y="743"/>
                    </a:lnTo>
                    <a:lnTo>
                      <a:pt x="765" y="743"/>
                    </a:lnTo>
                    <a:lnTo>
                      <a:pt x="765" y="743"/>
                    </a:lnTo>
                    <a:lnTo>
                      <a:pt x="760" y="743"/>
                    </a:lnTo>
                    <a:lnTo>
                      <a:pt x="754" y="741"/>
                    </a:lnTo>
                    <a:lnTo>
                      <a:pt x="747" y="738"/>
                    </a:lnTo>
                    <a:lnTo>
                      <a:pt x="747" y="738"/>
                    </a:lnTo>
                    <a:lnTo>
                      <a:pt x="745" y="734"/>
                    </a:lnTo>
                    <a:lnTo>
                      <a:pt x="745" y="726"/>
                    </a:lnTo>
                    <a:lnTo>
                      <a:pt x="745" y="716"/>
                    </a:lnTo>
                    <a:lnTo>
                      <a:pt x="747" y="707"/>
                    </a:lnTo>
                    <a:lnTo>
                      <a:pt x="747" y="707"/>
                    </a:lnTo>
                    <a:lnTo>
                      <a:pt x="748" y="700"/>
                    </a:lnTo>
                    <a:lnTo>
                      <a:pt x="752" y="693"/>
                    </a:lnTo>
                    <a:lnTo>
                      <a:pt x="755" y="686"/>
                    </a:lnTo>
                    <a:lnTo>
                      <a:pt x="757" y="681"/>
                    </a:lnTo>
                    <a:lnTo>
                      <a:pt x="757" y="681"/>
                    </a:lnTo>
                    <a:lnTo>
                      <a:pt x="758" y="677"/>
                    </a:lnTo>
                    <a:lnTo>
                      <a:pt x="761" y="674"/>
                    </a:lnTo>
                    <a:lnTo>
                      <a:pt x="768" y="672"/>
                    </a:lnTo>
                    <a:lnTo>
                      <a:pt x="768" y="672"/>
                    </a:lnTo>
                    <a:lnTo>
                      <a:pt x="769" y="672"/>
                    </a:lnTo>
                    <a:lnTo>
                      <a:pt x="771" y="669"/>
                    </a:lnTo>
                    <a:lnTo>
                      <a:pt x="772" y="666"/>
                    </a:lnTo>
                    <a:lnTo>
                      <a:pt x="772" y="662"/>
                    </a:lnTo>
                    <a:lnTo>
                      <a:pt x="774" y="660"/>
                    </a:lnTo>
                    <a:lnTo>
                      <a:pt x="775" y="659"/>
                    </a:lnTo>
                    <a:lnTo>
                      <a:pt x="775" y="659"/>
                    </a:lnTo>
                    <a:lnTo>
                      <a:pt x="778" y="659"/>
                    </a:lnTo>
                    <a:lnTo>
                      <a:pt x="779" y="657"/>
                    </a:lnTo>
                    <a:lnTo>
                      <a:pt x="782" y="652"/>
                    </a:lnTo>
                    <a:lnTo>
                      <a:pt x="782" y="652"/>
                    </a:lnTo>
                    <a:lnTo>
                      <a:pt x="784" y="650"/>
                    </a:lnTo>
                    <a:lnTo>
                      <a:pt x="785" y="649"/>
                    </a:lnTo>
                    <a:lnTo>
                      <a:pt x="787" y="649"/>
                    </a:lnTo>
                    <a:lnTo>
                      <a:pt x="785" y="647"/>
                    </a:lnTo>
                    <a:lnTo>
                      <a:pt x="785" y="647"/>
                    </a:lnTo>
                    <a:lnTo>
                      <a:pt x="784" y="644"/>
                    </a:lnTo>
                    <a:lnTo>
                      <a:pt x="785" y="643"/>
                    </a:lnTo>
                    <a:lnTo>
                      <a:pt x="794" y="643"/>
                    </a:lnTo>
                    <a:lnTo>
                      <a:pt x="794" y="643"/>
                    </a:lnTo>
                    <a:lnTo>
                      <a:pt x="799" y="642"/>
                    </a:lnTo>
                    <a:lnTo>
                      <a:pt x="806" y="640"/>
                    </a:lnTo>
                    <a:lnTo>
                      <a:pt x="811" y="637"/>
                    </a:lnTo>
                    <a:lnTo>
                      <a:pt x="812" y="635"/>
                    </a:lnTo>
                    <a:lnTo>
                      <a:pt x="812" y="632"/>
                    </a:lnTo>
                    <a:lnTo>
                      <a:pt x="812" y="632"/>
                    </a:lnTo>
                    <a:lnTo>
                      <a:pt x="811" y="629"/>
                    </a:lnTo>
                    <a:lnTo>
                      <a:pt x="808" y="627"/>
                    </a:lnTo>
                    <a:lnTo>
                      <a:pt x="799" y="626"/>
                    </a:lnTo>
                    <a:lnTo>
                      <a:pt x="792" y="626"/>
                    </a:lnTo>
                    <a:lnTo>
                      <a:pt x="789" y="625"/>
                    </a:lnTo>
                    <a:lnTo>
                      <a:pt x="788" y="623"/>
                    </a:lnTo>
                    <a:lnTo>
                      <a:pt x="788" y="623"/>
                    </a:lnTo>
                    <a:lnTo>
                      <a:pt x="788" y="620"/>
                    </a:lnTo>
                    <a:lnTo>
                      <a:pt x="784" y="619"/>
                    </a:lnTo>
                    <a:lnTo>
                      <a:pt x="775" y="616"/>
                    </a:lnTo>
                    <a:lnTo>
                      <a:pt x="767" y="615"/>
                    </a:lnTo>
                    <a:lnTo>
                      <a:pt x="764" y="613"/>
                    </a:lnTo>
                    <a:lnTo>
                      <a:pt x="764" y="612"/>
                    </a:lnTo>
                    <a:lnTo>
                      <a:pt x="764" y="612"/>
                    </a:lnTo>
                    <a:lnTo>
                      <a:pt x="765" y="610"/>
                    </a:lnTo>
                    <a:lnTo>
                      <a:pt x="768" y="610"/>
                    </a:lnTo>
                    <a:lnTo>
                      <a:pt x="778" y="612"/>
                    </a:lnTo>
                    <a:lnTo>
                      <a:pt x="799" y="617"/>
                    </a:lnTo>
                    <a:lnTo>
                      <a:pt x="799" y="617"/>
                    </a:lnTo>
                    <a:lnTo>
                      <a:pt x="809" y="620"/>
                    </a:lnTo>
                    <a:lnTo>
                      <a:pt x="819" y="620"/>
                    </a:lnTo>
                    <a:lnTo>
                      <a:pt x="819" y="620"/>
                    </a:lnTo>
                    <a:lnTo>
                      <a:pt x="821" y="620"/>
                    </a:lnTo>
                    <a:lnTo>
                      <a:pt x="822" y="619"/>
                    </a:lnTo>
                    <a:lnTo>
                      <a:pt x="824" y="615"/>
                    </a:lnTo>
                    <a:lnTo>
                      <a:pt x="822" y="610"/>
                    </a:lnTo>
                    <a:lnTo>
                      <a:pt x="822" y="608"/>
                    </a:lnTo>
                    <a:lnTo>
                      <a:pt x="822" y="608"/>
                    </a:lnTo>
                    <a:lnTo>
                      <a:pt x="824" y="606"/>
                    </a:lnTo>
                    <a:lnTo>
                      <a:pt x="826" y="606"/>
                    </a:lnTo>
                    <a:lnTo>
                      <a:pt x="832" y="609"/>
                    </a:lnTo>
                    <a:lnTo>
                      <a:pt x="839" y="610"/>
                    </a:lnTo>
                    <a:lnTo>
                      <a:pt x="843" y="612"/>
                    </a:lnTo>
                    <a:lnTo>
                      <a:pt x="846" y="610"/>
                    </a:lnTo>
                    <a:lnTo>
                      <a:pt x="846" y="610"/>
                    </a:lnTo>
                    <a:lnTo>
                      <a:pt x="849" y="609"/>
                    </a:lnTo>
                    <a:lnTo>
                      <a:pt x="852" y="608"/>
                    </a:lnTo>
                    <a:lnTo>
                      <a:pt x="858" y="600"/>
                    </a:lnTo>
                    <a:lnTo>
                      <a:pt x="863" y="593"/>
                    </a:lnTo>
                    <a:lnTo>
                      <a:pt x="869" y="588"/>
                    </a:lnTo>
                    <a:lnTo>
                      <a:pt x="869" y="588"/>
                    </a:lnTo>
                    <a:lnTo>
                      <a:pt x="872" y="585"/>
                    </a:lnTo>
                    <a:lnTo>
                      <a:pt x="872" y="583"/>
                    </a:lnTo>
                    <a:lnTo>
                      <a:pt x="870" y="582"/>
                    </a:lnTo>
                    <a:lnTo>
                      <a:pt x="865" y="579"/>
                    </a:lnTo>
                    <a:lnTo>
                      <a:pt x="856" y="579"/>
                    </a:lnTo>
                    <a:lnTo>
                      <a:pt x="856" y="579"/>
                    </a:lnTo>
                    <a:lnTo>
                      <a:pt x="848" y="579"/>
                    </a:lnTo>
                    <a:lnTo>
                      <a:pt x="841" y="578"/>
                    </a:lnTo>
                    <a:lnTo>
                      <a:pt x="835" y="575"/>
                    </a:lnTo>
                    <a:lnTo>
                      <a:pt x="829" y="571"/>
                    </a:lnTo>
                    <a:lnTo>
                      <a:pt x="829" y="571"/>
                    </a:lnTo>
                    <a:lnTo>
                      <a:pt x="825" y="566"/>
                    </a:lnTo>
                    <a:lnTo>
                      <a:pt x="824" y="563"/>
                    </a:lnTo>
                    <a:lnTo>
                      <a:pt x="826" y="562"/>
                    </a:lnTo>
                    <a:lnTo>
                      <a:pt x="831" y="562"/>
                    </a:lnTo>
                    <a:lnTo>
                      <a:pt x="831" y="562"/>
                    </a:lnTo>
                    <a:lnTo>
                      <a:pt x="838" y="565"/>
                    </a:lnTo>
                    <a:lnTo>
                      <a:pt x="846" y="569"/>
                    </a:lnTo>
                    <a:lnTo>
                      <a:pt x="855" y="575"/>
                    </a:lnTo>
                    <a:lnTo>
                      <a:pt x="862" y="578"/>
                    </a:lnTo>
                    <a:lnTo>
                      <a:pt x="862" y="578"/>
                    </a:lnTo>
                    <a:lnTo>
                      <a:pt x="865" y="576"/>
                    </a:lnTo>
                    <a:lnTo>
                      <a:pt x="868" y="575"/>
                    </a:lnTo>
                    <a:lnTo>
                      <a:pt x="875" y="571"/>
                    </a:lnTo>
                    <a:lnTo>
                      <a:pt x="886" y="559"/>
                    </a:lnTo>
                    <a:lnTo>
                      <a:pt x="886" y="559"/>
                    </a:lnTo>
                    <a:lnTo>
                      <a:pt x="888" y="558"/>
                    </a:lnTo>
                    <a:lnTo>
                      <a:pt x="888" y="556"/>
                    </a:lnTo>
                    <a:lnTo>
                      <a:pt x="885" y="555"/>
                    </a:lnTo>
                    <a:lnTo>
                      <a:pt x="878" y="551"/>
                    </a:lnTo>
                    <a:lnTo>
                      <a:pt x="878" y="551"/>
                    </a:lnTo>
                    <a:lnTo>
                      <a:pt x="876" y="549"/>
                    </a:lnTo>
                    <a:lnTo>
                      <a:pt x="876" y="548"/>
                    </a:lnTo>
                    <a:lnTo>
                      <a:pt x="879" y="546"/>
                    </a:lnTo>
                    <a:lnTo>
                      <a:pt x="889" y="545"/>
                    </a:lnTo>
                    <a:lnTo>
                      <a:pt x="889" y="545"/>
                    </a:lnTo>
                    <a:lnTo>
                      <a:pt x="893" y="546"/>
                    </a:lnTo>
                    <a:lnTo>
                      <a:pt x="896" y="548"/>
                    </a:lnTo>
                    <a:lnTo>
                      <a:pt x="900" y="552"/>
                    </a:lnTo>
                    <a:lnTo>
                      <a:pt x="900" y="552"/>
                    </a:lnTo>
                    <a:lnTo>
                      <a:pt x="903" y="553"/>
                    </a:lnTo>
                    <a:lnTo>
                      <a:pt x="907" y="552"/>
                    </a:lnTo>
                    <a:lnTo>
                      <a:pt x="917" y="551"/>
                    </a:lnTo>
                    <a:lnTo>
                      <a:pt x="917" y="551"/>
                    </a:lnTo>
                    <a:lnTo>
                      <a:pt x="919" y="551"/>
                    </a:lnTo>
                    <a:lnTo>
                      <a:pt x="919" y="549"/>
                    </a:lnTo>
                    <a:lnTo>
                      <a:pt x="917" y="546"/>
                    </a:lnTo>
                    <a:lnTo>
                      <a:pt x="913" y="542"/>
                    </a:lnTo>
                    <a:lnTo>
                      <a:pt x="907" y="539"/>
                    </a:lnTo>
                    <a:lnTo>
                      <a:pt x="907" y="539"/>
                    </a:lnTo>
                    <a:lnTo>
                      <a:pt x="906" y="538"/>
                    </a:lnTo>
                    <a:lnTo>
                      <a:pt x="905" y="536"/>
                    </a:lnTo>
                    <a:lnTo>
                      <a:pt x="905" y="535"/>
                    </a:lnTo>
                    <a:lnTo>
                      <a:pt x="906" y="535"/>
                    </a:lnTo>
                    <a:lnTo>
                      <a:pt x="907" y="534"/>
                    </a:lnTo>
                    <a:lnTo>
                      <a:pt x="910" y="534"/>
                    </a:lnTo>
                    <a:lnTo>
                      <a:pt x="910" y="535"/>
                    </a:lnTo>
                    <a:lnTo>
                      <a:pt x="910" y="535"/>
                    </a:lnTo>
                    <a:lnTo>
                      <a:pt x="913" y="538"/>
                    </a:lnTo>
                    <a:lnTo>
                      <a:pt x="916" y="539"/>
                    </a:lnTo>
                    <a:lnTo>
                      <a:pt x="919" y="542"/>
                    </a:lnTo>
                    <a:lnTo>
                      <a:pt x="922" y="545"/>
                    </a:lnTo>
                    <a:lnTo>
                      <a:pt x="922" y="545"/>
                    </a:lnTo>
                    <a:lnTo>
                      <a:pt x="925" y="549"/>
                    </a:lnTo>
                    <a:lnTo>
                      <a:pt x="927" y="549"/>
                    </a:lnTo>
                    <a:lnTo>
                      <a:pt x="936" y="545"/>
                    </a:lnTo>
                    <a:lnTo>
                      <a:pt x="936" y="545"/>
                    </a:lnTo>
                    <a:lnTo>
                      <a:pt x="940" y="543"/>
                    </a:lnTo>
                    <a:lnTo>
                      <a:pt x="944" y="541"/>
                    </a:lnTo>
                    <a:lnTo>
                      <a:pt x="950" y="534"/>
                    </a:lnTo>
                    <a:lnTo>
                      <a:pt x="950" y="534"/>
                    </a:lnTo>
                    <a:lnTo>
                      <a:pt x="953" y="532"/>
                    </a:lnTo>
                    <a:lnTo>
                      <a:pt x="954" y="532"/>
                    </a:lnTo>
                    <a:lnTo>
                      <a:pt x="957" y="531"/>
                    </a:lnTo>
                    <a:lnTo>
                      <a:pt x="960" y="528"/>
                    </a:lnTo>
                    <a:lnTo>
                      <a:pt x="960" y="528"/>
                    </a:lnTo>
                    <a:lnTo>
                      <a:pt x="960" y="525"/>
                    </a:lnTo>
                    <a:lnTo>
                      <a:pt x="962" y="524"/>
                    </a:lnTo>
                    <a:lnTo>
                      <a:pt x="960" y="518"/>
                    </a:lnTo>
                    <a:lnTo>
                      <a:pt x="956" y="514"/>
                    </a:lnTo>
                    <a:lnTo>
                      <a:pt x="952" y="511"/>
                    </a:lnTo>
                    <a:lnTo>
                      <a:pt x="952" y="511"/>
                    </a:lnTo>
                    <a:lnTo>
                      <a:pt x="949" y="508"/>
                    </a:lnTo>
                    <a:lnTo>
                      <a:pt x="949" y="505"/>
                    </a:lnTo>
                    <a:lnTo>
                      <a:pt x="949" y="502"/>
                    </a:lnTo>
                    <a:lnTo>
                      <a:pt x="946" y="499"/>
                    </a:lnTo>
                    <a:lnTo>
                      <a:pt x="946" y="499"/>
                    </a:lnTo>
                    <a:lnTo>
                      <a:pt x="943" y="497"/>
                    </a:lnTo>
                    <a:lnTo>
                      <a:pt x="942" y="494"/>
                    </a:lnTo>
                    <a:lnTo>
                      <a:pt x="943" y="492"/>
                    </a:lnTo>
                    <a:lnTo>
                      <a:pt x="947" y="492"/>
                    </a:lnTo>
                    <a:lnTo>
                      <a:pt x="947" y="492"/>
                    </a:lnTo>
                    <a:lnTo>
                      <a:pt x="952" y="492"/>
                    </a:lnTo>
                    <a:lnTo>
                      <a:pt x="956" y="492"/>
                    </a:lnTo>
                    <a:lnTo>
                      <a:pt x="960" y="489"/>
                    </a:lnTo>
                    <a:lnTo>
                      <a:pt x="963" y="487"/>
                    </a:lnTo>
                    <a:lnTo>
                      <a:pt x="963" y="487"/>
                    </a:lnTo>
                    <a:lnTo>
                      <a:pt x="963" y="485"/>
                    </a:lnTo>
                    <a:lnTo>
                      <a:pt x="963" y="484"/>
                    </a:lnTo>
                    <a:lnTo>
                      <a:pt x="960" y="481"/>
                    </a:lnTo>
                    <a:lnTo>
                      <a:pt x="957" y="479"/>
                    </a:lnTo>
                    <a:lnTo>
                      <a:pt x="957" y="478"/>
                    </a:lnTo>
                    <a:lnTo>
                      <a:pt x="959" y="477"/>
                    </a:lnTo>
                    <a:lnTo>
                      <a:pt x="959" y="477"/>
                    </a:lnTo>
                    <a:lnTo>
                      <a:pt x="962" y="475"/>
                    </a:lnTo>
                    <a:lnTo>
                      <a:pt x="960" y="472"/>
                    </a:lnTo>
                    <a:lnTo>
                      <a:pt x="957" y="471"/>
                    </a:lnTo>
                    <a:lnTo>
                      <a:pt x="953" y="470"/>
                    </a:lnTo>
                    <a:lnTo>
                      <a:pt x="953" y="470"/>
                    </a:lnTo>
                    <a:lnTo>
                      <a:pt x="949" y="470"/>
                    </a:lnTo>
                    <a:lnTo>
                      <a:pt x="944" y="468"/>
                    </a:lnTo>
                    <a:lnTo>
                      <a:pt x="942" y="465"/>
                    </a:lnTo>
                    <a:lnTo>
                      <a:pt x="942" y="461"/>
                    </a:lnTo>
                    <a:lnTo>
                      <a:pt x="942" y="461"/>
                    </a:lnTo>
                    <a:lnTo>
                      <a:pt x="940" y="460"/>
                    </a:lnTo>
                    <a:lnTo>
                      <a:pt x="939" y="460"/>
                    </a:lnTo>
                    <a:lnTo>
                      <a:pt x="935" y="458"/>
                    </a:lnTo>
                    <a:lnTo>
                      <a:pt x="929" y="458"/>
                    </a:lnTo>
                    <a:lnTo>
                      <a:pt x="923" y="457"/>
                    </a:lnTo>
                    <a:lnTo>
                      <a:pt x="923" y="457"/>
                    </a:lnTo>
                    <a:lnTo>
                      <a:pt x="916" y="455"/>
                    </a:lnTo>
                    <a:lnTo>
                      <a:pt x="909" y="454"/>
                    </a:lnTo>
                    <a:lnTo>
                      <a:pt x="898" y="454"/>
                    </a:lnTo>
                    <a:lnTo>
                      <a:pt x="898" y="454"/>
                    </a:lnTo>
                    <a:lnTo>
                      <a:pt x="896" y="455"/>
                    </a:lnTo>
                    <a:lnTo>
                      <a:pt x="896" y="457"/>
                    </a:lnTo>
                    <a:lnTo>
                      <a:pt x="895" y="462"/>
                    </a:lnTo>
                    <a:lnTo>
                      <a:pt x="896" y="467"/>
                    </a:lnTo>
                    <a:lnTo>
                      <a:pt x="898" y="470"/>
                    </a:lnTo>
                    <a:lnTo>
                      <a:pt x="899" y="470"/>
                    </a:lnTo>
                    <a:lnTo>
                      <a:pt x="899" y="470"/>
                    </a:lnTo>
                    <a:lnTo>
                      <a:pt x="903" y="471"/>
                    </a:lnTo>
                    <a:lnTo>
                      <a:pt x="905" y="474"/>
                    </a:lnTo>
                    <a:lnTo>
                      <a:pt x="906" y="475"/>
                    </a:lnTo>
                    <a:lnTo>
                      <a:pt x="905" y="478"/>
                    </a:lnTo>
                    <a:lnTo>
                      <a:pt x="905" y="478"/>
                    </a:lnTo>
                    <a:lnTo>
                      <a:pt x="902" y="479"/>
                    </a:lnTo>
                    <a:lnTo>
                      <a:pt x="902" y="482"/>
                    </a:lnTo>
                    <a:lnTo>
                      <a:pt x="903" y="484"/>
                    </a:lnTo>
                    <a:lnTo>
                      <a:pt x="902" y="485"/>
                    </a:lnTo>
                    <a:lnTo>
                      <a:pt x="902" y="485"/>
                    </a:lnTo>
                    <a:lnTo>
                      <a:pt x="899" y="484"/>
                    </a:lnTo>
                    <a:lnTo>
                      <a:pt x="895" y="485"/>
                    </a:lnTo>
                    <a:lnTo>
                      <a:pt x="892" y="487"/>
                    </a:lnTo>
                    <a:lnTo>
                      <a:pt x="890" y="492"/>
                    </a:lnTo>
                    <a:lnTo>
                      <a:pt x="890" y="492"/>
                    </a:lnTo>
                    <a:lnTo>
                      <a:pt x="889" y="502"/>
                    </a:lnTo>
                    <a:lnTo>
                      <a:pt x="886" y="505"/>
                    </a:lnTo>
                    <a:lnTo>
                      <a:pt x="883" y="508"/>
                    </a:lnTo>
                    <a:lnTo>
                      <a:pt x="883" y="508"/>
                    </a:lnTo>
                    <a:lnTo>
                      <a:pt x="882" y="508"/>
                    </a:lnTo>
                    <a:lnTo>
                      <a:pt x="880" y="508"/>
                    </a:lnTo>
                    <a:lnTo>
                      <a:pt x="879" y="504"/>
                    </a:lnTo>
                    <a:lnTo>
                      <a:pt x="879" y="499"/>
                    </a:lnTo>
                    <a:lnTo>
                      <a:pt x="878" y="498"/>
                    </a:lnTo>
                    <a:lnTo>
                      <a:pt x="876" y="498"/>
                    </a:lnTo>
                    <a:lnTo>
                      <a:pt x="876" y="498"/>
                    </a:lnTo>
                    <a:lnTo>
                      <a:pt x="875" y="498"/>
                    </a:lnTo>
                    <a:lnTo>
                      <a:pt x="873" y="499"/>
                    </a:lnTo>
                    <a:lnTo>
                      <a:pt x="870" y="504"/>
                    </a:lnTo>
                    <a:lnTo>
                      <a:pt x="872" y="508"/>
                    </a:lnTo>
                    <a:lnTo>
                      <a:pt x="872" y="509"/>
                    </a:lnTo>
                    <a:lnTo>
                      <a:pt x="873" y="511"/>
                    </a:lnTo>
                    <a:lnTo>
                      <a:pt x="873" y="511"/>
                    </a:lnTo>
                    <a:lnTo>
                      <a:pt x="876" y="512"/>
                    </a:lnTo>
                    <a:lnTo>
                      <a:pt x="878" y="514"/>
                    </a:lnTo>
                    <a:lnTo>
                      <a:pt x="880" y="521"/>
                    </a:lnTo>
                    <a:lnTo>
                      <a:pt x="880" y="521"/>
                    </a:lnTo>
                    <a:lnTo>
                      <a:pt x="880" y="522"/>
                    </a:lnTo>
                    <a:lnTo>
                      <a:pt x="879" y="522"/>
                    </a:lnTo>
                    <a:lnTo>
                      <a:pt x="876" y="524"/>
                    </a:lnTo>
                    <a:lnTo>
                      <a:pt x="872" y="525"/>
                    </a:lnTo>
                    <a:lnTo>
                      <a:pt x="870" y="526"/>
                    </a:lnTo>
                    <a:lnTo>
                      <a:pt x="869" y="528"/>
                    </a:lnTo>
                    <a:lnTo>
                      <a:pt x="869" y="528"/>
                    </a:lnTo>
                    <a:lnTo>
                      <a:pt x="866" y="531"/>
                    </a:lnTo>
                    <a:lnTo>
                      <a:pt x="865" y="528"/>
                    </a:lnTo>
                    <a:lnTo>
                      <a:pt x="862" y="525"/>
                    </a:lnTo>
                    <a:lnTo>
                      <a:pt x="859" y="521"/>
                    </a:lnTo>
                    <a:lnTo>
                      <a:pt x="859" y="521"/>
                    </a:lnTo>
                    <a:lnTo>
                      <a:pt x="852" y="514"/>
                    </a:lnTo>
                    <a:lnTo>
                      <a:pt x="849" y="508"/>
                    </a:lnTo>
                    <a:lnTo>
                      <a:pt x="849" y="504"/>
                    </a:lnTo>
                    <a:lnTo>
                      <a:pt x="849" y="504"/>
                    </a:lnTo>
                    <a:lnTo>
                      <a:pt x="849" y="501"/>
                    </a:lnTo>
                    <a:lnTo>
                      <a:pt x="851" y="499"/>
                    </a:lnTo>
                    <a:lnTo>
                      <a:pt x="856" y="497"/>
                    </a:lnTo>
                    <a:lnTo>
                      <a:pt x="856" y="497"/>
                    </a:lnTo>
                    <a:lnTo>
                      <a:pt x="858" y="497"/>
                    </a:lnTo>
                    <a:lnTo>
                      <a:pt x="858" y="494"/>
                    </a:lnTo>
                    <a:lnTo>
                      <a:pt x="855" y="487"/>
                    </a:lnTo>
                    <a:lnTo>
                      <a:pt x="855" y="487"/>
                    </a:lnTo>
                    <a:lnTo>
                      <a:pt x="855" y="482"/>
                    </a:lnTo>
                    <a:lnTo>
                      <a:pt x="852" y="481"/>
                    </a:lnTo>
                    <a:lnTo>
                      <a:pt x="849" y="479"/>
                    </a:lnTo>
                    <a:lnTo>
                      <a:pt x="845" y="475"/>
                    </a:lnTo>
                    <a:lnTo>
                      <a:pt x="845" y="475"/>
                    </a:lnTo>
                    <a:lnTo>
                      <a:pt x="841" y="471"/>
                    </a:lnTo>
                    <a:lnTo>
                      <a:pt x="836" y="470"/>
                    </a:lnTo>
                    <a:lnTo>
                      <a:pt x="832" y="470"/>
                    </a:lnTo>
                    <a:lnTo>
                      <a:pt x="829" y="472"/>
                    </a:lnTo>
                    <a:lnTo>
                      <a:pt x="829" y="472"/>
                    </a:lnTo>
                    <a:lnTo>
                      <a:pt x="828" y="475"/>
                    </a:lnTo>
                    <a:lnTo>
                      <a:pt x="828" y="478"/>
                    </a:lnTo>
                    <a:lnTo>
                      <a:pt x="826" y="481"/>
                    </a:lnTo>
                    <a:lnTo>
                      <a:pt x="824" y="484"/>
                    </a:lnTo>
                    <a:lnTo>
                      <a:pt x="824" y="484"/>
                    </a:lnTo>
                    <a:lnTo>
                      <a:pt x="821" y="487"/>
                    </a:lnTo>
                    <a:lnTo>
                      <a:pt x="819" y="491"/>
                    </a:lnTo>
                    <a:lnTo>
                      <a:pt x="819" y="494"/>
                    </a:lnTo>
                    <a:lnTo>
                      <a:pt x="818" y="495"/>
                    </a:lnTo>
                    <a:lnTo>
                      <a:pt x="816" y="497"/>
                    </a:lnTo>
                    <a:lnTo>
                      <a:pt x="816" y="497"/>
                    </a:lnTo>
                    <a:lnTo>
                      <a:pt x="815" y="495"/>
                    </a:lnTo>
                    <a:lnTo>
                      <a:pt x="815" y="494"/>
                    </a:lnTo>
                    <a:lnTo>
                      <a:pt x="814" y="488"/>
                    </a:lnTo>
                    <a:lnTo>
                      <a:pt x="814" y="481"/>
                    </a:lnTo>
                    <a:lnTo>
                      <a:pt x="812" y="478"/>
                    </a:lnTo>
                    <a:lnTo>
                      <a:pt x="811" y="477"/>
                    </a:lnTo>
                    <a:lnTo>
                      <a:pt x="811" y="477"/>
                    </a:lnTo>
                    <a:lnTo>
                      <a:pt x="809" y="475"/>
                    </a:lnTo>
                    <a:lnTo>
                      <a:pt x="809" y="474"/>
                    </a:lnTo>
                    <a:lnTo>
                      <a:pt x="811" y="471"/>
                    </a:lnTo>
                    <a:lnTo>
                      <a:pt x="814" y="470"/>
                    </a:lnTo>
                    <a:lnTo>
                      <a:pt x="814" y="470"/>
                    </a:lnTo>
                    <a:lnTo>
                      <a:pt x="816" y="468"/>
                    </a:lnTo>
                    <a:lnTo>
                      <a:pt x="819" y="467"/>
                    </a:lnTo>
                    <a:lnTo>
                      <a:pt x="819" y="465"/>
                    </a:lnTo>
                    <a:lnTo>
                      <a:pt x="818" y="464"/>
                    </a:lnTo>
                    <a:lnTo>
                      <a:pt x="818" y="464"/>
                    </a:lnTo>
                    <a:lnTo>
                      <a:pt x="814" y="462"/>
                    </a:lnTo>
                    <a:lnTo>
                      <a:pt x="809" y="461"/>
                    </a:lnTo>
                    <a:lnTo>
                      <a:pt x="801" y="457"/>
                    </a:lnTo>
                    <a:lnTo>
                      <a:pt x="801" y="457"/>
                    </a:lnTo>
                    <a:lnTo>
                      <a:pt x="798" y="458"/>
                    </a:lnTo>
                    <a:lnTo>
                      <a:pt x="795" y="460"/>
                    </a:lnTo>
                    <a:lnTo>
                      <a:pt x="792" y="461"/>
                    </a:lnTo>
                    <a:lnTo>
                      <a:pt x="789" y="461"/>
                    </a:lnTo>
                    <a:lnTo>
                      <a:pt x="789" y="461"/>
                    </a:lnTo>
                    <a:lnTo>
                      <a:pt x="788" y="458"/>
                    </a:lnTo>
                    <a:lnTo>
                      <a:pt x="788" y="454"/>
                    </a:lnTo>
                    <a:lnTo>
                      <a:pt x="789" y="447"/>
                    </a:lnTo>
                    <a:lnTo>
                      <a:pt x="789" y="447"/>
                    </a:lnTo>
                    <a:lnTo>
                      <a:pt x="791" y="445"/>
                    </a:lnTo>
                    <a:lnTo>
                      <a:pt x="794" y="445"/>
                    </a:lnTo>
                    <a:lnTo>
                      <a:pt x="797" y="445"/>
                    </a:lnTo>
                    <a:lnTo>
                      <a:pt x="799" y="444"/>
                    </a:lnTo>
                    <a:lnTo>
                      <a:pt x="799" y="444"/>
                    </a:lnTo>
                    <a:lnTo>
                      <a:pt x="799" y="442"/>
                    </a:lnTo>
                    <a:lnTo>
                      <a:pt x="799" y="441"/>
                    </a:lnTo>
                    <a:lnTo>
                      <a:pt x="795" y="438"/>
                    </a:lnTo>
                    <a:lnTo>
                      <a:pt x="791" y="437"/>
                    </a:lnTo>
                    <a:lnTo>
                      <a:pt x="789" y="435"/>
                    </a:lnTo>
                    <a:lnTo>
                      <a:pt x="789" y="433"/>
                    </a:lnTo>
                    <a:lnTo>
                      <a:pt x="789" y="433"/>
                    </a:lnTo>
                    <a:lnTo>
                      <a:pt x="789" y="431"/>
                    </a:lnTo>
                    <a:lnTo>
                      <a:pt x="788" y="430"/>
                    </a:lnTo>
                    <a:lnTo>
                      <a:pt x="784" y="427"/>
                    </a:lnTo>
                    <a:lnTo>
                      <a:pt x="775" y="424"/>
                    </a:lnTo>
                    <a:lnTo>
                      <a:pt x="775" y="424"/>
                    </a:lnTo>
                    <a:lnTo>
                      <a:pt x="774" y="424"/>
                    </a:lnTo>
                    <a:lnTo>
                      <a:pt x="774" y="423"/>
                    </a:lnTo>
                    <a:lnTo>
                      <a:pt x="775" y="418"/>
                    </a:lnTo>
                    <a:lnTo>
                      <a:pt x="775" y="414"/>
                    </a:lnTo>
                    <a:lnTo>
                      <a:pt x="775" y="410"/>
                    </a:lnTo>
                    <a:lnTo>
                      <a:pt x="775" y="410"/>
                    </a:lnTo>
                    <a:lnTo>
                      <a:pt x="772" y="407"/>
                    </a:lnTo>
                    <a:lnTo>
                      <a:pt x="767" y="401"/>
                    </a:lnTo>
                    <a:lnTo>
                      <a:pt x="761" y="397"/>
                    </a:lnTo>
                    <a:lnTo>
                      <a:pt x="758" y="397"/>
                    </a:lnTo>
                    <a:lnTo>
                      <a:pt x="755" y="396"/>
                    </a:lnTo>
                    <a:lnTo>
                      <a:pt x="755" y="396"/>
                    </a:lnTo>
                    <a:lnTo>
                      <a:pt x="751" y="396"/>
                    </a:lnTo>
                    <a:lnTo>
                      <a:pt x="750" y="393"/>
                    </a:lnTo>
                    <a:lnTo>
                      <a:pt x="750" y="390"/>
                    </a:lnTo>
                    <a:lnTo>
                      <a:pt x="751" y="388"/>
                    </a:lnTo>
                    <a:lnTo>
                      <a:pt x="751" y="388"/>
                    </a:lnTo>
                    <a:lnTo>
                      <a:pt x="754" y="388"/>
                    </a:lnTo>
                    <a:lnTo>
                      <a:pt x="755" y="387"/>
                    </a:lnTo>
                    <a:lnTo>
                      <a:pt x="762" y="380"/>
                    </a:lnTo>
                    <a:lnTo>
                      <a:pt x="762" y="380"/>
                    </a:lnTo>
                    <a:lnTo>
                      <a:pt x="767" y="376"/>
                    </a:lnTo>
                    <a:lnTo>
                      <a:pt x="768" y="373"/>
                    </a:lnTo>
                    <a:lnTo>
                      <a:pt x="768" y="371"/>
                    </a:lnTo>
                    <a:lnTo>
                      <a:pt x="765" y="370"/>
                    </a:lnTo>
                    <a:lnTo>
                      <a:pt x="765" y="370"/>
                    </a:lnTo>
                    <a:lnTo>
                      <a:pt x="762" y="369"/>
                    </a:lnTo>
                    <a:lnTo>
                      <a:pt x="761" y="367"/>
                    </a:lnTo>
                    <a:lnTo>
                      <a:pt x="762" y="366"/>
                    </a:lnTo>
                    <a:lnTo>
                      <a:pt x="767" y="364"/>
                    </a:lnTo>
                    <a:lnTo>
                      <a:pt x="767" y="364"/>
                    </a:lnTo>
                    <a:lnTo>
                      <a:pt x="779" y="367"/>
                    </a:lnTo>
                    <a:lnTo>
                      <a:pt x="787" y="369"/>
                    </a:lnTo>
                    <a:lnTo>
                      <a:pt x="791" y="367"/>
                    </a:lnTo>
                    <a:lnTo>
                      <a:pt x="791" y="367"/>
                    </a:lnTo>
                    <a:lnTo>
                      <a:pt x="797" y="361"/>
                    </a:lnTo>
                    <a:lnTo>
                      <a:pt x="802" y="353"/>
                    </a:lnTo>
                    <a:lnTo>
                      <a:pt x="815" y="336"/>
                    </a:lnTo>
                    <a:lnTo>
                      <a:pt x="815" y="336"/>
                    </a:lnTo>
                    <a:lnTo>
                      <a:pt x="816" y="333"/>
                    </a:lnTo>
                    <a:lnTo>
                      <a:pt x="816" y="332"/>
                    </a:lnTo>
                    <a:lnTo>
                      <a:pt x="815" y="330"/>
                    </a:lnTo>
                    <a:lnTo>
                      <a:pt x="814" y="329"/>
                    </a:lnTo>
                    <a:lnTo>
                      <a:pt x="806" y="327"/>
                    </a:lnTo>
                    <a:lnTo>
                      <a:pt x="798" y="329"/>
                    </a:lnTo>
                    <a:lnTo>
                      <a:pt x="798" y="329"/>
                    </a:lnTo>
                    <a:lnTo>
                      <a:pt x="789" y="327"/>
                    </a:lnTo>
                    <a:lnTo>
                      <a:pt x="784" y="326"/>
                    </a:lnTo>
                    <a:lnTo>
                      <a:pt x="778" y="324"/>
                    </a:lnTo>
                    <a:lnTo>
                      <a:pt x="771" y="323"/>
                    </a:lnTo>
                    <a:lnTo>
                      <a:pt x="771" y="323"/>
                    </a:lnTo>
                    <a:lnTo>
                      <a:pt x="762" y="323"/>
                    </a:lnTo>
                    <a:lnTo>
                      <a:pt x="752" y="324"/>
                    </a:lnTo>
                    <a:lnTo>
                      <a:pt x="742" y="326"/>
                    </a:lnTo>
                    <a:lnTo>
                      <a:pt x="738" y="327"/>
                    </a:lnTo>
                    <a:lnTo>
                      <a:pt x="738" y="327"/>
                    </a:lnTo>
                    <a:lnTo>
                      <a:pt x="737" y="329"/>
                    </a:lnTo>
                    <a:lnTo>
                      <a:pt x="738" y="330"/>
                    </a:lnTo>
                    <a:lnTo>
                      <a:pt x="740" y="333"/>
                    </a:lnTo>
                    <a:lnTo>
                      <a:pt x="741" y="334"/>
                    </a:lnTo>
                    <a:lnTo>
                      <a:pt x="742" y="337"/>
                    </a:lnTo>
                    <a:lnTo>
                      <a:pt x="742" y="337"/>
                    </a:lnTo>
                    <a:lnTo>
                      <a:pt x="741" y="339"/>
                    </a:lnTo>
                    <a:lnTo>
                      <a:pt x="741" y="339"/>
                    </a:lnTo>
                    <a:lnTo>
                      <a:pt x="738" y="337"/>
                    </a:lnTo>
                    <a:lnTo>
                      <a:pt x="734" y="336"/>
                    </a:lnTo>
                    <a:lnTo>
                      <a:pt x="733" y="336"/>
                    </a:lnTo>
                    <a:lnTo>
                      <a:pt x="733" y="336"/>
                    </a:lnTo>
                    <a:lnTo>
                      <a:pt x="731" y="339"/>
                    </a:lnTo>
                    <a:lnTo>
                      <a:pt x="731" y="341"/>
                    </a:lnTo>
                    <a:lnTo>
                      <a:pt x="733" y="347"/>
                    </a:lnTo>
                    <a:lnTo>
                      <a:pt x="733" y="354"/>
                    </a:lnTo>
                    <a:lnTo>
                      <a:pt x="733" y="354"/>
                    </a:lnTo>
                    <a:lnTo>
                      <a:pt x="733" y="363"/>
                    </a:lnTo>
                    <a:lnTo>
                      <a:pt x="734" y="367"/>
                    </a:lnTo>
                    <a:lnTo>
                      <a:pt x="738" y="373"/>
                    </a:lnTo>
                    <a:lnTo>
                      <a:pt x="738" y="373"/>
                    </a:lnTo>
                    <a:lnTo>
                      <a:pt x="740" y="377"/>
                    </a:lnTo>
                    <a:lnTo>
                      <a:pt x="741" y="381"/>
                    </a:lnTo>
                    <a:lnTo>
                      <a:pt x="741" y="391"/>
                    </a:lnTo>
                    <a:lnTo>
                      <a:pt x="741" y="391"/>
                    </a:lnTo>
                    <a:lnTo>
                      <a:pt x="740" y="396"/>
                    </a:lnTo>
                    <a:lnTo>
                      <a:pt x="737" y="398"/>
                    </a:lnTo>
                    <a:lnTo>
                      <a:pt x="731" y="400"/>
                    </a:lnTo>
                    <a:lnTo>
                      <a:pt x="731" y="400"/>
                    </a:lnTo>
                    <a:lnTo>
                      <a:pt x="731" y="401"/>
                    </a:lnTo>
                    <a:lnTo>
                      <a:pt x="731" y="403"/>
                    </a:lnTo>
                    <a:lnTo>
                      <a:pt x="733" y="404"/>
                    </a:lnTo>
                    <a:lnTo>
                      <a:pt x="735" y="407"/>
                    </a:lnTo>
                    <a:lnTo>
                      <a:pt x="735" y="410"/>
                    </a:lnTo>
                    <a:lnTo>
                      <a:pt x="735" y="410"/>
                    </a:lnTo>
                    <a:lnTo>
                      <a:pt x="735" y="411"/>
                    </a:lnTo>
                    <a:lnTo>
                      <a:pt x="734" y="411"/>
                    </a:lnTo>
                    <a:lnTo>
                      <a:pt x="730" y="411"/>
                    </a:lnTo>
                    <a:lnTo>
                      <a:pt x="727" y="408"/>
                    </a:lnTo>
                    <a:lnTo>
                      <a:pt x="723" y="408"/>
                    </a:lnTo>
                    <a:lnTo>
                      <a:pt x="723" y="408"/>
                    </a:lnTo>
                    <a:lnTo>
                      <a:pt x="720" y="411"/>
                    </a:lnTo>
                    <a:lnTo>
                      <a:pt x="718" y="417"/>
                    </a:lnTo>
                    <a:lnTo>
                      <a:pt x="717" y="421"/>
                    </a:lnTo>
                    <a:lnTo>
                      <a:pt x="718" y="424"/>
                    </a:lnTo>
                    <a:lnTo>
                      <a:pt x="720" y="425"/>
                    </a:lnTo>
                    <a:lnTo>
                      <a:pt x="720" y="425"/>
                    </a:lnTo>
                    <a:lnTo>
                      <a:pt x="724" y="430"/>
                    </a:lnTo>
                    <a:lnTo>
                      <a:pt x="724" y="431"/>
                    </a:lnTo>
                    <a:lnTo>
                      <a:pt x="723" y="434"/>
                    </a:lnTo>
                    <a:lnTo>
                      <a:pt x="723" y="434"/>
                    </a:lnTo>
                    <a:lnTo>
                      <a:pt x="720" y="438"/>
                    </a:lnTo>
                    <a:lnTo>
                      <a:pt x="718" y="442"/>
                    </a:lnTo>
                    <a:lnTo>
                      <a:pt x="720" y="447"/>
                    </a:lnTo>
                    <a:lnTo>
                      <a:pt x="724" y="452"/>
                    </a:lnTo>
                    <a:lnTo>
                      <a:pt x="724" y="452"/>
                    </a:lnTo>
                    <a:lnTo>
                      <a:pt x="731" y="455"/>
                    </a:lnTo>
                    <a:lnTo>
                      <a:pt x="740" y="458"/>
                    </a:lnTo>
                    <a:lnTo>
                      <a:pt x="748" y="460"/>
                    </a:lnTo>
                    <a:lnTo>
                      <a:pt x="755" y="464"/>
                    </a:lnTo>
                    <a:lnTo>
                      <a:pt x="755" y="464"/>
                    </a:lnTo>
                    <a:lnTo>
                      <a:pt x="758" y="467"/>
                    </a:lnTo>
                    <a:lnTo>
                      <a:pt x="758" y="467"/>
                    </a:lnTo>
                    <a:lnTo>
                      <a:pt x="755" y="468"/>
                    </a:lnTo>
                    <a:lnTo>
                      <a:pt x="755" y="470"/>
                    </a:lnTo>
                    <a:lnTo>
                      <a:pt x="755" y="471"/>
                    </a:lnTo>
                    <a:lnTo>
                      <a:pt x="755" y="471"/>
                    </a:lnTo>
                    <a:lnTo>
                      <a:pt x="757" y="474"/>
                    </a:lnTo>
                    <a:lnTo>
                      <a:pt x="755" y="475"/>
                    </a:lnTo>
                    <a:lnTo>
                      <a:pt x="754" y="478"/>
                    </a:lnTo>
                    <a:lnTo>
                      <a:pt x="751" y="481"/>
                    </a:lnTo>
                    <a:lnTo>
                      <a:pt x="751" y="484"/>
                    </a:lnTo>
                    <a:lnTo>
                      <a:pt x="751" y="484"/>
                    </a:lnTo>
                    <a:lnTo>
                      <a:pt x="751" y="487"/>
                    </a:lnTo>
                    <a:lnTo>
                      <a:pt x="752" y="487"/>
                    </a:lnTo>
                    <a:lnTo>
                      <a:pt x="758" y="478"/>
                    </a:lnTo>
                    <a:lnTo>
                      <a:pt x="758" y="478"/>
                    </a:lnTo>
                    <a:lnTo>
                      <a:pt x="760" y="477"/>
                    </a:lnTo>
                    <a:lnTo>
                      <a:pt x="761" y="475"/>
                    </a:lnTo>
                    <a:lnTo>
                      <a:pt x="762" y="477"/>
                    </a:lnTo>
                    <a:lnTo>
                      <a:pt x="764" y="478"/>
                    </a:lnTo>
                    <a:lnTo>
                      <a:pt x="765" y="482"/>
                    </a:lnTo>
                    <a:lnTo>
                      <a:pt x="765" y="488"/>
                    </a:lnTo>
                    <a:lnTo>
                      <a:pt x="765" y="488"/>
                    </a:lnTo>
                    <a:lnTo>
                      <a:pt x="764" y="491"/>
                    </a:lnTo>
                    <a:lnTo>
                      <a:pt x="761" y="492"/>
                    </a:lnTo>
                    <a:lnTo>
                      <a:pt x="758" y="494"/>
                    </a:lnTo>
                    <a:lnTo>
                      <a:pt x="754" y="497"/>
                    </a:lnTo>
                    <a:lnTo>
                      <a:pt x="754" y="497"/>
                    </a:lnTo>
                    <a:lnTo>
                      <a:pt x="751" y="501"/>
                    </a:lnTo>
                    <a:lnTo>
                      <a:pt x="747" y="504"/>
                    </a:lnTo>
                    <a:lnTo>
                      <a:pt x="744" y="504"/>
                    </a:lnTo>
                    <a:lnTo>
                      <a:pt x="738" y="504"/>
                    </a:lnTo>
                    <a:lnTo>
                      <a:pt x="738" y="504"/>
                    </a:lnTo>
                    <a:lnTo>
                      <a:pt x="737" y="504"/>
                    </a:lnTo>
                    <a:lnTo>
                      <a:pt x="735" y="505"/>
                    </a:lnTo>
                    <a:lnTo>
                      <a:pt x="735" y="508"/>
                    </a:lnTo>
                    <a:lnTo>
                      <a:pt x="737" y="514"/>
                    </a:lnTo>
                    <a:lnTo>
                      <a:pt x="738" y="519"/>
                    </a:lnTo>
                    <a:lnTo>
                      <a:pt x="738" y="519"/>
                    </a:lnTo>
                    <a:lnTo>
                      <a:pt x="740" y="524"/>
                    </a:lnTo>
                    <a:lnTo>
                      <a:pt x="738" y="525"/>
                    </a:lnTo>
                    <a:lnTo>
                      <a:pt x="735" y="526"/>
                    </a:lnTo>
                    <a:lnTo>
                      <a:pt x="730" y="525"/>
                    </a:lnTo>
                    <a:lnTo>
                      <a:pt x="730" y="525"/>
                    </a:lnTo>
                    <a:lnTo>
                      <a:pt x="725" y="524"/>
                    </a:lnTo>
                    <a:lnTo>
                      <a:pt x="721" y="521"/>
                    </a:lnTo>
                    <a:lnTo>
                      <a:pt x="720" y="516"/>
                    </a:lnTo>
                    <a:lnTo>
                      <a:pt x="721" y="512"/>
                    </a:lnTo>
                    <a:lnTo>
                      <a:pt x="721" y="512"/>
                    </a:lnTo>
                    <a:lnTo>
                      <a:pt x="725" y="504"/>
                    </a:lnTo>
                    <a:lnTo>
                      <a:pt x="725" y="501"/>
                    </a:lnTo>
                    <a:lnTo>
                      <a:pt x="724" y="499"/>
                    </a:lnTo>
                    <a:lnTo>
                      <a:pt x="724" y="499"/>
                    </a:lnTo>
                    <a:lnTo>
                      <a:pt x="720" y="499"/>
                    </a:lnTo>
                    <a:lnTo>
                      <a:pt x="714" y="499"/>
                    </a:lnTo>
                    <a:lnTo>
                      <a:pt x="708" y="498"/>
                    </a:lnTo>
                    <a:lnTo>
                      <a:pt x="705" y="494"/>
                    </a:lnTo>
                    <a:lnTo>
                      <a:pt x="705" y="494"/>
                    </a:lnTo>
                    <a:lnTo>
                      <a:pt x="704" y="492"/>
                    </a:lnTo>
                    <a:lnTo>
                      <a:pt x="707" y="491"/>
                    </a:lnTo>
                    <a:lnTo>
                      <a:pt x="717" y="492"/>
                    </a:lnTo>
                    <a:lnTo>
                      <a:pt x="717" y="492"/>
                    </a:lnTo>
                    <a:lnTo>
                      <a:pt x="721" y="492"/>
                    </a:lnTo>
                    <a:lnTo>
                      <a:pt x="723" y="489"/>
                    </a:lnTo>
                    <a:lnTo>
                      <a:pt x="723" y="487"/>
                    </a:lnTo>
                    <a:lnTo>
                      <a:pt x="724" y="487"/>
                    </a:lnTo>
                    <a:lnTo>
                      <a:pt x="725" y="487"/>
                    </a:lnTo>
                    <a:lnTo>
                      <a:pt x="725" y="487"/>
                    </a:lnTo>
                    <a:lnTo>
                      <a:pt x="735" y="488"/>
                    </a:lnTo>
                    <a:lnTo>
                      <a:pt x="740" y="487"/>
                    </a:lnTo>
                    <a:lnTo>
                      <a:pt x="744" y="485"/>
                    </a:lnTo>
                    <a:lnTo>
                      <a:pt x="744" y="485"/>
                    </a:lnTo>
                    <a:lnTo>
                      <a:pt x="745" y="482"/>
                    </a:lnTo>
                    <a:lnTo>
                      <a:pt x="745" y="479"/>
                    </a:lnTo>
                    <a:lnTo>
                      <a:pt x="744" y="475"/>
                    </a:lnTo>
                    <a:lnTo>
                      <a:pt x="740" y="471"/>
                    </a:lnTo>
                    <a:lnTo>
                      <a:pt x="737" y="471"/>
                    </a:lnTo>
                    <a:lnTo>
                      <a:pt x="735" y="471"/>
                    </a:lnTo>
                    <a:lnTo>
                      <a:pt x="735" y="471"/>
                    </a:lnTo>
                    <a:lnTo>
                      <a:pt x="727" y="472"/>
                    </a:lnTo>
                    <a:lnTo>
                      <a:pt x="724" y="472"/>
                    </a:lnTo>
                    <a:lnTo>
                      <a:pt x="723" y="471"/>
                    </a:lnTo>
                    <a:lnTo>
                      <a:pt x="723" y="470"/>
                    </a:lnTo>
                    <a:lnTo>
                      <a:pt x="723" y="470"/>
                    </a:lnTo>
                    <a:lnTo>
                      <a:pt x="723" y="468"/>
                    </a:lnTo>
                    <a:lnTo>
                      <a:pt x="724" y="468"/>
                    </a:lnTo>
                    <a:lnTo>
                      <a:pt x="727" y="467"/>
                    </a:lnTo>
                    <a:lnTo>
                      <a:pt x="731" y="468"/>
                    </a:lnTo>
                    <a:lnTo>
                      <a:pt x="735" y="467"/>
                    </a:lnTo>
                    <a:lnTo>
                      <a:pt x="735" y="467"/>
                    </a:lnTo>
                    <a:lnTo>
                      <a:pt x="737" y="467"/>
                    </a:lnTo>
                    <a:lnTo>
                      <a:pt x="737" y="465"/>
                    </a:lnTo>
                    <a:lnTo>
                      <a:pt x="735" y="464"/>
                    </a:lnTo>
                    <a:lnTo>
                      <a:pt x="731" y="461"/>
                    </a:lnTo>
                    <a:lnTo>
                      <a:pt x="725" y="461"/>
                    </a:lnTo>
                    <a:lnTo>
                      <a:pt x="725" y="461"/>
                    </a:lnTo>
                    <a:lnTo>
                      <a:pt x="721" y="462"/>
                    </a:lnTo>
                    <a:lnTo>
                      <a:pt x="717" y="462"/>
                    </a:lnTo>
                    <a:lnTo>
                      <a:pt x="713" y="461"/>
                    </a:lnTo>
                    <a:lnTo>
                      <a:pt x="708" y="458"/>
                    </a:lnTo>
                    <a:lnTo>
                      <a:pt x="708" y="458"/>
                    </a:lnTo>
                    <a:lnTo>
                      <a:pt x="703" y="454"/>
                    </a:lnTo>
                    <a:lnTo>
                      <a:pt x="698" y="452"/>
                    </a:lnTo>
                    <a:lnTo>
                      <a:pt x="696" y="452"/>
                    </a:lnTo>
                    <a:lnTo>
                      <a:pt x="693" y="454"/>
                    </a:lnTo>
                    <a:lnTo>
                      <a:pt x="691" y="458"/>
                    </a:lnTo>
                    <a:lnTo>
                      <a:pt x="690" y="462"/>
                    </a:lnTo>
                    <a:lnTo>
                      <a:pt x="690" y="462"/>
                    </a:lnTo>
                    <a:lnTo>
                      <a:pt x="688" y="467"/>
                    </a:lnTo>
                    <a:lnTo>
                      <a:pt x="687" y="470"/>
                    </a:lnTo>
                    <a:lnTo>
                      <a:pt x="684" y="471"/>
                    </a:lnTo>
                    <a:lnTo>
                      <a:pt x="681" y="471"/>
                    </a:lnTo>
                    <a:lnTo>
                      <a:pt x="677" y="471"/>
                    </a:lnTo>
                    <a:lnTo>
                      <a:pt x="676" y="472"/>
                    </a:lnTo>
                    <a:lnTo>
                      <a:pt x="673" y="472"/>
                    </a:lnTo>
                    <a:lnTo>
                      <a:pt x="673" y="472"/>
                    </a:lnTo>
                    <a:lnTo>
                      <a:pt x="673" y="475"/>
                    </a:lnTo>
                    <a:lnTo>
                      <a:pt x="673" y="477"/>
                    </a:lnTo>
                    <a:lnTo>
                      <a:pt x="676" y="478"/>
                    </a:lnTo>
                    <a:lnTo>
                      <a:pt x="681" y="481"/>
                    </a:lnTo>
                    <a:lnTo>
                      <a:pt x="687" y="481"/>
                    </a:lnTo>
                    <a:lnTo>
                      <a:pt x="687" y="481"/>
                    </a:lnTo>
                    <a:lnTo>
                      <a:pt x="694" y="482"/>
                    </a:lnTo>
                    <a:lnTo>
                      <a:pt x="698" y="487"/>
                    </a:lnTo>
                    <a:lnTo>
                      <a:pt x="701" y="489"/>
                    </a:lnTo>
                    <a:lnTo>
                      <a:pt x="701" y="489"/>
                    </a:lnTo>
                    <a:lnTo>
                      <a:pt x="700" y="491"/>
                    </a:lnTo>
                    <a:lnTo>
                      <a:pt x="700" y="491"/>
                    </a:lnTo>
                    <a:lnTo>
                      <a:pt x="697" y="491"/>
                    </a:lnTo>
                    <a:lnTo>
                      <a:pt x="696" y="494"/>
                    </a:lnTo>
                    <a:lnTo>
                      <a:pt x="694" y="495"/>
                    </a:lnTo>
                    <a:lnTo>
                      <a:pt x="693" y="495"/>
                    </a:lnTo>
                    <a:lnTo>
                      <a:pt x="693" y="495"/>
                    </a:lnTo>
                    <a:lnTo>
                      <a:pt x="688" y="494"/>
                    </a:lnTo>
                    <a:lnTo>
                      <a:pt x="686" y="494"/>
                    </a:lnTo>
                    <a:lnTo>
                      <a:pt x="684" y="497"/>
                    </a:lnTo>
                    <a:lnTo>
                      <a:pt x="686" y="499"/>
                    </a:lnTo>
                    <a:lnTo>
                      <a:pt x="686" y="499"/>
                    </a:lnTo>
                    <a:lnTo>
                      <a:pt x="687" y="502"/>
                    </a:lnTo>
                    <a:lnTo>
                      <a:pt x="687" y="504"/>
                    </a:lnTo>
                    <a:lnTo>
                      <a:pt x="686" y="507"/>
                    </a:lnTo>
                    <a:lnTo>
                      <a:pt x="684" y="509"/>
                    </a:lnTo>
                    <a:lnTo>
                      <a:pt x="684" y="509"/>
                    </a:lnTo>
                    <a:lnTo>
                      <a:pt x="684" y="511"/>
                    </a:lnTo>
                    <a:lnTo>
                      <a:pt x="684" y="511"/>
                    </a:lnTo>
                    <a:lnTo>
                      <a:pt x="680" y="511"/>
                    </a:lnTo>
                    <a:lnTo>
                      <a:pt x="670" y="509"/>
                    </a:lnTo>
                    <a:lnTo>
                      <a:pt x="670" y="509"/>
                    </a:lnTo>
                    <a:lnTo>
                      <a:pt x="663" y="509"/>
                    </a:lnTo>
                    <a:lnTo>
                      <a:pt x="656" y="509"/>
                    </a:lnTo>
                    <a:lnTo>
                      <a:pt x="639" y="512"/>
                    </a:lnTo>
                    <a:lnTo>
                      <a:pt x="639" y="512"/>
                    </a:lnTo>
                    <a:lnTo>
                      <a:pt x="632" y="514"/>
                    </a:lnTo>
                    <a:lnTo>
                      <a:pt x="623" y="512"/>
                    </a:lnTo>
                    <a:lnTo>
                      <a:pt x="617" y="509"/>
                    </a:lnTo>
                    <a:lnTo>
                      <a:pt x="613" y="507"/>
                    </a:lnTo>
                    <a:lnTo>
                      <a:pt x="613" y="507"/>
                    </a:lnTo>
                    <a:lnTo>
                      <a:pt x="610" y="504"/>
                    </a:lnTo>
                    <a:lnTo>
                      <a:pt x="606" y="504"/>
                    </a:lnTo>
                    <a:lnTo>
                      <a:pt x="596" y="502"/>
                    </a:lnTo>
                    <a:lnTo>
                      <a:pt x="596" y="502"/>
                    </a:lnTo>
                    <a:lnTo>
                      <a:pt x="592" y="502"/>
                    </a:lnTo>
                    <a:lnTo>
                      <a:pt x="590" y="499"/>
                    </a:lnTo>
                    <a:lnTo>
                      <a:pt x="587" y="497"/>
                    </a:lnTo>
                    <a:lnTo>
                      <a:pt x="582" y="495"/>
                    </a:lnTo>
                    <a:lnTo>
                      <a:pt x="582" y="495"/>
                    </a:lnTo>
                    <a:lnTo>
                      <a:pt x="579" y="495"/>
                    </a:lnTo>
                    <a:lnTo>
                      <a:pt x="577" y="494"/>
                    </a:lnTo>
                    <a:lnTo>
                      <a:pt x="575" y="491"/>
                    </a:lnTo>
                    <a:lnTo>
                      <a:pt x="573" y="482"/>
                    </a:lnTo>
                    <a:lnTo>
                      <a:pt x="573" y="482"/>
                    </a:lnTo>
                    <a:lnTo>
                      <a:pt x="573" y="481"/>
                    </a:lnTo>
                    <a:lnTo>
                      <a:pt x="570" y="481"/>
                    </a:lnTo>
                    <a:lnTo>
                      <a:pt x="563" y="479"/>
                    </a:lnTo>
                    <a:lnTo>
                      <a:pt x="555" y="481"/>
                    </a:lnTo>
                    <a:lnTo>
                      <a:pt x="548" y="484"/>
                    </a:lnTo>
                    <a:lnTo>
                      <a:pt x="548" y="484"/>
                    </a:lnTo>
                    <a:lnTo>
                      <a:pt x="542" y="487"/>
                    </a:lnTo>
                    <a:lnTo>
                      <a:pt x="535" y="488"/>
                    </a:lnTo>
                    <a:lnTo>
                      <a:pt x="528" y="489"/>
                    </a:lnTo>
                    <a:lnTo>
                      <a:pt x="526" y="492"/>
                    </a:lnTo>
                    <a:lnTo>
                      <a:pt x="523" y="494"/>
                    </a:lnTo>
                    <a:lnTo>
                      <a:pt x="523" y="494"/>
                    </a:lnTo>
                    <a:lnTo>
                      <a:pt x="523" y="498"/>
                    </a:lnTo>
                    <a:lnTo>
                      <a:pt x="525" y="501"/>
                    </a:lnTo>
                    <a:lnTo>
                      <a:pt x="528" y="501"/>
                    </a:lnTo>
                    <a:lnTo>
                      <a:pt x="531" y="501"/>
                    </a:lnTo>
                    <a:lnTo>
                      <a:pt x="531" y="501"/>
                    </a:lnTo>
                    <a:lnTo>
                      <a:pt x="535" y="499"/>
                    </a:lnTo>
                    <a:lnTo>
                      <a:pt x="536" y="498"/>
                    </a:lnTo>
                    <a:lnTo>
                      <a:pt x="540" y="497"/>
                    </a:lnTo>
                    <a:lnTo>
                      <a:pt x="546" y="497"/>
                    </a:lnTo>
                    <a:lnTo>
                      <a:pt x="546" y="497"/>
                    </a:lnTo>
                    <a:lnTo>
                      <a:pt x="549" y="497"/>
                    </a:lnTo>
                    <a:lnTo>
                      <a:pt x="553" y="495"/>
                    </a:lnTo>
                    <a:lnTo>
                      <a:pt x="559" y="492"/>
                    </a:lnTo>
                    <a:lnTo>
                      <a:pt x="563" y="489"/>
                    </a:lnTo>
                    <a:lnTo>
                      <a:pt x="566" y="489"/>
                    </a:lnTo>
                    <a:lnTo>
                      <a:pt x="567" y="489"/>
                    </a:lnTo>
                    <a:lnTo>
                      <a:pt x="567" y="489"/>
                    </a:lnTo>
                    <a:lnTo>
                      <a:pt x="567" y="492"/>
                    </a:lnTo>
                    <a:lnTo>
                      <a:pt x="566" y="494"/>
                    </a:lnTo>
                    <a:lnTo>
                      <a:pt x="559" y="498"/>
                    </a:lnTo>
                    <a:lnTo>
                      <a:pt x="549" y="502"/>
                    </a:lnTo>
                    <a:lnTo>
                      <a:pt x="540" y="504"/>
                    </a:lnTo>
                    <a:lnTo>
                      <a:pt x="540" y="504"/>
                    </a:lnTo>
                    <a:lnTo>
                      <a:pt x="538" y="505"/>
                    </a:lnTo>
                    <a:lnTo>
                      <a:pt x="536" y="507"/>
                    </a:lnTo>
                    <a:lnTo>
                      <a:pt x="535" y="508"/>
                    </a:lnTo>
                    <a:lnTo>
                      <a:pt x="535" y="511"/>
                    </a:lnTo>
                    <a:lnTo>
                      <a:pt x="538" y="516"/>
                    </a:lnTo>
                    <a:lnTo>
                      <a:pt x="543" y="526"/>
                    </a:lnTo>
                    <a:lnTo>
                      <a:pt x="543" y="526"/>
                    </a:lnTo>
                    <a:lnTo>
                      <a:pt x="545" y="529"/>
                    </a:lnTo>
                    <a:lnTo>
                      <a:pt x="546" y="532"/>
                    </a:lnTo>
                    <a:lnTo>
                      <a:pt x="545" y="534"/>
                    </a:lnTo>
                    <a:lnTo>
                      <a:pt x="545" y="535"/>
                    </a:lnTo>
                    <a:lnTo>
                      <a:pt x="540" y="535"/>
                    </a:lnTo>
                    <a:lnTo>
                      <a:pt x="539" y="536"/>
                    </a:lnTo>
                    <a:lnTo>
                      <a:pt x="539" y="538"/>
                    </a:lnTo>
                    <a:lnTo>
                      <a:pt x="539" y="538"/>
                    </a:lnTo>
                    <a:lnTo>
                      <a:pt x="538" y="539"/>
                    </a:lnTo>
                    <a:lnTo>
                      <a:pt x="536" y="541"/>
                    </a:lnTo>
                    <a:lnTo>
                      <a:pt x="532" y="539"/>
                    </a:lnTo>
                    <a:lnTo>
                      <a:pt x="528" y="536"/>
                    </a:lnTo>
                    <a:lnTo>
                      <a:pt x="528" y="535"/>
                    </a:lnTo>
                    <a:lnTo>
                      <a:pt x="529" y="534"/>
                    </a:lnTo>
                    <a:lnTo>
                      <a:pt x="529" y="534"/>
                    </a:lnTo>
                    <a:lnTo>
                      <a:pt x="532" y="532"/>
                    </a:lnTo>
                    <a:lnTo>
                      <a:pt x="532" y="528"/>
                    </a:lnTo>
                    <a:lnTo>
                      <a:pt x="531" y="524"/>
                    </a:lnTo>
                    <a:lnTo>
                      <a:pt x="528" y="521"/>
                    </a:lnTo>
                    <a:lnTo>
                      <a:pt x="528" y="521"/>
                    </a:lnTo>
                    <a:lnTo>
                      <a:pt x="523" y="519"/>
                    </a:lnTo>
                    <a:lnTo>
                      <a:pt x="521" y="518"/>
                    </a:lnTo>
                    <a:lnTo>
                      <a:pt x="519" y="518"/>
                    </a:lnTo>
                    <a:lnTo>
                      <a:pt x="519" y="516"/>
                    </a:lnTo>
                    <a:lnTo>
                      <a:pt x="519" y="516"/>
                    </a:lnTo>
                    <a:lnTo>
                      <a:pt x="518" y="514"/>
                    </a:lnTo>
                    <a:lnTo>
                      <a:pt x="516" y="514"/>
                    </a:lnTo>
                    <a:lnTo>
                      <a:pt x="512" y="514"/>
                    </a:lnTo>
                    <a:lnTo>
                      <a:pt x="508" y="512"/>
                    </a:lnTo>
                    <a:lnTo>
                      <a:pt x="508" y="512"/>
                    </a:lnTo>
                    <a:lnTo>
                      <a:pt x="502" y="508"/>
                    </a:lnTo>
                    <a:lnTo>
                      <a:pt x="498" y="508"/>
                    </a:lnTo>
                    <a:lnTo>
                      <a:pt x="494" y="509"/>
                    </a:lnTo>
                    <a:lnTo>
                      <a:pt x="494" y="509"/>
                    </a:lnTo>
                    <a:lnTo>
                      <a:pt x="489" y="511"/>
                    </a:lnTo>
                    <a:lnTo>
                      <a:pt x="482" y="512"/>
                    </a:lnTo>
                    <a:lnTo>
                      <a:pt x="465" y="514"/>
                    </a:lnTo>
                    <a:lnTo>
                      <a:pt x="465" y="514"/>
                    </a:lnTo>
                    <a:lnTo>
                      <a:pt x="451" y="515"/>
                    </a:lnTo>
                    <a:lnTo>
                      <a:pt x="437" y="515"/>
                    </a:lnTo>
                    <a:lnTo>
                      <a:pt x="425" y="514"/>
                    </a:lnTo>
                    <a:lnTo>
                      <a:pt x="420" y="512"/>
                    </a:lnTo>
                    <a:lnTo>
                      <a:pt x="417" y="511"/>
                    </a:lnTo>
                    <a:lnTo>
                      <a:pt x="417" y="511"/>
                    </a:lnTo>
                    <a:lnTo>
                      <a:pt x="417" y="508"/>
                    </a:lnTo>
                    <a:lnTo>
                      <a:pt x="417" y="507"/>
                    </a:lnTo>
                    <a:lnTo>
                      <a:pt x="422" y="502"/>
                    </a:lnTo>
                    <a:lnTo>
                      <a:pt x="430" y="499"/>
                    </a:lnTo>
                    <a:lnTo>
                      <a:pt x="435" y="498"/>
                    </a:lnTo>
                    <a:lnTo>
                      <a:pt x="435" y="498"/>
                    </a:lnTo>
                    <a:lnTo>
                      <a:pt x="438" y="498"/>
                    </a:lnTo>
                    <a:lnTo>
                      <a:pt x="437" y="495"/>
                    </a:lnTo>
                    <a:lnTo>
                      <a:pt x="434" y="491"/>
                    </a:lnTo>
                    <a:lnTo>
                      <a:pt x="430" y="487"/>
                    </a:lnTo>
                    <a:lnTo>
                      <a:pt x="430" y="487"/>
                    </a:lnTo>
                    <a:lnTo>
                      <a:pt x="422" y="482"/>
                    </a:lnTo>
                    <a:lnTo>
                      <a:pt x="412" y="479"/>
                    </a:lnTo>
                    <a:lnTo>
                      <a:pt x="407" y="478"/>
                    </a:lnTo>
                    <a:lnTo>
                      <a:pt x="404" y="478"/>
                    </a:lnTo>
                    <a:lnTo>
                      <a:pt x="404" y="479"/>
                    </a:lnTo>
                    <a:lnTo>
                      <a:pt x="404" y="479"/>
                    </a:lnTo>
                    <a:lnTo>
                      <a:pt x="402" y="481"/>
                    </a:lnTo>
                    <a:lnTo>
                      <a:pt x="401" y="481"/>
                    </a:lnTo>
                    <a:lnTo>
                      <a:pt x="397" y="481"/>
                    </a:lnTo>
                    <a:lnTo>
                      <a:pt x="380" y="478"/>
                    </a:lnTo>
                    <a:lnTo>
                      <a:pt x="380" y="478"/>
                    </a:lnTo>
                    <a:lnTo>
                      <a:pt x="371" y="475"/>
                    </a:lnTo>
                    <a:lnTo>
                      <a:pt x="367" y="472"/>
                    </a:lnTo>
                    <a:lnTo>
                      <a:pt x="361" y="471"/>
                    </a:lnTo>
                    <a:lnTo>
                      <a:pt x="357" y="470"/>
                    </a:lnTo>
                    <a:lnTo>
                      <a:pt x="357" y="470"/>
                    </a:lnTo>
                    <a:lnTo>
                      <a:pt x="350" y="470"/>
                    </a:lnTo>
                    <a:lnTo>
                      <a:pt x="341" y="468"/>
                    </a:lnTo>
                    <a:lnTo>
                      <a:pt x="333" y="464"/>
                    </a:lnTo>
                    <a:lnTo>
                      <a:pt x="326" y="460"/>
                    </a:lnTo>
                    <a:lnTo>
                      <a:pt x="326" y="460"/>
                    </a:lnTo>
                    <a:lnTo>
                      <a:pt x="321" y="457"/>
                    </a:lnTo>
                    <a:lnTo>
                      <a:pt x="316" y="455"/>
                    </a:lnTo>
                    <a:lnTo>
                      <a:pt x="304" y="454"/>
                    </a:lnTo>
                    <a:lnTo>
                      <a:pt x="294" y="457"/>
                    </a:lnTo>
                    <a:lnTo>
                      <a:pt x="290" y="458"/>
                    </a:lnTo>
                    <a:lnTo>
                      <a:pt x="289" y="461"/>
                    </a:lnTo>
                    <a:lnTo>
                      <a:pt x="289" y="461"/>
                    </a:lnTo>
                    <a:lnTo>
                      <a:pt x="286" y="465"/>
                    </a:lnTo>
                    <a:lnTo>
                      <a:pt x="282" y="467"/>
                    </a:lnTo>
                    <a:lnTo>
                      <a:pt x="276" y="468"/>
                    </a:lnTo>
                    <a:lnTo>
                      <a:pt x="270" y="468"/>
                    </a:lnTo>
                    <a:lnTo>
                      <a:pt x="270" y="468"/>
                    </a:lnTo>
                    <a:lnTo>
                      <a:pt x="269" y="467"/>
                    </a:lnTo>
                    <a:lnTo>
                      <a:pt x="267" y="467"/>
                    </a:lnTo>
                    <a:lnTo>
                      <a:pt x="269" y="462"/>
                    </a:lnTo>
                    <a:lnTo>
                      <a:pt x="272" y="460"/>
                    </a:lnTo>
                    <a:lnTo>
                      <a:pt x="272" y="458"/>
                    </a:lnTo>
                    <a:lnTo>
                      <a:pt x="272" y="457"/>
                    </a:lnTo>
                    <a:lnTo>
                      <a:pt x="272" y="457"/>
                    </a:lnTo>
                    <a:lnTo>
                      <a:pt x="269" y="455"/>
                    </a:lnTo>
                    <a:lnTo>
                      <a:pt x="269" y="451"/>
                    </a:lnTo>
                    <a:lnTo>
                      <a:pt x="269" y="447"/>
                    </a:lnTo>
                    <a:lnTo>
                      <a:pt x="267" y="445"/>
                    </a:lnTo>
                    <a:lnTo>
                      <a:pt x="266" y="445"/>
                    </a:lnTo>
                    <a:lnTo>
                      <a:pt x="266" y="445"/>
                    </a:lnTo>
                    <a:lnTo>
                      <a:pt x="263" y="445"/>
                    </a:lnTo>
                    <a:lnTo>
                      <a:pt x="262" y="448"/>
                    </a:lnTo>
                    <a:lnTo>
                      <a:pt x="257" y="457"/>
                    </a:lnTo>
                    <a:lnTo>
                      <a:pt x="252" y="464"/>
                    </a:lnTo>
                    <a:lnTo>
                      <a:pt x="247" y="467"/>
                    </a:lnTo>
                    <a:lnTo>
                      <a:pt x="245" y="468"/>
                    </a:lnTo>
                    <a:lnTo>
                      <a:pt x="245" y="468"/>
                    </a:lnTo>
                    <a:lnTo>
                      <a:pt x="240" y="467"/>
                    </a:lnTo>
                    <a:lnTo>
                      <a:pt x="237" y="464"/>
                    </a:lnTo>
                    <a:lnTo>
                      <a:pt x="232" y="454"/>
                    </a:lnTo>
                    <a:lnTo>
                      <a:pt x="226" y="444"/>
                    </a:lnTo>
                    <a:lnTo>
                      <a:pt x="223" y="438"/>
                    </a:lnTo>
                    <a:lnTo>
                      <a:pt x="220" y="435"/>
                    </a:lnTo>
                    <a:lnTo>
                      <a:pt x="220" y="435"/>
                    </a:lnTo>
                    <a:lnTo>
                      <a:pt x="213" y="433"/>
                    </a:lnTo>
                    <a:lnTo>
                      <a:pt x="209" y="431"/>
                    </a:lnTo>
                    <a:lnTo>
                      <a:pt x="208" y="431"/>
                    </a:lnTo>
                    <a:lnTo>
                      <a:pt x="208" y="433"/>
                    </a:lnTo>
                    <a:lnTo>
                      <a:pt x="210" y="438"/>
                    </a:lnTo>
                    <a:lnTo>
                      <a:pt x="210" y="438"/>
                    </a:lnTo>
                    <a:lnTo>
                      <a:pt x="212" y="441"/>
                    </a:lnTo>
                    <a:lnTo>
                      <a:pt x="212" y="442"/>
                    </a:lnTo>
                    <a:lnTo>
                      <a:pt x="212" y="444"/>
                    </a:lnTo>
                    <a:lnTo>
                      <a:pt x="210" y="444"/>
                    </a:lnTo>
                    <a:lnTo>
                      <a:pt x="206" y="445"/>
                    </a:lnTo>
                    <a:lnTo>
                      <a:pt x="205" y="445"/>
                    </a:lnTo>
                    <a:lnTo>
                      <a:pt x="205" y="448"/>
                    </a:lnTo>
                    <a:lnTo>
                      <a:pt x="205" y="448"/>
                    </a:lnTo>
                    <a:lnTo>
                      <a:pt x="205" y="450"/>
                    </a:lnTo>
                    <a:lnTo>
                      <a:pt x="203" y="452"/>
                    </a:lnTo>
                    <a:lnTo>
                      <a:pt x="199" y="457"/>
                    </a:lnTo>
                    <a:lnTo>
                      <a:pt x="195" y="458"/>
                    </a:lnTo>
                    <a:lnTo>
                      <a:pt x="193" y="460"/>
                    </a:lnTo>
                    <a:lnTo>
                      <a:pt x="193" y="458"/>
                    </a:lnTo>
                    <a:lnTo>
                      <a:pt x="193" y="458"/>
                    </a:lnTo>
                    <a:lnTo>
                      <a:pt x="192" y="455"/>
                    </a:lnTo>
                    <a:lnTo>
                      <a:pt x="188" y="454"/>
                    </a:lnTo>
                    <a:lnTo>
                      <a:pt x="183" y="455"/>
                    </a:lnTo>
                    <a:lnTo>
                      <a:pt x="178" y="461"/>
                    </a:lnTo>
                    <a:lnTo>
                      <a:pt x="178" y="461"/>
                    </a:lnTo>
                    <a:lnTo>
                      <a:pt x="171" y="467"/>
                    </a:lnTo>
                    <a:lnTo>
                      <a:pt x="166" y="468"/>
                    </a:lnTo>
                    <a:lnTo>
                      <a:pt x="163" y="468"/>
                    </a:lnTo>
                    <a:lnTo>
                      <a:pt x="162" y="465"/>
                    </a:lnTo>
                    <a:lnTo>
                      <a:pt x="162" y="465"/>
                    </a:lnTo>
                    <a:lnTo>
                      <a:pt x="161" y="465"/>
                    </a:lnTo>
                    <a:lnTo>
                      <a:pt x="158" y="465"/>
                    </a:lnTo>
                    <a:lnTo>
                      <a:pt x="149" y="470"/>
                    </a:lnTo>
                    <a:lnTo>
                      <a:pt x="141" y="475"/>
                    </a:lnTo>
                    <a:lnTo>
                      <a:pt x="138" y="477"/>
                    </a:lnTo>
                    <a:lnTo>
                      <a:pt x="136" y="479"/>
                    </a:lnTo>
                    <a:lnTo>
                      <a:pt x="136" y="479"/>
                    </a:lnTo>
                    <a:lnTo>
                      <a:pt x="136" y="482"/>
                    </a:lnTo>
                    <a:lnTo>
                      <a:pt x="135" y="484"/>
                    </a:lnTo>
                    <a:lnTo>
                      <a:pt x="131" y="485"/>
                    </a:lnTo>
                    <a:lnTo>
                      <a:pt x="126" y="487"/>
                    </a:lnTo>
                    <a:lnTo>
                      <a:pt x="126" y="487"/>
                    </a:lnTo>
                    <a:lnTo>
                      <a:pt x="124" y="485"/>
                    </a:lnTo>
                    <a:lnTo>
                      <a:pt x="124" y="482"/>
                    </a:lnTo>
                    <a:lnTo>
                      <a:pt x="126" y="479"/>
                    </a:lnTo>
                    <a:lnTo>
                      <a:pt x="131" y="477"/>
                    </a:lnTo>
                    <a:lnTo>
                      <a:pt x="131" y="477"/>
                    </a:lnTo>
                    <a:lnTo>
                      <a:pt x="145" y="468"/>
                    </a:lnTo>
                    <a:lnTo>
                      <a:pt x="154" y="462"/>
                    </a:lnTo>
                    <a:lnTo>
                      <a:pt x="161" y="460"/>
                    </a:lnTo>
                    <a:lnTo>
                      <a:pt x="161" y="460"/>
                    </a:lnTo>
                    <a:lnTo>
                      <a:pt x="169" y="458"/>
                    </a:lnTo>
                    <a:lnTo>
                      <a:pt x="176" y="454"/>
                    </a:lnTo>
                    <a:lnTo>
                      <a:pt x="183" y="451"/>
                    </a:lnTo>
                    <a:lnTo>
                      <a:pt x="186" y="450"/>
                    </a:lnTo>
                    <a:lnTo>
                      <a:pt x="186" y="447"/>
                    </a:lnTo>
                    <a:lnTo>
                      <a:pt x="186" y="447"/>
                    </a:lnTo>
                    <a:lnTo>
                      <a:pt x="186" y="447"/>
                    </a:lnTo>
                    <a:lnTo>
                      <a:pt x="185" y="445"/>
                    </a:lnTo>
                    <a:lnTo>
                      <a:pt x="182" y="445"/>
                    </a:lnTo>
                    <a:lnTo>
                      <a:pt x="178" y="445"/>
                    </a:lnTo>
                    <a:lnTo>
                      <a:pt x="172" y="445"/>
                    </a:lnTo>
                    <a:lnTo>
                      <a:pt x="172" y="445"/>
                    </a:lnTo>
                    <a:lnTo>
                      <a:pt x="168" y="445"/>
                    </a:lnTo>
                    <a:lnTo>
                      <a:pt x="162" y="448"/>
                    </a:lnTo>
                    <a:lnTo>
                      <a:pt x="148" y="455"/>
                    </a:lnTo>
                    <a:lnTo>
                      <a:pt x="148" y="455"/>
                    </a:lnTo>
                    <a:lnTo>
                      <a:pt x="141" y="458"/>
                    </a:lnTo>
                    <a:lnTo>
                      <a:pt x="134" y="460"/>
                    </a:lnTo>
                    <a:lnTo>
                      <a:pt x="129" y="461"/>
                    </a:lnTo>
                    <a:lnTo>
                      <a:pt x="129" y="462"/>
                    </a:lnTo>
                    <a:lnTo>
                      <a:pt x="129" y="464"/>
                    </a:lnTo>
                    <a:lnTo>
                      <a:pt x="129" y="464"/>
                    </a:lnTo>
                    <a:lnTo>
                      <a:pt x="129" y="465"/>
                    </a:lnTo>
                    <a:lnTo>
                      <a:pt x="129" y="467"/>
                    </a:lnTo>
                    <a:lnTo>
                      <a:pt x="126" y="467"/>
                    </a:lnTo>
                    <a:lnTo>
                      <a:pt x="121" y="465"/>
                    </a:lnTo>
                    <a:lnTo>
                      <a:pt x="119" y="465"/>
                    </a:lnTo>
                    <a:lnTo>
                      <a:pt x="118" y="467"/>
                    </a:lnTo>
                    <a:lnTo>
                      <a:pt x="118" y="467"/>
                    </a:lnTo>
                    <a:lnTo>
                      <a:pt x="117" y="468"/>
                    </a:lnTo>
                    <a:lnTo>
                      <a:pt x="114" y="468"/>
                    </a:lnTo>
                    <a:lnTo>
                      <a:pt x="114" y="467"/>
                    </a:lnTo>
                    <a:lnTo>
                      <a:pt x="115" y="464"/>
                    </a:lnTo>
                    <a:lnTo>
                      <a:pt x="115" y="464"/>
                    </a:lnTo>
                    <a:lnTo>
                      <a:pt x="115" y="464"/>
                    </a:lnTo>
                    <a:lnTo>
                      <a:pt x="115" y="462"/>
                    </a:lnTo>
                    <a:lnTo>
                      <a:pt x="112" y="461"/>
                    </a:lnTo>
                    <a:lnTo>
                      <a:pt x="108" y="460"/>
                    </a:lnTo>
                    <a:lnTo>
                      <a:pt x="107" y="460"/>
                    </a:lnTo>
                    <a:lnTo>
                      <a:pt x="107" y="461"/>
                    </a:lnTo>
                    <a:lnTo>
                      <a:pt x="107" y="461"/>
                    </a:lnTo>
                    <a:lnTo>
                      <a:pt x="105" y="462"/>
                    </a:lnTo>
                    <a:lnTo>
                      <a:pt x="104" y="465"/>
                    </a:lnTo>
                    <a:lnTo>
                      <a:pt x="101" y="467"/>
                    </a:lnTo>
                    <a:lnTo>
                      <a:pt x="95" y="467"/>
                    </a:lnTo>
                    <a:lnTo>
                      <a:pt x="95" y="467"/>
                    </a:lnTo>
                    <a:lnTo>
                      <a:pt x="90" y="468"/>
                    </a:lnTo>
                    <a:lnTo>
                      <a:pt x="84" y="470"/>
                    </a:lnTo>
                    <a:lnTo>
                      <a:pt x="82" y="474"/>
                    </a:lnTo>
                    <a:lnTo>
                      <a:pt x="82" y="475"/>
                    </a:lnTo>
                    <a:lnTo>
                      <a:pt x="84" y="477"/>
                    </a:lnTo>
                    <a:lnTo>
                      <a:pt x="84" y="477"/>
                    </a:lnTo>
                    <a:lnTo>
                      <a:pt x="91" y="482"/>
                    </a:lnTo>
                    <a:lnTo>
                      <a:pt x="91" y="484"/>
                    </a:lnTo>
                    <a:lnTo>
                      <a:pt x="91" y="487"/>
                    </a:lnTo>
                    <a:lnTo>
                      <a:pt x="91" y="487"/>
                    </a:lnTo>
                    <a:lnTo>
                      <a:pt x="90" y="487"/>
                    </a:lnTo>
                    <a:lnTo>
                      <a:pt x="87" y="487"/>
                    </a:lnTo>
                    <a:lnTo>
                      <a:pt x="82" y="484"/>
                    </a:lnTo>
                    <a:lnTo>
                      <a:pt x="75" y="481"/>
                    </a:lnTo>
                    <a:lnTo>
                      <a:pt x="71" y="479"/>
                    </a:lnTo>
                    <a:lnTo>
                      <a:pt x="67" y="479"/>
                    </a:lnTo>
                    <a:lnTo>
                      <a:pt x="67" y="479"/>
                    </a:lnTo>
                    <a:lnTo>
                      <a:pt x="61" y="479"/>
                    </a:lnTo>
                    <a:lnTo>
                      <a:pt x="55" y="478"/>
                    </a:lnTo>
                    <a:lnTo>
                      <a:pt x="43" y="472"/>
                    </a:lnTo>
                    <a:lnTo>
                      <a:pt x="33" y="467"/>
                    </a:lnTo>
                    <a:lnTo>
                      <a:pt x="30" y="464"/>
                    </a:lnTo>
                    <a:lnTo>
                      <a:pt x="28" y="462"/>
                    </a:lnTo>
                    <a:lnTo>
                      <a:pt x="28" y="462"/>
                    </a:lnTo>
                    <a:lnTo>
                      <a:pt x="28" y="461"/>
                    </a:lnTo>
                    <a:lnTo>
                      <a:pt x="25" y="461"/>
                    </a:lnTo>
                    <a:lnTo>
                      <a:pt x="18" y="461"/>
                    </a:lnTo>
                    <a:lnTo>
                      <a:pt x="0" y="460"/>
                    </a:lnTo>
                    <a:lnTo>
                      <a:pt x="0" y="706"/>
                    </a:lnTo>
                    <a:lnTo>
                      <a:pt x="0" y="706"/>
                    </a:lnTo>
                    <a:lnTo>
                      <a:pt x="3" y="707"/>
                    </a:lnTo>
                    <a:lnTo>
                      <a:pt x="6" y="709"/>
                    </a:lnTo>
                    <a:lnTo>
                      <a:pt x="8" y="707"/>
                    </a:lnTo>
                    <a:lnTo>
                      <a:pt x="8" y="707"/>
                    </a:lnTo>
                    <a:lnTo>
                      <a:pt x="10" y="706"/>
                    </a:lnTo>
                    <a:lnTo>
                      <a:pt x="13" y="707"/>
                    </a:lnTo>
                    <a:lnTo>
                      <a:pt x="17" y="706"/>
                    </a:lnTo>
                    <a:lnTo>
                      <a:pt x="23" y="704"/>
                    </a:lnTo>
                    <a:lnTo>
                      <a:pt x="23" y="704"/>
                    </a:lnTo>
                    <a:lnTo>
                      <a:pt x="25" y="704"/>
                    </a:lnTo>
                    <a:lnTo>
                      <a:pt x="27" y="704"/>
                    </a:lnTo>
                    <a:lnTo>
                      <a:pt x="31" y="706"/>
                    </a:lnTo>
                    <a:lnTo>
                      <a:pt x="33" y="710"/>
                    </a:lnTo>
                    <a:lnTo>
                      <a:pt x="34" y="713"/>
                    </a:lnTo>
                    <a:lnTo>
                      <a:pt x="34" y="713"/>
                    </a:lnTo>
                    <a:lnTo>
                      <a:pt x="35" y="716"/>
                    </a:lnTo>
                    <a:lnTo>
                      <a:pt x="40" y="720"/>
                    </a:lnTo>
                    <a:lnTo>
                      <a:pt x="45" y="724"/>
                    </a:lnTo>
                    <a:lnTo>
                      <a:pt x="50" y="728"/>
                    </a:lnTo>
                    <a:lnTo>
                      <a:pt x="50" y="728"/>
                    </a:lnTo>
                    <a:lnTo>
                      <a:pt x="55" y="737"/>
                    </a:lnTo>
                    <a:lnTo>
                      <a:pt x="58" y="738"/>
                    </a:lnTo>
                    <a:lnTo>
                      <a:pt x="62" y="737"/>
                    </a:lnTo>
                    <a:lnTo>
                      <a:pt x="62" y="737"/>
                    </a:lnTo>
                    <a:lnTo>
                      <a:pt x="71" y="733"/>
                    </a:lnTo>
                    <a:lnTo>
                      <a:pt x="75" y="730"/>
                    </a:lnTo>
                    <a:lnTo>
                      <a:pt x="77" y="727"/>
                    </a:lnTo>
                    <a:lnTo>
                      <a:pt x="77" y="726"/>
                    </a:lnTo>
                    <a:lnTo>
                      <a:pt x="77" y="726"/>
                    </a:lnTo>
                    <a:lnTo>
                      <a:pt x="78" y="723"/>
                    </a:lnTo>
                    <a:lnTo>
                      <a:pt x="80" y="721"/>
                    </a:lnTo>
                    <a:lnTo>
                      <a:pt x="88" y="720"/>
                    </a:lnTo>
                    <a:lnTo>
                      <a:pt x="95" y="721"/>
                    </a:lnTo>
                    <a:lnTo>
                      <a:pt x="98" y="724"/>
                    </a:lnTo>
                    <a:lnTo>
                      <a:pt x="98" y="727"/>
                    </a:lnTo>
                    <a:lnTo>
                      <a:pt x="98" y="727"/>
                    </a:lnTo>
                    <a:lnTo>
                      <a:pt x="99" y="730"/>
                    </a:lnTo>
                    <a:lnTo>
                      <a:pt x="102" y="733"/>
                    </a:lnTo>
                    <a:lnTo>
                      <a:pt x="111" y="741"/>
                    </a:lnTo>
                    <a:lnTo>
                      <a:pt x="122" y="751"/>
                    </a:lnTo>
                    <a:lnTo>
                      <a:pt x="128" y="758"/>
                    </a:lnTo>
                    <a:lnTo>
                      <a:pt x="134" y="765"/>
                    </a:lnTo>
                    <a:lnTo>
                      <a:pt x="134" y="765"/>
                    </a:lnTo>
                    <a:lnTo>
                      <a:pt x="141" y="780"/>
                    </a:lnTo>
                    <a:lnTo>
                      <a:pt x="145" y="788"/>
                    </a:lnTo>
                    <a:lnTo>
                      <a:pt x="151" y="794"/>
                    </a:lnTo>
                    <a:lnTo>
                      <a:pt x="162" y="800"/>
                    </a:lnTo>
                    <a:lnTo>
                      <a:pt x="162" y="800"/>
                    </a:lnTo>
                    <a:lnTo>
                      <a:pt x="172" y="804"/>
                    </a:lnTo>
                    <a:lnTo>
                      <a:pt x="176" y="808"/>
                    </a:lnTo>
                    <a:lnTo>
                      <a:pt x="178" y="812"/>
                    </a:lnTo>
                    <a:lnTo>
                      <a:pt x="176" y="817"/>
                    </a:lnTo>
                    <a:lnTo>
                      <a:pt x="176" y="817"/>
                    </a:lnTo>
                    <a:lnTo>
                      <a:pt x="176" y="818"/>
                    </a:lnTo>
                    <a:lnTo>
                      <a:pt x="178" y="821"/>
                    </a:lnTo>
                    <a:lnTo>
                      <a:pt x="181" y="824"/>
                    </a:lnTo>
                    <a:lnTo>
                      <a:pt x="182" y="828"/>
                    </a:lnTo>
                    <a:lnTo>
                      <a:pt x="182" y="829"/>
                    </a:lnTo>
                    <a:lnTo>
                      <a:pt x="181" y="831"/>
                    </a:lnTo>
                    <a:lnTo>
                      <a:pt x="181" y="831"/>
                    </a:lnTo>
                    <a:lnTo>
                      <a:pt x="169" y="839"/>
                    </a:lnTo>
                    <a:lnTo>
                      <a:pt x="169" y="839"/>
                    </a:lnTo>
                    <a:lnTo>
                      <a:pt x="169" y="841"/>
                    </a:lnTo>
                    <a:lnTo>
                      <a:pt x="171" y="844"/>
                    </a:lnTo>
                    <a:lnTo>
                      <a:pt x="176" y="847"/>
                    </a:lnTo>
                    <a:lnTo>
                      <a:pt x="176" y="847"/>
                    </a:lnTo>
                    <a:lnTo>
                      <a:pt x="176" y="848"/>
                    </a:lnTo>
                    <a:lnTo>
                      <a:pt x="176" y="849"/>
                    </a:lnTo>
                    <a:lnTo>
                      <a:pt x="173" y="851"/>
                    </a:lnTo>
                    <a:lnTo>
                      <a:pt x="171" y="852"/>
                    </a:lnTo>
                    <a:lnTo>
                      <a:pt x="171" y="852"/>
                    </a:lnTo>
                    <a:lnTo>
                      <a:pt x="172" y="854"/>
                    </a:lnTo>
                    <a:lnTo>
                      <a:pt x="172" y="854"/>
                    </a:lnTo>
                    <a:lnTo>
                      <a:pt x="173" y="856"/>
                    </a:lnTo>
                    <a:lnTo>
                      <a:pt x="173" y="859"/>
                    </a:lnTo>
                    <a:lnTo>
                      <a:pt x="173" y="862"/>
                    </a:lnTo>
                    <a:lnTo>
                      <a:pt x="175" y="866"/>
                    </a:lnTo>
                    <a:lnTo>
                      <a:pt x="175" y="866"/>
                    </a:lnTo>
                    <a:lnTo>
                      <a:pt x="178" y="868"/>
                    </a:lnTo>
                    <a:lnTo>
                      <a:pt x="181" y="868"/>
                    </a:lnTo>
                    <a:lnTo>
                      <a:pt x="185" y="868"/>
                    </a:lnTo>
                    <a:lnTo>
                      <a:pt x="188" y="865"/>
                    </a:lnTo>
                    <a:lnTo>
                      <a:pt x="188" y="865"/>
                    </a:lnTo>
                    <a:lnTo>
                      <a:pt x="191" y="865"/>
                    </a:lnTo>
                    <a:lnTo>
                      <a:pt x="192" y="866"/>
                    </a:lnTo>
                    <a:lnTo>
                      <a:pt x="193" y="871"/>
                    </a:lnTo>
                    <a:lnTo>
                      <a:pt x="192" y="875"/>
                    </a:lnTo>
                    <a:lnTo>
                      <a:pt x="192" y="875"/>
                    </a:lnTo>
                    <a:lnTo>
                      <a:pt x="191" y="878"/>
                    </a:lnTo>
                    <a:lnTo>
                      <a:pt x="193" y="881"/>
                    </a:lnTo>
                    <a:lnTo>
                      <a:pt x="196" y="882"/>
                    </a:lnTo>
                    <a:lnTo>
                      <a:pt x="199" y="879"/>
                    </a:lnTo>
                    <a:lnTo>
                      <a:pt x="199" y="879"/>
                    </a:lnTo>
                    <a:lnTo>
                      <a:pt x="200" y="879"/>
                    </a:lnTo>
                    <a:lnTo>
                      <a:pt x="202" y="879"/>
                    </a:lnTo>
                    <a:lnTo>
                      <a:pt x="205" y="882"/>
                    </a:lnTo>
                    <a:lnTo>
                      <a:pt x="212" y="888"/>
                    </a:lnTo>
                    <a:lnTo>
                      <a:pt x="212" y="888"/>
                    </a:lnTo>
                    <a:lnTo>
                      <a:pt x="213" y="889"/>
                    </a:lnTo>
                    <a:lnTo>
                      <a:pt x="215" y="892"/>
                    </a:lnTo>
                    <a:lnTo>
                      <a:pt x="215" y="895"/>
                    </a:lnTo>
                    <a:lnTo>
                      <a:pt x="213" y="895"/>
                    </a:lnTo>
                    <a:lnTo>
                      <a:pt x="213" y="895"/>
                    </a:lnTo>
                    <a:lnTo>
                      <a:pt x="210" y="895"/>
                    </a:lnTo>
                    <a:lnTo>
                      <a:pt x="210" y="896"/>
                    </a:lnTo>
                    <a:lnTo>
                      <a:pt x="209" y="899"/>
                    </a:lnTo>
                    <a:lnTo>
                      <a:pt x="209" y="903"/>
                    </a:lnTo>
                    <a:lnTo>
                      <a:pt x="212" y="905"/>
                    </a:lnTo>
                    <a:lnTo>
                      <a:pt x="212" y="905"/>
                    </a:lnTo>
                    <a:lnTo>
                      <a:pt x="215" y="906"/>
                    </a:lnTo>
                    <a:lnTo>
                      <a:pt x="215" y="908"/>
                    </a:lnTo>
                    <a:lnTo>
                      <a:pt x="216" y="913"/>
                    </a:lnTo>
                    <a:lnTo>
                      <a:pt x="216" y="913"/>
                    </a:lnTo>
                    <a:lnTo>
                      <a:pt x="218" y="916"/>
                    </a:lnTo>
                    <a:lnTo>
                      <a:pt x="222" y="918"/>
                    </a:lnTo>
                    <a:lnTo>
                      <a:pt x="227" y="919"/>
                    </a:lnTo>
                    <a:lnTo>
                      <a:pt x="233" y="919"/>
                    </a:lnTo>
                    <a:lnTo>
                      <a:pt x="233" y="919"/>
                    </a:lnTo>
                    <a:lnTo>
                      <a:pt x="236" y="919"/>
                    </a:lnTo>
                    <a:lnTo>
                      <a:pt x="239" y="920"/>
                    </a:lnTo>
                    <a:lnTo>
                      <a:pt x="243" y="926"/>
                    </a:lnTo>
                    <a:lnTo>
                      <a:pt x="243" y="926"/>
                    </a:lnTo>
                    <a:lnTo>
                      <a:pt x="246" y="929"/>
                    </a:lnTo>
                    <a:lnTo>
                      <a:pt x="250" y="930"/>
                    </a:lnTo>
                    <a:lnTo>
                      <a:pt x="255" y="932"/>
                    </a:lnTo>
                    <a:lnTo>
                      <a:pt x="257" y="930"/>
                    </a:lnTo>
                    <a:lnTo>
                      <a:pt x="257" y="930"/>
                    </a:lnTo>
                    <a:lnTo>
                      <a:pt x="260" y="930"/>
                    </a:lnTo>
                    <a:lnTo>
                      <a:pt x="262" y="933"/>
                    </a:lnTo>
                    <a:lnTo>
                      <a:pt x="263" y="940"/>
                    </a:lnTo>
                    <a:lnTo>
                      <a:pt x="263" y="940"/>
                    </a:lnTo>
                    <a:lnTo>
                      <a:pt x="264" y="943"/>
                    </a:lnTo>
                    <a:lnTo>
                      <a:pt x="269" y="943"/>
                    </a:lnTo>
                    <a:lnTo>
                      <a:pt x="276" y="942"/>
                    </a:lnTo>
                    <a:lnTo>
                      <a:pt x="276" y="942"/>
                    </a:lnTo>
                    <a:lnTo>
                      <a:pt x="279" y="943"/>
                    </a:lnTo>
                    <a:lnTo>
                      <a:pt x="282" y="945"/>
                    </a:lnTo>
                    <a:lnTo>
                      <a:pt x="283" y="946"/>
                    </a:lnTo>
                    <a:lnTo>
                      <a:pt x="286" y="946"/>
                    </a:lnTo>
                    <a:lnTo>
                      <a:pt x="286" y="946"/>
                    </a:lnTo>
                    <a:lnTo>
                      <a:pt x="287" y="946"/>
                    </a:lnTo>
                    <a:lnTo>
                      <a:pt x="289" y="948"/>
                    </a:lnTo>
                    <a:lnTo>
                      <a:pt x="292" y="950"/>
                    </a:lnTo>
                    <a:lnTo>
                      <a:pt x="297" y="962"/>
                    </a:lnTo>
                    <a:lnTo>
                      <a:pt x="740" y="959"/>
                    </a:lnTo>
                    <a:lnTo>
                      <a:pt x="740" y="959"/>
                    </a:lnTo>
                    <a:lnTo>
                      <a:pt x="741" y="955"/>
                    </a:lnTo>
                    <a:lnTo>
                      <a:pt x="742" y="952"/>
                    </a:lnTo>
                    <a:lnTo>
                      <a:pt x="744" y="952"/>
                    </a:lnTo>
                    <a:lnTo>
                      <a:pt x="745" y="952"/>
                    </a:lnTo>
                    <a:lnTo>
                      <a:pt x="745" y="952"/>
                    </a:lnTo>
                    <a:lnTo>
                      <a:pt x="748" y="955"/>
                    </a:lnTo>
                    <a:lnTo>
                      <a:pt x="748" y="959"/>
                    </a:lnTo>
                    <a:lnTo>
                      <a:pt x="748" y="962"/>
                    </a:lnTo>
                    <a:lnTo>
                      <a:pt x="752" y="965"/>
                    </a:lnTo>
                    <a:lnTo>
                      <a:pt x="752" y="965"/>
                    </a:lnTo>
                    <a:lnTo>
                      <a:pt x="760" y="969"/>
                    </a:lnTo>
                    <a:lnTo>
                      <a:pt x="762" y="969"/>
                    </a:lnTo>
                    <a:lnTo>
                      <a:pt x="765" y="969"/>
                    </a:lnTo>
                    <a:lnTo>
                      <a:pt x="765" y="969"/>
                    </a:lnTo>
                    <a:lnTo>
                      <a:pt x="772" y="966"/>
                    </a:lnTo>
                    <a:lnTo>
                      <a:pt x="777" y="966"/>
                    </a:lnTo>
                    <a:lnTo>
                      <a:pt x="781" y="970"/>
                    </a:lnTo>
                    <a:lnTo>
                      <a:pt x="781" y="970"/>
                    </a:lnTo>
                    <a:lnTo>
                      <a:pt x="784" y="973"/>
                    </a:lnTo>
                    <a:lnTo>
                      <a:pt x="788" y="973"/>
                    </a:lnTo>
                    <a:lnTo>
                      <a:pt x="791" y="973"/>
                    </a:lnTo>
                    <a:lnTo>
                      <a:pt x="794" y="975"/>
                    </a:lnTo>
                    <a:lnTo>
                      <a:pt x="794" y="975"/>
                    </a:lnTo>
                    <a:lnTo>
                      <a:pt x="797" y="977"/>
                    </a:lnTo>
                    <a:lnTo>
                      <a:pt x="799" y="980"/>
                    </a:lnTo>
                    <a:lnTo>
                      <a:pt x="804" y="980"/>
                    </a:lnTo>
                    <a:lnTo>
                      <a:pt x="808" y="977"/>
                    </a:lnTo>
                    <a:lnTo>
                      <a:pt x="808" y="977"/>
                    </a:lnTo>
                    <a:lnTo>
                      <a:pt x="809" y="976"/>
                    </a:lnTo>
                    <a:lnTo>
                      <a:pt x="811" y="976"/>
                    </a:lnTo>
                    <a:lnTo>
                      <a:pt x="818" y="976"/>
                    </a:lnTo>
                    <a:lnTo>
                      <a:pt x="831" y="980"/>
                    </a:lnTo>
                    <a:lnTo>
                      <a:pt x="831" y="980"/>
                    </a:lnTo>
                    <a:lnTo>
                      <a:pt x="836" y="975"/>
                    </a:lnTo>
                    <a:lnTo>
                      <a:pt x="841" y="969"/>
                    </a:lnTo>
                    <a:lnTo>
                      <a:pt x="846" y="963"/>
                    </a:lnTo>
                    <a:lnTo>
                      <a:pt x="849" y="962"/>
                    </a:lnTo>
                    <a:lnTo>
                      <a:pt x="851" y="960"/>
                    </a:lnTo>
                    <a:lnTo>
                      <a:pt x="851" y="960"/>
                    </a:lnTo>
                    <a:lnTo>
                      <a:pt x="861" y="962"/>
                    </a:lnTo>
                    <a:lnTo>
                      <a:pt x="870" y="963"/>
                    </a:lnTo>
                    <a:lnTo>
                      <a:pt x="876" y="966"/>
                    </a:lnTo>
                    <a:lnTo>
                      <a:pt x="880" y="967"/>
                    </a:lnTo>
                    <a:lnTo>
                      <a:pt x="883" y="972"/>
                    </a:lnTo>
                    <a:lnTo>
                      <a:pt x="885" y="975"/>
                    </a:lnTo>
                    <a:lnTo>
                      <a:pt x="885" y="975"/>
                    </a:lnTo>
                    <a:lnTo>
                      <a:pt x="886" y="979"/>
                    </a:lnTo>
                    <a:lnTo>
                      <a:pt x="889" y="980"/>
                    </a:lnTo>
                    <a:lnTo>
                      <a:pt x="893" y="982"/>
                    </a:lnTo>
                    <a:lnTo>
                      <a:pt x="899" y="982"/>
                    </a:lnTo>
                    <a:lnTo>
                      <a:pt x="902" y="984"/>
                    </a:lnTo>
                    <a:lnTo>
                      <a:pt x="902" y="987"/>
                    </a:lnTo>
                    <a:lnTo>
                      <a:pt x="902" y="987"/>
                    </a:lnTo>
                    <a:lnTo>
                      <a:pt x="905" y="994"/>
                    </a:lnTo>
                    <a:lnTo>
                      <a:pt x="907" y="1000"/>
                    </a:lnTo>
                    <a:lnTo>
                      <a:pt x="910" y="1006"/>
                    </a:lnTo>
                    <a:lnTo>
                      <a:pt x="912" y="1010"/>
                    </a:lnTo>
                    <a:lnTo>
                      <a:pt x="912" y="1010"/>
                    </a:lnTo>
                    <a:lnTo>
                      <a:pt x="920" y="1016"/>
                    </a:lnTo>
                    <a:lnTo>
                      <a:pt x="920" y="1016"/>
                    </a:lnTo>
                    <a:lnTo>
                      <a:pt x="925" y="1016"/>
                    </a:lnTo>
                    <a:lnTo>
                      <a:pt x="932" y="1016"/>
                    </a:lnTo>
                    <a:lnTo>
                      <a:pt x="944" y="1019"/>
                    </a:lnTo>
                    <a:lnTo>
                      <a:pt x="944" y="1019"/>
                    </a:lnTo>
                    <a:lnTo>
                      <a:pt x="949" y="1020"/>
                    </a:lnTo>
                    <a:lnTo>
                      <a:pt x="953" y="1020"/>
                    </a:lnTo>
                    <a:lnTo>
                      <a:pt x="962" y="1020"/>
                    </a:lnTo>
                    <a:lnTo>
                      <a:pt x="966" y="1020"/>
                    </a:lnTo>
                    <a:lnTo>
                      <a:pt x="970" y="1021"/>
                    </a:lnTo>
                    <a:lnTo>
                      <a:pt x="973" y="1023"/>
                    </a:lnTo>
                    <a:lnTo>
                      <a:pt x="974" y="1027"/>
                    </a:lnTo>
                    <a:lnTo>
                      <a:pt x="974" y="1027"/>
                    </a:lnTo>
                    <a:lnTo>
                      <a:pt x="980" y="1036"/>
                    </a:lnTo>
                    <a:lnTo>
                      <a:pt x="984" y="1043"/>
                    </a:lnTo>
                    <a:lnTo>
                      <a:pt x="984" y="1046"/>
                    </a:lnTo>
                    <a:lnTo>
                      <a:pt x="984" y="1047"/>
                    </a:lnTo>
                    <a:lnTo>
                      <a:pt x="984" y="1049"/>
                    </a:lnTo>
                    <a:lnTo>
                      <a:pt x="980" y="1049"/>
                    </a:lnTo>
                    <a:lnTo>
                      <a:pt x="980" y="1049"/>
                    </a:lnTo>
                    <a:lnTo>
                      <a:pt x="977" y="1049"/>
                    </a:lnTo>
                    <a:lnTo>
                      <a:pt x="973" y="1047"/>
                    </a:lnTo>
                    <a:lnTo>
                      <a:pt x="966" y="1044"/>
                    </a:lnTo>
                    <a:lnTo>
                      <a:pt x="962" y="1041"/>
                    </a:lnTo>
                    <a:lnTo>
                      <a:pt x="960" y="1043"/>
                    </a:lnTo>
                    <a:lnTo>
                      <a:pt x="960" y="1044"/>
                    </a:lnTo>
                    <a:lnTo>
                      <a:pt x="960" y="1044"/>
                    </a:lnTo>
                    <a:lnTo>
                      <a:pt x="960" y="1049"/>
                    </a:lnTo>
                    <a:lnTo>
                      <a:pt x="957" y="1050"/>
                    </a:lnTo>
                    <a:lnTo>
                      <a:pt x="956" y="1053"/>
                    </a:lnTo>
                    <a:lnTo>
                      <a:pt x="954" y="1058"/>
                    </a:lnTo>
                    <a:lnTo>
                      <a:pt x="954" y="1058"/>
                    </a:lnTo>
                    <a:lnTo>
                      <a:pt x="954" y="1067"/>
                    </a:lnTo>
                    <a:lnTo>
                      <a:pt x="950" y="1076"/>
                    </a:lnTo>
                    <a:lnTo>
                      <a:pt x="947" y="1081"/>
                    </a:lnTo>
                    <a:lnTo>
                      <a:pt x="946" y="1083"/>
                    </a:lnTo>
                    <a:lnTo>
                      <a:pt x="943" y="1083"/>
                    </a:lnTo>
                    <a:lnTo>
                      <a:pt x="943" y="1083"/>
                    </a:lnTo>
                    <a:lnTo>
                      <a:pt x="943" y="1083"/>
                    </a:lnTo>
                    <a:lnTo>
                      <a:pt x="943" y="1083"/>
                    </a:lnTo>
                    <a:lnTo>
                      <a:pt x="943" y="1090"/>
                    </a:lnTo>
                    <a:lnTo>
                      <a:pt x="944" y="1093"/>
                    </a:lnTo>
                    <a:lnTo>
                      <a:pt x="946" y="1095"/>
                    </a:lnTo>
                    <a:lnTo>
                      <a:pt x="946" y="1095"/>
                    </a:lnTo>
                    <a:lnTo>
                      <a:pt x="956" y="1088"/>
                    </a:lnTo>
                    <a:lnTo>
                      <a:pt x="960" y="1087"/>
                    </a:lnTo>
                    <a:lnTo>
                      <a:pt x="966" y="1085"/>
                    </a:lnTo>
                    <a:lnTo>
                      <a:pt x="966" y="1085"/>
                    </a:lnTo>
                    <a:lnTo>
                      <a:pt x="973" y="1087"/>
                    </a:lnTo>
                    <a:lnTo>
                      <a:pt x="977" y="1088"/>
                    </a:lnTo>
                    <a:lnTo>
                      <a:pt x="981" y="1090"/>
                    </a:lnTo>
                    <a:lnTo>
                      <a:pt x="986" y="1087"/>
                    </a:lnTo>
                    <a:lnTo>
                      <a:pt x="986" y="1087"/>
                    </a:lnTo>
                    <a:lnTo>
                      <a:pt x="993" y="1083"/>
                    </a:lnTo>
                    <a:lnTo>
                      <a:pt x="996" y="1083"/>
                    </a:lnTo>
                    <a:lnTo>
                      <a:pt x="996" y="1084"/>
                    </a:lnTo>
                    <a:lnTo>
                      <a:pt x="996" y="1084"/>
                    </a:lnTo>
                    <a:lnTo>
                      <a:pt x="996" y="1085"/>
                    </a:lnTo>
                    <a:lnTo>
                      <a:pt x="996" y="1085"/>
                    </a:lnTo>
                    <a:lnTo>
                      <a:pt x="1000" y="1084"/>
                    </a:lnTo>
                    <a:lnTo>
                      <a:pt x="1001" y="1081"/>
                    </a:lnTo>
                    <a:lnTo>
                      <a:pt x="1001" y="1081"/>
                    </a:lnTo>
                    <a:lnTo>
                      <a:pt x="1000" y="1076"/>
                    </a:lnTo>
                    <a:lnTo>
                      <a:pt x="1000" y="1076"/>
                    </a:lnTo>
                    <a:lnTo>
                      <a:pt x="993" y="1076"/>
                    </a:lnTo>
                    <a:lnTo>
                      <a:pt x="990" y="1074"/>
                    </a:lnTo>
                    <a:lnTo>
                      <a:pt x="989" y="1071"/>
                    </a:lnTo>
                    <a:lnTo>
                      <a:pt x="989" y="1071"/>
                    </a:lnTo>
                    <a:lnTo>
                      <a:pt x="989" y="1070"/>
                    </a:lnTo>
                    <a:lnTo>
                      <a:pt x="990" y="1067"/>
                    </a:lnTo>
                    <a:lnTo>
                      <a:pt x="1000" y="1063"/>
                    </a:lnTo>
                    <a:lnTo>
                      <a:pt x="1011" y="1060"/>
                    </a:lnTo>
                    <a:lnTo>
                      <a:pt x="1021" y="1058"/>
                    </a:lnTo>
                    <a:lnTo>
                      <a:pt x="1021" y="1058"/>
                    </a:lnTo>
                    <a:lnTo>
                      <a:pt x="1028" y="1058"/>
                    </a:lnTo>
                    <a:lnTo>
                      <a:pt x="1034" y="1057"/>
                    </a:lnTo>
                    <a:lnTo>
                      <a:pt x="1040" y="1056"/>
                    </a:lnTo>
                    <a:lnTo>
                      <a:pt x="1041" y="1056"/>
                    </a:lnTo>
                    <a:lnTo>
                      <a:pt x="1043" y="1057"/>
                    </a:lnTo>
                    <a:lnTo>
                      <a:pt x="1043" y="1057"/>
                    </a:lnTo>
                    <a:lnTo>
                      <a:pt x="1055" y="1047"/>
                    </a:lnTo>
                    <a:lnTo>
                      <a:pt x="1061" y="1043"/>
                    </a:lnTo>
                    <a:lnTo>
                      <a:pt x="1065" y="1041"/>
                    </a:lnTo>
                    <a:lnTo>
                      <a:pt x="1065" y="1041"/>
                    </a:lnTo>
                    <a:lnTo>
                      <a:pt x="1119" y="1041"/>
                    </a:lnTo>
                    <a:lnTo>
                      <a:pt x="1119" y="1041"/>
                    </a:lnTo>
                    <a:lnTo>
                      <a:pt x="1129" y="1034"/>
                    </a:lnTo>
                    <a:lnTo>
                      <a:pt x="1135" y="1027"/>
                    </a:lnTo>
                    <a:lnTo>
                      <a:pt x="1138" y="1024"/>
                    </a:lnTo>
                    <a:lnTo>
                      <a:pt x="1139" y="1020"/>
                    </a:lnTo>
                    <a:lnTo>
                      <a:pt x="1139" y="1020"/>
                    </a:lnTo>
                    <a:lnTo>
                      <a:pt x="1142" y="1010"/>
                    </a:lnTo>
                    <a:lnTo>
                      <a:pt x="1148" y="1000"/>
                    </a:lnTo>
                    <a:lnTo>
                      <a:pt x="1155" y="993"/>
                    </a:lnTo>
                    <a:lnTo>
                      <a:pt x="1158" y="990"/>
                    </a:lnTo>
                    <a:lnTo>
                      <a:pt x="1161" y="992"/>
                    </a:lnTo>
                    <a:lnTo>
                      <a:pt x="1161" y="992"/>
                    </a:lnTo>
                    <a:lnTo>
                      <a:pt x="1162" y="993"/>
                    </a:lnTo>
                    <a:lnTo>
                      <a:pt x="1166" y="994"/>
                    </a:lnTo>
                    <a:lnTo>
                      <a:pt x="1174" y="994"/>
                    </a:lnTo>
                    <a:lnTo>
                      <a:pt x="1179" y="996"/>
                    </a:lnTo>
                    <a:lnTo>
                      <a:pt x="1181" y="996"/>
                    </a:lnTo>
                    <a:lnTo>
                      <a:pt x="1182" y="997"/>
                    </a:lnTo>
                    <a:lnTo>
                      <a:pt x="1182" y="997"/>
                    </a:lnTo>
                    <a:lnTo>
                      <a:pt x="1181" y="1003"/>
                    </a:lnTo>
                    <a:lnTo>
                      <a:pt x="1182" y="1013"/>
                    </a:lnTo>
                    <a:lnTo>
                      <a:pt x="1182" y="1019"/>
                    </a:lnTo>
                    <a:lnTo>
                      <a:pt x="1185" y="1026"/>
                    </a:lnTo>
                    <a:lnTo>
                      <a:pt x="1189" y="1034"/>
                    </a:lnTo>
                    <a:lnTo>
                      <a:pt x="1195" y="1043"/>
                    </a:lnTo>
                    <a:lnTo>
                      <a:pt x="1195" y="1043"/>
                    </a:lnTo>
                    <a:lnTo>
                      <a:pt x="1205" y="1037"/>
                    </a:lnTo>
                    <a:lnTo>
                      <a:pt x="1209" y="1036"/>
                    </a:lnTo>
                    <a:lnTo>
                      <a:pt x="1212" y="1036"/>
                    </a:lnTo>
                    <a:lnTo>
                      <a:pt x="1212" y="1036"/>
                    </a:lnTo>
                    <a:lnTo>
                      <a:pt x="1218" y="1034"/>
                    </a:lnTo>
                    <a:lnTo>
                      <a:pt x="1222" y="1030"/>
                    </a:lnTo>
                    <a:lnTo>
                      <a:pt x="1228" y="1026"/>
                    </a:lnTo>
                    <a:lnTo>
                      <a:pt x="1230" y="1021"/>
                    </a:lnTo>
                    <a:lnTo>
                      <a:pt x="1230" y="1021"/>
                    </a:lnTo>
                    <a:lnTo>
                      <a:pt x="1232" y="1020"/>
                    </a:lnTo>
                    <a:lnTo>
                      <a:pt x="1233" y="1020"/>
                    </a:lnTo>
                    <a:lnTo>
                      <a:pt x="1235" y="1023"/>
                    </a:lnTo>
                    <a:lnTo>
                      <a:pt x="1235" y="1026"/>
                    </a:lnTo>
                    <a:lnTo>
                      <a:pt x="1233" y="1027"/>
                    </a:lnTo>
                    <a:lnTo>
                      <a:pt x="1232" y="1029"/>
                    </a:lnTo>
                    <a:lnTo>
                      <a:pt x="1232" y="1029"/>
                    </a:lnTo>
                    <a:lnTo>
                      <a:pt x="1230" y="1029"/>
                    </a:lnTo>
                    <a:lnTo>
                      <a:pt x="1230" y="1030"/>
                    </a:lnTo>
                    <a:lnTo>
                      <a:pt x="1233" y="1031"/>
                    </a:lnTo>
                    <a:lnTo>
                      <a:pt x="1239" y="1034"/>
                    </a:lnTo>
                    <a:lnTo>
                      <a:pt x="1246" y="1034"/>
                    </a:lnTo>
                    <a:lnTo>
                      <a:pt x="1246" y="1034"/>
                    </a:lnTo>
                    <a:lnTo>
                      <a:pt x="1249" y="1034"/>
                    </a:lnTo>
                    <a:lnTo>
                      <a:pt x="1246" y="1036"/>
                    </a:lnTo>
                    <a:lnTo>
                      <a:pt x="1240" y="1037"/>
                    </a:lnTo>
                    <a:lnTo>
                      <a:pt x="1235" y="1037"/>
                    </a:lnTo>
                    <a:lnTo>
                      <a:pt x="1235" y="1037"/>
                    </a:lnTo>
                    <a:lnTo>
                      <a:pt x="1229" y="1037"/>
                    </a:lnTo>
                    <a:lnTo>
                      <a:pt x="1225" y="1039"/>
                    </a:lnTo>
                    <a:lnTo>
                      <a:pt x="1220" y="1043"/>
                    </a:lnTo>
                    <a:lnTo>
                      <a:pt x="1213" y="1049"/>
                    </a:lnTo>
                    <a:lnTo>
                      <a:pt x="1213" y="1049"/>
                    </a:lnTo>
                    <a:lnTo>
                      <a:pt x="1208" y="1054"/>
                    </a:lnTo>
                    <a:lnTo>
                      <a:pt x="1206" y="1058"/>
                    </a:lnTo>
                    <a:lnTo>
                      <a:pt x="1208" y="1063"/>
                    </a:lnTo>
                    <a:lnTo>
                      <a:pt x="1212" y="1066"/>
                    </a:lnTo>
                    <a:lnTo>
                      <a:pt x="1212" y="1066"/>
                    </a:lnTo>
                    <a:lnTo>
                      <a:pt x="1216" y="1068"/>
                    </a:lnTo>
                    <a:lnTo>
                      <a:pt x="1222" y="1068"/>
                    </a:lnTo>
                    <a:lnTo>
                      <a:pt x="1228" y="1066"/>
                    </a:lnTo>
                    <a:lnTo>
                      <a:pt x="1233" y="1061"/>
                    </a:lnTo>
                    <a:lnTo>
                      <a:pt x="1233" y="1061"/>
                    </a:lnTo>
                    <a:lnTo>
                      <a:pt x="1238" y="1057"/>
                    </a:lnTo>
                    <a:lnTo>
                      <a:pt x="1240" y="1053"/>
                    </a:lnTo>
                    <a:lnTo>
                      <a:pt x="1243" y="1050"/>
                    </a:lnTo>
                    <a:lnTo>
                      <a:pt x="1247" y="1049"/>
                    </a:lnTo>
                    <a:lnTo>
                      <a:pt x="1247" y="1049"/>
                    </a:lnTo>
                    <a:lnTo>
                      <a:pt x="1256" y="1047"/>
                    </a:lnTo>
                    <a:lnTo>
                      <a:pt x="1266" y="1046"/>
                    </a:lnTo>
                    <a:lnTo>
                      <a:pt x="1284" y="1039"/>
                    </a:lnTo>
                    <a:lnTo>
                      <a:pt x="1284" y="1039"/>
                    </a:lnTo>
                    <a:lnTo>
                      <a:pt x="1289" y="1037"/>
                    </a:lnTo>
                    <a:lnTo>
                      <a:pt x="1290" y="1036"/>
                    </a:lnTo>
                    <a:lnTo>
                      <a:pt x="1289" y="1033"/>
                    </a:lnTo>
                    <a:lnTo>
                      <a:pt x="1289" y="1030"/>
                    </a:lnTo>
                    <a:lnTo>
                      <a:pt x="1289" y="1030"/>
                    </a:lnTo>
                    <a:lnTo>
                      <a:pt x="1289" y="1030"/>
                    </a:lnTo>
                    <a:lnTo>
                      <a:pt x="1290" y="1029"/>
                    </a:lnTo>
                    <a:lnTo>
                      <a:pt x="1297" y="1027"/>
                    </a:lnTo>
                    <a:lnTo>
                      <a:pt x="1304" y="1026"/>
                    </a:lnTo>
                    <a:lnTo>
                      <a:pt x="1310" y="1023"/>
                    </a:lnTo>
                    <a:lnTo>
                      <a:pt x="1310" y="1023"/>
                    </a:lnTo>
                    <a:lnTo>
                      <a:pt x="1311" y="1020"/>
                    </a:lnTo>
                    <a:lnTo>
                      <a:pt x="1310" y="1017"/>
                    </a:lnTo>
                    <a:lnTo>
                      <a:pt x="1307" y="1017"/>
                    </a:lnTo>
                    <a:lnTo>
                      <a:pt x="1303" y="1016"/>
                    </a:lnTo>
                    <a:lnTo>
                      <a:pt x="1303" y="1016"/>
                    </a:lnTo>
                    <a:close/>
                    <a:moveTo>
                      <a:pt x="378" y="555"/>
                    </a:moveTo>
                    <a:lnTo>
                      <a:pt x="378" y="555"/>
                    </a:lnTo>
                    <a:lnTo>
                      <a:pt x="371" y="562"/>
                    </a:lnTo>
                    <a:lnTo>
                      <a:pt x="367" y="566"/>
                    </a:lnTo>
                    <a:lnTo>
                      <a:pt x="361" y="568"/>
                    </a:lnTo>
                    <a:lnTo>
                      <a:pt x="356" y="568"/>
                    </a:lnTo>
                    <a:lnTo>
                      <a:pt x="356" y="568"/>
                    </a:lnTo>
                    <a:lnTo>
                      <a:pt x="350" y="566"/>
                    </a:lnTo>
                    <a:lnTo>
                      <a:pt x="346" y="568"/>
                    </a:lnTo>
                    <a:lnTo>
                      <a:pt x="343" y="571"/>
                    </a:lnTo>
                    <a:lnTo>
                      <a:pt x="346" y="573"/>
                    </a:lnTo>
                    <a:lnTo>
                      <a:pt x="346" y="573"/>
                    </a:lnTo>
                    <a:lnTo>
                      <a:pt x="347" y="576"/>
                    </a:lnTo>
                    <a:lnTo>
                      <a:pt x="348" y="578"/>
                    </a:lnTo>
                    <a:lnTo>
                      <a:pt x="346" y="580"/>
                    </a:lnTo>
                    <a:lnTo>
                      <a:pt x="340" y="582"/>
                    </a:lnTo>
                    <a:lnTo>
                      <a:pt x="340" y="582"/>
                    </a:lnTo>
                    <a:lnTo>
                      <a:pt x="333" y="585"/>
                    </a:lnTo>
                    <a:lnTo>
                      <a:pt x="327" y="588"/>
                    </a:lnTo>
                    <a:lnTo>
                      <a:pt x="323" y="590"/>
                    </a:lnTo>
                    <a:lnTo>
                      <a:pt x="320" y="590"/>
                    </a:lnTo>
                    <a:lnTo>
                      <a:pt x="320" y="590"/>
                    </a:lnTo>
                    <a:lnTo>
                      <a:pt x="320" y="590"/>
                    </a:lnTo>
                    <a:lnTo>
                      <a:pt x="321" y="588"/>
                    </a:lnTo>
                    <a:lnTo>
                      <a:pt x="326" y="582"/>
                    </a:lnTo>
                    <a:lnTo>
                      <a:pt x="331" y="576"/>
                    </a:lnTo>
                    <a:lnTo>
                      <a:pt x="333" y="573"/>
                    </a:lnTo>
                    <a:lnTo>
                      <a:pt x="331" y="572"/>
                    </a:lnTo>
                    <a:lnTo>
                      <a:pt x="331" y="572"/>
                    </a:lnTo>
                    <a:lnTo>
                      <a:pt x="328" y="571"/>
                    </a:lnTo>
                    <a:lnTo>
                      <a:pt x="326" y="571"/>
                    </a:lnTo>
                    <a:lnTo>
                      <a:pt x="320" y="573"/>
                    </a:lnTo>
                    <a:lnTo>
                      <a:pt x="314" y="579"/>
                    </a:lnTo>
                    <a:lnTo>
                      <a:pt x="313" y="583"/>
                    </a:lnTo>
                    <a:lnTo>
                      <a:pt x="313" y="583"/>
                    </a:lnTo>
                    <a:lnTo>
                      <a:pt x="311" y="586"/>
                    </a:lnTo>
                    <a:lnTo>
                      <a:pt x="307" y="588"/>
                    </a:lnTo>
                    <a:lnTo>
                      <a:pt x="299" y="588"/>
                    </a:lnTo>
                    <a:lnTo>
                      <a:pt x="299" y="588"/>
                    </a:lnTo>
                    <a:lnTo>
                      <a:pt x="294" y="586"/>
                    </a:lnTo>
                    <a:lnTo>
                      <a:pt x="290" y="585"/>
                    </a:lnTo>
                    <a:lnTo>
                      <a:pt x="289" y="583"/>
                    </a:lnTo>
                    <a:lnTo>
                      <a:pt x="292" y="582"/>
                    </a:lnTo>
                    <a:lnTo>
                      <a:pt x="292" y="582"/>
                    </a:lnTo>
                    <a:lnTo>
                      <a:pt x="293" y="580"/>
                    </a:lnTo>
                    <a:lnTo>
                      <a:pt x="294" y="578"/>
                    </a:lnTo>
                    <a:lnTo>
                      <a:pt x="296" y="575"/>
                    </a:lnTo>
                    <a:lnTo>
                      <a:pt x="300" y="572"/>
                    </a:lnTo>
                    <a:lnTo>
                      <a:pt x="300" y="572"/>
                    </a:lnTo>
                    <a:lnTo>
                      <a:pt x="301" y="572"/>
                    </a:lnTo>
                    <a:lnTo>
                      <a:pt x="303" y="571"/>
                    </a:lnTo>
                    <a:lnTo>
                      <a:pt x="303" y="568"/>
                    </a:lnTo>
                    <a:lnTo>
                      <a:pt x="301" y="565"/>
                    </a:lnTo>
                    <a:lnTo>
                      <a:pt x="301" y="562"/>
                    </a:lnTo>
                    <a:lnTo>
                      <a:pt x="301" y="562"/>
                    </a:lnTo>
                    <a:lnTo>
                      <a:pt x="303" y="562"/>
                    </a:lnTo>
                    <a:lnTo>
                      <a:pt x="304" y="562"/>
                    </a:lnTo>
                    <a:lnTo>
                      <a:pt x="310" y="562"/>
                    </a:lnTo>
                    <a:lnTo>
                      <a:pt x="316" y="562"/>
                    </a:lnTo>
                    <a:lnTo>
                      <a:pt x="317" y="561"/>
                    </a:lnTo>
                    <a:lnTo>
                      <a:pt x="319" y="559"/>
                    </a:lnTo>
                    <a:lnTo>
                      <a:pt x="319" y="559"/>
                    </a:lnTo>
                    <a:lnTo>
                      <a:pt x="319" y="558"/>
                    </a:lnTo>
                    <a:lnTo>
                      <a:pt x="316" y="556"/>
                    </a:lnTo>
                    <a:lnTo>
                      <a:pt x="310" y="552"/>
                    </a:lnTo>
                    <a:lnTo>
                      <a:pt x="304" y="552"/>
                    </a:lnTo>
                    <a:lnTo>
                      <a:pt x="299" y="552"/>
                    </a:lnTo>
                    <a:lnTo>
                      <a:pt x="299" y="552"/>
                    </a:lnTo>
                    <a:lnTo>
                      <a:pt x="293" y="556"/>
                    </a:lnTo>
                    <a:lnTo>
                      <a:pt x="286" y="559"/>
                    </a:lnTo>
                    <a:lnTo>
                      <a:pt x="277" y="561"/>
                    </a:lnTo>
                    <a:lnTo>
                      <a:pt x="273" y="559"/>
                    </a:lnTo>
                    <a:lnTo>
                      <a:pt x="267" y="558"/>
                    </a:lnTo>
                    <a:lnTo>
                      <a:pt x="267" y="558"/>
                    </a:lnTo>
                    <a:lnTo>
                      <a:pt x="267" y="558"/>
                    </a:lnTo>
                    <a:lnTo>
                      <a:pt x="267" y="556"/>
                    </a:lnTo>
                    <a:lnTo>
                      <a:pt x="272" y="556"/>
                    </a:lnTo>
                    <a:lnTo>
                      <a:pt x="284" y="553"/>
                    </a:lnTo>
                    <a:lnTo>
                      <a:pt x="300" y="549"/>
                    </a:lnTo>
                    <a:lnTo>
                      <a:pt x="306" y="548"/>
                    </a:lnTo>
                    <a:lnTo>
                      <a:pt x="310" y="545"/>
                    </a:lnTo>
                    <a:lnTo>
                      <a:pt x="310" y="545"/>
                    </a:lnTo>
                    <a:lnTo>
                      <a:pt x="313" y="543"/>
                    </a:lnTo>
                    <a:lnTo>
                      <a:pt x="319" y="541"/>
                    </a:lnTo>
                    <a:lnTo>
                      <a:pt x="331" y="536"/>
                    </a:lnTo>
                    <a:lnTo>
                      <a:pt x="343" y="535"/>
                    </a:lnTo>
                    <a:lnTo>
                      <a:pt x="347" y="536"/>
                    </a:lnTo>
                    <a:lnTo>
                      <a:pt x="350" y="538"/>
                    </a:lnTo>
                    <a:lnTo>
                      <a:pt x="350" y="538"/>
                    </a:lnTo>
                    <a:lnTo>
                      <a:pt x="350" y="539"/>
                    </a:lnTo>
                    <a:lnTo>
                      <a:pt x="348" y="542"/>
                    </a:lnTo>
                    <a:lnTo>
                      <a:pt x="343" y="545"/>
                    </a:lnTo>
                    <a:lnTo>
                      <a:pt x="340" y="548"/>
                    </a:lnTo>
                    <a:lnTo>
                      <a:pt x="340" y="551"/>
                    </a:lnTo>
                    <a:lnTo>
                      <a:pt x="341" y="552"/>
                    </a:lnTo>
                    <a:lnTo>
                      <a:pt x="341" y="552"/>
                    </a:lnTo>
                    <a:lnTo>
                      <a:pt x="350" y="555"/>
                    </a:lnTo>
                    <a:lnTo>
                      <a:pt x="357" y="553"/>
                    </a:lnTo>
                    <a:lnTo>
                      <a:pt x="364" y="552"/>
                    </a:lnTo>
                    <a:lnTo>
                      <a:pt x="368" y="548"/>
                    </a:lnTo>
                    <a:lnTo>
                      <a:pt x="368" y="548"/>
                    </a:lnTo>
                    <a:lnTo>
                      <a:pt x="371" y="546"/>
                    </a:lnTo>
                    <a:lnTo>
                      <a:pt x="373" y="545"/>
                    </a:lnTo>
                    <a:lnTo>
                      <a:pt x="378" y="545"/>
                    </a:lnTo>
                    <a:lnTo>
                      <a:pt x="380" y="546"/>
                    </a:lnTo>
                    <a:lnTo>
                      <a:pt x="381" y="549"/>
                    </a:lnTo>
                    <a:lnTo>
                      <a:pt x="380" y="552"/>
                    </a:lnTo>
                    <a:lnTo>
                      <a:pt x="378" y="555"/>
                    </a:lnTo>
                    <a:lnTo>
                      <a:pt x="378" y="555"/>
                    </a:lnTo>
                    <a:close/>
                    <a:moveTo>
                      <a:pt x="468" y="670"/>
                    </a:moveTo>
                    <a:lnTo>
                      <a:pt x="468" y="670"/>
                    </a:lnTo>
                    <a:lnTo>
                      <a:pt x="461" y="674"/>
                    </a:lnTo>
                    <a:lnTo>
                      <a:pt x="458" y="677"/>
                    </a:lnTo>
                    <a:lnTo>
                      <a:pt x="448" y="679"/>
                    </a:lnTo>
                    <a:lnTo>
                      <a:pt x="448" y="679"/>
                    </a:lnTo>
                    <a:lnTo>
                      <a:pt x="445" y="680"/>
                    </a:lnTo>
                    <a:lnTo>
                      <a:pt x="444" y="681"/>
                    </a:lnTo>
                    <a:lnTo>
                      <a:pt x="442" y="684"/>
                    </a:lnTo>
                    <a:lnTo>
                      <a:pt x="439" y="689"/>
                    </a:lnTo>
                    <a:lnTo>
                      <a:pt x="438" y="690"/>
                    </a:lnTo>
                    <a:lnTo>
                      <a:pt x="434" y="690"/>
                    </a:lnTo>
                    <a:lnTo>
                      <a:pt x="434" y="690"/>
                    </a:lnTo>
                    <a:lnTo>
                      <a:pt x="424" y="691"/>
                    </a:lnTo>
                    <a:lnTo>
                      <a:pt x="410" y="691"/>
                    </a:lnTo>
                    <a:lnTo>
                      <a:pt x="398" y="690"/>
                    </a:lnTo>
                    <a:lnTo>
                      <a:pt x="394" y="689"/>
                    </a:lnTo>
                    <a:lnTo>
                      <a:pt x="391" y="686"/>
                    </a:lnTo>
                    <a:lnTo>
                      <a:pt x="391" y="686"/>
                    </a:lnTo>
                    <a:lnTo>
                      <a:pt x="391" y="686"/>
                    </a:lnTo>
                    <a:lnTo>
                      <a:pt x="393" y="684"/>
                    </a:lnTo>
                    <a:lnTo>
                      <a:pt x="398" y="684"/>
                    </a:lnTo>
                    <a:lnTo>
                      <a:pt x="404" y="683"/>
                    </a:lnTo>
                    <a:lnTo>
                      <a:pt x="407" y="683"/>
                    </a:lnTo>
                    <a:lnTo>
                      <a:pt x="407" y="680"/>
                    </a:lnTo>
                    <a:lnTo>
                      <a:pt x="407" y="680"/>
                    </a:lnTo>
                    <a:lnTo>
                      <a:pt x="408" y="677"/>
                    </a:lnTo>
                    <a:lnTo>
                      <a:pt x="411" y="673"/>
                    </a:lnTo>
                    <a:lnTo>
                      <a:pt x="415" y="670"/>
                    </a:lnTo>
                    <a:lnTo>
                      <a:pt x="420" y="669"/>
                    </a:lnTo>
                    <a:lnTo>
                      <a:pt x="420" y="669"/>
                    </a:lnTo>
                    <a:lnTo>
                      <a:pt x="422" y="667"/>
                    </a:lnTo>
                    <a:lnTo>
                      <a:pt x="424" y="667"/>
                    </a:lnTo>
                    <a:lnTo>
                      <a:pt x="424" y="664"/>
                    </a:lnTo>
                    <a:lnTo>
                      <a:pt x="424" y="663"/>
                    </a:lnTo>
                    <a:lnTo>
                      <a:pt x="421" y="657"/>
                    </a:lnTo>
                    <a:lnTo>
                      <a:pt x="415" y="653"/>
                    </a:lnTo>
                    <a:lnTo>
                      <a:pt x="415" y="653"/>
                    </a:lnTo>
                    <a:lnTo>
                      <a:pt x="412" y="652"/>
                    </a:lnTo>
                    <a:lnTo>
                      <a:pt x="412" y="650"/>
                    </a:lnTo>
                    <a:lnTo>
                      <a:pt x="415" y="649"/>
                    </a:lnTo>
                    <a:lnTo>
                      <a:pt x="420" y="647"/>
                    </a:lnTo>
                    <a:lnTo>
                      <a:pt x="425" y="647"/>
                    </a:lnTo>
                    <a:lnTo>
                      <a:pt x="430" y="649"/>
                    </a:lnTo>
                    <a:lnTo>
                      <a:pt x="435" y="650"/>
                    </a:lnTo>
                    <a:lnTo>
                      <a:pt x="438" y="653"/>
                    </a:lnTo>
                    <a:lnTo>
                      <a:pt x="438" y="653"/>
                    </a:lnTo>
                    <a:lnTo>
                      <a:pt x="444" y="659"/>
                    </a:lnTo>
                    <a:lnTo>
                      <a:pt x="451" y="663"/>
                    </a:lnTo>
                    <a:lnTo>
                      <a:pt x="457" y="664"/>
                    </a:lnTo>
                    <a:lnTo>
                      <a:pt x="459" y="664"/>
                    </a:lnTo>
                    <a:lnTo>
                      <a:pt x="462" y="662"/>
                    </a:lnTo>
                    <a:lnTo>
                      <a:pt x="462" y="662"/>
                    </a:lnTo>
                    <a:lnTo>
                      <a:pt x="472" y="656"/>
                    </a:lnTo>
                    <a:lnTo>
                      <a:pt x="486" y="649"/>
                    </a:lnTo>
                    <a:lnTo>
                      <a:pt x="501" y="644"/>
                    </a:lnTo>
                    <a:lnTo>
                      <a:pt x="505" y="644"/>
                    </a:lnTo>
                    <a:lnTo>
                      <a:pt x="506" y="644"/>
                    </a:lnTo>
                    <a:lnTo>
                      <a:pt x="506" y="646"/>
                    </a:lnTo>
                    <a:lnTo>
                      <a:pt x="506" y="646"/>
                    </a:lnTo>
                    <a:lnTo>
                      <a:pt x="505" y="649"/>
                    </a:lnTo>
                    <a:lnTo>
                      <a:pt x="502" y="652"/>
                    </a:lnTo>
                    <a:lnTo>
                      <a:pt x="491" y="657"/>
                    </a:lnTo>
                    <a:lnTo>
                      <a:pt x="478" y="663"/>
                    </a:lnTo>
                    <a:lnTo>
                      <a:pt x="472" y="666"/>
                    </a:lnTo>
                    <a:lnTo>
                      <a:pt x="468" y="670"/>
                    </a:lnTo>
                    <a:lnTo>
                      <a:pt x="468" y="670"/>
                    </a:lnTo>
                    <a:close/>
                    <a:moveTo>
                      <a:pt x="715" y="928"/>
                    </a:moveTo>
                    <a:lnTo>
                      <a:pt x="715" y="928"/>
                    </a:lnTo>
                    <a:lnTo>
                      <a:pt x="713" y="928"/>
                    </a:lnTo>
                    <a:lnTo>
                      <a:pt x="711" y="925"/>
                    </a:lnTo>
                    <a:lnTo>
                      <a:pt x="711" y="918"/>
                    </a:lnTo>
                    <a:lnTo>
                      <a:pt x="710" y="912"/>
                    </a:lnTo>
                    <a:lnTo>
                      <a:pt x="708" y="908"/>
                    </a:lnTo>
                    <a:lnTo>
                      <a:pt x="705" y="903"/>
                    </a:lnTo>
                    <a:lnTo>
                      <a:pt x="701" y="899"/>
                    </a:lnTo>
                    <a:lnTo>
                      <a:pt x="701" y="899"/>
                    </a:lnTo>
                    <a:lnTo>
                      <a:pt x="696" y="896"/>
                    </a:lnTo>
                    <a:lnTo>
                      <a:pt x="691" y="892"/>
                    </a:lnTo>
                    <a:lnTo>
                      <a:pt x="683" y="882"/>
                    </a:lnTo>
                    <a:lnTo>
                      <a:pt x="678" y="872"/>
                    </a:lnTo>
                    <a:lnTo>
                      <a:pt x="677" y="864"/>
                    </a:lnTo>
                    <a:lnTo>
                      <a:pt x="677" y="864"/>
                    </a:lnTo>
                    <a:lnTo>
                      <a:pt x="678" y="861"/>
                    </a:lnTo>
                    <a:lnTo>
                      <a:pt x="680" y="858"/>
                    </a:lnTo>
                    <a:lnTo>
                      <a:pt x="683" y="856"/>
                    </a:lnTo>
                    <a:lnTo>
                      <a:pt x="686" y="855"/>
                    </a:lnTo>
                    <a:lnTo>
                      <a:pt x="688" y="854"/>
                    </a:lnTo>
                    <a:lnTo>
                      <a:pt x="691" y="855"/>
                    </a:lnTo>
                    <a:lnTo>
                      <a:pt x="696" y="855"/>
                    </a:lnTo>
                    <a:lnTo>
                      <a:pt x="697" y="858"/>
                    </a:lnTo>
                    <a:lnTo>
                      <a:pt x="697" y="858"/>
                    </a:lnTo>
                    <a:lnTo>
                      <a:pt x="703" y="866"/>
                    </a:lnTo>
                    <a:lnTo>
                      <a:pt x="707" y="879"/>
                    </a:lnTo>
                    <a:lnTo>
                      <a:pt x="713" y="893"/>
                    </a:lnTo>
                    <a:lnTo>
                      <a:pt x="717" y="903"/>
                    </a:lnTo>
                    <a:lnTo>
                      <a:pt x="717" y="903"/>
                    </a:lnTo>
                    <a:lnTo>
                      <a:pt x="720" y="911"/>
                    </a:lnTo>
                    <a:lnTo>
                      <a:pt x="720" y="919"/>
                    </a:lnTo>
                    <a:lnTo>
                      <a:pt x="718" y="925"/>
                    </a:lnTo>
                    <a:lnTo>
                      <a:pt x="717" y="928"/>
                    </a:lnTo>
                    <a:lnTo>
                      <a:pt x="715" y="928"/>
                    </a:lnTo>
                    <a:lnTo>
                      <a:pt x="715" y="928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33" name="Freeform 314">
                <a:extLst>
                  <a:ext uri="{FF2B5EF4-FFF2-40B4-BE49-F238E27FC236}">
                    <a16:creationId xmlns:a16="http://schemas.microsoft.com/office/drawing/2014/main" id="{4789B293-247A-08E2-B024-01030AF126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0592" y="3165731"/>
                <a:ext cx="89437" cy="45108"/>
              </a:xfrm>
              <a:custGeom>
                <a:avLst/>
                <a:gdLst/>
                <a:ahLst/>
                <a:cxnLst>
                  <a:cxn ang="0">
                    <a:pos x="0" y="26"/>
                  </a:cxn>
                  <a:cxn ang="0">
                    <a:pos x="0" y="26"/>
                  </a:cxn>
                  <a:cxn ang="0">
                    <a:pos x="7" y="24"/>
                  </a:cxn>
                  <a:cxn ang="0">
                    <a:pos x="12" y="24"/>
                  </a:cxn>
                  <a:cxn ang="0">
                    <a:pos x="12" y="24"/>
                  </a:cxn>
                  <a:cxn ang="0">
                    <a:pos x="13" y="26"/>
                  </a:cxn>
                  <a:cxn ang="0">
                    <a:pos x="14" y="28"/>
                  </a:cxn>
                  <a:cxn ang="0">
                    <a:pos x="14" y="28"/>
                  </a:cxn>
                  <a:cxn ang="0">
                    <a:pos x="26" y="27"/>
                  </a:cxn>
                  <a:cxn ang="0">
                    <a:pos x="26" y="27"/>
                  </a:cxn>
                  <a:cxn ang="0">
                    <a:pos x="27" y="27"/>
                  </a:cxn>
                  <a:cxn ang="0">
                    <a:pos x="31" y="27"/>
                  </a:cxn>
                  <a:cxn ang="0">
                    <a:pos x="34" y="28"/>
                  </a:cxn>
                  <a:cxn ang="0">
                    <a:pos x="36" y="27"/>
                  </a:cxn>
                  <a:cxn ang="0">
                    <a:pos x="36" y="27"/>
                  </a:cxn>
                  <a:cxn ang="0">
                    <a:pos x="37" y="23"/>
                  </a:cxn>
                  <a:cxn ang="0">
                    <a:pos x="39" y="21"/>
                  </a:cxn>
                  <a:cxn ang="0">
                    <a:pos x="41" y="20"/>
                  </a:cxn>
                  <a:cxn ang="0">
                    <a:pos x="41" y="20"/>
                  </a:cxn>
                  <a:cxn ang="0">
                    <a:pos x="43" y="18"/>
                  </a:cxn>
                  <a:cxn ang="0">
                    <a:pos x="43" y="17"/>
                  </a:cxn>
                  <a:cxn ang="0">
                    <a:pos x="43" y="14"/>
                  </a:cxn>
                  <a:cxn ang="0">
                    <a:pos x="44" y="13"/>
                  </a:cxn>
                  <a:cxn ang="0">
                    <a:pos x="44" y="13"/>
                  </a:cxn>
                  <a:cxn ang="0">
                    <a:pos x="51" y="9"/>
                  </a:cxn>
                  <a:cxn ang="0">
                    <a:pos x="54" y="6"/>
                  </a:cxn>
                  <a:cxn ang="0">
                    <a:pos x="54" y="6"/>
                  </a:cxn>
                  <a:cxn ang="0">
                    <a:pos x="53" y="3"/>
                  </a:cxn>
                  <a:cxn ang="0">
                    <a:pos x="51" y="0"/>
                  </a:cxn>
                  <a:cxn ang="0">
                    <a:pos x="51" y="0"/>
                  </a:cxn>
                  <a:cxn ang="0">
                    <a:pos x="47" y="1"/>
                  </a:cxn>
                  <a:cxn ang="0">
                    <a:pos x="44" y="3"/>
                  </a:cxn>
                  <a:cxn ang="0">
                    <a:pos x="40" y="3"/>
                  </a:cxn>
                  <a:cxn ang="0">
                    <a:pos x="40" y="3"/>
                  </a:cxn>
                  <a:cxn ang="0">
                    <a:pos x="36" y="4"/>
                  </a:cxn>
                  <a:cxn ang="0">
                    <a:pos x="31" y="6"/>
                  </a:cxn>
                  <a:cxn ang="0">
                    <a:pos x="29" y="7"/>
                  </a:cxn>
                  <a:cxn ang="0">
                    <a:pos x="26" y="9"/>
                  </a:cxn>
                  <a:cxn ang="0">
                    <a:pos x="26" y="9"/>
                  </a:cxn>
                  <a:cxn ang="0">
                    <a:pos x="19" y="7"/>
                  </a:cxn>
                  <a:cxn ang="0">
                    <a:pos x="9" y="4"/>
                  </a:cxn>
                  <a:cxn ang="0">
                    <a:pos x="9" y="4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2" y="14"/>
                  </a:cxn>
                  <a:cxn ang="0">
                    <a:pos x="0" y="26"/>
                  </a:cxn>
                  <a:cxn ang="0">
                    <a:pos x="0" y="26"/>
                  </a:cxn>
                </a:cxnLst>
                <a:rect l="0" t="0" r="r" b="b"/>
                <a:pathLst>
                  <a:path w="54" h="28">
                    <a:moveTo>
                      <a:pt x="0" y="26"/>
                    </a:moveTo>
                    <a:lnTo>
                      <a:pt x="0" y="26"/>
                    </a:lnTo>
                    <a:lnTo>
                      <a:pt x="7" y="24"/>
                    </a:lnTo>
                    <a:lnTo>
                      <a:pt x="12" y="24"/>
                    </a:lnTo>
                    <a:lnTo>
                      <a:pt x="12" y="24"/>
                    </a:lnTo>
                    <a:lnTo>
                      <a:pt x="13" y="26"/>
                    </a:lnTo>
                    <a:lnTo>
                      <a:pt x="14" y="28"/>
                    </a:lnTo>
                    <a:lnTo>
                      <a:pt x="14" y="28"/>
                    </a:lnTo>
                    <a:lnTo>
                      <a:pt x="26" y="27"/>
                    </a:lnTo>
                    <a:lnTo>
                      <a:pt x="26" y="27"/>
                    </a:lnTo>
                    <a:lnTo>
                      <a:pt x="27" y="27"/>
                    </a:lnTo>
                    <a:lnTo>
                      <a:pt x="31" y="27"/>
                    </a:lnTo>
                    <a:lnTo>
                      <a:pt x="34" y="28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7" y="23"/>
                    </a:lnTo>
                    <a:lnTo>
                      <a:pt x="39" y="21"/>
                    </a:lnTo>
                    <a:lnTo>
                      <a:pt x="41" y="20"/>
                    </a:lnTo>
                    <a:lnTo>
                      <a:pt x="41" y="20"/>
                    </a:lnTo>
                    <a:lnTo>
                      <a:pt x="43" y="18"/>
                    </a:lnTo>
                    <a:lnTo>
                      <a:pt x="43" y="17"/>
                    </a:lnTo>
                    <a:lnTo>
                      <a:pt x="43" y="14"/>
                    </a:lnTo>
                    <a:lnTo>
                      <a:pt x="44" y="13"/>
                    </a:lnTo>
                    <a:lnTo>
                      <a:pt x="44" y="13"/>
                    </a:lnTo>
                    <a:lnTo>
                      <a:pt x="51" y="9"/>
                    </a:lnTo>
                    <a:lnTo>
                      <a:pt x="54" y="6"/>
                    </a:lnTo>
                    <a:lnTo>
                      <a:pt x="54" y="6"/>
                    </a:lnTo>
                    <a:lnTo>
                      <a:pt x="53" y="3"/>
                    </a:lnTo>
                    <a:lnTo>
                      <a:pt x="51" y="0"/>
                    </a:lnTo>
                    <a:lnTo>
                      <a:pt x="51" y="0"/>
                    </a:lnTo>
                    <a:lnTo>
                      <a:pt x="47" y="1"/>
                    </a:lnTo>
                    <a:lnTo>
                      <a:pt x="44" y="3"/>
                    </a:lnTo>
                    <a:lnTo>
                      <a:pt x="40" y="3"/>
                    </a:lnTo>
                    <a:lnTo>
                      <a:pt x="40" y="3"/>
                    </a:lnTo>
                    <a:lnTo>
                      <a:pt x="36" y="4"/>
                    </a:lnTo>
                    <a:lnTo>
                      <a:pt x="31" y="6"/>
                    </a:lnTo>
                    <a:lnTo>
                      <a:pt x="29" y="7"/>
                    </a:lnTo>
                    <a:lnTo>
                      <a:pt x="26" y="9"/>
                    </a:lnTo>
                    <a:lnTo>
                      <a:pt x="26" y="9"/>
                    </a:lnTo>
                    <a:lnTo>
                      <a:pt x="19" y="7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2" y="14"/>
                    </a:lnTo>
                    <a:lnTo>
                      <a:pt x="0" y="26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34" name="Freeform 315">
                <a:extLst>
                  <a:ext uri="{FF2B5EF4-FFF2-40B4-BE49-F238E27FC236}">
                    <a16:creationId xmlns:a16="http://schemas.microsoft.com/office/drawing/2014/main" id="{F6CB7465-5F9F-BE87-2E7E-5A594464FF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44435" y="3328442"/>
                <a:ext cx="170593" cy="204597"/>
              </a:xfrm>
              <a:custGeom>
                <a:avLst/>
                <a:gdLst/>
                <a:ahLst/>
                <a:cxnLst>
                  <a:cxn ang="0">
                    <a:pos x="94" y="3"/>
                  </a:cxn>
                  <a:cxn ang="0">
                    <a:pos x="93" y="7"/>
                  </a:cxn>
                  <a:cxn ang="0">
                    <a:pos x="70" y="4"/>
                  </a:cxn>
                  <a:cxn ang="0">
                    <a:pos x="48" y="4"/>
                  </a:cxn>
                  <a:cxn ang="0">
                    <a:pos x="41" y="10"/>
                  </a:cxn>
                  <a:cxn ang="0">
                    <a:pos x="31" y="11"/>
                  </a:cxn>
                  <a:cxn ang="0">
                    <a:pos x="26" y="17"/>
                  </a:cxn>
                  <a:cxn ang="0">
                    <a:pos x="14" y="18"/>
                  </a:cxn>
                  <a:cxn ang="0">
                    <a:pos x="9" y="28"/>
                  </a:cxn>
                  <a:cxn ang="0">
                    <a:pos x="6" y="33"/>
                  </a:cxn>
                  <a:cxn ang="0">
                    <a:pos x="0" y="41"/>
                  </a:cxn>
                  <a:cxn ang="0">
                    <a:pos x="7" y="47"/>
                  </a:cxn>
                  <a:cxn ang="0">
                    <a:pos x="11" y="60"/>
                  </a:cxn>
                  <a:cxn ang="0">
                    <a:pos x="21" y="60"/>
                  </a:cxn>
                  <a:cxn ang="0">
                    <a:pos x="34" y="63"/>
                  </a:cxn>
                  <a:cxn ang="0">
                    <a:pos x="34" y="65"/>
                  </a:cxn>
                  <a:cxn ang="0">
                    <a:pos x="19" y="67"/>
                  </a:cxn>
                  <a:cxn ang="0">
                    <a:pos x="19" y="73"/>
                  </a:cxn>
                  <a:cxn ang="0">
                    <a:pos x="21" y="80"/>
                  </a:cxn>
                  <a:cxn ang="0">
                    <a:pos x="30" y="91"/>
                  </a:cxn>
                  <a:cxn ang="0">
                    <a:pos x="43" y="98"/>
                  </a:cxn>
                  <a:cxn ang="0">
                    <a:pos x="46" y="95"/>
                  </a:cxn>
                  <a:cxn ang="0">
                    <a:pos x="43" y="83"/>
                  </a:cxn>
                  <a:cxn ang="0">
                    <a:pos x="54" y="81"/>
                  </a:cxn>
                  <a:cxn ang="0">
                    <a:pos x="50" y="75"/>
                  </a:cxn>
                  <a:cxn ang="0">
                    <a:pos x="44" y="73"/>
                  </a:cxn>
                  <a:cxn ang="0">
                    <a:pos x="56" y="74"/>
                  </a:cxn>
                  <a:cxn ang="0">
                    <a:pos x="66" y="68"/>
                  </a:cxn>
                  <a:cxn ang="0">
                    <a:pos x="58" y="58"/>
                  </a:cxn>
                  <a:cxn ang="0">
                    <a:pos x="48" y="60"/>
                  </a:cxn>
                  <a:cxn ang="0">
                    <a:pos x="43" y="55"/>
                  </a:cxn>
                  <a:cxn ang="0">
                    <a:pos x="50" y="50"/>
                  </a:cxn>
                  <a:cxn ang="0">
                    <a:pos x="37" y="31"/>
                  </a:cxn>
                  <a:cxn ang="0">
                    <a:pos x="38" y="26"/>
                  </a:cxn>
                  <a:cxn ang="0">
                    <a:pos x="48" y="30"/>
                  </a:cxn>
                  <a:cxn ang="0">
                    <a:pos x="58" y="28"/>
                  </a:cxn>
                  <a:cxn ang="0">
                    <a:pos x="58" y="20"/>
                  </a:cxn>
                  <a:cxn ang="0">
                    <a:pos x="66" y="16"/>
                  </a:cxn>
                  <a:cxn ang="0">
                    <a:pos x="73" y="20"/>
                  </a:cxn>
                  <a:cxn ang="0">
                    <a:pos x="83" y="14"/>
                  </a:cxn>
                  <a:cxn ang="0">
                    <a:pos x="97" y="17"/>
                  </a:cxn>
                  <a:cxn ang="0">
                    <a:pos x="100" y="10"/>
                  </a:cxn>
                  <a:cxn ang="0">
                    <a:pos x="101" y="0"/>
                  </a:cxn>
                  <a:cxn ang="0">
                    <a:pos x="83" y="119"/>
                  </a:cxn>
                  <a:cxn ang="0">
                    <a:pos x="63" y="117"/>
                  </a:cxn>
                  <a:cxn ang="0">
                    <a:pos x="54" y="117"/>
                  </a:cxn>
                  <a:cxn ang="0">
                    <a:pos x="53" y="121"/>
                  </a:cxn>
                  <a:cxn ang="0">
                    <a:pos x="75" y="127"/>
                  </a:cxn>
                  <a:cxn ang="0">
                    <a:pos x="98" y="121"/>
                  </a:cxn>
                  <a:cxn ang="0">
                    <a:pos x="91" y="121"/>
                  </a:cxn>
                </a:cxnLst>
                <a:rect l="0" t="0" r="r" b="b"/>
                <a:pathLst>
                  <a:path w="103" h="127">
                    <a:moveTo>
                      <a:pt x="101" y="0"/>
                    </a:moveTo>
                    <a:lnTo>
                      <a:pt x="101" y="0"/>
                    </a:lnTo>
                    <a:lnTo>
                      <a:pt x="95" y="1"/>
                    </a:lnTo>
                    <a:lnTo>
                      <a:pt x="94" y="3"/>
                    </a:lnTo>
                    <a:lnTo>
                      <a:pt x="94" y="4"/>
                    </a:lnTo>
                    <a:lnTo>
                      <a:pt x="94" y="4"/>
                    </a:lnTo>
                    <a:lnTo>
                      <a:pt x="93" y="6"/>
                    </a:lnTo>
                    <a:lnTo>
                      <a:pt x="93" y="7"/>
                    </a:lnTo>
                    <a:lnTo>
                      <a:pt x="87" y="7"/>
                    </a:lnTo>
                    <a:lnTo>
                      <a:pt x="87" y="7"/>
                    </a:lnTo>
                    <a:lnTo>
                      <a:pt x="80" y="7"/>
                    </a:lnTo>
                    <a:lnTo>
                      <a:pt x="70" y="4"/>
                    </a:lnTo>
                    <a:lnTo>
                      <a:pt x="70" y="4"/>
                    </a:lnTo>
                    <a:lnTo>
                      <a:pt x="67" y="4"/>
                    </a:lnTo>
                    <a:lnTo>
                      <a:pt x="60" y="4"/>
                    </a:lnTo>
                    <a:lnTo>
                      <a:pt x="48" y="4"/>
                    </a:lnTo>
                    <a:lnTo>
                      <a:pt x="48" y="4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1" y="10"/>
                    </a:lnTo>
                    <a:lnTo>
                      <a:pt x="36" y="11"/>
                    </a:lnTo>
                    <a:lnTo>
                      <a:pt x="33" y="11"/>
                    </a:lnTo>
                    <a:lnTo>
                      <a:pt x="33" y="11"/>
                    </a:lnTo>
                    <a:lnTo>
                      <a:pt x="31" y="11"/>
                    </a:lnTo>
                    <a:lnTo>
                      <a:pt x="30" y="13"/>
                    </a:lnTo>
                    <a:lnTo>
                      <a:pt x="29" y="16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19" y="17"/>
                    </a:lnTo>
                    <a:lnTo>
                      <a:pt x="16" y="17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13" y="23"/>
                    </a:lnTo>
                    <a:lnTo>
                      <a:pt x="9" y="27"/>
                    </a:lnTo>
                    <a:lnTo>
                      <a:pt x="9" y="27"/>
                    </a:lnTo>
                    <a:lnTo>
                      <a:pt x="9" y="28"/>
                    </a:lnTo>
                    <a:lnTo>
                      <a:pt x="7" y="31"/>
                    </a:lnTo>
                    <a:lnTo>
                      <a:pt x="7" y="33"/>
                    </a:lnTo>
                    <a:lnTo>
                      <a:pt x="6" y="33"/>
                    </a:lnTo>
                    <a:lnTo>
                      <a:pt x="6" y="33"/>
                    </a:lnTo>
                    <a:lnTo>
                      <a:pt x="4" y="34"/>
                    </a:lnTo>
                    <a:lnTo>
                      <a:pt x="3" y="37"/>
                    </a:lnTo>
                    <a:lnTo>
                      <a:pt x="0" y="41"/>
                    </a:lnTo>
                    <a:lnTo>
                      <a:pt x="0" y="41"/>
                    </a:lnTo>
                    <a:lnTo>
                      <a:pt x="2" y="43"/>
                    </a:lnTo>
                    <a:lnTo>
                      <a:pt x="2" y="43"/>
                    </a:lnTo>
                    <a:lnTo>
                      <a:pt x="4" y="44"/>
                    </a:lnTo>
                    <a:lnTo>
                      <a:pt x="7" y="47"/>
                    </a:lnTo>
                    <a:lnTo>
                      <a:pt x="10" y="51"/>
                    </a:lnTo>
                    <a:lnTo>
                      <a:pt x="10" y="55"/>
                    </a:lnTo>
                    <a:lnTo>
                      <a:pt x="10" y="55"/>
                    </a:lnTo>
                    <a:lnTo>
                      <a:pt x="11" y="60"/>
                    </a:lnTo>
                    <a:lnTo>
                      <a:pt x="14" y="61"/>
                    </a:lnTo>
                    <a:lnTo>
                      <a:pt x="17" y="63"/>
                    </a:lnTo>
                    <a:lnTo>
                      <a:pt x="21" y="60"/>
                    </a:lnTo>
                    <a:lnTo>
                      <a:pt x="21" y="60"/>
                    </a:lnTo>
                    <a:lnTo>
                      <a:pt x="23" y="58"/>
                    </a:lnTo>
                    <a:lnTo>
                      <a:pt x="26" y="58"/>
                    </a:lnTo>
                    <a:lnTo>
                      <a:pt x="30" y="60"/>
                    </a:lnTo>
                    <a:lnTo>
                      <a:pt x="34" y="63"/>
                    </a:lnTo>
                    <a:lnTo>
                      <a:pt x="36" y="65"/>
                    </a:lnTo>
                    <a:lnTo>
                      <a:pt x="36" y="65"/>
                    </a:lnTo>
                    <a:lnTo>
                      <a:pt x="36" y="65"/>
                    </a:lnTo>
                    <a:lnTo>
                      <a:pt x="34" y="65"/>
                    </a:lnTo>
                    <a:lnTo>
                      <a:pt x="30" y="65"/>
                    </a:lnTo>
                    <a:lnTo>
                      <a:pt x="24" y="65"/>
                    </a:lnTo>
                    <a:lnTo>
                      <a:pt x="21" y="65"/>
                    </a:lnTo>
                    <a:lnTo>
                      <a:pt x="19" y="67"/>
                    </a:lnTo>
                    <a:lnTo>
                      <a:pt x="19" y="67"/>
                    </a:lnTo>
                    <a:lnTo>
                      <a:pt x="17" y="68"/>
                    </a:lnTo>
                    <a:lnTo>
                      <a:pt x="17" y="70"/>
                    </a:lnTo>
                    <a:lnTo>
                      <a:pt x="19" y="73"/>
                    </a:lnTo>
                    <a:lnTo>
                      <a:pt x="21" y="77"/>
                    </a:lnTo>
                    <a:lnTo>
                      <a:pt x="21" y="78"/>
                    </a:lnTo>
                    <a:lnTo>
                      <a:pt x="21" y="80"/>
                    </a:lnTo>
                    <a:lnTo>
                      <a:pt x="21" y="80"/>
                    </a:lnTo>
                    <a:lnTo>
                      <a:pt x="21" y="84"/>
                    </a:lnTo>
                    <a:lnTo>
                      <a:pt x="23" y="87"/>
                    </a:lnTo>
                    <a:lnTo>
                      <a:pt x="27" y="90"/>
                    </a:lnTo>
                    <a:lnTo>
                      <a:pt x="30" y="91"/>
                    </a:lnTo>
                    <a:lnTo>
                      <a:pt x="30" y="91"/>
                    </a:lnTo>
                    <a:lnTo>
                      <a:pt x="34" y="92"/>
                    </a:lnTo>
                    <a:lnTo>
                      <a:pt x="38" y="95"/>
                    </a:lnTo>
                    <a:lnTo>
                      <a:pt x="43" y="98"/>
                    </a:lnTo>
                    <a:lnTo>
                      <a:pt x="46" y="98"/>
                    </a:lnTo>
                    <a:lnTo>
                      <a:pt x="46" y="98"/>
                    </a:lnTo>
                    <a:lnTo>
                      <a:pt x="46" y="97"/>
                    </a:lnTo>
                    <a:lnTo>
                      <a:pt x="46" y="95"/>
                    </a:lnTo>
                    <a:lnTo>
                      <a:pt x="44" y="90"/>
                    </a:lnTo>
                    <a:lnTo>
                      <a:pt x="43" y="85"/>
                    </a:lnTo>
                    <a:lnTo>
                      <a:pt x="43" y="83"/>
                    </a:lnTo>
                    <a:lnTo>
                      <a:pt x="43" y="83"/>
                    </a:lnTo>
                    <a:lnTo>
                      <a:pt x="44" y="83"/>
                    </a:lnTo>
                    <a:lnTo>
                      <a:pt x="47" y="83"/>
                    </a:lnTo>
                    <a:lnTo>
                      <a:pt x="50" y="83"/>
                    </a:lnTo>
                    <a:lnTo>
                      <a:pt x="54" y="81"/>
                    </a:lnTo>
                    <a:lnTo>
                      <a:pt x="54" y="81"/>
                    </a:lnTo>
                    <a:lnTo>
                      <a:pt x="54" y="80"/>
                    </a:lnTo>
                    <a:lnTo>
                      <a:pt x="53" y="77"/>
                    </a:lnTo>
                    <a:lnTo>
                      <a:pt x="50" y="75"/>
                    </a:lnTo>
                    <a:lnTo>
                      <a:pt x="46" y="75"/>
                    </a:lnTo>
                    <a:lnTo>
                      <a:pt x="46" y="75"/>
                    </a:lnTo>
                    <a:lnTo>
                      <a:pt x="44" y="74"/>
                    </a:lnTo>
                    <a:lnTo>
                      <a:pt x="44" y="73"/>
                    </a:lnTo>
                    <a:lnTo>
                      <a:pt x="47" y="71"/>
                    </a:lnTo>
                    <a:lnTo>
                      <a:pt x="51" y="73"/>
                    </a:lnTo>
                    <a:lnTo>
                      <a:pt x="51" y="73"/>
                    </a:lnTo>
                    <a:lnTo>
                      <a:pt x="56" y="74"/>
                    </a:lnTo>
                    <a:lnTo>
                      <a:pt x="58" y="73"/>
                    </a:lnTo>
                    <a:lnTo>
                      <a:pt x="64" y="71"/>
                    </a:lnTo>
                    <a:lnTo>
                      <a:pt x="64" y="71"/>
                    </a:lnTo>
                    <a:lnTo>
                      <a:pt x="66" y="68"/>
                    </a:lnTo>
                    <a:lnTo>
                      <a:pt x="66" y="65"/>
                    </a:lnTo>
                    <a:lnTo>
                      <a:pt x="63" y="61"/>
                    </a:lnTo>
                    <a:lnTo>
                      <a:pt x="61" y="58"/>
                    </a:lnTo>
                    <a:lnTo>
                      <a:pt x="58" y="58"/>
                    </a:lnTo>
                    <a:lnTo>
                      <a:pt x="58" y="58"/>
                    </a:lnTo>
                    <a:lnTo>
                      <a:pt x="53" y="58"/>
                    </a:lnTo>
                    <a:lnTo>
                      <a:pt x="50" y="60"/>
                    </a:lnTo>
                    <a:lnTo>
                      <a:pt x="48" y="60"/>
                    </a:lnTo>
                    <a:lnTo>
                      <a:pt x="46" y="58"/>
                    </a:lnTo>
                    <a:lnTo>
                      <a:pt x="46" y="58"/>
                    </a:lnTo>
                    <a:lnTo>
                      <a:pt x="44" y="57"/>
                    </a:lnTo>
                    <a:lnTo>
                      <a:pt x="43" y="55"/>
                    </a:lnTo>
                    <a:lnTo>
                      <a:pt x="46" y="54"/>
                    </a:lnTo>
                    <a:lnTo>
                      <a:pt x="48" y="53"/>
                    </a:lnTo>
                    <a:lnTo>
                      <a:pt x="50" y="51"/>
                    </a:lnTo>
                    <a:lnTo>
                      <a:pt x="50" y="50"/>
                    </a:lnTo>
                    <a:lnTo>
                      <a:pt x="50" y="50"/>
                    </a:lnTo>
                    <a:lnTo>
                      <a:pt x="48" y="46"/>
                    </a:lnTo>
                    <a:lnTo>
                      <a:pt x="46" y="41"/>
                    </a:lnTo>
                    <a:lnTo>
                      <a:pt x="37" y="31"/>
                    </a:lnTo>
                    <a:lnTo>
                      <a:pt x="37" y="31"/>
                    </a:lnTo>
                    <a:lnTo>
                      <a:pt x="36" y="30"/>
                    </a:lnTo>
                    <a:lnTo>
                      <a:pt x="36" y="28"/>
                    </a:lnTo>
                    <a:lnTo>
                      <a:pt x="38" y="26"/>
                    </a:lnTo>
                    <a:lnTo>
                      <a:pt x="43" y="26"/>
                    </a:lnTo>
                    <a:lnTo>
                      <a:pt x="46" y="27"/>
                    </a:lnTo>
                    <a:lnTo>
                      <a:pt x="46" y="27"/>
                    </a:lnTo>
                    <a:lnTo>
                      <a:pt x="48" y="30"/>
                    </a:lnTo>
                    <a:lnTo>
                      <a:pt x="51" y="30"/>
                    </a:lnTo>
                    <a:lnTo>
                      <a:pt x="54" y="30"/>
                    </a:lnTo>
                    <a:lnTo>
                      <a:pt x="58" y="28"/>
                    </a:lnTo>
                    <a:lnTo>
                      <a:pt x="58" y="28"/>
                    </a:lnTo>
                    <a:lnTo>
                      <a:pt x="60" y="28"/>
                    </a:lnTo>
                    <a:lnTo>
                      <a:pt x="60" y="27"/>
                    </a:lnTo>
                    <a:lnTo>
                      <a:pt x="58" y="23"/>
                    </a:lnTo>
                    <a:lnTo>
                      <a:pt x="58" y="20"/>
                    </a:lnTo>
                    <a:lnTo>
                      <a:pt x="60" y="18"/>
                    </a:lnTo>
                    <a:lnTo>
                      <a:pt x="61" y="17"/>
                    </a:lnTo>
                    <a:lnTo>
                      <a:pt x="61" y="17"/>
                    </a:lnTo>
                    <a:lnTo>
                      <a:pt x="66" y="16"/>
                    </a:lnTo>
                    <a:lnTo>
                      <a:pt x="68" y="17"/>
                    </a:lnTo>
                    <a:lnTo>
                      <a:pt x="71" y="20"/>
                    </a:lnTo>
                    <a:lnTo>
                      <a:pt x="71" y="20"/>
                    </a:lnTo>
                    <a:lnTo>
                      <a:pt x="73" y="20"/>
                    </a:lnTo>
                    <a:lnTo>
                      <a:pt x="75" y="17"/>
                    </a:lnTo>
                    <a:lnTo>
                      <a:pt x="78" y="16"/>
                    </a:lnTo>
                    <a:lnTo>
                      <a:pt x="83" y="14"/>
                    </a:lnTo>
                    <a:lnTo>
                      <a:pt x="83" y="14"/>
                    </a:lnTo>
                    <a:lnTo>
                      <a:pt x="88" y="16"/>
                    </a:lnTo>
                    <a:lnTo>
                      <a:pt x="94" y="20"/>
                    </a:lnTo>
                    <a:lnTo>
                      <a:pt x="94" y="20"/>
                    </a:lnTo>
                    <a:lnTo>
                      <a:pt x="97" y="17"/>
                    </a:lnTo>
                    <a:lnTo>
                      <a:pt x="98" y="14"/>
                    </a:lnTo>
                    <a:lnTo>
                      <a:pt x="98" y="14"/>
                    </a:lnTo>
                    <a:lnTo>
                      <a:pt x="98" y="11"/>
                    </a:lnTo>
                    <a:lnTo>
                      <a:pt x="100" y="10"/>
                    </a:lnTo>
                    <a:lnTo>
                      <a:pt x="101" y="9"/>
                    </a:lnTo>
                    <a:lnTo>
                      <a:pt x="103" y="6"/>
                    </a:lnTo>
                    <a:lnTo>
                      <a:pt x="103" y="6"/>
                    </a:lnTo>
                    <a:lnTo>
                      <a:pt x="101" y="0"/>
                    </a:lnTo>
                    <a:lnTo>
                      <a:pt x="101" y="0"/>
                    </a:lnTo>
                    <a:close/>
                    <a:moveTo>
                      <a:pt x="88" y="119"/>
                    </a:moveTo>
                    <a:lnTo>
                      <a:pt x="88" y="119"/>
                    </a:lnTo>
                    <a:lnTo>
                      <a:pt x="83" y="119"/>
                    </a:lnTo>
                    <a:lnTo>
                      <a:pt x="75" y="119"/>
                    </a:lnTo>
                    <a:lnTo>
                      <a:pt x="67" y="118"/>
                    </a:lnTo>
                    <a:lnTo>
                      <a:pt x="64" y="118"/>
                    </a:lnTo>
                    <a:lnTo>
                      <a:pt x="63" y="117"/>
                    </a:lnTo>
                    <a:lnTo>
                      <a:pt x="63" y="117"/>
                    </a:lnTo>
                    <a:lnTo>
                      <a:pt x="60" y="115"/>
                    </a:lnTo>
                    <a:lnTo>
                      <a:pt x="58" y="115"/>
                    </a:lnTo>
                    <a:lnTo>
                      <a:pt x="54" y="117"/>
                    </a:lnTo>
                    <a:lnTo>
                      <a:pt x="51" y="119"/>
                    </a:lnTo>
                    <a:lnTo>
                      <a:pt x="51" y="121"/>
                    </a:lnTo>
                    <a:lnTo>
                      <a:pt x="53" y="121"/>
                    </a:lnTo>
                    <a:lnTo>
                      <a:pt x="53" y="121"/>
                    </a:lnTo>
                    <a:lnTo>
                      <a:pt x="63" y="124"/>
                    </a:lnTo>
                    <a:lnTo>
                      <a:pt x="70" y="127"/>
                    </a:lnTo>
                    <a:lnTo>
                      <a:pt x="75" y="127"/>
                    </a:lnTo>
                    <a:lnTo>
                      <a:pt x="75" y="127"/>
                    </a:lnTo>
                    <a:lnTo>
                      <a:pt x="83" y="127"/>
                    </a:lnTo>
                    <a:lnTo>
                      <a:pt x="90" y="125"/>
                    </a:lnTo>
                    <a:lnTo>
                      <a:pt x="95" y="122"/>
                    </a:lnTo>
                    <a:lnTo>
                      <a:pt x="98" y="121"/>
                    </a:lnTo>
                    <a:lnTo>
                      <a:pt x="98" y="121"/>
                    </a:lnTo>
                    <a:lnTo>
                      <a:pt x="97" y="119"/>
                    </a:lnTo>
                    <a:lnTo>
                      <a:pt x="94" y="119"/>
                    </a:lnTo>
                    <a:lnTo>
                      <a:pt x="91" y="121"/>
                    </a:lnTo>
                    <a:lnTo>
                      <a:pt x="88" y="119"/>
                    </a:lnTo>
                    <a:lnTo>
                      <a:pt x="88" y="119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35" name="Freeform 316">
                <a:extLst>
                  <a:ext uri="{FF2B5EF4-FFF2-40B4-BE49-F238E27FC236}">
                    <a16:creationId xmlns:a16="http://schemas.microsoft.com/office/drawing/2014/main" id="{4C3FC156-C84D-FC6E-B855-7CCE2DA56A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62433" y="3508873"/>
                <a:ext cx="61281" cy="32220"/>
              </a:xfrm>
              <a:custGeom>
                <a:avLst/>
                <a:gdLst/>
                <a:ahLst/>
                <a:cxnLst>
                  <a:cxn ang="0">
                    <a:pos x="26" y="15"/>
                  </a:cxn>
                  <a:cxn ang="0">
                    <a:pos x="26" y="15"/>
                  </a:cxn>
                  <a:cxn ang="0">
                    <a:pos x="26" y="12"/>
                  </a:cxn>
                  <a:cxn ang="0">
                    <a:pos x="27" y="9"/>
                  </a:cxn>
                  <a:cxn ang="0">
                    <a:pos x="30" y="6"/>
                  </a:cxn>
                  <a:cxn ang="0">
                    <a:pos x="34" y="5"/>
                  </a:cxn>
                  <a:cxn ang="0">
                    <a:pos x="34" y="5"/>
                  </a:cxn>
                  <a:cxn ang="0">
                    <a:pos x="37" y="2"/>
                  </a:cxn>
                  <a:cxn ang="0">
                    <a:pos x="37" y="0"/>
                  </a:cxn>
                  <a:cxn ang="0">
                    <a:pos x="36" y="0"/>
                  </a:cxn>
                  <a:cxn ang="0">
                    <a:pos x="34" y="0"/>
                  </a:cxn>
                  <a:cxn ang="0">
                    <a:pos x="34" y="0"/>
                  </a:cxn>
                  <a:cxn ang="0">
                    <a:pos x="30" y="3"/>
                  </a:cxn>
                  <a:cxn ang="0">
                    <a:pos x="26" y="6"/>
                  </a:cxn>
                  <a:cxn ang="0">
                    <a:pos x="19" y="7"/>
                  </a:cxn>
                  <a:cxn ang="0">
                    <a:pos x="12" y="7"/>
                  </a:cxn>
                  <a:cxn ang="0">
                    <a:pos x="12" y="7"/>
                  </a:cxn>
                  <a:cxn ang="0">
                    <a:pos x="4" y="9"/>
                  </a:cxn>
                  <a:cxn ang="0">
                    <a:pos x="2" y="12"/>
                  </a:cxn>
                  <a:cxn ang="0">
                    <a:pos x="0" y="16"/>
                  </a:cxn>
                  <a:cxn ang="0">
                    <a:pos x="4" y="19"/>
                  </a:cxn>
                  <a:cxn ang="0">
                    <a:pos x="4" y="19"/>
                  </a:cxn>
                  <a:cxn ang="0">
                    <a:pos x="7" y="20"/>
                  </a:cxn>
                  <a:cxn ang="0">
                    <a:pos x="12" y="20"/>
                  </a:cxn>
                  <a:cxn ang="0">
                    <a:pos x="19" y="20"/>
                  </a:cxn>
                  <a:cxn ang="0">
                    <a:pos x="24" y="17"/>
                  </a:cxn>
                  <a:cxn ang="0">
                    <a:pos x="26" y="15"/>
                  </a:cxn>
                  <a:cxn ang="0">
                    <a:pos x="26" y="15"/>
                  </a:cxn>
                </a:cxnLst>
                <a:rect l="0" t="0" r="r" b="b"/>
                <a:pathLst>
                  <a:path w="37" h="20">
                    <a:moveTo>
                      <a:pt x="26" y="15"/>
                    </a:moveTo>
                    <a:lnTo>
                      <a:pt x="26" y="15"/>
                    </a:lnTo>
                    <a:lnTo>
                      <a:pt x="26" y="12"/>
                    </a:lnTo>
                    <a:lnTo>
                      <a:pt x="27" y="9"/>
                    </a:lnTo>
                    <a:lnTo>
                      <a:pt x="30" y="6"/>
                    </a:lnTo>
                    <a:lnTo>
                      <a:pt x="34" y="5"/>
                    </a:lnTo>
                    <a:lnTo>
                      <a:pt x="34" y="5"/>
                    </a:lnTo>
                    <a:lnTo>
                      <a:pt x="37" y="2"/>
                    </a:lnTo>
                    <a:lnTo>
                      <a:pt x="37" y="0"/>
                    </a:lnTo>
                    <a:lnTo>
                      <a:pt x="36" y="0"/>
                    </a:lnTo>
                    <a:lnTo>
                      <a:pt x="34" y="0"/>
                    </a:lnTo>
                    <a:lnTo>
                      <a:pt x="34" y="0"/>
                    </a:lnTo>
                    <a:lnTo>
                      <a:pt x="30" y="3"/>
                    </a:lnTo>
                    <a:lnTo>
                      <a:pt x="26" y="6"/>
                    </a:lnTo>
                    <a:lnTo>
                      <a:pt x="19" y="7"/>
                    </a:lnTo>
                    <a:lnTo>
                      <a:pt x="12" y="7"/>
                    </a:lnTo>
                    <a:lnTo>
                      <a:pt x="12" y="7"/>
                    </a:lnTo>
                    <a:lnTo>
                      <a:pt x="4" y="9"/>
                    </a:lnTo>
                    <a:lnTo>
                      <a:pt x="2" y="12"/>
                    </a:lnTo>
                    <a:lnTo>
                      <a:pt x="0" y="16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7" y="20"/>
                    </a:lnTo>
                    <a:lnTo>
                      <a:pt x="12" y="20"/>
                    </a:lnTo>
                    <a:lnTo>
                      <a:pt x="19" y="20"/>
                    </a:lnTo>
                    <a:lnTo>
                      <a:pt x="24" y="17"/>
                    </a:lnTo>
                    <a:lnTo>
                      <a:pt x="26" y="15"/>
                    </a:lnTo>
                    <a:lnTo>
                      <a:pt x="26" y="1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36" name="Freeform 317">
                <a:extLst>
                  <a:ext uri="{FF2B5EF4-FFF2-40B4-BE49-F238E27FC236}">
                    <a16:creationId xmlns:a16="http://schemas.microsoft.com/office/drawing/2014/main" id="{9EFAE5CD-D589-7B72-6236-3E5FBB42C1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73472" y="2429508"/>
                <a:ext cx="283218" cy="133713"/>
              </a:xfrm>
              <a:custGeom>
                <a:avLst/>
                <a:gdLst/>
                <a:ahLst/>
                <a:cxnLst>
                  <a:cxn ang="0">
                    <a:pos x="149" y="59"/>
                  </a:cxn>
                  <a:cxn ang="0">
                    <a:pos x="158" y="50"/>
                  </a:cxn>
                  <a:cxn ang="0">
                    <a:pos x="169" y="37"/>
                  </a:cxn>
                  <a:cxn ang="0">
                    <a:pos x="165" y="26"/>
                  </a:cxn>
                  <a:cxn ang="0">
                    <a:pos x="154" y="22"/>
                  </a:cxn>
                  <a:cxn ang="0">
                    <a:pos x="152" y="15"/>
                  </a:cxn>
                  <a:cxn ang="0">
                    <a:pos x="148" y="6"/>
                  </a:cxn>
                  <a:cxn ang="0">
                    <a:pos x="135" y="6"/>
                  </a:cxn>
                  <a:cxn ang="0">
                    <a:pos x="124" y="0"/>
                  </a:cxn>
                  <a:cxn ang="0">
                    <a:pos x="121" y="10"/>
                  </a:cxn>
                  <a:cxn ang="0">
                    <a:pos x="114" y="9"/>
                  </a:cxn>
                  <a:cxn ang="0">
                    <a:pos x="111" y="13"/>
                  </a:cxn>
                  <a:cxn ang="0">
                    <a:pos x="105" y="10"/>
                  </a:cxn>
                  <a:cxn ang="0">
                    <a:pos x="97" y="12"/>
                  </a:cxn>
                  <a:cxn ang="0">
                    <a:pos x="88" y="9"/>
                  </a:cxn>
                  <a:cxn ang="0">
                    <a:pos x="78" y="13"/>
                  </a:cxn>
                  <a:cxn ang="0">
                    <a:pos x="75" y="19"/>
                  </a:cxn>
                  <a:cxn ang="0">
                    <a:pos x="70" y="12"/>
                  </a:cxn>
                  <a:cxn ang="0">
                    <a:pos x="63" y="15"/>
                  </a:cxn>
                  <a:cxn ang="0">
                    <a:pos x="64" y="25"/>
                  </a:cxn>
                  <a:cxn ang="0">
                    <a:pos x="58" y="25"/>
                  </a:cxn>
                  <a:cxn ang="0">
                    <a:pos x="50" y="32"/>
                  </a:cxn>
                  <a:cxn ang="0">
                    <a:pos x="46" y="19"/>
                  </a:cxn>
                  <a:cxn ang="0">
                    <a:pos x="46" y="15"/>
                  </a:cxn>
                  <a:cxn ang="0">
                    <a:pos x="23" y="2"/>
                  </a:cxn>
                  <a:cxn ang="0">
                    <a:pos x="24" y="10"/>
                  </a:cxn>
                  <a:cxn ang="0">
                    <a:pos x="21" y="12"/>
                  </a:cxn>
                  <a:cxn ang="0">
                    <a:pos x="14" y="9"/>
                  </a:cxn>
                  <a:cxn ang="0">
                    <a:pos x="3" y="20"/>
                  </a:cxn>
                  <a:cxn ang="0">
                    <a:pos x="1" y="27"/>
                  </a:cxn>
                  <a:cxn ang="0">
                    <a:pos x="16" y="29"/>
                  </a:cxn>
                  <a:cxn ang="0">
                    <a:pos x="36" y="29"/>
                  </a:cxn>
                  <a:cxn ang="0">
                    <a:pos x="34" y="33"/>
                  </a:cxn>
                  <a:cxn ang="0">
                    <a:pos x="33" y="36"/>
                  </a:cxn>
                  <a:cxn ang="0">
                    <a:pos x="24" y="42"/>
                  </a:cxn>
                  <a:cxn ang="0">
                    <a:pos x="6" y="44"/>
                  </a:cxn>
                  <a:cxn ang="0">
                    <a:pos x="7" y="47"/>
                  </a:cxn>
                  <a:cxn ang="0">
                    <a:pos x="27" y="46"/>
                  </a:cxn>
                  <a:cxn ang="0">
                    <a:pos x="31" y="53"/>
                  </a:cxn>
                  <a:cxn ang="0">
                    <a:pos x="38" y="54"/>
                  </a:cxn>
                  <a:cxn ang="0">
                    <a:pos x="41" y="60"/>
                  </a:cxn>
                  <a:cxn ang="0">
                    <a:pos x="34" y="66"/>
                  </a:cxn>
                  <a:cxn ang="0">
                    <a:pos x="26" y="70"/>
                  </a:cxn>
                  <a:cxn ang="0">
                    <a:pos x="46" y="70"/>
                  </a:cxn>
                  <a:cxn ang="0">
                    <a:pos x="75" y="81"/>
                  </a:cxn>
                  <a:cxn ang="0">
                    <a:pos x="100" y="79"/>
                  </a:cxn>
                  <a:cxn ang="0">
                    <a:pos x="104" y="73"/>
                  </a:cxn>
                  <a:cxn ang="0">
                    <a:pos x="122" y="69"/>
                  </a:cxn>
                  <a:cxn ang="0">
                    <a:pos x="145" y="60"/>
                  </a:cxn>
                </a:cxnLst>
                <a:rect l="0" t="0" r="r" b="b"/>
                <a:pathLst>
                  <a:path w="171" h="83">
                    <a:moveTo>
                      <a:pt x="145" y="60"/>
                    </a:moveTo>
                    <a:lnTo>
                      <a:pt x="145" y="60"/>
                    </a:lnTo>
                    <a:lnTo>
                      <a:pt x="148" y="59"/>
                    </a:lnTo>
                    <a:lnTo>
                      <a:pt x="149" y="59"/>
                    </a:lnTo>
                    <a:lnTo>
                      <a:pt x="152" y="54"/>
                    </a:lnTo>
                    <a:lnTo>
                      <a:pt x="155" y="52"/>
                    </a:lnTo>
                    <a:lnTo>
                      <a:pt x="157" y="50"/>
                    </a:lnTo>
                    <a:lnTo>
                      <a:pt x="158" y="50"/>
                    </a:lnTo>
                    <a:lnTo>
                      <a:pt x="158" y="50"/>
                    </a:lnTo>
                    <a:lnTo>
                      <a:pt x="161" y="49"/>
                    </a:lnTo>
                    <a:lnTo>
                      <a:pt x="164" y="46"/>
                    </a:lnTo>
                    <a:lnTo>
                      <a:pt x="169" y="37"/>
                    </a:lnTo>
                    <a:lnTo>
                      <a:pt x="169" y="37"/>
                    </a:lnTo>
                    <a:lnTo>
                      <a:pt x="171" y="34"/>
                    </a:lnTo>
                    <a:lnTo>
                      <a:pt x="168" y="30"/>
                    </a:lnTo>
                    <a:lnTo>
                      <a:pt x="165" y="26"/>
                    </a:lnTo>
                    <a:lnTo>
                      <a:pt x="161" y="25"/>
                    </a:lnTo>
                    <a:lnTo>
                      <a:pt x="161" y="25"/>
                    </a:lnTo>
                    <a:lnTo>
                      <a:pt x="158" y="25"/>
                    </a:lnTo>
                    <a:lnTo>
                      <a:pt x="154" y="22"/>
                    </a:lnTo>
                    <a:lnTo>
                      <a:pt x="152" y="19"/>
                    </a:lnTo>
                    <a:lnTo>
                      <a:pt x="152" y="17"/>
                    </a:lnTo>
                    <a:lnTo>
                      <a:pt x="152" y="17"/>
                    </a:lnTo>
                    <a:lnTo>
                      <a:pt x="152" y="15"/>
                    </a:lnTo>
                    <a:lnTo>
                      <a:pt x="151" y="12"/>
                    </a:lnTo>
                    <a:lnTo>
                      <a:pt x="149" y="7"/>
                    </a:lnTo>
                    <a:lnTo>
                      <a:pt x="149" y="7"/>
                    </a:lnTo>
                    <a:lnTo>
                      <a:pt x="148" y="6"/>
                    </a:lnTo>
                    <a:lnTo>
                      <a:pt x="145" y="6"/>
                    </a:lnTo>
                    <a:lnTo>
                      <a:pt x="139" y="7"/>
                    </a:lnTo>
                    <a:lnTo>
                      <a:pt x="139" y="7"/>
                    </a:lnTo>
                    <a:lnTo>
                      <a:pt x="135" y="6"/>
                    </a:lnTo>
                    <a:lnTo>
                      <a:pt x="131" y="3"/>
                    </a:lnTo>
                    <a:lnTo>
                      <a:pt x="127" y="0"/>
                    </a:lnTo>
                    <a:lnTo>
                      <a:pt x="125" y="0"/>
                    </a:lnTo>
                    <a:lnTo>
                      <a:pt x="124" y="0"/>
                    </a:lnTo>
                    <a:lnTo>
                      <a:pt x="124" y="0"/>
                    </a:lnTo>
                    <a:lnTo>
                      <a:pt x="122" y="2"/>
                    </a:lnTo>
                    <a:lnTo>
                      <a:pt x="121" y="5"/>
                    </a:lnTo>
                    <a:lnTo>
                      <a:pt x="121" y="10"/>
                    </a:lnTo>
                    <a:lnTo>
                      <a:pt x="121" y="10"/>
                    </a:lnTo>
                    <a:lnTo>
                      <a:pt x="120" y="10"/>
                    </a:lnTo>
                    <a:lnTo>
                      <a:pt x="117" y="10"/>
                    </a:lnTo>
                    <a:lnTo>
                      <a:pt x="114" y="9"/>
                    </a:lnTo>
                    <a:lnTo>
                      <a:pt x="112" y="10"/>
                    </a:lnTo>
                    <a:lnTo>
                      <a:pt x="112" y="10"/>
                    </a:lnTo>
                    <a:lnTo>
                      <a:pt x="112" y="10"/>
                    </a:lnTo>
                    <a:lnTo>
                      <a:pt x="111" y="13"/>
                    </a:lnTo>
                    <a:lnTo>
                      <a:pt x="110" y="13"/>
                    </a:lnTo>
                    <a:lnTo>
                      <a:pt x="108" y="13"/>
                    </a:lnTo>
                    <a:lnTo>
                      <a:pt x="105" y="10"/>
                    </a:lnTo>
                    <a:lnTo>
                      <a:pt x="105" y="10"/>
                    </a:lnTo>
                    <a:lnTo>
                      <a:pt x="102" y="9"/>
                    </a:lnTo>
                    <a:lnTo>
                      <a:pt x="100" y="9"/>
                    </a:lnTo>
                    <a:lnTo>
                      <a:pt x="97" y="10"/>
                    </a:lnTo>
                    <a:lnTo>
                      <a:pt x="97" y="12"/>
                    </a:lnTo>
                    <a:lnTo>
                      <a:pt x="97" y="12"/>
                    </a:lnTo>
                    <a:lnTo>
                      <a:pt x="95" y="13"/>
                    </a:lnTo>
                    <a:lnTo>
                      <a:pt x="94" y="13"/>
                    </a:lnTo>
                    <a:lnTo>
                      <a:pt x="88" y="9"/>
                    </a:lnTo>
                    <a:lnTo>
                      <a:pt x="88" y="9"/>
                    </a:lnTo>
                    <a:lnTo>
                      <a:pt x="84" y="9"/>
                    </a:lnTo>
                    <a:lnTo>
                      <a:pt x="81" y="10"/>
                    </a:lnTo>
                    <a:lnTo>
                      <a:pt x="78" y="13"/>
                    </a:lnTo>
                    <a:lnTo>
                      <a:pt x="77" y="17"/>
                    </a:lnTo>
                    <a:lnTo>
                      <a:pt x="77" y="17"/>
                    </a:lnTo>
                    <a:lnTo>
                      <a:pt x="77" y="19"/>
                    </a:lnTo>
                    <a:lnTo>
                      <a:pt x="75" y="19"/>
                    </a:lnTo>
                    <a:lnTo>
                      <a:pt x="74" y="17"/>
                    </a:lnTo>
                    <a:lnTo>
                      <a:pt x="71" y="13"/>
                    </a:lnTo>
                    <a:lnTo>
                      <a:pt x="71" y="13"/>
                    </a:lnTo>
                    <a:lnTo>
                      <a:pt x="70" y="12"/>
                    </a:lnTo>
                    <a:lnTo>
                      <a:pt x="67" y="10"/>
                    </a:lnTo>
                    <a:lnTo>
                      <a:pt x="66" y="10"/>
                    </a:lnTo>
                    <a:lnTo>
                      <a:pt x="64" y="12"/>
                    </a:lnTo>
                    <a:lnTo>
                      <a:pt x="63" y="15"/>
                    </a:lnTo>
                    <a:lnTo>
                      <a:pt x="64" y="19"/>
                    </a:lnTo>
                    <a:lnTo>
                      <a:pt x="64" y="19"/>
                    </a:lnTo>
                    <a:lnTo>
                      <a:pt x="66" y="22"/>
                    </a:lnTo>
                    <a:lnTo>
                      <a:pt x="64" y="25"/>
                    </a:lnTo>
                    <a:lnTo>
                      <a:pt x="64" y="26"/>
                    </a:lnTo>
                    <a:lnTo>
                      <a:pt x="61" y="26"/>
                    </a:lnTo>
                    <a:lnTo>
                      <a:pt x="61" y="26"/>
                    </a:lnTo>
                    <a:lnTo>
                      <a:pt x="58" y="25"/>
                    </a:lnTo>
                    <a:lnTo>
                      <a:pt x="56" y="26"/>
                    </a:lnTo>
                    <a:lnTo>
                      <a:pt x="51" y="30"/>
                    </a:lnTo>
                    <a:lnTo>
                      <a:pt x="51" y="30"/>
                    </a:lnTo>
                    <a:lnTo>
                      <a:pt x="50" y="32"/>
                    </a:lnTo>
                    <a:lnTo>
                      <a:pt x="48" y="30"/>
                    </a:lnTo>
                    <a:lnTo>
                      <a:pt x="46" y="26"/>
                    </a:lnTo>
                    <a:lnTo>
                      <a:pt x="44" y="22"/>
                    </a:lnTo>
                    <a:lnTo>
                      <a:pt x="46" y="19"/>
                    </a:lnTo>
                    <a:lnTo>
                      <a:pt x="47" y="17"/>
                    </a:lnTo>
                    <a:lnTo>
                      <a:pt x="47" y="17"/>
                    </a:lnTo>
                    <a:lnTo>
                      <a:pt x="47" y="16"/>
                    </a:lnTo>
                    <a:lnTo>
                      <a:pt x="46" y="15"/>
                    </a:lnTo>
                    <a:lnTo>
                      <a:pt x="40" y="9"/>
                    </a:lnTo>
                    <a:lnTo>
                      <a:pt x="30" y="3"/>
                    </a:lnTo>
                    <a:lnTo>
                      <a:pt x="23" y="2"/>
                    </a:lnTo>
                    <a:lnTo>
                      <a:pt x="23" y="2"/>
                    </a:lnTo>
                    <a:lnTo>
                      <a:pt x="19" y="3"/>
                    </a:lnTo>
                    <a:lnTo>
                      <a:pt x="19" y="5"/>
                    </a:lnTo>
                    <a:lnTo>
                      <a:pt x="21" y="7"/>
                    </a:lnTo>
                    <a:lnTo>
                      <a:pt x="24" y="10"/>
                    </a:lnTo>
                    <a:lnTo>
                      <a:pt x="24" y="10"/>
                    </a:lnTo>
                    <a:lnTo>
                      <a:pt x="26" y="13"/>
                    </a:lnTo>
                    <a:lnTo>
                      <a:pt x="24" y="13"/>
                    </a:lnTo>
                    <a:lnTo>
                      <a:pt x="21" y="12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7" y="9"/>
                    </a:lnTo>
                    <a:lnTo>
                      <a:pt x="14" y="9"/>
                    </a:lnTo>
                    <a:lnTo>
                      <a:pt x="11" y="12"/>
                    </a:lnTo>
                    <a:lnTo>
                      <a:pt x="9" y="15"/>
                    </a:lnTo>
                    <a:lnTo>
                      <a:pt x="9" y="15"/>
                    </a:lnTo>
                    <a:lnTo>
                      <a:pt x="3" y="20"/>
                    </a:lnTo>
                    <a:lnTo>
                      <a:pt x="1" y="23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1" y="27"/>
                    </a:lnTo>
                    <a:lnTo>
                      <a:pt x="6" y="29"/>
                    </a:lnTo>
                    <a:lnTo>
                      <a:pt x="10" y="30"/>
                    </a:lnTo>
                    <a:lnTo>
                      <a:pt x="16" y="29"/>
                    </a:lnTo>
                    <a:lnTo>
                      <a:pt x="16" y="29"/>
                    </a:lnTo>
                    <a:lnTo>
                      <a:pt x="21" y="27"/>
                    </a:lnTo>
                    <a:lnTo>
                      <a:pt x="27" y="26"/>
                    </a:lnTo>
                    <a:lnTo>
                      <a:pt x="31" y="27"/>
                    </a:lnTo>
                    <a:lnTo>
                      <a:pt x="36" y="29"/>
                    </a:lnTo>
                    <a:lnTo>
                      <a:pt x="36" y="29"/>
                    </a:lnTo>
                    <a:lnTo>
                      <a:pt x="36" y="30"/>
                    </a:lnTo>
                    <a:lnTo>
                      <a:pt x="36" y="32"/>
                    </a:lnTo>
                    <a:lnTo>
                      <a:pt x="34" y="33"/>
                    </a:lnTo>
                    <a:lnTo>
                      <a:pt x="31" y="34"/>
                    </a:lnTo>
                    <a:lnTo>
                      <a:pt x="31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4" y="39"/>
                    </a:lnTo>
                    <a:lnTo>
                      <a:pt x="33" y="40"/>
                    </a:lnTo>
                    <a:lnTo>
                      <a:pt x="30" y="42"/>
                    </a:lnTo>
                    <a:lnTo>
                      <a:pt x="24" y="42"/>
                    </a:lnTo>
                    <a:lnTo>
                      <a:pt x="24" y="42"/>
                    </a:lnTo>
                    <a:lnTo>
                      <a:pt x="17" y="42"/>
                    </a:lnTo>
                    <a:lnTo>
                      <a:pt x="10" y="42"/>
                    </a:lnTo>
                    <a:lnTo>
                      <a:pt x="6" y="44"/>
                    </a:lnTo>
                    <a:lnTo>
                      <a:pt x="6" y="44"/>
                    </a:lnTo>
                    <a:lnTo>
                      <a:pt x="6" y="46"/>
                    </a:lnTo>
                    <a:lnTo>
                      <a:pt x="6" y="46"/>
                    </a:lnTo>
                    <a:lnTo>
                      <a:pt x="7" y="47"/>
                    </a:lnTo>
                    <a:lnTo>
                      <a:pt x="10" y="47"/>
                    </a:lnTo>
                    <a:lnTo>
                      <a:pt x="17" y="46"/>
                    </a:lnTo>
                    <a:lnTo>
                      <a:pt x="26" y="46"/>
                    </a:lnTo>
                    <a:lnTo>
                      <a:pt x="27" y="46"/>
                    </a:lnTo>
                    <a:lnTo>
                      <a:pt x="29" y="46"/>
                    </a:lnTo>
                    <a:lnTo>
                      <a:pt x="29" y="46"/>
                    </a:lnTo>
                    <a:lnTo>
                      <a:pt x="30" y="52"/>
                    </a:lnTo>
                    <a:lnTo>
                      <a:pt x="31" y="53"/>
                    </a:lnTo>
                    <a:lnTo>
                      <a:pt x="34" y="53"/>
                    </a:lnTo>
                    <a:lnTo>
                      <a:pt x="34" y="53"/>
                    </a:lnTo>
                    <a:lnTo>
                      <a:pt x="37" y="52"/>
                    </a:lnTo>
                    <a:lnTo>
                      <a:pt x="38" y="54"/>
                    </a:lnTo>
                    <a:lnTo>
                      <a:pt x="38" y="56"/>
                    </a:lnTo>
                    <a:lnTo>
                      <a:pt x="40" y="57"/>
                    </a:lnTo>
                    <a:lnTo>
                      <a:pt x="40" y="57"/>
                    </a:lnTo>
                    <a:lnTo>
                      <a:pt x="41" y="60"/>
                    </a:lnTo>
                    <a:lnTo>
                      <a:pt x="40" y="62"/>
                    </a:lnTo>
                    <a:lnTo>
                      <a:pt x="38" y="64"/>
                    </a:lnTo>
                    <a:lnTo>
                      <a:pt x="34" y="66"/>
                    </a:lnTo>
                    <a:lnTo>
                      <a:pt x="34" y="66"/>
                    </a:lnTo>
                    <a:lnTo>
                      <a:pt x="26" y="67"/>
                    </a:lnTo>
                    <a:lnTo>
                      <a:pt x="24" y="69"/>
                    </a:lnTo>
                    <a:lnTo>
                      <a:pt x="26" y="70"/>
                    </a:lnTo>
                    <a:lnTo>
                      <a:pt x="26" y="70"/>
                    </a:lnTo>
                    <a:lnTo>
                      <a:pt x="30" y="73"/>
                    </a:lnTo>
                    <a:lnTo>
                      <a:pt x="34" y="73"/>
                    </a:lnTo>
                    <a:lnTo>
                      <a:pt x="46" y="70"/>
                    </a:lnTo>
                    <a:lnTo>
                      <a:pt x="46" y="70"/>
                    </a:lnTo>
                    <a:lnTo>
                      <a:pt x="50" y="70"/>
                    </a:lnTo>
                    <a:lnTo>
                      <a:pt x="53" y="70"/>
                    </a:lnTo>
                    <a:lnTo>
                      <a:pt x="60" y="73"/>
                    </a:lnTo>
                    <a:lnTo>
                      <a:pt x="75" y="81"/>
                    </a:lnTo>
                    <a:lnTo>
                      <a:pt x="75" y="81"/>
                    </a:lnTo>
                    <a:lnTo>
                      <a:pt x="84" y="83"/>
                    </a:lnTo>
                    <a:lnTo>
                      <a:pt x="93" y="81"/>
                    </a:lnTo>
                    <a:lnTo>
                      <a:pt x="100" y="79"/>
                    </a:lnTo>
                    <a:lnTo>
                      <a:pt x="101" y="77"/>
                    </a:lnTo>
                    <a:lnTo>
                      <a:pt x="102" y="74"/>
                    </a:lnTo>
                    <a:lnTo>
                      <a:pt x="102" y="74"/>
                    </a:lnTo>
                    <a:lnTo>
                      <a:pt x="104" y="73"/>
                    </a:lnTo>
                    <a:lnTo>
                      <a:pt x="107" y="73"/>
                    </a:lnTo>
                    <a:lnTo>
                      <a:pt x="111" y="71"/>
                    </a:lnTo>
                    <a:lnTo>
                      <a:pt x="118" y="70"/>
                    </a:lnTo>
                    <a:lnTo>
                      <a:pt x="122" y="69"/>
                    </a:lnTo>
                    <a:lnTo>
                      <a:pt x="122" y="69"/>
                    </a:lnTo>
                    <a:lnTo>
                      <a:pt x="132" y="63"/>
                    </a:lnTo>
                    <a:lnTo>
                      <a:pt x="138" y="62"/>
                    </a:lnTo>
                    <a:lnTo>
                      <a:pt x="145" y="60"/>
                    </a:lnTo>
                    <a:lnTo>
                      <a:pt x="145" y="6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37" name="Freeform 318">
                <a:extLst>
                  <a:ext uri="{FF2B5EF4-FFF2-40B4-BE49-F238E27FC236}">
                    <a16:creationId xmlns:a16="http://schemas.microsoft.com/office/drawing/2014/main" id="{9F35604D-BC2D-EED9-2084-002BF38AB8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41158" y="2882196"/>
                <a:ext cx="112624" cy="127269"/>
              </a:xfrm>
              <a:custGeom>
                <a:avLst/>
                <a:gdLst/>
                <a:ahLst/>
                <a:cxnLst>
                  <a:cxn ang="0">
                    <a:pos x="64" y="24"/>
                  </a:cxn>
                  <a:cxn ang="0">
                    <a:pos x="58" y="18"/>
                  </a:cxn>
                  <a:cxn ang="0">
                    <a:pos x="51" y="15"/>
                  </a:cxn>
                  <a:cxn ang="0">
                    <a:pos x="50" y="21"/>
                  </a:cxn>
                  <a:cxn ang="0">
                    <a:pos x="48" y="24"/>
                  </a:cxn>
                  <a:cxn ang="0">
                    <a:pos x="38" y="20"/>
                  </a:cxn>
                  <a:cxn ang="0">
                    <a:pos x="38" y="18"/>
                  </a:cxn>
                  <a:cxn ang="0">
                    <a:pos x="43" y="10"/>
                  </a:cxn>
                  <a:cxn ang="0">
                    <a:pos x="46" y="7"/>
                  </a:cxn>
                  <a:cxn ang="0">
                    <a:pos x="47" y="1"/>
                  </a:cxn>
                  <a:cxn ang="0">
                    <a:pos x="46" y="1"/>
                  </a:cxn>
                  <a:cxn ang="0">
                    <a:pos x="34" y="0"/>
                  </a:cxn>
                  <a:cxn ang="0">
                    <a:pos x="30" y="2"/>
                  </a:cxn>
                  <a:cxn ang="0">
                    <a:pos x="28" y="4"/>
                  </a:cxn>
                  <a:cxn ang="0">
                    <a:pos x="33" y="8"/>
                  </a:cxn>
                  <a:cxn ang="0">
                    <a:pos x="37" y="11"/>
                  </a:cxn>
                  <a:cxn ang="0">
                    <a:pos x="36" y="14"/>
                  </a:cxn>
                  <a:cxn ang="0">
                    <a:pos x="28" y="17"/>
                  </a:cxn>
                  <a:cxn ang="0">
                    <a:pos x="24" y="18"/>
                  </a:cxn>
                  <a:cxn ang="0">
                    <a:pos x="16" y="18"/>
                  </a:cxn>
                  <a:cxn ang="0">
                    <a:pos x="7" y="18"/>
                  </a:cxn>
                  <a:cxn ang="0">
                    <a:pos x="6" y="20"/>
                  </a:cxn>
                  <a:cxn ang="0">
                    <a:pos x="7" y="24"/>
                  </a:cxn>
                  <a:cxn ang="0">
                    <a:pos x="9" y="28"/>
                  </a:cxn>
                  <a:cxn ang="0">
                    <a:pos x="9" y="31"/>
                  </a:cxn>
                  <a:cxn ang="0">
                    <a:pos x="7" y="37"/>
                  </a:cxn>
                  <a:cxn ang="0">
                    <a:pos x="16" y="42"/>
                  </a:cxn>
                  <a:cxn ang="0">
                    <a:pos x="18" y="45"/>
                  </a:cxn>
                  <a:cxn ang="0">
                    <a:pos x="13" y="51"/>
                  </a:cxn>
                  <a:cxn ang="0">
                    <a:pos x="11" y="55"/>
                  </a:cxn>
                  <a:cxn ang="0">
                    <a:pos x="10" y="59"/>
                  </a:cxn>
                  <a:cxn ang="0">
                    <a:pos x="3" y="64"/>
                  </a:cxn>
                  <a:cxn ang="0">
                    <a:pos x="1" y="66"/>
                  </a:cxn>
                  <a:cxn ang="0">
                    <a:pos x="1" y="69"/>
                  </a:cxn>
                  <a:cxn ang="0">
                    <a:pos x="10" y="78"/>
                  </a:cxn>
                  <a:cxn ang="0">
                    <a:pos x="17" y="79"/>
                  </a:cxn>
                  <a:cxn ang="0">
                    <a:pos x="30" y="76"/>
                  </a:cxn>
                  <a:cxn ang="0">
                    <a:pos x="44" y="68"/>
                  </a:cxn>
                  <a:cxn ang="0">
                    <a:pos x="47" y="65"/>
                  </a:cxn>
                  <a:cxn ang="0">
                    <a:pos x="54" y="64"/>
                  </a:cxn>
                  <a:cxn ang="0">
                    <a:pos x="64" y="64"/>
                  </a:cxn>
                  <a:cxn ang="0">
                    <a:pos x="67" y="61"/>
                  </a:cxn>
                  <a:cxn ang="0">
                    <a:pos x="68" y="45"/>
                  </a:cxn>
                  <a:cxn ang="0">
                    <a:pos x="64" y="27"/>
                  </a:cxn>
                  <a:cxn ang="0">
                    <a:pos x="64" y="24"/>
                  </a:cxn>
                </a:cxnLst>
                <a:rect l="0" t="0" r="r" b="b"/>
                <a:pathLst>
                  <a:path w="68" h="79">
                    <a:moveTo>
                      <a:pt x="64" y="24"/>
                    </a:moveTo>
                    <a:lnTo>
                      <a:pt x="64" y="24"/>
                    </a:lnTo>
                    <a:lnTo>
                      <a:pt x="58" y="18"/>
                    </a:lnTo>
                    <a:lnTo>
                      <a:pt x="58" y="18"/>
                    </a:lnTo>
                    <a:lnTo>
                      <a:pt x="54" y="15"/>
                    </a:lnTo>
                    <a:lnTo>
                      <a:pt x="51" y="15"/>
                    </a:lnTo>
                    <a:lnTo>
                      <a:pt x="50" y="18"/>
                    </a:lnTo>
                    <a:lnTo>
                      <a:pt x="50" y="21"/>
                    </a:lnTo>
                    <a:lnTo>
                      <a:pt x="50" y="21"/>
                    </a:lnTo>
                    <a:lnTo>
                      <a:pt x="48" y="24"/>
                    </a:lnTo>
                    <a:lnTo>
                      <a:pt x="46" y="22"/>
                    </a:lnTo>
                    <a:lnTo>
                      <a:pt x="38" y="20"/>
                    </a:lnTo>
                    <a:lnTo>
                      <a:pt x="38" y="20"/>
                    </a:lnTo>
                    <a:lnTo>
                      <a:pt x="38" y="18"/>
                    </a:lnTo>
                    <a:lnTo>
                      <a:pt x="38" y="15"/>
                    </a:lnTo>
                    <a:lnTo>
                      <a:pt x="43" y="10"/>
                    </a:lnTo>
                    <a:lnTo>
                      <a:pt x="43" y="10"/>
                    </a:lnTo>
                    <a:lnTo>
                      <a:pt x="46" y="7"/>
                    </a:lnTo>
                    <a:lnTo>
                      <a:pt x="47" y="1"/>
                    </a:lnTo>
                    <a:lnTo>
                      <a:pt x="47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0" y="0"/>
                    </a:lnTo>
                    <a:lnTo>
                      <a:pt x="34" y="0"/>
                    </a:lnTo>
                    <a:lnTo>
                      <a:pt x="31" y="1"/>
                    </a:lnTo>
                    <a:lnTo>
                      <a:pt x="30" y="2"/>
                    </a:lnTo>
                    <a:lnTo>
                      <a:pt x="28" y="4"/>
                    </a:lnTo>
                    <a:lnTo>
                      <a:pt x="28" y="4"/>
                    </a:lnTo>
                    <a:lnTo>
                      <a:pt x="30" y="7"/>
                    </a:lnTo>
                    <a:lnTo>
                      <a:pt x="33" y="8"/>
                    </a:lnTo>
                    <a:lnTo>
                      <a:pt x="36" y="10"/>
                    </a:lnTo>
                    <a:lnTo>
                      <a:pt x="37" y="11"/>
                    </a:lnTo>
                    <a:lnTo>
                      <a:pt x="37" y="11"/>
                    </a:lnTo>
                    <a:lnTo>
                      <a:pt x="36" y="14"/>
                    </a:lnTo>
                    <a:lnTo>
                      <a:pt x="33" y="15"/>
                    </a:lnTo>
                    <a:lnTo>
                      <a:pt x="28" y="17"/>
                    </a:lnTo>
                    <a:lnTo>
                      <a:pt x="24" y="18"/>
                    </a:lnTo>
                    <a:lnTo>
                      <a:pt x="24" y="18"/>
                    </a:lnTo>
                    <a:lnTo>
                      <a:pt x="20" y="20"/>
                    </a:lnTo>
                    <a:lnTo>
                      <a:pt x="16" y="18"/>
                    </a:lnTo>
                    <a:lnTo>
                      <a:pt x="11" y="18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6" y="20"/>
                    </a:lnTo>
                    <a:lnTo>
                      <a:pt x="4" y="21"/>
                    </a:lnTo>
                    <a:lnTo>
                      <a:pt x="7" y="24"/>
                    </a:lnTo>
                    <a:lnTo>
                      <a:pt x="9" y="27"/>
                    </a:lnTo>
                    <a:lnTo>
                      <a:pt x="9" y="28"/>
                    </a:lnTo>
                    <a:lnTo>
                      <a:pt x="9" y="31"/>
                    </a:lnTo>
                    <a:lnTo>
                      <a:pt x="9" y="31"/>
                    </a:lnTo>
                    <a:lnTo>
                      <a:pt x="7" y="34"/>
                    </a:lnTo>
                    <a:lnTo>
                      <a:pt x="7" y="37"/>
                    </a:lnTo>
                    <a:lnTo>
                      <a:pt x="16" y="42"/>
                    </a:lnTo>
                    <a:lnTo>
                      <a:pt x="16" y="42"/>
                    </a:lnTo>
                    <a:lnTo>
                      <a:pt x="17" y="44"/>
                    </a:lnTo>
                    <a:lnTo>
                      <a:pt x="18" y="45"/>
                    </a:lnTo>
                    <a:lnTo>
                      <a:pt x="16" y="48"/>
                    </a:lnTo>
                    <a:lnTo>
                      <a:pt x="13" y="51"/>
                    </a:lnTo>
                    <a:lnTo>
                      <a:pt x="11" y="54"/>
                    </a:lnTo>
                    <a:lnTo>
                      <a:pt x="11" y="55"/>
                    </a:lnTo>
                    <a:lnTo>
                      <a:pt x="11" y="55"/>
                    </a:lnTo>
                    <a:lnTo>
                      <a:pt x="10" y="59"/>
                    </a:lnTo>
                    <a:lnTo>
                      <a:pt x="7" y="61"/>
                    </a:lnTo>
                    <a:lnTo>
                      <a:pt x="3" y="64"/>
                    </a:lnTo>
                    <a:lnTo>
                      <a:pt x="1" y="66"/>
                    </a:lnTo>
                    <a:lnTo>
                      <a:pt x="1" y="66"/>
                    </a:lnTo>
                    <a:lnTo>
                      <a:pt x="0" y="68"/>
                    </a:lnTo>
                    <a:lnTo>
                      <a:pt x="1" y="69"/>
                    </a:lnTo>
                    <a:lnTo>
                      <a:pt x="4" y="74"/>
                    </a:lnTo>
                    <a:lnTo>
                      <a:pt x="10" y="78"/>
                    </a:lnTo>
                    <a:lnTo>
                      <a:pt x="17" y="79"/>
                    </a:lnTo>
                    <a:lnTo>
                      <a:pt x="17" y="79"/>
                    </a:lnTo>
                    <a:lnTo>
                      <a:pt x="23" y="78"/>
                    </a:lnTo>
                    <a:lnTo>
                      <a:pt x="30" y="76"/>
                    </a:lnTo>
                    <a:lnTo>
                      <a:pt x="37" y="72"/>
                    </a:lnTo>
                    <a:lnTo>
                      <a:pt x="44" y="68"/>
                    </a:lnTo>
                    <a:lnTo>
                      <a:pt x="44" y="68"/>
                    </a:lnTo>
                    <a:lnTo>
                      <a:pt x="47" y="65"/>
                    </a:lnTo>
                    <a:lnTo>
                      <a:pt x="50" y="64"/>
                    </a:lnTo>
                    <a:lnTo>
                      <a:pt x="54" y="64"/>
                    </a:lnTo>
                    <a:lnTo>
                      <a:pt x="58" y="65"/>
                    </a:lnTo>
                    <a:lnTo>
                      <a:pt x="64" y="64"/>
                    </a:lnTo>
                    <a:lnTo>
                      <a:pt x="64" y="64"/>
                    </a:lnTo>
                    <a:lnTo>
                      <a:pt x="67" y="61"/>
                    </a:lnTo>
                    <a:lnTo>
                      <a:pt x="67" y="56"/>
                    </a:lnTo>
                    <a:lnTo>
                      <a:pt x="68" y="45"/>
                    </a:lnTo>
                    <a:lnTo>
                      <a:pt x="67" y="34"/>
                    </a:lnTo>
                    <a:lnTo>
                      <a:pt x="64" y="27"/>
                    </a:lnTo>
                    <a:lnTo>
                      <a:pt x="64" y="27"/>
                    </a:lnTo>
                    <a:lnTo>
                      <a:pt x="64" y="24"/>
                    </a:lnTo>
                    <a:lnTo>
                      <a:pt x="64" y="2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38" name="Freeform 319">
                <a:extLst>
                  <a:ext uri="{FF2B5EF4-FFF2-40B4-BE49-F238E27FC236}">
                    <a16:creationId xmlns:a16="http://schemas.microsoft.com/office/drawing/2014/main" id="{8C69110A-8548-E204-0914-865D611096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04095" y="2738818"/>
                <a:ext cx="261686" cy="323810"/>
              </a:xfrm>
              <a:custGeom>
                <a:avLst/>
                <a:gdLst/>
                <a:ahLst/>
                <a:cxnLst>
                  <a:cxn ang="0">
                    <a:pos x="15" y="89"/>
                  </a:cxn>
                  <a:cxn ang="0">
                    <a:pos x="0" y="104"/>
                  </a:cxn>
                  <a:cxn ang="0">
                    <a:pos x="12" y="110"/>
                  </a:cxn>
                  <a:cxn ang="0">
                    <a:pos x="20" y="107"/>
                  </a:cxn>
                  <a:cxn ang="0">
                    <a:pos x="39" y="104"/>
                  </a:cxn>
                  <a:cxn ang="0">
                    <a:pos x="29" y="87"/>
                  </a:cxn>
                  <a:cxn ang="0">
                    <a:pos x="151" y="137"/>
                  </a:cxn>
                  <a:cxn ang="0">
                    <a:pos x="138" y="140"/>
                  </a:cxn>
                  <a:cxn ang="0">
                    <a:pos x="134" y="128"/>
                  </a:cxn>
                  <a:cxn ang="0">
                    <a:pos x="128" y="118"/>
                  </a:cxn>
                  <a:cxn ang="0">
                    <a:pos x="117" y="100"/>
                  </a:cxn>
                  <a:cxn ang="0">
                    <a:pos x="106" y="80"/>
                  </a:cxn>
                  <a:cxn ang="0">
                    <a:pos x="91" y="69"/>
                  </a:cxn>
                  <a:cxn ang="0">
                    <a:pos x="83" y="63"/>
                  </a:cxn>
                  <a:cxn ang="0">
                    <a:pos x="99" y="32"/>
                  </a:cxn>
                  <a:cxn ang="0">
                    <a:pos x="69" y="30"/>
                  </a:cxn>
                  <a:cxn ang="0">
                    <a:pos x="64" y="25"/>
                  </a:cxn>
                  <a:cxn ang="0">
                    <a:pos x="76" y="9"/>
                  </a:cxn>
                  <a:cxn ang="0">
                    <a:pos x="74" y="3"/>
                  </a:cxn>
                  <a:cxn ang="0">
                    <a:pos x="54" y="9"/>
                  </a:cxn>
                  <a:cxn ang="0">
                    <a:pos x="44" y="22"/>
                  </a:cxn>
                  <a:cxn ang="0">
                    <a:pos x="37" y="33"/>
                  </a:cxn>
                  <a:cxn ang="0">
                    <a:pos x="29" y="33"/>
                  </a:cxn>
                  <a:cxn ang="0">
                    <a:pos x="25" y="40"/>
                  </a:cxn>
                  <a:cxn ang="0">
                    <a:pos x="35" y="47"/>
                  </a:cxn>
                  <a:cxn ang="0">
                    <a:pos x="32" y="60"/>
                  </a:cxn>
                  <a:cxn ang="0">
                    <a:pos x="36" y="66"/>
                  </a:cxn>
                  <a:cxn ang="0">
                    <a:pos x="25" y="74"/>
                  </a:cxn>
                  <a:cxn ang="0">
                    <a:pos x="36" y="70"/>
                  </a:cxn>
                  <a:cxn ang="0">
                    <a:pos x="44" y="79"/>
                  </a:cxn>
                  <a:cxn ang="0">
                    <a:pos x="52" y="67"/>
                  </a:cxn>
                  <a:cxn ang="0">
                    <a:pos x="53" y="80"/>
                  </a:cxn>
                  <a:cxn ang="0">
                    <a:pos x="47" y="96"/>
                  </a:cxn>
                  <a:cxn ang="0">
                    <a:pos x="70" y="91"/>
                  </a:cxn>
                  <a:cxn ang="0">
                    <a:pos x="72" y="100"/>
                  </a:cxn>
                  <a:cxn ang="0">
                    <a:pos x="81" y="110"/>
                  </a:cxn>
                  <a:cxn ang="0">
                    <a:pos x="80" y="127"/>
                  </a:cxn>
                  <a:cxn ang="0">
                    <a:pos x="63" y="127"/>
                  </a:cxn>
                  <a:cxn ang="0">
                    <a:pos x="57" y="133"/>
                  </a:cxn>
                  <a:cxn ang="0">
                    <a:pos x="59" y="143"/>
                  </a:cxn>
                  <a:cxn ang="0">
                    <a:pos x="53" y="155"/>
                  </a:cxn>
                  <a:cxn ang="0">
                    <a:pos x="46" y="163"/>
                  </a:cxn>
                  <a:cxn ang="0">
                    <a:pos x="57" y="164"/>
                  </a:cxn>
                  <a:cxn ang="0">
                    <a:pos x="76" y="170"/>
                  </a:cxn>
                  <a:cxn ang="0">
                    <a:pos x="81" y="173"/>
                  </a:cxn>
                  <a:cxn ang="0">
                    <a:pos x="63" y="175"/>
                  </a:cxn>
                  <a:cxn ang="0">
                    <a:pos x="43" y="200"/>
                  </a:cxn>
                  <a:cxn ang="0">
                    <a:pos x="59" y="192"/>
                  </a:cxn>
                  <a:cxn ang="0">
                    <a:pos x="70" y="192"/>
                  </a:cxn>
                  <a:cxn ang="0">
                    <a:pos x="81" y="187"/>
                  </a:cxn>
                  <a:cxn ang="0">
                    <a:pos x="99" y="184"/>
                  </a:cxn>
                  <a:cxn ang="0">
                    <a:pos x="118" y="184"/>
                  </a:cxn>
                  <a:cxn ang="0">
                    <a:pos x="151" y="174"/>
                  </a:cxn>
                  <a:cxn ang="0">
                    <a:pos x="141" y="168"/>
                  </a:cxn>
                  <a:cxn ang="0">
                    <a:pos x="158" y="145"/>
                  </a:cxn>
                </a:cxnLst>
                <a:rect l="0" t="0" r="r" b="b"/>
                <a:pathLst>
                  <a:path w="158" h="201">
                    <a:moveTo>
                      <a:pt x="29" y="87"/>
                    </a:moveTo>
                    <a:lnTo>
                      <a:pt x="29" y="87"/>
                    </a:lnTo>
                    <a:lnTo>
                      <a:pt x="27" y="86"/>
                    </a:lnTo>
                    <a:lnTo>
                      <a:pt x="25" y="84"/>
                    </a:lnTo>
                    <a:lnTo>
                      <a:pt x="19" y="86"/>
                    </a:lnTo>
                    <a:lnTo>
                      <a:pt x="15" y="89"/>
                    </a:lnTo>
                    <a:lnTo>
                      <a:pt x="9" y="90"/>
                    </a:lnTo>
                    <a:lnTo>
                      <a:pt x="9" y="90"/>
                    </a:lnTo>
                    <a:lnTo>
                      <a:pt x="8" y="96"/>
                    </a:lnTo>
                    <a:lnTo>
                      <a:pt x="5" y="99"/>
                    </a:lnTo>
                    <a:lnTo>
                      <a:pt x="5" y="99"/>
                    </a:lnTo>
                    <a:lnTo>
                      <a:pt x="0" y="104"/>
                    </a:lnTo>
                    <a:lnTo>
                      <a:pt x="0" y="107"/>
                    </a:lnTo>
                    <a:lnTo>
                      <a:pt x="0" y="109"/>
                    </a:lnTo>
                    <a:lnTo>
                      <a:pt x="0" y="109"/>
                    </a:lnTo>
                    <a:lnTo>
                      <a:pt x="8" y="111"/>
                    </a:lnTo>
                    <a:lnTo>
                      <a:pt x="10" y="113"/>
                    </a:lnTo>
                    <a:lnTo>
                      <a:pt x="12" y="110"/>
                    </a:lnTo>
                    <a:lnTo>
                      <a:pt x="12" y="110"/>
                    </a:lnTo>
                    <a:lnTo>
                      <a:pt x="12" y="107"/>
                    </a:lnTo>
                    <a:lnTo>
                      <a:pt x="13" y="104"/>
                    </a:lnTo>
                    <a:lnTo>
                      <a:pt x="16" y="104"/>
                    </a:lnTo>
                    <a:lnTo>
                      <a:pt x="20" y="107"/>
                    </a:lnTo>
                    <a:lnTo>
                      <a:pt x="20" y="107"/>
                    </a:lnTo>
                    <a:lnTo>
                      <a:pt x="26" y="113"/>
                    </a:lnTo>
                    <a:lnTo>
                      <a:pt x="26" y="113"/>
                    </a:lnTo>
                    <a:lnTo>
                      <a:pt x="27" y="110"/>
                    </a:lnTo>
                    <a:lnTo>
                      <a:pt x="30" y="109"/>
                    </a:lnTo>
                    <a:lnTo>
                      <a:pt x="35" y="107"/>
                    </a:lnTo>
                    <a:lnTo>
                      <a:pt x="39" y="104"/>
                    </a:lnTo>
                    <a:lnTo>
                      <a:pt x="39" y="104"/>
                    </a:lnTo>
                    <a:lnTo>
                      <a:pt x="39" y="103"/>
                    </a:lnTo>
                    <a:lnTo>
                      <a:pt x="40" y="101"/>
                    </a:lnTo>
                    <a:lnTo>
                      <a:pt x="37" y="97"/>
                    </a:lnTo>
                    <a:lnTo>
                      <a:pt x="35" y="91"/>
                    </a:lnTo>
                    <a:lnTo>
                      <a:pt x="29" y="87"/>
                    </a:lnTo>
                    <a:lnTo>
                      <a:pt x="29" y="87"/>
                    </a:lnTo>
                    <a:close/>
                    <a:moveTo>
                      <a:pt x="158" y="145"/>
                    </a:moveTo>
                    <a:lnTo>
                      <a:pt x="158" y="145"/>
                    </a:lnTo>
                    <a:lnTo>
                      <a:pt x="158" y="143"/>
                    </a:lnTo>
                    <a:lnTo>
                      <a:pt x="157" y="141"/>
                    </a:lnTo>
                    <a:lnTo>
                      <a:pt x="151" y="137"/>
                    </a:lnTo>
                    <a:lnTo>
                      <a:pt x="145" y="136"/>
                    </a:lnTo>
                    <a:lnTo>
                      <a:pt x="143" y="137"/>
                    </a:lnTo>
                    <a:lnTo>
                      <a:pt x="143" y="137"/>
                    </a:lnTo>
                    <a:lnTo>
                      <a:pt x="143" y="137"/>
                    </a:lnTo>
                    <a:lnTo>
                      <a:pt x="140" y="140"/>
                    </a:lnTo>
                    <a:lnTo>
                      <a:pt x="138" y="140"/>
                    </a:lnTo>
                    <a:lnTo>
                      <a:pt x="136" y="138"/>
                    </a:lnTo>
                    <a:lnTo>
                      <a:pt x="134" y="137"/>
                    </a:lnTo>
                    <a:lnTo>
                      <a:pt x="134" y="137"/>
                    </a:lnTo>
                    <a:lnTo>
                      <a:pt x="133" y="133"/>
                    </a:lnTo>
                    <a:lnTo>
                      <a:pt x="134" y="131"/>
                    </a:lnTo>
                    <a:lnTo>
                      <a:pt x="134" y="128"/>
                    </a:lnTo>
                    <a:lnTo>
                      <a:pt x="134" y="127"/>
                    </a:lnTo>
                    <a:lnTo>
                      <a:pt x="134" y="127"/>
                    </a:lnTo>
                    <a:lnTo>
                      <a:pt x="131" y="127"/>
                    </a:lnTo>
                    <a:lnTo>
                      <a:pt x="130" y="124"/>
                    </a:lnTo>
                    <a:lnTo>
                      <a:pt x="128" y="121"/>
                    </a:lnTo>
                    <a:lnTo>
                      <a:pt x="128" y="118"/>
                    </a:lnTo>
                    <a:lnTo>
                      <a:pt x="128" y="118"/>
                    </a:lnTo>
                    <a:lnTo>
                      <a:pt x="128" y="116"/>
                    </a:lnTo>
                    <a:lnTo>
                      <a:pt x="126" y="109"/>
                    </a:lnTo>
                    <a:lnTo>
                      <a:pt x="121" y="103"/>
                    </a:lnTo>
                    <a:lnTo>
                      <a:pt x="120" y="100"/>
                    </a:lnTo>
                    <a:lnTo>
                      <a:pt x="117" y="100"/>
                    </a:lnTo>
                    <a:lnTo>
                      <a:pt x="117" y="100"/>
                    </a:lnTo>
                    <a:lnTo>
                      <a:pt x="114" y="99"/>
                    </a:lnTo>
                    <a:lnTo>
                      <a:pt x="111" y="96"/>
                    </a:lnTo>
                    <a:lnTo>
                      <a:pt x="109" y="91"/>
                    </a:lnTo>
                    <a:lnTo>
                      <a:pt x="106" y="80"/>
                    </a:lnTo>
                    <a:lnTo>
                      <a:pt x="106" y="80"/>
                    </a:lnTo>
                    <a:lnTo>
                      <a:pt x="104" y="77"/>
                    </a:lnTo>
                    <a:lnTo>
                      <a:pt x="101" y="76"/>
                    </a:lnTo>
                    <a:lnTo>
                      <a:pt x="99" y="74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1" y="69"/>
                    </a:lnTo>
                    <a:lnTo>
                      <a:pt x="87" y="69"/>
                    </a:lnTo>
                    <a:lnTo>
                      <a:pt x="81" y="70"/>
                    </a:lnTo>
                    <a:lnTo>
                      <a:pt x="81" y="70"/>
                    </a:lnTo>
                    <a:lnTo>
                      <a:pt x="80" y="69"/>
                    </a:lnTo>
                    <a:lnTo>
                      <a:pt x="80" y="66"/>
                    </a:lnTo>
                    <a:lnTo>
                      <a:pt x="83" y="63"/>
                    </a:lnTo>
                    <a:lnTo>
                      <a:pt x="87" y="59"/>
                    </a:lnTo>
                    <a:lnTo>
                      <a:pt x="87" y="59"/>
                    </a:lnTo>
                    <a:lnTo>
                      <a:pt x="91" y="53"/>
                    </a:lnTo>
                    <a:lnTo>
                      <a:pt x="94" y="44"/>
                    </a:lnTo>
                    <a:lnTo>
                      <a:pt x="97" y="36"/>
                    </a:lnTo>
                    <a:lnTo>
                      <a:pt x="99" y="32"/>
                    </a:lnTo>
                    <a:lnTo>
                      <a:pt x="99" y="32"/>
                    </a:lnTo>
                    <a:lnTo>
                      <a:pt x="97" y="30"/>
                    </a:lnTo>
                    <a:lnTo>
                      <a:pt x="94" y="29"/>
                    </a:lnTo>
                    <a:lnTo>
                      <a:pt x="86" y="27"/>
                    </a:lnTo>
                    <a:lnTo>
                      <a:pt x="76" y="29"/>
                    </a:lnTo>
                    <a:lnTo>
                      <a:pt x="69" y="30"/>
                    </a:lnTo>
                    <a:lnTo>
                      <a:pt x="69" y="30"/>
                    </a:lnTo>
                    <a:lnTo>
                      <a:pt x="66" y="30"/>
                    </a:lnTo>
                    <a:lnTo>
                      <a:pt x="63" y="29"/>
                    </a:lnTo>
                    <a:lnTo>
                      <a:pt x="62" y="26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7" y="22"/>
                    </a:lnTo>
                    <a:lnTo>
                      <a:pt x="72" y="19"/>
                    </a:lnTo>
                    <a:lnTo>
                      <a:pt x="74" y="15"/>
                    </a:lnTo>
                    <a:lnTo>
                      <a:pt x="76" y="12"/>
                    </a:lnTo>
                    <a:lnTo>
                      <a:pt x="76" y="12"/>
                    </a:lnTo>
                    <a:lnTo>
                      <a:pt x="76" y="9"/>
                    </a:lnTo>
                    <a:lnTo>
                      <a:pt x="79" y="6"/>
                    </a:lnTo>
                    <a:lnTo>
                      <a:pt x="79" y="5"/>
                    </a:lnTo>
                    <a:lnTo>
                      <a:pt x="79" y="2"/>
                    </a:lnTo>
                    <a:lnTo>
                      <a:pt x="79" y="2"/>
                    </a:lnTo>
                    <a:lnTo>
                      <a:pt x="76" y="0"/>
                    </a:lnTo>
                    <a:lnTo>
                      <a:pt x="74" y="3"/>
                    </a:lnTo>
                    <a:lnTo>
                      <a:pt x="73" y="6"/>
                    </a:lnTo>
                    <a:lnTo>
                      <a:pt x="72" y="8"/>
                    </a:lnTo>
                    <a:lnTo>
                      <a:pt x="72" y="8"/>
                    </a:lnTo>
                    <a:lnTo>
                      <a:pt x="69" y="9"/>
                    </a:lnTo>
                    <a:lnTo>
                      <a:pt x="64" y="10"/>
                    </a:lnTo>
                    <a:lnTo>
                      <a:pt x="54" y="9"/>
                    </a:lnTo>
                    <a:lnTo>
                      <a:pt x="54" y="9"/>
                    </a:lnTo>
                    <a:lnTo>
                      <a:pt x="52" y="9"/>
                    </a:lnTo>
                    <a:lnTo>
                      <a:pt x="49" y="9"/>
                    </a:lnTo>
                    <a:lnTo>
                      <a:pt x="46" y="13"/>
                    </a:lnTo>
                    <a:lnTo>
                      <a:pt x="44" y="17"/>
                    </a:lnTo>
                    <a:lnTo>
                      <a:pt x="44" y="22"/>
                    </a:lnTo>
                    <a:lnTo>
                      <a:pt x="44" y="22"/>
                    </a:lnTo>
                    <a:lnTo>
                      <a:pt x="43" y="25"/>
                    </a:lnTo>
                    <a:lnTo>
                      <a:pt x="40" y="27"/>
                    </a:lnTo>
                    <a:lnTo>
                      <a:pt x="37" y="30"/>
                    </a:lnTo>
                    <a:lnTo>
                      <a:pt x="37" y="33"/>
                    </a:lnTo>
                    <a:lnTo>
                      <a:pt x="37" y="33"/>
                    </a:lnTo>
                    <a:lnTo>
                      <a:pt x="37" y="36"/>
                    </a:lnTo>
                    <a:lnTo>
                      <a:pt x="36" y="37"/>
                    </a:lnTo>
                    <a:lnTo>
                      <a:pt x="35" y="37"/>
                    </a:lnTo>
                    <a:lnTo>
                      <a:pt x="33" y="37"/>
                    </a:lnTo>
                    <a:lnTo>
                      <a:pt x="33" y="37"/>
                    </a:lnTo>
                    <a:lnTo>
                      <a:pt x="29" y="33"/>
                    </a:lnTo>
                    <a:lnTo>
                      <a:pt x="26" y="32"/>
                    </a:lnTo>
                    <a:lnTo>
                      <a:pt x="23" y="33"/>
                    </a:lnTo>
                    <a:lnTo>
                      <a:pt x="23" y="33"/>
                    </a:lnTo>
                    <a:lnTo>
                      <a:pt x="22" y="35"/>
                    </a:lnTo>
                    <a:lnTo>
                      <a:pt x="22" y="37"/>
                    </a:lnTo>
                    <a:lnTo>
                      <a:pt x="25" y="40"/>
                    </a:lnTo>
                    <a:lnTo>
                      <a:pt x="29" y="42"/>
                    </a:lnTo>
                    <a:lnTo>
                      <a:pt x="35" y="43"/>
                    </a:lnTo>
                    <a:lnTo>
                      <a:pt x="35" y="43"/>
                    </a:lnTo>
                    <a:lnTo>
                      <a:pt x="36" y="43"/>
                    </a:lnTo>
                    <a:lnTo>
                      <a:pt x="36" y="44"/>
                    </a:lnTo>
                    <a:lnTo>
                      <a:pt x="35" y="47"/>
                    </a:lnTo>
                    <a:lnTo>
                      <a:pt x="30" y="50"/>
                    </a:lnTo>
                    <a:lnTo>
                      <a:pt x="29" y="54"/>
                    </a:lnTo>
                    <a:lnTo>
                      <a:pt x="29" y="54"/>
                    </a:lnTo>
                    <a:lnTo>
                      <a:pt x="29" y="57"/>
                    </a:lnTo>
                    <a:lnTo>
                      <a:pt x="29" y="59"/>
                    </a:lnTo>
                    <a:lnTo>
                      <a:pt x="32" y="60"/>
                    </a:lnTo>
                    <a:lnTo>
                      <a:pt x="36" y="62"/>
                    </a:lnTo>
                    <a:lnTo>
                      <a:pt x="36" y="62"/>
                    </a:lnTo>
                    <a:lnTo>
                      <a:pt x="37" y="63"/>
                    </a:lnTo>
                    <a:lnTo>
                      <a:pt x="37" y="63"/>
                    </a:lnTo>
                    <a:lnTo>
                      <a:pt x="37" y="66"/>
                    </a:lnTo>
                    <a:lnTo>
                      <a:pt x="36" y="66"/>
                    </a:lnTo>
                    <a:lnTo>
                      <a:pt x="30" y="69"/>
                    </a:lnTo>
                    <a:lnTo>
                      <a:pt x="26" y="70"/>
                    </a:lnTo>
                    <a:lnTo>
                      <a:pt x="25" y="72"/>
                    </a:lnTo>
                    <a:lnTo>
                      <a:pt x="25" y="73"/>
                    </a:lnTo>
                    <a:lnTo>
                      <a:pt x="25" y="73"/>
                    </a:lnTo>
                    <a:lnTo>
                      <a:pt x="25" y="74"/>
                    </a:lnTo>
                    <a:lnTo>
                      <a:pt x="25" y="74"/>
                    </a:lnTo>
                    <a:lnTo>
                      <a:pt x="29" y="74"/>
                    </a:lnTo>
                    <a:lnTo>
                      <a:pt x="36" y="70"/>
                    </a:lnTo>
                    <a:lnTo>
                      <a:pt x="36" y="70"/>
                    </a:lnTo>
                    <a:lnTo>
                      <a:pt x="36" y="70"/>
                    </a:lnTo>
                    <a:lnTo>
                      <a:pt x="36" y="70"/>
                    </a:lnTo>
                    <a:lnTo>
                      <a:pt x="37" y="74"/>
                    </a:lnTo>
                    <a:lnTo>
                      <a:pt x="37" y="79"/>
                    </a:lnTo>
                    <a:lnTo>
                      <a:pt x="39" y="79"/>
                    </a:lnTo>
                    <a:lnTo>
                      <a:pt x="42" y="79"/>
                    </a:lnTo>
                    <a:lnTo>
                      <a:pt x="42" y="79"/>
                    </a:lnTo>
                    <a:lnTo>
                      <a:pt x="44" y="79"/>
                    </a:lnTo>
                    <a:lnTo>
                      <a:pt x="46" y="77"/>
                    </a:lnTo>
                    <a:lnTo>
                      <a:pt x="49" y="72"/>
                    </a:lnTo>
                    <a:lnTo>
                      <a:pt x="50" y="69"/>
                    </a:lnTo>
                    <a:lnTo>
                      <a:pt x="50" y="67"/>
                    </a:lnTo>
                    <a:lnTo>
                      <a:pt x="52" y="67"/>
                    </a:lnTo>
                    <a:lnTo>
                      <a:pt x="52" y="67"/>
                    </a:lnTo>
                    <a:lnTo>
                      <a:pt x="52" y="67"/>
                    </a:lnTo>
                    <a:lnTo>
                      <a:pt x="52" y="70"/>
                    </a:lnTo>
                    <a:lnTo>
                      <a:pt x="52" y="74"/>
                    </a:lnTo>
                    <a:lnTo>
                      <a:pt x="53" y="77"/>
                    </a:lnTo>
                    <a:lnTo>
                      <a:pt x="53" y="77"/>
                    </a:lnTo>
                    <a:lnTo>
                      <a:pt x="53" y="80"/>
                    </a:lnTo>
                    <a:lnTo>
                      <a:pt x="53" y="81"/>
                    </a:lnTo>
                    <a:lnTo>
                      <a:pt x="50" y="86"/>
                    </a:lnTo>
                    <a:lnTo>
                      <a:pt x="47" y="90"/>
                    </a:lnTo>
                    <a:lnTo>
                      <a:pt x="47" y="94"/>
                    </a:lnTo>
                    <a:lnTo>
                      <a:pt x="47" y="94"/>
                    </a:lnTo>
                    <a:lnTo>
                      <a:pt x="47" y="96"/>
                    </a:lnTo>
                    <a:lnTo>
                      <a:pt x="50" y="96"/>
                    </a:lnTo>
                    <a:lnTo>
                      <a:pt x="56" y="96"/>
                    </a:lnTo>
                    <a:lnTo>
                      <a:pt x="64" y="96"/>
                    </a:lnTo>
                    <a:lnTo>
                      <a:pt x="67" y="94"/>
                    </a:lnTo>
                    <a:lnTo>
                      <a:pt x="70" y="91"/>
                    </a:lnTo>
                    <a:lnTo>
                      <a:pt x="70" y="91"/>
                    </a:lnTo>
                    <a:lnTo>
                      <a:pt x="73" y="90"/>
                    </a:lnTo>
                    <a:lnTo>
                      <a:pt x="76" y="90"/>
                    </a:lnTo>
                    <a:lnTo>
                      <a:pt x="76" y="93"/>
                    </a:lnTo>
                    <a:lnTo>
                      <a:pt x="74" y="97"/>
                    </a:lnTo>
                    <a:lnTo>
                      <a:pt x="74" y="97"/>
                    </a:lnTo>
                    <a:lnTo>
                      <a:pt x="72" y="100"/>
                    </a:lnTo>
                    <a:lnTo>
                      <a:pt x="72" y="103"/>
                    </a:lnTo>
                    <a:lnTo>
                      <a:pt x="73" y="104"/>
                    </a:lnTo>
                    <a:lnTo>
                      <a:pt x="77" y="107"/>
                    </a:lnTo>
                    <a:lnTo>
                      <a:pt x="77" y="107"/>
                    </a:lnTo>
                    <a:lnTo>
                      <a:pt x="81" y="109"/>
                    </a:lnTo>
                    <a:lnTo>
                      <a:pt x="81" y="110"/>
                    </a:lnTo>
                    <a:lnTo>
                      <a:pt x="81" y="113"/>
                    </a:lnTo>
                    <a:lnTo>
                      <a:pt x="81" y="113"/>
                    </a:lnTo>
                    <a:lnTo>
                      <a:pt x="80" y="116"/>
                    </a:lnTo>
                    <a:lnTo>
                      <a:pt x="80" y="120"/>
                    </a:lnTo>
                    <a:lnTo>
                      <a:pt x="80" y="127"/>
                    </a:lnTo>
                    <a:lnTo>
                      <a:pt x="80" y="127"/>
                    </a:lnTo>
                    <a:lnTo>
                      <a:pt x="79" y="128"/>
                    </a:lnTo>
                    <a:lnTo>
                      <a:pt x="76" y="128"/>
                    </a:lnTo>
                    <a:lnTo>
                      <a:pt x="72" y="130"/>
                    </a:lnTo>
                    <a:lnTo>
                      <a:pt x="66" y="128"/>
                    </a:lnTo>
                    <a:lnTo>
                      <a:pt x="63" y="127"/>
                    </a:lnTo>
                    <a:lnTo>
                      <a:pt x="63" y="127"/>
                    </a:lnTo>
                    <a:lnTo>
                      <a:pt x="62" y="127"/>
                    </a:lnTo>
                    <a:lnTo>
                      <a:pt x="60" y="127"/>
                    </a:lnTo>
                    <a:lnTo>
                      <a:pt x="59" y="128"/>
                    </a:lnTo>
                    <a:lnTo>
                      <a:pt x="59" y="130"/>
                    </a:lnTo>
                    <a:lnTo>
                      <a:pt x="59" y="130"/>
                    </a:lnTo>
                    <a:lnTo>
                      <a:pt x="57" y="133"/>
                    </a:lnTo>
                    <a:lnTo>
                      <a:pt x="56" y="136"/>
                    </a:lnTo>
                    <a:lnTo>
                      <a:pt x="54" y="138"/>
                    </a:lnTo>
                    <a:lnTo>
                      <a:pt x="53" y="140"/>
                    </a:lnTo>
                    <a:lnTo>
                      <a:pt x="53" y="140"/>
                    </a:lnTo>
                    <a:lnTo>
                      <a:pt x="54" y="141"/>
                    </a:lnTo>
                    <a:lnTo>
                      <a:pt x="59" y="143"/>
                    </a:lnTo>
                    <a:lnTo>
                      <a:pt x="62" y="144"/>
                    </a:lnTo>
                    <a:lnTo>
                      <a:pt x="63" y="147"/>
                    </a:lnTo>
                    <a:lnTo>
                      <a:pt x="63" y="147"/>
                    </a:lnTo>
                    <a:lnTo>
                      <a:pt x="62" y="150"/>
                    </a:lnTo>
                    <a:lnTo>
                      <a:pt x="59" y="153"/>
                    </a:lnTo>
                    <a:lnTo>
                      <a:pt x="53" y="155"/>
                    </a:lnTo>
                    <a:lnTo>
                      <a:pt x="47" y="157"/>
                    </a:lnTo>
                    <a:lnTo>
                      <a:pt x="47" y="157"/>
                    </a:lnTo>
                    <a:lnTo>
                      <a:pt x="44" y="158"/>
                    </a:lnTo>
                    <a:lnTo>
                      <a:pt x="44" y="160"/>
                    </a:lnTo>
                    <a:lnTo>
                      <a:pt x="44" y="161"/>
                    </a:lnTo>
                    <a:lnTo>
                      <a:pt x="46" y="163"/>
                    </a:lnTo>
                    <a:lnTo>
                      <a:pt x="50" y="164"/>
                    </a:lnTo>
                    <a:lnTo>
                      <a:pt x="52" y="164"/>
                    </a:lnTo>
                    <a:lnTo>
                      <a:pt x="53" y="164"/>
                    </a:lnTo>
                    <a:lnTo>
                      <a:pt x="53" y="164"/>
                    </a:lnTo>
                    <a:lnTo>
                      <a:pt x="56" y="163"/>
                    </a:lnTo>
                    <a:lnTo>
                      <a:pt x="57" y="164"/>
                    </a:lnTo>
                    <a:lnTo>
                      <a:pt x="60" y="165"/>
                    </a:lnTo>
                    <a:lnTo>
                      <a:pt x="63" y="165"/>
                    </a:lnTo>
                    <a:lnTo>
                      <a:pt x="63" y="165"/>
                    </a:lnTo>
                    <a:lnTo>
                      <a:pt x="67" y="167"/>
                    </a:lnTo>
                    <a:lnTo>
                      <a:pt x="72" y="168"/>
                    </a:lnTo>
                    <a:lnTo>
                      <a:pt x="76" y="170"/>
                    </a:lnTo>
                    <a:lnTo>
                      <a:pt x="80" y="168"/>
                    </a:lnTo>
                    <a:lnTo>
                      <a:pt x="80" y="168"/>
                    </a:lnTo>
                    <a:lnTo>
                      <a:pt x="84" y="167"/>
                    </a:lnTo>
                    <a:lnTo>
                      <a:pt x="86" y="168"/>
                    </a:lnTo>
                    <a:lnTo>
                      <a:pt x="84" y="170"/>
                    </a:lnTo>
                    <a:lnTo>
                      <a:pt x="81" y="173"/>
                    </a:lnTo>
                    <a:lnTo>
                      <a:pt x="81" y="173"/>
                    </a:lnTo>
                    <a:lnTo>
                      <a:pt x="77" y="174"/>
                    </a:lnTo>
                    <a:lnTo>
                      <a:pt x="72" y="174"/>
                    </a:lnTo>
                    <a:lnTo>
                      <a:pt x="67" y="174"/>
                    </a:lnTo>
                    <a:lnTo>
                      <a:pt x="63" y="175"/>
                    </a:lnTo>
                    <a:lnTo>
                      <a:pt x="63" y="175"/>
                    </a:lnTo>
                    <a:lnTo>
                      <a:pt x="57" y="180"/>
                    </a:lnTo>
                    <a:lnTo>
                      <a:pt x="50" y="187"/>
                    </a:lnTo>
                    <a:lnTo>
                      <a:pt x="44" y="194"/>
                    </a:lnTo>
                    <a:lnTo>
                      <a:pt x="43" y="198"/>
                    </a:lnTo>
                    <a:lnTo>
                      <a:pt x="43" y="200"/>
                    </a:lnTo>
                    <a:lnTo>
                      <a:pt x="43" y="200"/>
                    </a:lnTo>
                    <a:lnTo>
                      <a:pt x="44" y="201"/>
                    </a:lnTo>
                    <a:lnTo>
                      <a:pt x="47" y="198"/>
                    </a:lnTo>
                    <a:lnTo>
                      <a:pt x="50" y="195"/>
                    </a:lnTo>
                    <a:lnTo>
                      <a:pt x="54" y="194"/>
                    </a:lnTo>
                    <a:lnTo>
                      <a:pt x="54" y="194"/>
                    </a:lnTo>
                    <a:lnTo>
                      <a:pt x="59" y="192"/>
                    </a:lnTo>
                    <a:lnTo>
                      <a:pt x="62" y="194"/>
                    </a:lnTo>
                    <a:lnTo>
                      <a:pt x="64" y="195"/>
                    </a:lnTo>
                    <a:lnTo>
                      <a:pt x="67" y="195"/>
                    </a:lnTo>
                    <a:lnTo>
                      <a:pt x="67" y="195"/>
                    </a:lnTo>
                    <a:lnTo>
                      <a:pt x="69" y="195"/>
                    </a:lnTo>
                    <a:lnTo>
                      <a:pt x="70" y="192"/>
                    </a:lnTo>
                    <a:lnTo>
                      <a:pt x="72" y="190"/>
                    </a:lnTo>
                    <a:lnTo>
                      <a:pt x="74" y="188"/>
                    </a:lnTo>
                    <a:lnTo>
                      <a:pt x="74" y="188"/>
                    </a:lnTo>
                    <a:lnTo>
                      <a:pt x="76" y="188"/>
                    </a:lnTo>
                    <a:lnTo>
                      <a:pt x="79" y="188"/>
                    </a:lnTo>
                    <a:lnTo>
                      <a:pt x="81" y="187"/>
                    </a:lnTo>
                    <a:lnTo>
                      <a:pt x="86" y="187"/>
                    </a:lnTo>
                    <a:lnTo>
                      <a:pt x="86" y="187"/>
                    </a:lnTo>
                    <a:lnTo>
                      <a:pt x="90" y="187"/>
                    </a:lnTo>
                    <a:lnTo>
                      <a:pt x="93" y="187"/>
                    </a:lnTo>
                    <a:lnTo>
                      <a:pt x="99" y="184"/>
                    </a:lnTo>
                    <a:lnTo>
                      <a:pt x="99" y="184"/>
                    </a:lnTo>
                    <a:lnTo>
                      <a:pt x="101" y="182"/>
                    </a:lnTo>
                    <a:lnTo>
                      <a:pt x="104" y="184"/>
                    </a:lnTo>
                    <a:lnTo>
                      <a:pt x="109" y="187"/>
                    </a:lnTo>
                    <a:lnTo>
                      <a:pt x="111" y="187"/>
                    </a:lnTo>
                    <a:lnTo>
                      <a:pt x="111" y="187"/>
                    </a:lnTo>
                    <a:lnTo>
                      <a:pt x="118" y="184"/>
                    </a:lnTo>
                    <a:lnTo>
                      <a:pt x="128" y="182"/>
                    </a:lnTo>
                    <a:lnTo>
                      <a:pt x="128" y="182"/>
                    </a:lnTo>
                    <a:lnTo>
                      <a:pt x="134" y="182"/>
                    </a:lnTo>
                    <a:lnTo>
                      <a:pt x="141" y="180"/>
                    </a:lnTo>
                    <a:lnTo>
                      <a:pt x="151" y="174"/>
                    </a:lnTo>
                    <a:lnTo>
                      <a:pt x="151" y="174"/>
                    </a:lnTo>
                    <a:lnTo>
                      <a:pt x="153" y="171"/>
                    </a:lnTo>
                    <a:lnTo>
                      <a:pt x="151" y="171"/>
                    </a:lnTo>
                    <a:lnTo>
                      <a:pt x="144" y="171"/>
                    </a:lnTo>
                    <a:lnTo>
                      <a:pt x="144" y="171"/>
                    </a:lnTo>
                    <a:lnTo>
                      <a:pt x="141" y="170"/>
                    </a:lnTo>
                    <a:lnTo>
                      <a:pt x="141" y="168"/>
                    </a:lnTo>
                    <a:lnTo>
                      <a:pt x="143" y="164"/>
                    </a:lnTo>
                    <a:lnTo>
                      <a:pt x="145" y="161"/>
                    </a:lnTo>
                    <a:lnTo>
                      <a:pt x="145" y="161"/>
                    </a:lnTo>
                    <a:lnTo>
                      <a:pt x="154" y="154"/>
                    </a:lnTo>
                    <a:lnTo>
                      <a:pt x="157" y="150"/>
                    </a:lnTo>
                    <a:lnTo>
                      <a:pt x="158" y="145"/>
                    </a:lnTo>
                    <a:lnTo>
                      <a:pt x="158" y="14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39" name="Freeform 320">
                <a:extLst>
                  <a:ext uri="{FF2B5EF4-FFF2-40B4-BE49-F238E27FC236}">
                    <a16:creationId xmlns:a16="http://schemas.microsoft.com/office/drawing/2014/main" id="{925CE845-326F-0903-49C4-C42E6B1FF6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04095" y="2738818"/>
                <a:ext cx="261686" cy="323810"/>
              </a:xfrm>
              <a:custGeom>
                <a:avLst/>
                <a:gdLst/>
                <a:ahLst/>
                <a:cxnLst>
                  <a:cxn ang="0">
                    <a:pos x="15" y="89"/>
                  </a:cxn>
                  <a:cxn ang="0">
                    <a:pos x="0" y="104"/>
                  </a:cxn>
                  <a:cxn ang="0">
                    <a:pos x="12" y="110"/>
                  </a:cxn>
                  <a:cxn ang="0">
                    <a:pos x="20" y="107"/>
                  </a:cxn>
                  <a:cxn ang="0">
                    <a:pos x="39" y="104"/>
                  </a:cxn>
                  <a:cxn ang="0">
                    <a:pos x="29" y="87"/>
                  </a:cxn>
                  <a:cxn ang="0">
                    <a:pos x="151" y="137"/>
                  </a:cxn>
                  <a:cxn ang="0">
                    <a:pos x="138" y="140"/>
                  </a:cxn>
                  <a:cxn ang="0">
                    <a:pos x="134" y="128"/>
                  </a:cxn>
                  <a:cxn ang="0">
                    <a:pos x="128" y="118"/>
                  </a:cxn>
                  <a:cxn ang="0">
                    <a:pos x="117" y="100"/>
                  </a:cxn>
                  <a:cxn ang="0">
                    <a:pos x="106" y="80"/>
                  </a:cxn>
                  <a:cxn ang="0">
                    <a:pos x="91" y="69"/>
                  </a:cxn>
                  <a:cxn ang="0">
                    <a:pos x="83" y="63"/>
                  </a:cxn>
                  <a:cxn ang="0">
                    <a:pos x="99" y="32"/>
                  </a:cxn>
                  <a:cxn ang="0">
                    <a:pos x="69" y="30"/>
                  </a:cxn>
                  <a:cxn ang="0">
                    <a:pos x="64" y="25"/>
                  </a:cxn>
                  <a:cxn ang="0">
                    <a:pos x="76" y="9"/>
                  </a:cxn>
                  <a:cxn ang="0">
                    <a:pos x="74" y="3"/>
                  </a:cxn>
                  <a:cxn ang="0">
                    <a:pos x="54" y="9"/>
                  </a:cxn>
                  <a:cxn ang="0">
                    <a:pos x="44" y="22"/>
                  </a:cxn>
                  <a:cxn ang="0">
                    <a:pos x="37" y="33"/>
                  </a:cxn>
                  <a:cxn ang="0">
                    <a:pos x="29" y="33"/>
                  </a:cxn>
                  <a:cxn ang="0">
                    <a:pos x="25" y="40"/>
                  </a:cxn>
                  <a:cxn ang="0">
                    <a:pos x="35" y="47"/>
                  </a:cxn>
                  <a:cxn ang="0">
                    <a:pos x="32" y="60"/>
                  </a:cxn>
                  <a:cxn ang="0">
                    <a:pos x="36" y="66"/>
                  </a:cxn>
                  <a:cxn ang="0">
                    <a:pos x="25" y="74"/>
                  </a:cxn>
                  <a:cxn ang="0">
                    <a:pos x="36" y="70"/>
                  </a:cxn>
                  <a:cxn ang="0">
                    <a:pos x="44" y="79"/>
                  </a:cxn>
                  <a:cxn ang="0">
                    <a:pos x="52" y="67"/>
                  </a:cxn>
                  <a:cxn ang="0">
                    <a:pos x="53" y="80"/>
                  </a:cxn>
                  <a:cxn ang="0">
                    <a:pos x="47" y="96"/>
                  </a:cxn>
                  <a:cxn ang="0">
                    <a:pos x="70" y="91"/>
                  </a:cxn>
                  <a:cxn ang="0">
                    <a:pos x="72" y="100"/>
                  </a:cxn>
                  <a:cxn ang="0">
                    <a:pos x="81" y="110"/>
                  </a:cxn>
                  <a:cxn ang="0">
                    <a:pos x="80" y="127"/>
                  </a:cxn>
                  <a:cxn ang="0">
                    <a:pos x="63" y="127"/>
                  </a:cxn>
                  <a:cxn ang="0">
                    <a:pos x="57" y="133"/>
                  </a:cxn>
                  <a:cxn ang="0">
                    <a:pos x="59" y="143"/>
                  </a:cxn>
                  <a:cxn ang="0">
                    <a:pos x="53" y="155"/>
                  </a:cxn>
                  <a:cxn ang="0">
                    <a:pos x="46" y="163"/>
                  </a:cxn>
                  <a:cxn ang="0">
                    <a:pos x="57" y="164"/>
                  </a:cxn>
                  <a:cxn ang="0">
                    <a:pos x="76" y="170"/>
                  </a:cxn>
                  <a:cxn ang="0">
                    <a:pos x="81" y="173"/>
                  </a:cxn>
                  <a:cxn ang="0">
                    <a:pos x="63" y="175"/>
                  </a:cxn>
                  <a:cxn ang="0">
                    <a:pos x="43" y="200"/>
                  </a:cxn>
                  <a:cxn ang="0">
                    <a:pos x="59" y="192"/>
                  </a:cxn>
                  <a:cxn ang="0">
                    <a:pos x="70" y="192"/>
                  </a:cxn>
                  <a:cxn ang="0">
                    <a:pos x="81" y="187"/>
                  </a:cxn>
                  <a:cxn ang="0">
                    <a:pos x="99" y="184"/>
                  </a:cxn>
                  <a:cxn ang="0">
                    <a:pos x="118" y="184"/>
                  </a:cxn>
                  <a:cxn ang="0">
                    <a:pos x="151" y="174"/>
                  </a:cxn>
                  <a:cxn ang="0">
                    <a:pos x="141" y="168"/>
                  </a:cxn>
                  <a:cxn ang="0">
                    <a:pos x="158" y="145"/>
                  </a:cxn>
                </a:cxnLst>
                <a:rect l="0" t="0" r="r" b="b"/>
                <a:pathLst>
                  <a:path w="158" h="201">
                    <a:moveTo>
                      <a:pt x="29" y="87"/>
                    </a:moveTo>
                    <a:lnTo>
                      <a:pt x="29" y="87"/>
                    </a:lnTo>
                    <a:lnTo>
                      <a:pt x="27" y="86"/>
                    </a:lnTo>
                    <a:lnTo>
                      <a:pt x="25" y="84"/>
                    </a:lnTo>
                    <a:lnTo>
                      <a:pt x="19" y="86"/>
                    </a:lnTo>
                    <a:lnTo>
                      <a:pt x="15" y="89"/>
                    </a:lnTo>
                    <a:lnTo>
                      <a:pt x="9" y="90"/>
                    </a:lnTo>
                    <a:lnTo>
                      <a:pt x="9" y="90"/>
                    </a:lnTo>
                    <a:lnTo>
                      <a:pt x="8" y="96"/>
                    </a:lnTo>
                    <a:lnTo>
                      <a:pt x="5" y="99"/>
                    </a:lnTo>
                    <a:lnTo>
                      <a:pt x="5" y="99"/>
                    </a:lnTo>
                    <a:lnTo>
                      <a:pt x="0" y="104"/>
                    </a:lnTo>
                    <a:lnTo>
                      <a:pt x="0" y="107"/>
                    </a:lnTo>
                    <a:lnTo>
                      <a:pt x="0" y="109"/>
                    </a:lnTo>
                    <a:lnTo>
                      <a:pt x="0" y="109"/>
                    </a:lnTo>
                    <a:lnTo>
                      <a:pt x="8" y="111"/>
                    </a:lnTo>
                    <a:lnTo>
                      <a:pt x="10" y="113"/>
                    </a:lnTo>
                    <a:lnTo>
                      <a:pt x="12" y="110"/>
                    </a:lnTo>
                    <a:lnTo>
                      <a:pt x="12" y="110"/>
                    </a:lnTo>
                    <a:lnTo>
                      <a:pt x="12" y="107"/>
                    </a:lnTo>
                    <a:lnTo>
                      <a:pt x="13" y="104"/>
                    </a:lnTo>
                    <a:lnTo>
                      <a:pt x="16" y="104"/>
                    </a:lnTo>
                    <a:lnTo>
                      <a:pt x="20" y="107"/>
                    </a:lnTo>
                    <a:lnTo>
                      <a:pt x="20" y="107"/>
                    </a:lnTo>
                    <a:lnTo>
                      <a:pt x="26" y="113"/>
                    </a:lnTo>
                    <a:lnTo>
                      <a:pt x="26" y="113"/>
                    </a:lnTo>
                    <a:lnTo>
                      <a:pt x="27" y="110"/>
                    </a:lnTo>
                    <a:lnTo>
                      <a:pt x="30" y="109"/>
                    </a:lnTo>
                    <a:lnTo>
                      <a:pt x="35" y="107"/>
                    </a:lnTo>
                    <a:lnTo>
                      <a:pt x="39" y="104"/>
                    </a:lnTo>
                    <a:lnTo>
                      <a:pt x="39" y="104"/>
                    </a:lnTo>
                    <a:lnTo>
                      <a:pt x="39" y="103"/>
                    </a:lnTo>
                    <a:lnTo>
                      <a:pt x="40" y="101"/>
                    </a:lnTo>
                    <a:lnTo>
                      <a:pt x="37" y="97"/>
                    </a:lnTo>
                    <a:lnTo>
                      <a:pt x="35" y="91"/>
                    </a:lnTo>
                    <a:lnTo>
                      <a:pt x="29" y="87"/>
                    </a:lnTo>
                    <a:lnTo>
                      <a:pt x="29" y="87"/>
                    </a:lnTo>
                    <a:close/>
                    <a:moveTo>
                      <a:pt x="158" y="145"/>
                    </a:moveTo>
                    <a:lnTo>
                      <a:pt x="158" y="145"/>
                    </a:lnTo>
                    <a:lnTo>
                      <a:pt x="158" y="143"/>
                    </a:lnTo>
                    <a:lnTo>
                      <a:pt x="157" y="141"/>
                    </a:lnTo>
                    <a:lnTo>
                      <a:pt x="151" y="137"/>
                    </a:lnTo>
                    <a:lnTo>
                      <a:pt x="145" y="136"/>
                    </a:lnTo>
                    <a:lnTo>
                      <a:pt x="143" y="137"/>
                    </a:lnTo>
                    <a:lnTo>
                      <a:pt x="143" y="137"/>
                    </a:lnTo>
                    <a:lnTo>
                      <a:pt x="143" y="137"/>
                    </a:lnTo>
                    <a:lnTo>
                      <a:pt x="140" y="140"/>
                    </a:lnTo>
                    <a:lnTo>
                      <a:pt x="138" y="140"/>
                    </a:lnTo>
                    <a:lnTo>
                      <a:pt x="136" y="138"/>
                    </a:lnTo>
                    <a:lnTo>
                      <a:pt x="134" y="137"/>
                    </a:lnTo>
                    <a:lnTo>
                      <a:pt x="134" y="137"/>
                    </a:lnTo>
                    <a:lnTo>
                      <a:pt x="133" y="133"/>
                    </a:lnTo>
                    <a:lnTo>
                      <a:pt x="134" y="131"/>
                    </a:lnTo>
                    <a:lnTo>
                      <a:pt x="134" y="128"/>
                    </a:lnTo>
                    <a:lnTo>
                      <a:pt x="134" y="127"/>
                    </a:lnTo>
                    <a:lnTo>
                      <a:pt x="134" y="127"/>
                    </a:lnTo>
                    <a:lnTo>
                      <a:pt x="131" y="127"/>
                    </a:lnTo>
                    <a:lnTo>
                      <a:pt x="130" y="124"/>
                    </a:lnTo>
                    <a:lnTo>
                      <a:pt x="128" y="121"/>
                    </a:lnTo>
                    <a:lnTo>
                      <a:pt x="128" y="118"/>
                    </a:lnTo>
                    <a:lnTo>
                      <a:pt x="128" y="118"/>
                    </a:lnTo>
                    <a:lnTo>
                      <a:pt x="128" y="116"/>
                    </a:lnTo>
                    <a:lnTo>
                      <a:pt x="126" y="109"/>
                    </a:lnTo>
                    <a:lnTo>
                      <a:pt x="121" y="103"/>
                    </a:lnTo>
                    <a:lnTo>
                      <a:pt x="120" y="100"/>
                    </a:lnTo>
                    <a:lnTo>
                      <a:pt x="117" y="100"/>
                    </a:lnTo>
                    <a:lnTo>
                      <a:pt x="117" y="100"/>
                    </a:lnTo>
                    <a:lnTo>
                      <a:pt x="114" y="99"/>
                    </a:lnTo>
                    <a:lnTo>
                      <a:pt x="111" y="96"/>
                    </a:lnTo>
                    <a:lnTo>
                      <a:pt x="109" y="91"/>
                    </a:lnTo>
                    <a:lnTo>
                      <a:pt x="106" y="80"/>
                    </a:lnTo>
                    <a:lnTo>
                      <a:pt x="106" y="80"/>
                    </a:lnTo>
                    <a:lnTo>
                      <a:pt x="104" y="77"/>
                    </a:lnTo>
                    <a:lnTo>
                      <a:pt x="101" y="76"/>
                    </a:lnTo>
                    <a:lnTo>
                      <a:pt x="99" y="74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1" y="69"/>
                    </a:lnTo>
                    <a:lnTo>
                      <a:pt x="87" y="69"/>
                    </a:lnTo>
                    <a:lnTo>
                      <a:pt x="81" y="70"/>
                    </a:lnTo>
                    <a:lnTo>
                      <a:pt x="81" y="70"/>
                    </a:lnTo>
                    <a:lnTo>
                      <a:pt x="80" y="69"/>
                    </a:lnTo>
                    <a:lnTo>
                      <a:pt x="80" y="66"/>
                    </a:lnTo>
                    <a:lnTo>
                      <a:pt x="83" y="63"/>
                    </a:lnTo>
                    <a:lnTo>
                      <a:pt x="87" y="59"/>
                    </a:lnTo>
                    <a:lnTo>
                      <a:pt x="87" y="59"/>
                    </a:lnTo>
                    <a:lnTo>
                      <a:pt x="91" y="53"/>
                    </a:lnTo>
                    <a:lnTo>
                      <a:pt x="94" y="44"/>
                    </a:lnTo>
                    <a:lnTo>
                      <a:pt x="97" y="36"/>
                    </a:lnTo>
                    <a:lnTo>
                      <a:pt x="99" y="32"/>
                    </a:lnTo>
                    <a:lnTo>
                      <a:pt x="99" y="32"/>
                    </a:lnTo>
                    <a:lnTo>
                      <a:pt x="97" y="30"/>
                    </a:lnTo>
                    <a:lnTo>
                      <a:pt x="94" y="29"/>
                    </a:lnTo>
                    <a:lnTo>
                      <a:pt x="86" y="27"/>
                    </a:lnTo>
                    <a:lnTo>
                      <a:pt x="76" y="29"/>
                    </a:lnTo>
                    <a:lnTo>
                      <a:pt x="69" y="30"/>
                    </a:lnTo>
                    <a:lnTo>
                      <a:pt x="69" y="30"/>
                    </a:lnTo>
                    <a:lnTo>
                      <a:pt x="66" y="30"/>
                    </a:lnTo>
                    <a:lnTo>
                      <a:pt x="63" y="29"/>
                    </a:lnTo>
                    <a:lnTo>
                      <a:pt x="62" y="26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7" y="22"/>
                    </a:lnTo>
                    <a:lnTo>
                      <a:pt x="72" y="19"/>
                    </a:lnTo>
                    <a:lnTo>
                      <a:pt x="74" y="15"/>
                    </a:lnTo>
                    <a:lnTo>
                      <a:pt x="76" y="12"/>
                    </a:lnTo>
                    <a:lnTo>
                      <a:pt x="76" y="12"/>
                    </a:lnTo>
                    <a:lnTo>
                      <a:pt x="76" y="9"/>
                    </a:lnTo>
                    <a:lnTo>
                      <a:pt x="79" y="6"/>
                    </a:lnTo>
                    <a:lnTo>
                      <a:pt x="79" y="5"/>
                    </a:lnTo>
                    <a:lnTo>
                      <a:pt x="79" y="2"/>
                    </a:lnTo>
                    <a:lnTo>
                      <a:pt x="79" y="2"/>
                    </a:lnTo>
                    <a:lnTo>
                      <a:pt x="76" y="0"/>
                    </a:lnTo>
                    <a:lnTo>
                      <a:pt x="74" y="3"/>
                    </a:lnTo>
                    <a:lnTo>
                      <a:pt x="73" y="6"/>
                    </a:lnTo>
                    <a:lnTo>
                      <a:pt x="72" y="8"/>
                    </a:lnTo>
                    <a:lnTo>
                      <a:pt x="72" y="8"/>
                    </a:lnTo>
                    <a:lnTo>
                      <a:pt x="69" y="9"/>
                    </a:lnTo>
                    <a:lnTo>
                      <a:pt x="64" y="10"/>
                    </a:lnTo>
                    <a:lnTo>
                      <a:pt x="54" y="9"/>
                    </a:lnTo>
                    <a:lnTo>
                      <a:pt x="54" y="9"/>
                    </a:lnTo>
                    <a:lnTo>
                      <a:pt x="52" y="9"/>
                    </a:lnTo>
                    <a:lnTo>
                      <a:pt x="49" y="9"/>
                    </a:lnTo>
                    <a:lnTo>
                      <a:pt x="46" y="13"/>
                    </a:lnTo>
                    <a:lnTo>
                      <a:pt x="44" y="17"/>
                    </a:lnTo>
                    <a:lnTo>
                      <a:pt x="44" y="22"/>
                    </a:lnTo>
                    <a:lnTo>
                      <a:pt x="44" y="22"/>
                    </a:lnTo>
                    <a:lnTo>
                      <a:pt x="43" y="25"/>
                    </a:lnTo>
                    <a:lnTo>
                      <a:pt x="40" y="27"/>
                    </a:lnTo>
                    <a:lnTo>
                      <a:pt x="37" y="30"/>
                    </a:lnTo>
                    <a:lnTo>
                      <a:pt x="37" y="33"/>
                    </a:lnTo>
                    <a:lnTo>
                      <a:pt x="37" y="33"/>
                    </a:lnTo>
                    <a:lnTo>
                      <a:pt x="37" y="36"/>
                    </a:lnTo>
                    <a:lnTo>
                      <a:pt x="36" y="37"/>
                    </a:lnTo>
                    <a:lnTo>
                      <a:pt x="35" y="37"/>
                    </a:lnTo>
                    <a:lnTo>
                      <a:pt x="33" y="37"/>
                    </a:lnTo>
                    <a:lnTo>
                      <a:pt x="33" y="37"/>
                    </a:lnTo>
                    <a:lnTo>
                      <a:pt x="29" y="33"/>
                    </a:lnTo>
                    <a:lnTo>
                      <a:pt x="26" y="32"/>
                    </a:lnTo>
                    <a:lnTo>
                      <a:pt x="23" y="33"/>
                    </a:lnTo>
                    <a:lnTo>
                      <a:pt x="23" y="33"/>
                    </a:lnTo>
                    <a:lnTo>
                      <a:pt x="22" y="35"/>
                    </a:lnTo>
                    <a:lnTo>
                      <a:pt x="22" y="37"/>
                    </a:lnTo>
                    <a:lnTo>
                      <a:pt x="25" y="40"/>
                    </a:lnTo>
                    <a:lnTo>
                      <a:pt x="29" y="42"/>
                    </a:lnTo>
                    <a:lnTo>
                      <a:pt x="35" y="43"/>
                    </a:lnTo>
                    <a:lnTo>
                      <a:pt x="35" y="43"/>
                    </a:lnTo>
                    <a:lnTo>
                      <a:pt x="36" y="43"/>
                    </a:lnTo>
                    <a:lnTo>
                      <a:pt x="36" y="44"/>
                    </a:lnTo>
                    <a:lnTo>
                      <a:pt x="35" y="47"/>
                    </a:lnTo>
                    <a:lnTo>
                      <a:pt x="30" y="50"/>
                    </a:lnTo>
                    <a:lnTo>
                      <a:pt x="29" y="54"/>
                    </a:lnTo>
                    <a:lnTo>
                      <a:pt x="29" y="54"/>
                    </a:lnTo>
                    <a:lnTo>
                      <a:pt x="29" y="57"/>
                    </a:lnTo>
                    <a:lnTo>
                      <a:pt x="29" y="59"/>
                    </a:lnTo>
                    <a:lnTo>
                      <a:pt x="32" y="60"/>
                    </a:lnTo>
                    <a:lnTo>
                      <a:pt x="36" y="62"/>
                    </a:lnTo>
                    <a:lnTo>
                      <a:pt x="36" y="62"/>
                    </a:lnTo>
                    <a:lnTo>
                      <a:pt x="37" y="63"/>
                    </a:lnTo>
                    <a:lnTo>
                      <a:pt x="37" y="63"/>
                    </a:lnTo>
                    <a:lnTo>
                      <a:pt x="37" y="66"/>
                    </a:lnTo>
                    <a:lnTo>
                      <a:pt x="36" y="66"/>
                    </a:lnTo>
                    <a:lnTo>
                      <a:pt x="30" y="69"/>
                    </a:lnTo>
                    <a:lnTo>
                      <a:pt x="26" y="70"/>
                    </a:lnTo>
                    <a:lnTo>
                      <a:pt x="25" y="72"/>
                    </a:lnTo>
                    <a:lnTo>
                      <a:pt x="25" y="73"/>
                    </a:lnTo>
                    <a:lnTo>
                      <a:pt x="25" y="73"/>
                    </a:lnTo>
                    <a:lnTo>
                      <a:pt x="25" y="74"/>
                    </a:lnTo>
                    <a:lnTo>
                      <a:pt x="25" y="74"/>
                    </a:lnTo>
                    <a:lnTo>
                      <a:pt x="29" y="74"/>
                    </a:lnTo>
                    <a:lnTo>
                      <a:pt x="36" y="70"/>
                    </a:lnTo>
                    <a:lnTo>
                      <a:pt x="36" y="70"/>
                    </a:lnTo>
                    <a:lnTo>
                      <a:pt x="36" y="70"/>
                    </a:lnTo>
                    <a:lnTo>
                      <a:pt x="36" y="70"/>
                    </a:lnTo>
                    <a:lnTo>
                      <a:pt x="37" y="74"/>
                    </a:lnTo>
                    <a:lnTo>
                      <a:pt x="37" y="79"/>
                    </a:lnTo>
                    <a:lnTo>
                      <a:pt x="39" y="79"/>
                    </a:lnTo>
                    <a:lnTo>
                      <a:pt x="42" y="79"/>
                    </a:lnTo>
                    <a:lnTo>
                      <a:pt x="42" y="79"/>
                    </a:lnTo>
                    <a:lnTo>
                      <a:pt x="44" y="79"/>
                    </a:lnTo>
                    <a:lnTo>
                      <a:pt x="46" y="77"/>
                    </a:lnTo>
                    <a:lnTo>
                      <a:pt x="49" y="72"/>
                    </a:lnTo>
                    <a:lnTo>
                      <a:pt x="50" y="69"/>
                    </a:lnTo>
                    <a:lnTo>
                      <a:pt x="50" y="67"/>
                    </a:lnTo>
                    <a:lnTo>
                      <a:pt x="52" y="67"/>
                    </a:lnTo>
                    <a:lnTo>
                      <a:pt x="52" y="67"/>
                    </a:lnTo>
                    <a:lnTo>
                      <a:pt x="52" y="67"/>
                    </a:lnTo>
                    <a:lnTo>
                      <a:pt x="52" y="70"/>
                    </a:lnTo>
                    <a:lnTo>
                      <a:pt x="52" y="74"/>
                    </a:lnTo>
                    <a:lnTo>
                      <a:pt x="53" y="77"/>
                    </a:lnTo>
                    <a:lnTo>
                      <a:pt x="53" y="77"/>
                    </a:lnTo>
                    <a:lnTo>
                      <a:pt x="53" y="80"/>
                    </a:lnTo>
                    <a:lnTo>
                      <a:pt x="53" y="81"/>
                    </a:lnTo>
                    <a:lnTo>
                      <a:pt x="50" y="86"/>
                    </a:lnTo>
                    <a:lnTo>
                      <a:pt x="47" y="90"/>
                    </a:lnTo>
                    <a:lnTo>
                      <a:pt x="47" y="94"/>
                    </a:lnTo>
                    <a:lnTo>
                      <a:pt x="47" y="94"/>
                    </a:lnTo>
                    <a:lnTo>
                      <a:pt x="47" y="96"/>
                    </a:lnTo>
                    <a:lnTo>
                      <a:pt x="50" y="96"/>
                    </a:lnTo>
                    <a:lnTo>
                      <a:pt x="56" y="96"/>
                    </a:lnTo>
                    <a:lnTo>
                      <a:pt x="64" y="96"/>
                    </a:lnTo>
                    <a:lnTo>
                      <a:pt x="67" y="94"/>
                    </a:lnTo>
                    <a:lnTo>
                      <a:pt x="70" y="91"/>
                    </a:lnTo>
                    <a:lnTo>
                      <a:pt x="70" y="91"/>
                    </a:lnTo>
                    <a:lnTo>
                      <a:pt x="73" y="90"/>
                    </a:lnTo>
                    <a:lnTo>
                      <a:pt x="76" y="90"/>
                    </a:lnTo>
                    <a:lnTo>
                      <a:pt x="76" y="93"/>
                    </a:lnTo>
                    <a:lnTo>
                      <a:pt x="74" y="97"/>
                    </a:lnTo>
                    <a:lnTo>
                      <a:pt x="74" y="97"/>
                    </a:lnTo>
                    <a:lnTo>
                      <a:pt x="72" y="100"/>
                    </a:lnTo>
                    <a:lnTo>
                      <a:pt x="72" y="103"/>
                    </a:lnTo>
                    <a:lnTo>
                      <a:pt x="73" y="104"/>
                    </a:lnTo>
                    <a:lnTo>
                      <a:pt x="77" y="107"/>
                    </a:lnTo>
                    <a:lnTo>
                      <a:pt x="77" y="107"/>
                    </a:lnTo>
                    <a:lnTo>
                      <a:pt x="81" y="109"/>
                    </a:lnTo>
                    <a:lnTo>
                      <a:pt x="81" y="110"/>
                    </a:lnTo>
                    <a:lnTo>
                      <a:pt x="81" y="113"/>
                    </a:lnTo>
                    <a:lnTo>
                      <a:pt x="81" y="113"/>
                    </a:lnTo>
                    <a:lnTo>
                      <a:pt x="80" y="116"/>
                    </a:lnTo>
                    <a:lnTo>
                      <a:pt x="80" y="120"/>
                    </a:lnTo>
                    <a:lnTo>
                      <a:pt x="80" y="127"/>
                    </a:lnTo>
                    <a:lnTo>
                      <a:pt x="80" y="127"/>
                    </a:lnTo>
                    <a:lnTo>
                      <a:pt x="79" y="128"/>
                    </a:lnTo>
                    <a:lnTo>
                      <a:pt x="76" y="128"/>
                    </a:lnTo>
                    <a:lnTo>
                      <a:pt x="72" y="130"/>
                    </a:lnTo>
                    <a:lnTo>
                      <a:pt x="66" y="128"/>
                    </a:lnTo>
                    <a:lnTo>
                      <a:pt x="63" y="127"/>
                    </a:lnTo>
                    <a:lnTo>
                      <a:pt x="63" y="127"/>
                    </a:lnTo>
                    <a:lnTo>
                      <a:pt x="62" y="127"/>
                    </a:lnTo>
                    <a:lnTo>
                      <a:pt x="60" y="127"/>
                    </a:lnTo>
                    <a:lnTo>
                      <a:pt x="59" y="128"/>
                    </a:lnTo>
                    <a:lnTo>
                      <a:pt x="59" y="130"/>
                    </a:lnTo>
                    <a:lnTo>
                      <a:pt x="59" y="130"/>
                    </a:lnTo>
                    <a:lnTo>
                      <a:pt x="57" y="133"/>
                    </a:lnTo>
                    <a:lnTo>
                      <a:pt x="56" y="136"/>
                    </a:lnTo>
                    <a:lnTo>
                      <a:pt x="54" y="138"/>
                    </a:lnTo>
                    <a:lnTo>
                      <a:pt x="53" y="140"/>
                    </a:lnTo>
                    <a:lnTo>
                      <a:pt x="53" y="140"/>
                    </a:lnTo>
                    <a:lnTo>
                      <a:pt x="54" y="141"/>
                    </a:lnTo>
                    <a:lnTo>
                      <a:pt x="59" y="143"/>
                    </a:lnTo>
                    <a:lnTo>
                      <a:pt x="62" y="144"/>
                    </a:lnTo>
                    <a:lnTo>
                      <a:pt x="63" y="147"/>
                    </a:lnTo>
                    <a:lnTo>
                      <a:pt x="63" y="147"/>
                    </a:lnTo>
                    <a:lnTo>
                      <a:pt x="62" y="150"/>
                    </a:lnTo>
                    <a:lnTo>
                      <a:pt x="59" y="153"/>
                    </a:lnTo>
                    <a:lnTo>
                      <a:pt x="53" y="155"/>
                    </a:lnTo>
                    <a:lnTo>
                      <a:pt x="47" y="157"/>
                    </a:lnTo>
                    <a:lnTo>
                      <a:pt x="47" y="157"/>
                    </a:lnTo>
                    <a:lnTo>
                      <a:pt x="44" y="158"/>
                    </a:lnTo>
                    <a:lnTo>
                      <a:pt x="44" y="160"/>
                    </a:lnTo>
                    <a:lnTo>
                      <a:pt x="44" y="161"/>
                    </a:lnTo>
                    <a:lnTo>
                      <a:pt x="46" y="163"/>
                    </a:lnTo>
                    <a:lnTo>
                      <a:pt x="50" y="164"/>
                    </a:lnTo>
                    <a:lnTo>
                      <a:pt x="52" y="164"/>
                    </a:lnTo>
                    <a:lnTo>
                      <a:pt x="53" y="164"/>
                    </a:lnTo>
                    <a:lnTo>
                      <a:pt x="53" y="164"/>
                    </a:lnTo>
                    <a:lnTo>
                      <a:pt x="56" y="163"/>
                    </a:lnTo>
                    <a:lnTo>
                      <a:pt x="57" y="164"/>
                    </a:lnTo>
                    <a:lnTo>
                      <a:pt x="60" y="165"/>
                    </a:lnTo>
                    <a:lnTo>
                      <a:pt x="63" y="165"/>
                    </a:lnTo>
                    <a:lnTo>
                      <a:pt x="63" y="165"/>
                    </a:lnTo>
                    <a:lnTo>
                      <a:pt x="67" y="167"/>
                    </a:lnTo>
                    <a:lnTo>
                      <a:pt x="72" y="168"/>
                    </a:lnTo>
                    <a:lnTo>
                      <a:pt x="76" y="170"/>
                    </a:lnTo>
                    <a:lnTo>
                      <a:pt x="80" y="168"/>
                    </a:lnTo>
                    <a:lnTo>
                      <a:pt x="80" y="168"/>
                    </a:lnTo>
                    <a:lnTo>
                      <a:pt x="84" y="167"/>
                    </a:lnTo>
                    <a:lnTo>
                      <a:pt x="86" y="168"/>
                    </a:lnTo>
                    <a:lnTo>
                      <a:pt x="84" y="170"/>
                    </a:lnTo>
                    <a:lnTo>
                      <a:pt x="81" y="173"/>
                    </a:lnTo>
                    <a:lnTo>
                      <a:pt x="81" y="173"/>
                    </a:lnTo>
                    <a:lnTo>
                      <a:pt x="77" y="174"/>
                    </a:lnTo>
                    <a:lnTo>
                      <a:pt x="72" y="174"/>
                    </a:lnTo>
                    <a:lnTo>
                      <a:pt x="67" y="174"/>
                    </a:lnTo>
                    <a:lnTo>
                      <a:pt x="63" y="175"/>
                    </a:lnTo>
                    <a:lnTo>
                      <a:pt x="63" y="175"/>
                    </a:lnTo>
                    <a:lnTo>
                      <a:pt x="57" y="180"/>
                    </a:lnTo>
                    <a:lnTo>
                      <a:pt x="50" y="187"/>
                    </a:lnTo>
                    <a:lnTo>
                      <a:pt x="44" y="194"/>
                    </a:lnTo>
                    <a:lnTo>
                      <a:pt x="43" y="198"/>
                    </a:lnTo>
                    <a:lnTo>
                      <a:pt x="43" y="200"/>
                    </a:lnTo>
                    <a:lnTo>
                      <a:pt x="43" y="200"/>
                    </a:lnTo>
                    <a:lnTo>
                      <a:pt x="44" y="201"/>
                    </a:lnTo>
                    <a:lnTo>
                      <a:pt x="47" y="198"/>
                    </a:lnTo>
                    <a:lnTo>
                      <a:pt x="50" y="195"/>
                    </a:lnTo>
                    <a:lnTo>
                      <a:pt x="54" y="194"/>
                    </a:lnTo>
                    <a:lnTo>
                      <a:pt x="54" y="194"/>
                    </a:lnTo>
                    <a:lnTo>
                      <a:pt x="59" y="192"/>
                    </a:lnTo>
                    <a:lnTo>
                      <a:pt x="62" y="194"/>
                    </a:lnTo>
                    <a:lnTo>
                      <a:pt x="64" y="195"/>
                    </a:lnTo>
                    <a:lnTo>
                      <a:pt x="67" y="195"/>
                    </a:lnTo>
                    <a:lnTo>
                      <a:pt x="67" y="195"/>
                    </a:lnTo>
                    <a:lnTo>
                      <a:pt x="69" y="195"/>
                    </a:lnTo>
                    <a:lnTo>
                      <a:pt x="70" y="192"/>
                    </a:lnTo>
                    <a:lnTo>
                      <a:pt x="72" y="190"/>
                    </a:lnTo>
                    <a:lnTo>
                      <a:pt x="74" y="188"/>
                    </a:lnTo>
                    <a:lnTo>
                      <a:pt x="74" y="188"/>
                    </a:lnTo>
                    <a:lnTo>
                      <a:pt x="76" y="188"/>
                    </a:lnTo>
                    <a:lnTo>
                      <a:pt x="79" y="188"/>
                    </a:lnTo>
                    <a:lnTo>
                      <a:pt x="81" y="187"/>
                    </a:lnTo>
                    <a:lnTo>
                      <a:pt x="86" y="187"/>
                    </a:lnTo>
                    <a:lnTo>
                      <a:pt x="86" y="187"/>
                    </a:lnTo>
                    <a:lnTo>
                      <a:pt x="90" y="187"/>
                    </a:lnTo>
                    <a:lnTo>
                      <a:pt x="93" y="187"/>
                    </a:lnTo>
                    <a:lnTo>
                      <a:pt x="99" y="184"/>
                    </a:lnTo>
                    <a:lnTo>
                      <a:pt x="99" y="184"/>
                    </a:lnTo>
                    <a:lnTo>
                      <a:pt x="101" y="182"/>
                    </a:lnTo>
                    <a:lnTo>
                      <a:pt x="104" y="184"/>
                    </a:lnTo>
                    <a:lnTo>
                      <a:pt x="109" y="187"/>
                    </a:lnTo>
                    <a:lnTo>
                      <a:pt x="111" y="187"/>
                    </a:lnTo>
                    <a:lnTo>
                      <a:pt x="111" y="187"/>
                    </a:lnTo>
                    <a:lnTo>
                      <a:pt x="118" y="184"/>
                    </a:lnTo>
                    <a:lnTo>
                      <a:pt x="128" y="182"/>
                    </a:lnTo>
                    <a:lnTo>
                      <a:pt x="128" y="182"/>
                    </a:lnTo>
                    <a:lnTo>
                      <a:pt x="134" y="182"/>
                    </a:lnTo>
                    <a:lnTo>
                      <a:pt x="141" y="180"/>
                    </a:lnTo>
                    <a:lnTo>
                      <a:pt x="151" y="174"/>
                    </a:lnTo>
                    <a:lnTo>
                      <a:pt x="151" y="174"/>
                    </a:lnTo>
                    <a:lnTo>
                      <a:pt x="153" y="171"/>
                    </a:lnTo>
                    <a:lnTo>
                      <a:pt x="151" y="171"/>
                    </a:lnTo>
                    <a:lnTo>
                      <a:pt x="144" y="171"/>
                    </a:lnTo>
                    <a:lnTo>
                      <a:pt x="144" y="171"/>
                    </a:lnTo>
                    <a:lnTo>
                      <a:pt x="141" y="170"/>
                    </a:lnTo>
                    <a:lnTo>
                      <a:pt x="141" y="168"/>
                    </a:lnTo>
                    <a:lnTo>
                      <a:pt x="143" y="164"/>
                    </a:lnTo>
                    <a:lnTo>
                      <a:pt x="145" y="161"/>
                    </a:lnTo>
                    <a:lnTo>
                      <a:pt x="145" y="161"/>
                    </a:lnTo>
                    <a:lnTo>
                      <a:pt x="154" y="154"/>
                    </a:lnTo>
                    <a:lnTo>
                      <a:pt x="157" y="150"/>
                    </a:lnTo>
                    <a:lnTo>
                      <a:pt x="158" y="145"/>
                    </a:lnTo>
                    <a:lnTo>
                      <a:pt x="158" y="14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40" name="Freeform 321">
                <a:extLst>
                  <a:ext uri="{FF2B5EF4-FFF2-40B4-BE49-F238E27FC236}">
                    <a16:creationId xmlns:a16="http://schemas.microsoft.com/office/drawing/2014/main" id="{BAA0E824-9BB0-AF0F-6637-358E4911D2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33061" y="2785536"/>
                <a:ext cx="122562" cy="114381"/>
              </a:xfrm>
              <a:custGeom>
                <a:avLst/>
                <a:gdLst/>
                <a:ahLst/>
                <a:cxnLst>
                  <a:cxn ang="0">
                    <a:pos x="37" y="24"/>
                  </a:cxn>
                  <a:cxn ang="0">
                    <a:pos x="39" y="14"/>
                  </a:cxn>
                  <a:cxn ang="0">
                    <a:pos x="40" y="7"/>
                  </a:cxn>
                  <a:cxn ang="0">
                    <a:pos x="40" y="0"/>
                  </a:cxn>
                  <a:cxn ang="0">
                    <a:pos x="30" y="3"/>
                  </a:cxn>
                  <a:cxn ang="0">
                    <a:pos x="26" y="10"/>
                  </a:cxn>
                  <a:cxn ang="0">
                    <a:pos x="19" y="11"/>
                  </a:cxn>
                  <a:cxn ang="0">
                    <a:pos x="19" y="15"/>
                  </a:cxn>
                  <a:cxn ang="0">
                    <a:pos x="19" y="18"/>
                  </a:cxn>
                  <a:cxn ang="0">
                    <a:pos x="13" y="15"/>
                  </a:cxn>
                  <a:cxn ang="0">
                    <a:pos x="7" y="15"/>
                  </a:cxn>
                  <a:cxn ang="0">
                    <a:pos x="2" y="25"/>
                  </a:cxn>
                  <a:cxn ang="0">
                    <a:pos x="2" y="44"/>
                  </a:cxn>
                  <a:cxn ang="0">
                    <a:pos x="6" y="51"/>
                  </a:cxn>
                  <a:cxn ang="0">
                    <a:pos x="9" y="58"/>
                  </a:cxn>
                  <a:cxn ang="0">
                    <a:pos x="10" y="65"/>
                  </a:cxn>
                  <a:cxn ang="0">
                    <a:pos x="26" y="67"/>
                  </a:cxn>
                  <a:cxn ang="0">
                    <a:pos x="27" y="62"/>
                  </a:cxn>
                  <a:cxn ang="0">
                    <a:pos x="24" y="58"/>
                  </a:cxn>
                  <a:cxn ang="0">
                    <a:pos x="33" y="60"/>
                  </a:cxn>
                  <a:cxn ang="0">
                    <a:pos x="40" y="62"/>
                  </a:cxn>
                  <a:cxn ang="0">
                    <a:pos x="44" y="60"/>
                  </a:cxn>
                  <a:cxn ang="0">
                    <a:pos x="40" y="50"/>
                  </a:cxn>
                  <a:cxn ang="0">
                    <a:pos x="34" y="51"/>
                  </a:cxn>
                  <a:cxn ang="0">
                    <a:pos x="32" y="47"/>
                  </a:cxn>
                  <a:cxn ang="0">
                    <a:pos x="36" y="38"/>
                  </a:cxn>
                  <a:cxn ang="0">
                    <a:pos x="44" y="34"/>
                  </a:cxn>
                  <a:cxn ang="0">
                    <a:pos x="46" y="31"/>
                  </a:cxn>
                  <a:cxn ang="0">
                    <a:pos x="39" y="25"/>
                  </a:cxn>
                  <a:cxn ang="0">
                    <a:pos x="73" y="40"/>
                  </a:cxn>
                  <a:cxn ang="0">
                    <a:pos x="69" y="44"/>
                  </a:cxn>
                  <a:cxn ang="0">
                    <a:pos x="64" y="38"/>
                  </a:cxn>
                  <a:cxn ang="0">
                    <a:pos x="61" y="41"/>
                  </a:cxn>
                  <a:cxn ang="0">
                    <a:pos x="53" y="44"/>
                  </a:cxn>
                  <a:cxn ang="0">
                    <a:pos x="52" y="50"/>
                  </a:cxn>
                  <a:cxn ang="0">
                    <a:pos x="59" y="60"/>
                  </a:cxn>
                  <a:cxn ang="0">
                    <a:pos x="60" y="62"/>
                  </a:cxn>
                  <a:cxn ang="0">
                    <a:pos x="54" y="64"/>
                  </a:cxn>
                  <a:cxn ang="0">
                    <a:pos x="56" y="68"/>
                  </a:cxn>
                  <a:cxn ang="0">
                    <a:pos x="61" y="70"/>
                  </a:cxn>
                  <a:cxn ang="0">
                    <a:pos x="70" y="61"/>
                  </a:cxn>
                  <a:cxn ang="0">
                    <a:pos x="71" y="54"/>
                  </a:cxn>
                  <a:cxn ang="0">
                    <a:pos x="74" y="40"/>
                  </a:cxn>
                </a:cxnLst>
                <a:rect l="0" t="0" r="r" b="b"/>
                <a:pathLst>
                  <a:path w="74" h="71">
                    <a:moveTo>
                      <a:pt x="39" y="25"/>
                    </a:moveTo>
                    <a:lnTo>
                      <a:pt x="39" y="25"/>
                    </a:lnTo>
                    <a:lnTo>
                      <a:pt x="37" y="24"/>
                    </a:lnTo>
                    <a:lnTo>
                      <a:pt x="36" y="20"/>
                    </a:lnTo>
                    <a:lnTo>
                      <a:pt x="36" y="17"/>
                    </a:lnTo>
                    <a:lnTo>
                      <a:pt x="39" y="14"/>
                    </a:lnTo>
                    <a:lnTo>
                      <a:pt x="39" y="14"/>
                    </a:lnTo>
                    <a:lnTo>
                      <a:pt x="40" y="11"/>
                    </a:lnTo>
                    <a:lnTo>
                      <a:pt x="40" y="7"/>
                    </a:lnTo>
                    <a:lnTo>
                      <a:pt x="40" y="3"/>
                    </a:lnTo>
                    <a:lnTo>
                      <a:pt x="40" y="0"/>
                    </a:lnTo>
                    <a:lnTo>
                      <a:pt x="40" y="0"/>
                    </a:lnTo>
                    <a:lnTo>
                      <a:pt x="37" y="0"/>
                    </a:lnTo>
                    <a:lnTo>
                      <a:pt x="33" y="0"/>
                    </a:lnTo>
                    <a:lnTo>
                      <a:pt x="30" y="3"/>
                    </a:lnTo>
                    <a:lnTo>
                      <a:pt x="29" y="7"/>
                    </a:lnTo>
                    <a:lnTo>
                      <a:pt x="29" y="7"/>
                    </a:lnTo>
                    <a:lnTo>
                      <a:pt x="26" y="10"/>
                    </a:lnTo>
                    <a:lnTo>
                      <a:pt x="23" y="11"/>
                    </a:lnTo>
                    <a:lnTo>
                      <a:pt x="20" y="11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19" y="13"/>
                    </a:lnTo>
                    <a:lnTo>
                      <a:pt x="19" y="15"/>
                    </a:lnTo>
                    <a:lnTo>
                      <a:pt x="20" y="17"/>
                    </a:lnTo>
                    <a:lnTo>
                      <a:pt x="19" y="18"/>
                    </a:lnTo>
                    <a:lnTo>
                      <a:pt x="19" y="18"/>
                    </a:lnTo>
                    <a:lnTo>
                      <a:pt x="17" y="20"/>
                    </a:lnTo>
                    <a:lnTo>
                      <a:pt x="16" y="18"/>
                    </a:lnTo>
                    <a:lnTo>
                      <a:pt x="13" y="15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7" y="15"/>
                    </a:lnTo>
                    <a:lnTo>
                      <a:pt x="5" y="18"/>
                    </a:lnTo>
                    <a:lnTo>
                      <a:pt x="2" y="25"/>
                    </a:lnTo>
                    <a:lnTo>
                      <a:pt x="2" y="25"/>
                    </a:lnTo>
                    <a:lnTo>
                      <a:pt x="0" y="30"/>
                    </a:lnTo>
                    <a:lnTo>
                      <a:pt x="0" y="34"/>
                    </a:lnTo>
                    <a:lnTo>
                      <a:pt x="2" y="44"/>
                    </a:lnTo>
                    <a:lnTo>
                      <a:pt x="2" y="44"/>
                    </a:lnTo>
                    <a:lnTo>
                      <a:pt x="3" y="48"/>
                    </a:lnTo>
                    <a:lnTo>
                      <a:pt x="6" y="51"/>
                    </a:lnTo>
                    <a:lnTo>
                      <a:pt x="7" y="55"/>
                    </a:lnTo>
                    <a:lnTo>
                      <a:pt x="9" y="58"/>
                    </a:lnTo>
                    <a:lnTo>
                      <a:pt x="9" y="58"/>
                    </a:lnTo>
                    <a:lnTo>
                      <a:pt x="9" y="61"/>
                    </a:lnTo>
                    <a:lnTo>
                      <a:pt x="10" y="65"/>
                    </a:lnTo>
                    <a:lnTo>
                      <a:pt x="10" y="65"/>
                    </a:lnTo>
                    <a:lnTo>
                      <a:pt x="19" y="65"/>
                    </a:lnTo>
                    <a:lnTo>
                      <a:pt x="26" y="67"/>
                    </a:lnTo>
                    <a:lnTo>
                      <a:pt x="26" y="67"/>
                    </a:lnTo>
                    <a:lnTo>
                      <a:pt x="32" y="67"/>
                    </a:lnTo>
                    <a:lnTo>
                      <a:pt x="32" y="67"/>
                    </a:lnTo>
                    <a:lnTo>
                      <a:pt x="27" y="62"/>
                    </a:lnTo>
                    <a:lnTo>
                      <a:pt x="26" y="60"/>
                    </a:lnTo>
                    <a:lnTo>
                      <a:pt x="24" y="58"/>
                    </a:lnTo>
                    <a:lnTo>
                      <a:pt x="24" y="58"/>
                    </a:lnTo>
                    <a:lnTo>
                      <a:pt x="26" y="57"/>
                    </a:lnTo>
                    <a:lnTo>
                      <a:pt x="27" y="57"/>
                    </a:lnTo>
                    <a:lnTo>
                      <a:pt x="33" y="60"/>
                    </a:lnTo>
                    <a:lnTo>
                      <a:pt x="33" y="60"/>
                    </a:lnTo>
                    <a:lnTo>
                      <a:pt x="36" y="61"/>
                    </a:lnTo>
                    <a:lnTo>
                      <a:pt x="40" y="62"/>
                    </a:lnTo>
                    <a:lnTo>
                      <a:pt x="43" y="61"/>
                    </a:lnTo>
                    <a:lnTo>
                      <a:pt x="44" y="60"/>
                    </a:lnTo>
                    <a:lnTo>
                      <a:pt x="44" y="60"/>
                    </a:lnTo>
                    <a:lnTo>
                      <a:pt x="43" y="52"/>
                    </a:lnTo>
                    <a:lnTo>
                      <a:pt x="42" y="50"/>
                    </a:lnTo>
                    <a:lnTo>
                      <a:pt x="40" y="50"/>
                    </a:lnTo>
                    <a:lnTo>
                      <a:pt x="39" y="50"/>
                    </a:lnTo>
                    <a:lnTo>
                      <a:pt x="39" y="50"/>
                    </a:lnTo>
                    <a:lnTo>
                      <a:pt x="34" y="51"/>
                    </a:lnTo>
                    <a:lnTo>
                      <a:pt x="32" y="48"/>
                    </a:lnTo>
                    <a:lnTo>
                      <a:pt x="32" y="48"/>
                    </a:lnTo>
                    <a:lnTo>
                      <a:pt x="32" y="47"/>
                    </a:lnTo>
                    <a:lnTo>
                      <a:pt x="33" y="44"/>
                    </a:lnTo>
                    <a:lnTo>
                      <a:pt x="36" y="38"/>
                    </a:lnTo>
                    <a:lnTo>
                      <a:pt x="36" y="38"/>
                    </a:lnTo>
                    <a:lnTo>
                      <a:pt x="37" y="37"/>
                    </a:lnTo>
                    <a:lnTo>
                      <a:pt x="42" y="35"/>
                    </a:lnTo>
                    <a:lnTo>
                      <a:pt x="44" y="34"/>
                    </a:lnTo>
                    <a:lnTo>
                      <a:pt x="46" y="33"/>
                    </a:lnTo>
                    <a:lnTo>
                      <a:pt x="46" y="33"/>
                    </a:lnTo>
                    <a:lnTo>
                      <a:pt x="46" y="31"/>
                    </a:lnTo>
                    <a:lnTo>
                      <a:pt x="43" y="28"/>
                    </a:lnTo>
                    <a:lnTo>
                      <a:pt x="39" y="25"/>
                    </a:lnTo>
                    <a:lnTo>
                      <a:pt x="39" y="25"/>
                    </a:lnTo>
                    <a:close/>
                    <a:moveTo>
                      <a:pt x="74" y="40"/>
                    </a:moveTo>
                    <a:lnTo>
                      <a:pt x="74" y="40"/>
                    </a:lnTo>
                    <a:lnTo>
                      <a:pt x="73" y="40"/>
                    </a:lnTo>
                    <a:lnTo>
                      <a:pt x="71" y="41"/>
                    </a:lnTo>
                    <a:lnTo>
                      <a:pt x="69" y="44"/>
                    </a:lnTo>
                    <a:lnTo>
                      <a:pt x="69" y="44"/>
                    </a:lnTo>
                    <a:lnTo>
                      <a:pt x="67" y="43"/>
                    </a:lnTo>
                    <a:lnTo>
                      <a:pt x="66" y="40"/>
                    </a:lnTo>
                    <a:lnTo>
                      <a:pt x="64" y="38"/>
                    </a:lnTo>
                    <a:lnTo>
                      <a:pt x="63" y="40"/>
                    </a:lnTo>
                    <a:lnTo>
                      <a:pt x="63" y="40"/>
                    </a:lnTo>
                    <a:lnTo>
                      <a:pt x="61" y="41"/>
                    </a:lnTo>
                    <a:lnTo>
                      <a:pt x="60" y="41"/>
                    </a:lnTo>
                    <a:lnTo>
                      <a:pt x="56" y="41"/>
                    </a:lnTo>
                    <a:lnTo>
                      <a:pt x="53" y="44"/>
                    </a:lnTo>
                    <a:lnTo>
                      <a:pt x="53" y="44"/>
                    </a:lnTo>
                    <a:lnTo>
                      <a:pt x="52" y="47"/>
                    </a:lnTo>
                    <a:lnTo>
                      <a:pt x="52" y="50"/>
                    </a:lnTo>
                    <a:lnTo>
                      <a:pt x="53" y="54"/>
                    </a:lnTo>
                    <a:lnTo>
                      <a:pt x="56" y="57"/>
                    </a:lnTo>
                    <a:lnTo>
                      <a:pt x="59" y="60"/>
                    </a:lnTo>
                    <a:lnTo>
                      <a:pt x="59" y="60"/>
                    </a:lnTo>
                    <a:lnTo>
                      <a:pt x="60" y="61"/>
                    </a:lnTo>
                    <a:lnTo>
                      <a:pt x="60" y="62"/>
                    </a:lnTo>
                    <a:lnTo>
                      <a:pt x="57" y="64"/>
                    </a:lnTo>
                    <a:lnTo>
                      <a:pt x="54" y="64"/>
                    </a:lnTo>
                    <a:lnTo>
                      <a:pt x="54" y="64"/>
                    </a:lnTo>
                    <a:lnTo>
                      <a:pt x="53" y="64"/>
                    </a:lnTo>
                    <a:lnTo>
                      <a:pt x="53" y="67"/>
                    </a:lnTo>
                    <a:lnTo>
                      <a:pt x="56" y="68"/>
                    </a:lnTo>
                    <a:lnTo>
                      <a:pt x="59" y="71"/>
                    </a:lnTo>
                    <a:lnTo>
                      <a:pt x="59" y="71"/>
                    </a:lnTo>
                    <a:lnTo>
                      <a:pt x="61" y="70"/>
                    </a:lnTo>
                    <a:lnTo>
                      <a:pt x="63" y="70"/>
                    </a:lnTo>
                    <a:lnTo>
                      <a:pt x="67" y="65"/>
                    </a:lnTo>
                    <a:lnTo>
                      <a:pt x="70" y="61"/>
                    </a:lnTo>
                    <a:lnTo>
                      <a:pt x="70" y="57"/>
                    </a:lnTo>
                    <a:lnTo>
                      <a:pt x="70" y="57"/>
                    </a:lnTo>
                    <a:lnTo>
                      <a:pt x="71" y="54"/>
                    </a:lnTo>
                    <a:lnTo>
                      <a:pt x="73" y="48"/>
                    </a:lnTo>
                    <a:lnTo>
                      <a:pt x="74" y="43"/>
                    </a:lnTo>
                    <a:lnTo>
                      <a:pt x="74" y="40"/>
                    </a:lnTo>
                    <a:lnTo>
                      <a:pt x="74" y="4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41" name="Freeform 322">
                <a:extLst>
                  <a:ext uri="{FF2B5EF4-FFF2-40B4-BE49-F238E27FC236}">
                    <a16:creationId xmlns:a16="http://schemas.microsoft.com/office/drawing/2014/main" id="{6C4DE9F5-134A-CD25-2CEB-9B27E12306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19186" y="2315127"/>
                <a:ext cx="331248" cy="557404"/>
              </a:xfrm>
              <a:custGeom>
                <a:avLst/>
                <a:gdLst/>
                <a:ahLst/>
                <a:cxnLst>
                  <a:cxn ang="0">
                    <a:pos x="194" y="71"/>
                  </a:cxn>
                  <a:cxn ang="0">
                    <a:pos x="196" y="57"/>
                  </a:cxn>
                  <a:cxn ang="0">
                    <a:pos x="192" y="43"/>
                  </a:cxn>
                  <a:cxn ang="0">
                    <a:pos x="190" y="26"/>
                  </a:cxn>
                  <a:cxn ang="0">
                    <a:pos x="157" y="7"/>
                  </a:cxn>
                  <a:cxn ang="0">
                    <a:pos x="142" y="3"/>
                  </a:cxn>
                  <a:cxn ang="0">
                    <a:pos x="133" y="17"/>
                  </a:cxn>
                  <a:cxn ang="0">
                    <a:pos x="112" y="13"/>
                  </a:cxn>
                  <a:cxn ang="0">
                    <a:pos x="109" y="24"/>
                  </a:cxn>
                  <a:cxn ang="0">
                    <a:pos x="89" y="32"/>
                  </a:cxn>
                  <a:cxn ang="0">
                    <a:pos x="79" y="47"/>
                  </a:cxn>
                  <a:cxn ang="0">
                    <a:pos x="76" y="57"/>
                  </a:cxn>
                  <a:cxn ang="0">
                    <a:pos x="66" y="77"/>
                  </a:cxn>
                  <a:cxn ang="0">
                    <a:pos x="52" y="81"/>
                  </a:cxn>
                  <a:cxn ang="0">
                    <a:pos x="51" y="101"/>
                  </a:cxn>
                  <a:cxn ang="0">
                    <a:pos x="42" y="124"/>
                  </a:cxn>
                  <a:cxn ang="0">
                    <a:pos x="45" y="134"/>
                  </a:cxn>
                  <a:cxn ang="0">
                    <a:pos x="27" y="137"/>
                  </a:cxn>
                  <a:cxn ang="0">
                    <a:pos x="15" y="160"/>
                  </a:cxn>
                  <a:cxn ang="0">
                    <a:pos x="17" y="178"/>
                  </a:cxn>
                  <a:cxn ang="0">
                    <a:pos x="15" y="194"/>
                  </a:cxn>
                  <a:cxn ang="0">
                    <a:pos x="27" y="208"/>
                  </a:cxn>
                  <a:cxn ang="0">
                    <a:pos x="18" y="216"/>
                  </a:cxn>
                  <a:cxn ang="0">
                    <a:pos x="22" y="236"/>
                  </a:cxn>
                  <a:cxn ang="0">
                    <a:pos x="11" y="239"/>
                  </a:cxn>
                  <a:cxn ang="0">
                    <a:pos x="8" y="261"/>
                  </a:cxn>
                  <a:cxn ang="0">
                    <a:pos x="0" y="262"/>
                  </a:cxn>
                  <a:cxn ang="0">
                    <a:pos x="4" y="276"/>
                  </a:cxn>
                  <a:cxn ang="0">
                    <a:pos x="12" y="296"/>
                  </a:cxn>
                  <a:cxn ang="0">
                    <a:pos x="21" y="312"/>
                  </a:cxn>
                  <a:cxn ang="0">
                    <a:pos x="24" y="326"/>
                  </a:cxn>
                  <a:cxn ang="0">
                    <a:pos x="28" y="342"/>
                  </a:cxn>
                  <a:cxn ang="0">
                    <a:pos x="42" y="344"/>
                  </a:cxn>
                  <a:cxn ang="0">
                    <a:pos x="49" y="332"/>
                  </a:cxn>
                  <a:cxn ang="0">
                    <a:pos x="62" y="327"/>
                  </a:cxn>
                  <a:cxn ang="0">
                    <a:pos x="75" y="320"/>
                  </a:cxn>
                  <a:cxn ang="0">
                    <a:pos x="82" y="322"/>
                  </a:cxn>
                  <a:cxn ang="0">
                    <a:pos x="83" y="309"/>
                  </a:cxn>
                  <a:cxn ang="0">
                    <a:pos x="83" y="298"/>
                  </a:cxn>
                  <a:cxn ang="0">
                    <a:pos x="91" y="266"/>
                  </a:cxn>
                  <a:cxn ang="0">
                    <a:pos x="110" y="252"/>
                  </a:cxn>
                  <a:cxn ang="0">
                    <a:pos x="119" y="239"/>
                  </a:cxn>
                  <a:cxn ang="0">
                    <a:pos x="101" y="221"/>
                  </a:cxn>
                  <a:cxn ang="0">
                    <a:pos x="91" y="201"/>
                  </a:cxn>
                  <a:cxn ang="0">
                    <a:pos x="96" y="185"/>
                  </a:cxn>
                  <a:cxn ang="0">
                    <a:pos x="105" y="169"/>
                  </a:cxn>
                  <a:cxn ang="0">
                    <a:pos x="116" y="155"/>
                  </a:cxn>
                  <a:cxn ang="0">
                    <a:pos x="149" y="135"/>
                  </a:cxn>
                  <a:cxn ang="0">
                    <a:pos x="157" y="118"/>
                  </a:cxn>
                  <a:cxn ang="0">
                    <a:pos x="162" y="103"/>
                  </a:cxn>
                  <a:cxn ang="0">
                    <a:pos x="174" y="88"/>
                  </a:cxn>
                  <a:cxn ang="0">
                    <a:pos x="196" y="87"/>
                  </a:cxn>
                  <a:cxn ang="0">
                    <a:pos x="118" y="288"/>
                  </a:cxn>
                  <a:cxn ang="0">
                    <a:pos x="106" y="309"/>
                  </a:cxn>
                  <a:cxn ang="0">
                    <a:pos x="120" y="289"/>
                  </a:cxn>
                </a:cxnLst>
                <a:rect l="0" t="0" r="r" b="b"/>
                <a:pathLst>
                  <a:path w="200" h="346">
                    <a:moveTo>
                      <a:pt x="197" y="80"/>
                    </a:moveTo>
                    <a:lnTo>
                      <a:pt x="197" y="80"/>
                    </a:lnTo>
                    <a:lnTo>
                      <a:pt x="194" y="74"/>
                    </a:lnTo>
                    <a:lnTo>
                      <a:pt x="193" y="73"/>
                    </a:lnTo>
                    <a:lnTo>
                      <a:pt x="194" y="71"/>
                    </a:lnTo>
                    <a:lnTo>
                      <a:pt x="194" y="71"/>
                    </a:lnTo>
                    <a:lnTo>
                      <a:pt x="196" y="71"/>
                    </a:lnTo>
                    <a:lnTo>
                      <a:pt x="197" y="70"/>
                    </a:lnTo>
                    <a:lnTo>
                      <a:pt x="199" y="66"/>
                    </a:lnTo>
                    <a:lnTo>
                      <a:pt x="197" y="60"/>
                    </a:lnTo>
                    <a:lnTo>
                      <a:pt x="196" y="57"/>
                    </a:lnTo>
                    <a:lnTo>
                      <a:pt x="196" y="57"/>
                    </a:lnTo>
                    <a:lnTo>
                      <a:pt x="194" y="56"/>
                    </a:lnTo>
                    <a:lnTo>
                      <a:pt x="193" y="54"/>
                    </a:lnTo>
                    <a:lnTo>
                      <a:pt x="193" y="50"/>
                    </a:lnTo>
                    <a:lnTo>
                      <a:pt x="193" y="46"/>
                    </a:lnTo>
                    <a:lnTo>
                      <a:pt x="193" y="44"/>
                    </a:lnTo>
                    <a:lnTo>
                      <a:pt x="192" y="43"/>
                    </a:lnTo>
                    <a:lnTo>
                      <a:pt x="192" y="43"/>
                    </a:lnTo>
                    <a:lnTo>
                      <a:pt x="190" y="40"/>
                    </a:lnTo>
                    <a:lnTo>
                      <a:pt x="190" y="37"/>
                    </a:lnTo>
                    <a:lnTo>
                      <a:pt x="192" y="27"/>
                    </a:lnTo>
                    <a:lnTo>
                      <a:pt x="192" y="27"/>
                    </a:lnTo>
                    <a:lnTo>
                      <a:pt x="190" y="26"/>
                    </a:lnTo>
                    <a:lnTo>
                      <a:pt x="189" y="24"/>
                    </a:lnTo>
                    <a:lnTo>
                      <a:pt x="183" y="20"/>
                    </a:lnTo>
                    <a:lnTo>
                      <a:pt x="167" y="14"/>
                    </a:lnTo>
                    <a:lnTo>
                      <a:pt x="167" y="14"/>
                    </a:lnTo>
                    <a:lnTo>
                      <a:pt x="163" y="10"/>
                    </a:lnTo>
                    <a:lnTo>
                      <a:pt x="157" y="7"/>
                    </a:lnTo>
                    <a:lnTo>
                      <a:pt x="153" y="3"/>
                    </a:lnTo>
                    <a:lnTo>
                      <a:pt x="149" y="0"/>
                    </a:lnTo>
                    <a:lnTo>
                      <a:pt x="149" y="0"/>
                    </a:lnTo>
                    <a:lnTo>
                      <a:pt x="146" y="0"/>
                    </a:lnTo>
                    <a:lnTo>
                      <a:pt x="145" y="0"/>
                    </a:lnTo>
                    <a:lnTo>
                      <a:pt x="142" y="3"/>
                    </a:lnTo>
                    <a:lnTo>
                      <a:pt x="140" y="7"/>
                    </a:lnTo>
                    <a:lnTo>
                      <a:pt x="140" y="13"/>
                    </a:lnTo>
                    <a:lnTo>
                      <a:pt x="140" y="13"/>
                    </a:lnTo>
                    <a:lnTo>
                      <a:pt x="139" y="16"/>
                    </a:lnTo>
                    <a:lnTo>
                      <a:pt x="136" y="17"/>
                    </a:lnTo>
                    <a:lnTo>
                      <a:pt x="133" y="17"/>
                    </a:lnTo>
                    <a:lnTo>
                      <a:pt x="129" y="16"/>
                    </a:lnTo>
                    <a:lnTo>
                      <a:pt x="129" y="16"/>
                    </a:lnTo>
                    <a:lnTo>
                      <a:pt x="126" y="14"/>
                    </a:lnTo>
                    <a:lnTo>
                      <a:pt x="122" y="14"/>
                    </a:lnTo>
                    <a:lnTo>
                      <a:pt x="118" y="14"/>
                    </a:lnTo>
                    <a:lnTo>
                      <a:pt x="112" y="13"/>
                    </a:lnTo>
                    <a:lnTo>
                      <a:pt x="112" y="13"/>
                    </a:lnTo>
                    <a:lnTo>
                      <a:pt x="110" y="12"/>
                    </a:lnTo>
                    <a:lnTo>
                      <a:pt x="109" y="13"/>
                    </a:lnTo>
                    <a:lnTo>
                      <a:pt x="108" y="16"/>
                    </a:lnTo>
                    <a:lnTo>
                      <a:pt x="109" y="24"/>
                    </a:lnTo>
                    <a:lnTo>
                      <a:pt x="109" y="24"/>
                    </a:lnTo>
                    <a:lnTo>
                      <a:pt x="108" y="27"/>
                    </a:lnTo>
                    <a:lnTo>
                      <a:pt x="105" y="29"/>
                    </a:lnTo>
                    <a:lnTo>
                      <a:pt x="96" y="29"/>
                    </a:lnTo>
                    <a:lnTo>
                      <a:pt x="96" y="29"/>
                    </a:lnTo>
                    <a:lnTo>
                      <a:pt x="92" y="29"/>
                    </a:lnTo>
                    <a:lnTo>
                      <a:pt x="89" y="32"/>
                    </a:lnTo>
                    <a:lnTo>
                      <a:pt x="85" y="34"/>
                    </a:lnTo>
                    <a:lnTo>
                      <a:pt x="85" y="37"/>
                    </a:lnTo>
                    <a:lnTo>
                      <a:pt x="85" y="37"/>
                    </a:lnTo>
                    <a:lnTo>
                      <a:pt x="83" y="41"/>
                    </a:lnTo>
                    <a:lnTo>
                      <a:pt x="81" y="44"/>
                    </a:lnTo>
                    <a:lnTo>
                      <a:pt x="79" y="47"/>
                    </a:lnTo>
                    <a:lnTo>
                      <a:pt x="79" y="49"/>
                    </a:lnTo>
                    <a:lnTo>
                      <a:pt x="79" y="49"/>
                    </a:lnTo>
                    <a:lnTo>
                      <a:pt x="81" y="51"/>
                    </a:lnTo>
                    <a:lnTo>
                      <a:pt x="79" y="54"/>
                    </a:lnTo>
                    <a:lnTo>
                      <a:pt x="76" y="57"/>
                    </a:lnTo>
                    <a:lnTo>
                      <a:pt x="76" y="57"/>
                    </a:lnTo>
                    <a:lnTo>
                      <a:pt x="72" y="64"/>
                    </a:lnTo>
                    <a:lnTo>
                      <a:pt x="68" y="70"/>
                    </a:lnTo>
                    <a:lnTo>
                      <a:pt x="68" y="70"/>
                    </a:lnTo>
                    <a:lnTo>
                      <a:pt x="66" y="71"/>
                    </a:lnTo>
                    <a:lnTo>
                      <a:pt x="66" y="74"/>
                    </a:lnTo>
                    <a:lnTo>
                      <a:pt x="66" y="77"/>
                    </a:lnTo>
                    <a:lnTo>
                      <a:pt x="65" y="78"/>
                    </a:lnTo>
                    <a:lnTo>
                      <a:pt x="65" y="78"/>
                    </a:lnTo>
                    <a:lnTo>
                      <a:pt x="61" y="80"/>
                    </a:lnTo>
                    <a:lnTo>
                      <a:pt x="58" y="81"/>
                    </a:lnTo>
                    <a:lnTo>
                      <a:pt x="55" y="81"/>
                    </a:lnTo>
                    <a:lnTo>
                      <a:pt x="52" y="81"/>
                    </a:lnTo>
                    <a:lnTo>
                      <a:pt x="52" y="81"/>
                    </a:lnTo>
                    <a:lnTo>
                      <a:pt x="51" y="84"/>
                    </a:lnTo>
                    <a:lnTo>
                      <a:pt x="51" y="87"/>
                    </a:lnTo>
                    <a:lnTo>
                      <a:pt x="52" y="97"/>
                    </a:lnTo>
                    <a:lnTo>
                      <a:pt x="52" y="97"/>
                    </a:lnTo>
                    <a:lnTo>
                      <a:pt x="51" y="101"/>
                    </a:lnTo>
                    <a:lnTo>
                      <a:pt x="48" y="107"/>
                    </a:lnTo>
                    <a:lnTo>
                      <a:pt x="41" y="117"/>
                    </a:lnTo>
                    <a:lnTo>
                      <a:pt x="41" y="117"/>
                    </a:lnTo>
                    <a:lnTo>
                      <a:pt x="39" y="121"/>
                    </a:lnTo>
                    <a:lnTo>
                      <a:pt x="41" y="123"/>
                    </a:lnTo>
                    <a:lnTo>
                      <a:pt x="42" y="124"/>
                    </a:lnTo>
                    <a:lnTo>
                      <a:pt x="45" y="125"/>
                    </a:lnTo>
                    <a:lnTo>
                      <a:pt x="45" y="125"/>
                    </a:lnTo>
                    <a:lnTo>
                      <a:pt x="46" y="127"/>
                    </a:lnTo>
                    <a:lnTo>
                      <a:pt x="46" y="128"/>
                    </a:lnTo>
                    <a:lnTo>
                      <a:pt x="45" y="134"/>
                    </a:lnTo>
                    <a:lnTo>
                      <a:pt x="45" y="134"/>
                    </a:lnTo>
                    <a:lnTo>
                      <a:pt x="42" y="137"/>
                    </a:lnTo>
                    <a:lnTo>
                      <a:pt x="39" y="137"/>
                    </a:lnTo>
                    <a:lnTo>
                      <a:pt x="34" y="135"/>
                    </a:lnTo>
                    <a:lnTo>
                      <a:pt x="34" y="135"/>
                    </a:lnTo>
                    <a:lnTo>
                      <a:pt x="31" y="135"/>
                    </a:lnTo>
                    <a:lnTo>
                      <a:pt x="27" y="137"/>
                    </a:lnTo>
                    <a:lnTo>
                      <a:pt x="22" y="141"/>
                    </a:lnTo>
                    <a:lnTo>
                      <a:pt x="18" y="145"/>
                    </a:lnTo>
                    <a:lnTo>
                      <a:pt x="18" y="145"/>
                    </a:lnTo>
                    <a:lnTo>
                      <a:pt x="15" y="151"/>
                    </a:lnTo>
                    <a:lnTo>
                      <a:pt x="15" y="155"/>
                    </a:lnTo>
                    <a:lnTo>
                      <a:pt x="15" y="160"/>
                    </a:lnTo>
                    <a:lnTo>
                      <a:pt x="17" y="162"/>
                    </a:lnTo>
                    <a:lnTo>
                      <a:pt x="17" y="162"/>
                    </a:lnTo>
                    <a:lnTo>
                      <a:pt x="17" y="165"/>
                    </a:lnTo>
                    <a:lnTo>
                      <a:pt x="15" y="168"/>
                    </a:lnTo>
                    <a:lnTo>
                      <a:pt x="15" y="172"/>
                    </a:lnTo>
                    <a:lnTo>
                      <a:pt x="17" y="178"/>
                    </a:lnTo>
                    <a:lnTo>
                      <a:pt x="17" y="178"/>
                    </a:lnTo>
                    <a:lnTo>
                      <a:pt x="18" y="182"/>
                    </a:lnTo>
                    <a:lnTo>
                      <a:pt x="17" y="187"/>
                    </a:lnTo>
                    <a:lnTo>
                      <a:pt x="17" y="189"/>
                    </a:lnTo>
                    <a:lnTo>
                      <a:pt x="15" y="194"/>
                    </a:lnTo>
                    <a:lnTo>
                      <a:pt x="15" y="194"/>
                    </a:lnTo>
                    <a:lnTo>
                      <a:pt x="18" y="197"/>
                    </a:lnTo>
                    <a:lnTo>
                      <a:pt x="21" y="199"/>
                    </a:lnTo>
                    <a:lnTo>
                      <a:pt x="25" y="201"/>
                    </a:lnTo>
                    <a:lnTo>
                      <a:pt x="27" y="205"/>
                    </a:lnTo>
                    <a:lnTo>
                      <a:pt x="27" y="205"/>
                    </a:lnTo>
                    <a:lnTo>
                      <a:pt x="27" y="208"/>
                    </a:lnTo>
                    <a:lnTo>
                      <a:pt x="25" y="211"/>
                    </a:lnTo>
                    <a:lnTo>
                      <a:pt x="22" y="212"/>
                    </a:lnTo>
                    <a:lnTo>
                      <a:pt x="21" y="214"/>
                    </a:lnTo>
                    <a:lnTo>
                      <a:pt x="21" y="214"/>
                    </a:lnTo>
                    <a:lnTo>
                      <a:pt x="18" y="214"/>
                    </a:lnTo>
                    <a:lnTo>
                      <a:pt x="18" y="216"/>
                    </a:lnTo>
                    <a:lnTo>
                      <a:pt x="19" y="219"/>
                    </a:lnTo>
                    <a:lnTo>
                      <a:pt x="21" y="221"/>
                    </a:lnTo>
                    <a:lnTo>
                      <a:pt x="21" y="221"/>
                    </a:lnTo>
                    <a:lnTo>
                      <a:pt x="22" y="224"/>
                    </a:lnTo>
                    <a:lnTo>
                      <a:pt x="24" y="228"/>
                    </a:lnTo>
                    <a:lnTo>
                      <a:pt x="22" y="236"/>
                    </a:lnTo>
                    <a:lnTo>
                      <a:pt x="22" y="236"/>
                    </a:lnTo>
                    <a:lnTo>
                      <a:pt x="19" y="238"/>
                    </a:lnTo>
                    <a:lnTo>
                      <a:pt x="15" y="238"/>
                    </a:lnTo>
                    <a:lnTo>
                      <a:pt x="12" y="238"/>
                    </a:lnTo>
                    <a:lnTo>
                      <a:pt x="11" y="238"/>
                    </a:lnTo>
                    <a:lnTo>
                      <a:pt x="11" y="239"/>
                    </a:lnTo>
                    <a:lnTo>
                      <a:pt x="11" y="239"/>
                    </a:lnTo>
                    <a:lnTo>
                      <a:pt x="11" y="243"/>
                    </a:lnTo>
                    <a:lnTo>
                      <a:pt x="11" y="246"/>
                    </a:lnTo>
                    <a:lnTo>
                      <a:pt x="9" y="252"/>
                    </a:lnTo>
                    <a:lnTo>
                      <a:pt x="9" y="252"/>
                    </a:lnTo>
                    <a:lnTo>
                      <a:pt x="8" y="261"/>
                    </a:lnTo>
                    <a:lnTo>
                      <a:pt x="7" y="263"/>
                    </a:lnTo>
                    <a:lnTo>
                      <a:pt x="7" y="263"/>
                    </a:lnTo>
                    <a:lnTo>
                      <a:pt x="5" y="263"/>
                    </a:lnTo>
                    <a:lnTo>
                      <a:pt x="5" y="263"/>
                    </a:lnTo>
                    <a:lnTo>
                      <a:pt x="2" y="262"/>
                    </a:lnTo>
                    <a:lnTo>
                      <a:pt x="0" y="262"/>
                    </a:lnTo>
                    <a:lnTo>
                      <a:pt x="0" y="262"/>
                    </a:lnTo>
                    <a:lnTo>
                      <a:pt x="0" y="263"/>
                    </a:lnTo>
                    <a:lnTo>
                      <a:pt x="0" y="263"/>
                    </a:lnTo>
                    <a:lnTo>
                      <a:pt x="1" y="269"/>
                    </a:lnTo>
                    <a:lnTo>
                      <a:pt x="1" y="273"/>
                    </a:lnTo>
                    <a:lnTo>
                      <a:pt x="4" y="276"/>
                    </a:lnTo>
                    <a:lnTo>
                      <a:pt x="7" y="280"/>
                    </a:lnTo>
                    <a:lnTo>
                      <a:pt x="7" y="280"/>
                    </a:lnTo>
                    <a:lnTo>
                      <a:pt x="9" y="283"/>
                    </a:lnTo>
                    <a:lnTo>
                      <a:pt x="11" y="288"/>
                    </a:lnTo>
                    <a:lnTo>
                      <a:pt x="11" y="292"/>
                    </a:lnTo>
                    <a:lnTo>
                      <a:pt x="12" y="296"/>
                    </a:lnTo>
                    <a:lnTo>
                      <a:pt x="12" y="296"/>
                    </a:lnTo>
                    <a:lnTo>
                      <a:pt x="15" y="300"/>
                    </a:lnTo>
                    <a:lnTo>
                      <a:pt x="17" y="305"/>
                    </a:lnTo>
                    <a:lnTo>
                      <a:pt x="18" y="307"/>
                    </a:lnTo>
                    <a:lnTo>
                      <a:pt x="21" y="312"/>
                    </a:lnTo>
                    <a:lnTo>
                      <a:pt x="21" y="312"/>
                    </a:lnTo>
                    <a:lnTo>
                      <a:pt x="24" y="315"/>
                    </a:lnTo>
                    <a:lnTo>
                      <a:pt x="25" y="317"/>
                    </a:lnTo>
                    <a:lnTo>
                      <a:pt x="25" y="320"/>
                    </a:lnTo>
                    <a:lnTo>
                      <a:pt x="24" y="323"/>
                    </a:lnTo>
                    <a:lnTo>
                      <a:pt x="24" y="323"/>
                    </a:lnTo>
                    <a:lnTo>
                      <a:pt x="24" y="326"/>
                    </a:lnTo>
                    <a:lnTo>
                      <a:pt x="25" y="327"/>
                    </a:lnTo>
                    <a:lnTo>
                      <a:pt x="28" y="329"/>
                    </a:lnTo>
                    <a:lnTo>
                      <a:pt x="29" y="330"/>
                    </a:lnTo>
                    <a:lnTo>
                      <a:pt x="29" y="330"/>
                    </a:lnTo>
                    <a:lnTo>
                      <a:pt x="28" y="337"/>
                    </a:lnTo>
                    <a:lnTo>
                      <a:pt x="28" y="342"/>
                    </a:lnTo>
                    <a:lnTo>
                      <a:pt x="29" y="344"/>
                    </a:lnTo>
                    <a:lnTo>
                      <a:pt x="29" y="344"/>
                    </a:lnTo>
                    <a:lnTo>
                      <a:pt x="31" y="346"/>
                    </a:lnTo>
                    <a:lnTo>
                      <a:pt x="34" y="346"/>
                    </a:lnTo>
                    <a:lnTo>
                      <a:pt x="42" y="344"/>
                    </a:lnTo>
                    <a:lnTo>
                      <a:pt x="42" y="344"/>
                    </a:lnTo>
                    <a:lnTo>
                      <a:pt x="45" y="343"/>
                    </a:lnTo>
                    <a:lnTo>
                      <a:pt x="48" y="340"/>
                    </a:lnTo>
                    <a:lnTo>
                      <a:pt x="48" y="335"/>
                    </a:lnTo>
                    <a:lnTo>
                      <a:pt x="48" y="335"/>
                    </a:lnTo>
                    <a:lnTo>
                      <a:pt x="48" y="332"/>
                    </a:lnTo>
                    <a:lnTo>
                      <a:pt x="49" y="332"/>
                    </a:lnTo>
                    <a:lnTo>
                      <a:pt x="51" y="330"/>
                    </a:lnTo>
                    <a:lnTo>
                      <a:pt x="52" y="329"/>
                    </a:lnTo>
                    <a:lnTo>
                      <a:pt x="52" y="329"/>
                    </a:lnTo>
                    <a:lnTo>
                      <a:pt x="54" y="327"/>
                    </a:lnTo>
                    <a:lnTo>
                      <a:pt x="58" y="326"/>
                    </a:lnTo>
                    <a:lnTo>
                      <a:pt x="62" y="327"/>
                    </a:lnTo>
                    <a:lnTo>
                      <a:pt x="66" y="327"/>
                    </a:lnTo>
                    <a:lnTo>
                      <a:pt x="66" y="327"/>
                    </a:lnTo>
                    <a:lnTo>
                      <a:pt x="69" y="329"/>
                    </a:lnTo>
                    <a:lnTo>
                      <a:pt x="72" y="327"/>
                    </a:lnTo>
                    <a:lnTo>
                      <a:pt x="73" y="325"/>
                    </a:lnTo>
                    <a:lnTo>
                      <a:pt x="75" y="320"/>
                    </a:lnTo>
                    <a:lnTo>
                      <a:pt x="75" y="320"/>
                    </a:lnTo>
                    <a:lnTo>
                      <a:pt x="76" y="319"/>
                    </a:lnTo>
                    <a:lnTo>
                      <a:pt x="78" y="319"/>
                    </a:lnTo>
                    <a:lnTo>
                      <a:pt x="81" y="323"/>
                    </a:lnTo>
                    <a:lnTo>
                      <a:pt x="81" y="323"/>
                    </a:lnTo>
                    <a:lnTo>
                      <a:pt x="82" y="322"/>
                    </a:lnTo>
                    <a:lnTo>
                      <a:pt x="85" y="319"/>
                    </a:lnTo>
                    <a:lnTo>
                      <a:pt x="89" y="307"/>
                    </a:lnTo>
                    <a:lnTo>
                      <a:pt x="89" y="307"/>
                    </a:lnTo>
                    <a:lnTo>
                      <a:pt x="91" y="305"/>
                    </a:lnTo>
                    <a:lnTo>
                      <a:pt x="89" y="303"/>
                    </a:lnTo>
                    <a:lnTo>
                      <a:pt x="83" y="309"/>
                    </a:lnTo>
                    <a:lnTo>
                      <a:pt x="83" y="309"/>
                    </a:lnTo>
                    <a:lnTo>
                      <a:pt x="82" y="310"/>
                    </a:lnTo>
                    <a:lnTo>
                      <a:pt x="81" y="310"/>
                    </a:lnTo>
                    <a:lnTo>
                      <a:pt x="81" y="307"/>
                    </a:lnTo>
                    <a:lnTo>
                      <a:pt x="83" y="298"/>
                    </a:lnTo>
                    <a:lnTo>
                      <a:pt x="83" y="298"/>
                    </a:lnTo>
                    <a:lnTo>
                      <a:pt x="85" y="292"/>
                    </a:lnTo>
                    <a:lnTo>
                      <a:pt x="85" y="286"/>
                    </a:lnTo>
                    <a:lnTo>
                      <a:pt x="86" y="275"/>
                    </a:lnTo>
                    <a:lnTo>
                      <a:pt x="86" y="275"/>
                    </a:lnTo>
                    <a:lnTo>
                      <a:pt x="89" y="269"/>
                    </a:lnTo>
                    <a:lnTo>
                      <a:pt x="91" y="266"/>
                    </a:lnTo>
                    <a:lnTo>
                      <a:pt x="95" y="265"/>
                    </a:lnTo>
                    <a:lnTo>
                      <a:pt x="95" y="265"/>
                    </a:lnTo>
                    <a:lnTo>
                      <a:pt x="101" y="263"/>
                    </a:lnTo>
                    <a:lnTo>
                      <a:pt x="106" y="259"/>
                    </a:lnTo>
                    <a:lnTo>
                      <a:pt x="109" y="255"/>
                    </a:lnTo>
                    <a:lnTo>
                      <a:pt x="110" y="252"/>
                    </a:lnTo>
                    <a:lnTo>
                      <a:pt x="110" y="252"/>
                    </a:lnTo>
                    <a:lnTo>
                      <a:pt x="110" y="251"/>
                    </a:lnTo>
                    <a:lnTo>
                      <a:pt x="110" y="249"/>
                    </a:lnTo>
                    <a:lnTo>
                      <a:pt x="113" y="245"/>
                    </a:lnTo>
                    <a:lnTo>
                      <a:pt x="118" y="242"/>
                    </a:lnTo>
                    <a:lnTo>
                      <a:pt x="119" y="239"/>
                    </a:lnTo>
                    <a:lnTo>
                      <a:pt x="119" y="239"/>
                    </a:lnTo>
                    <a:lnTo>
                      <a:pt x="118" y="235"/>
                    </a:lnTo>
                    <a:lnTo>
                      <a:pt x="113" y="229"/>
                    </a:lnTo>
                    <a:lnTo>
                      <a:pt x="105" y="222"/>
                    </a:lnTo>
                    <a:lnTo>
                      <a:pt x="105" y="222"/>
                    </a:lnTo>
                    <a:lnTo>
                      <a:pt x="101" y="221"/>
                    </a:lnTo>
                    <a:lnTo>
                      <a:pt x="96" y="221"/>
                    </a:lnTo>
                    <a:lnTo>
                      <a:pt x="93" y="219"/>
                    </a:lnTo>
                    <a:lnTo>
                      <a:pt x="93" y="219"/>
                    </a:lnTo>
                    <a:lnTo>
                      <a:pt x="93" y="219"/>
                    </a:lnTo>
                    <a:lnTo>
                      <a:pt x="92" y="211"/>
                    </a:lnTo>
                    <a:lnTo>
                      <a:pt x="91" y="201"/>
                    </a:lnTo>
                    <a:lnTo>
                      <a:pt x="91" y="201"/>
                    </a:lnTo>
                    <a:lnTo>
                      <a:pt x="92" y="197"/>
                    </a:lnTo>
                    <a:lnTo>
                      <a:pt x="93" y="192"/>
                    </a:lnTo>
                    <a:lnTo>
                      <a:pt x="96" y="189"/>
                    </a:lnTo>
                    <a:lnTo>
                      <a:pt x="96" y="185"/>
                    </a:lnTo>
                    <a:lnTo>
                      <a:pt x="96" y="185"/>
                    </a:lnTo>
                    <a:lnTo>
                      <a:pt x="98" y="178"/>
                    </a:lnTo>
                    <a:lnTo>
                      <a:pt x="99" y="175"/>
                    </a:lnTo>
                    <a:lnTo>
                      <a:pt x="101" y="172"/>
                    </a:lnTo>
                    <a:lnTo>
                      <a:pt x="101" y="172"/>
                    </a:lnTo>
                    <a:lnTo>
                      <a:pt x="103" y="171"/>
                    </a:lnTo>
                    <a:lnTo>
                      <a:pt x="105" y="169"/>
                    </a:lnTo>
                    <a:lnTo>
                      <a:pt x="106" y="167"/>
                    </a:lnTo>
                    <a:lnTo>
                      <a:pt x="109" y="165"/>
                    </a:lnTo>
                    <a:lnTo>
                      <a:pt x="109" y="165"/>
                    </a:lnTo>
                    <a:lnTo>
                      <a:pt x="112" y="164"/>
                    </a:lnTo>
                    <a:lnTo>
                      <a:pt x="113" y="160"/>
                    </a:lnTo>
                    <a:lnTo>
                      <a:pt x="116" y="155"/>
                    </a:lnTo>
                    <a:lnTo>
                      <a:pt x="120" y="152"/>
                    </a:lnTo>
                    <a:lnTo>
                      <a:pt x="120" y="152"/>
                    </a:lnTo>
                    <a:lnTo>
                      <a:pt x="126" y="150"/>
                    </a:lnTo>
                    <a:lnTo>
                      <a:pt x="135" y="144"/>
                    </a:lnTo>
                    <a:lnTo>
                      <a:pt x="135" y="144"/>
                    </a:lnTo>
                    <a:lnTo>
                      <a:pt x="149" y="135"/>
                    </a:lnTo>
                    <a:lnTo>
                      <a:pt x="156" y="130"/>
                    </a:lnTo>
                    <a:lnTo>
                      <a:pt x="160" y="125"/>
                    </a:lnTo>
                    <a:lnTo>
                      <a:pt x="160" y="125"/>
                    </a:lnTo>
                    <a:lnTo>
                      <a:pt x="160" y="124"/>
                    </a:lnTo>
                    <a:lnTo>
                      <a:pt x="159" y="121"/>
                    </a:lnTo>
                    <a:lnTo>
                      <a:pt x="157" y="118"/>
                    </a:lnTo>
                    <a:lnTo>
                      <a:pt x="156" y="114"/>
                    </a:lnTo>
                    <a:lnTo>
                      <a:pt x="156" y="113"/>
                    </a:lnTo>
                    <a:lnTo>
                      <a:pt x="157" y="110"/>
                    </a:lnTo>
                    <a:lnTo>
                      <a:pt x="157" y="110"/>
                    </a:lnTo>
                    <a:lnTo>
                      <a:pt x="162" y="105"/>
                    </a:lnTo>
                    <a:lnTo>
                      <a:pt x="162" y="103"/>
                    </a:lnTo>
                    <a:lnTo>
                      <a:pt x="162" y="100"/>
                    </a:lnTo>
                    <a:lnTo>
                      <a:pt x="165" y="97"/>
                    </a:lnTo>
                    <a:lnTo>
                      <a:pt x="165" y="97"/>
                    </a:lnTo>
                    <a:lnTo>
                      <a:pt x="170" y="94"/>
                    </a:lnTo>
                    <a:lnTo>
                      <a:pt x="174" y="88"/>
                    </a:lnTo>
                    <a:lnTo>
                      <a:pt x="174" y="88"/>
                    </a:lnTo>
                    <a:lnTo>
                      <a:pt x="177" y="87"/>
                    </a:lnTo>
                    <a:lnTo>
                      <a:pt x="182" y="87"/>
                    </a:lnTo>
                    <a:lnTo>
                      <a:pt x="186" y="87"/>
                    </a:lnTo>
                    <a:lnTo>
                      <a:pt x="192" y="87"/>
                    </a:lnTo>
                    <a:lnTo>
                      <a:pt x="192" y="87"/>
                    </a:lnTo>
                    <a:lnTo>
                      <a:pt x="196" y="87"/>
                    </a:lnTo>
                    <a:lnTo>
                      <a:pt x="200" y="87"/>
                    </a:lnTo>
                    <a:lnTo>
                      <a:pt x="200" y="87"/>
                    </a:lnTo>
                    <a:lnTo>
                      <a:pt x="199" y="83"/>
                    </a:lnTo>
                    <a:lnTo>
                      <a:pt x="197" y="80"/>
                    </a:lnTo>
                    <a:lnTo>
                      <a:pt x="197" y="80"/>
                    </a:lnTo>
                    <a:close/>
                    <a:moveTo>
                      <a:pt x="118" y="288"/>
                    </a:moveTo>
                    <a:lnTo>
                      <a:pt x="118" y="288"/>
                    </a:lnTo>
                    <a:lnTo>
                      <a:pt x="115" y="289"/>
                    </a:lnTo>
                    <a:lnTo>
                      <a:pt x="112" y="290"/>
                    </a:lnTo>
                    <a:lnTo>
                      <a:pt x="108" y="298"/>
                    </a:lnTo>
                    <a:lnTo>
                      <a:pt x="106" y="305"/>
                    </a:lnTo>
                    <a:lnTo>
                      <a:pt x="106" y="309"/>
                    </a:lnTo>
                    <a:lnTo>
                      <a:pt x="106" y="309"/>
                    </a:lnTo>
                    <a:lnTo>
                      <a:pt x="108" y="309"/>
                    </a:lnTo>
                    <a:lnTo>
                      <a:pt x="110" y="306"/>
                    </a:lnTo>
                    <a:lnTo>
                      <a:pt x="116" y="299"/>
                    </a:lnTo>
                    <a:lnTo>
                      <a:pt x="120" y="292"/>
                    </a:lnTo>
                    <a:lnTo>
                      <a:pt x="120" y="289"/>
                    </a:lnTo>
                    <a:lnTo>
                      <a:pt x="118" y="288"/>
                    </a:lnTo>
                    <a:lnTo>
                      <a:pt x="118" y="288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42" name="Freeform 323">
                <a:extLst>
                  <a:ext uri="{FF2B5EF4-FFF2-40B4-BE49-F238E27FC236}">
                    <a16:creationId xmlns:a16="http://schemas.microsoft.com/office/drawing/2014/main" id="{27B42838-B6F1-3AAE-4D23-FDCF6816B6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94122" y="2711431"/>
                <a:ext cx="160656" cy="75717"/>
              </a:xfrm>
              <a:custGeom>
                <a:avLst/>
                <a:gdLst/>
                <a:ahLst/>
                <a:cxnLst>
                  <a:cxn ang="0">
                    <a:pos x="92" y="12"/>
                  </a:cxn>
                  <a:cxn ang="0">
                    <a:pos x="97" y="5"/>
                  </a:cxn>
                  <a:cxn ang="0">
                    <a:pos x="95" y="2"/>
                  </a:cxn>
                  <a:cxn ang="0">
                    <a:pos x="92" y="3"/>
                  </a:cxn>
                  <a:cxn ang="0">
                    <a:pos x="77" y="2"/>
                  </a:cxn>
                  <a:cxn ang="0">
                    <a:pos x="61" y="0"/>
                  </a:cxn>
                  <a:cxn ang="0">
                    <a:pos x="45" y="2"/>
                  </a:cxn>
                  <a:cxn ang="0">
                    <a:pos x="31" y="6"/>
                  </a:cxn>
                  <a:cxn ang="0">
                    <a:pos x="28" y="9"/>
                  </a:cxn>
                  <a:cxn ang="0">
                    <a:pos x="21" y="13"/>
                  </a:cxn>
                  <a:cxn ang="0">
                    <a:pos x="23" y="15"/>
                  </a:cxn>
                  <a:cxn ang="0">
                    <a:pos x="24" y="17"/>
                  </a:cxn>
                  <a:cxn ang="0">
                    <a:pos x="24" y="23"/>
                  </a:cxn>
                  <a:cxn ang="0">
                    <a:pos x="26" y="26"/>
                  </a:cxn>
                  <a:cxn ang="0">
                    <a:pos x="31" y="32"/>
                  </a:cxn>
                  <a:cxn ang="0">
                    <a:pos x="36" y="30"/>
                  </a:cxn>
                  <a:cxn ang="0">
                    <a:pos x="40" y="32"/>
                  </a:cxn>
                  <a:cxn ang="0">
                    <a:pos x="38" y="37"/>
                  </a:cxn>
                  <a:cxn ang="0">
                    <a:pos x="38" y="37"/>
                  </a:cxn>
                  <a:cxn ang="0">
                    <a:pos x="48" y="37"/>
                  </a:cxn>
                  <a:cxn ang="0">
                    <a:pos x="55" y="37"/>
                  </a:cxn>
                  <a:cxn ang="0">
                    <a:pos x="68" y="46"/>
                  </a:cxn>
                  <a:cxn ang="0">
                    <a:pos x="71" y="47"/>
                  </a:cxn>
                  <a:cxn ang="0">
                    <a:pos x="87" y="47"/>
                  </a:cxn>
                  <a:cxn ang="0">
                    <a:pos x="87" y="46"/>
                  </a:cxn>
                  <a:cxn ang="0">
                    <a:pos x="87" y="43"/>
                  </a:cxn>
                  <a:cxn ang="0">
                    <a:pos x="92" y="40"/>
                  </a:cxn>
                  <a:cxn ang="0">
                    <a:pos x="91" y="37"/>
                  </a:cxn>
                  <a:cxn ang="0">
                    <a:pos x="88" y="29"/>
                  </a:cxn>
                  <a:cxn ang="0">
                    <a:pos x="87" y="25"/>
                  </a:cxn>
                  <a:cxn ang="0">
                    <a:pos x="87" y="20"/>
                  </a:cxn>
                  <a:cxn ang="0">
                    <a:pos x="92" y="12"/>
                  </a:cxn>
                  <a:cxn ang="0">
                    <a:pos x="8" y="23"/>
                  </a:cxn>
                  <a:cxn ang="0">
                    <a:pos x="6" y="25"/>
                  </a:cxn>
                  <a:cxn ang="0">
                    <a:pos x="0" y="32"/>
                  </a:cxn>
                  <a:cxn ang="0">
                    <a:pos x="1" y="37"/>
                  </a:cxn>
                  <a:cxn ang="0">
                    <a:pos x="1" y="37"/>
                  </a:cxn>
                  <a:cxn ang="0">
                    <a:pos x="11" y="33"/>
                  </a:cxn>
                  <a:cxn ang="0">
                    <a:pos x="18" y="26"/>
                  </a:cxn>
                  <a:cxn ang="0">
                    <a:pos x="17" y="23"/>
                  </a:cxn>
                  <a:cxn ang="0">
                    <a:pos x="8" y="23"/>
                  </a:cxn>
                  <a:cxn ang="0">
                    <a:pos x="16" y="16"/>
                  </a:cxn>
                  <a:cxn ang="0">
                    <a:pos x="16" y="16"/>
                  </a:cxn>
                  <a:cxn ang="0">
                    <a:pos x="10" y="15"/>
                  </a:cxn>
                  <a:cxn ang="0">
                    <a:pos x="4" y="16"/>
                  </a:cxn>
                  <a:cxn ang="0">
                    <a:pos x="6" y="17"/>
                  </a:cxn>
                  <a:cxn ang="0">
                    <a:pos x="10" y="19"/>
                  </a:cxn>
                  <a:cxn ang="0">
                    <a:pos x="16" y="16"/>
                  </a:cxn>
                </a:cxnLst>
                <a:rect l="0" t="0" r="r" b="b"/>
                <a:pathLst>
                  <a:path w="97" h="47">
                    <a:moveTo>
                      <a:pt x="92" y="12"/>
                    </a:moveTo>
                    <a:lnTo>
                      <a:pt x="92" y="12"/>
                    </a:lnTo>
                    <a:lnTo>
                      <a:pt x="97" y="7"/>
                    </a:lnTo>
                    <a:lnTo>
                      <a:pt x="97" y="5"/>
                    </a:lnTo>
                    <a:lnTo>
                      <a:pt x="95" y="2"/>
                    </a:lnTo>
                    <a:lnTo>
                      <a:pt x="95" y="2"/>
                    </a:lnTo>
                    <a:lnTo>
                      <a:pt x="92" y="3"/>
                    </a:lnTo>
                    <a:lnTo>
                      <a:pt x="92" y="3"/>
                    </a:lnTo>
                    <a:lnTo>
                      <a:pt x="85" y="3"/>
                    </a:lnTo>
                    <a:lnTo>
                      <a:pt x="77" y="2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61" y="0"/>
                    </a:lnTo>
                    <a:lnTo>
                      <a:pt x="45" y="2"/>
                    </a:lnTo>
                    <a:lnTo>
                      <a:pt x="37" y="3"/>
                    </a:lnTo>
                    <a:lnTo>
                      <a:pt x="31" y="6"/>
                    </a:lnTo>
                    <a:lnTo>
                      <a:pt x="31" y="6"/>
                    </a:lnTo>
                    <a:lnTo>
                      <a:pt x="28" y="9"/>
                    </a:lnTo>
                    <a:lnTo>
                      <a:pt x="24" y="10"/>
                    </a:lnTo>
                    <a:lnTo>
                      <a:pt x="21" y="13"/>
                    </a:lnTo>
                    <a:lnTo>
                      <a:pt x="21" y="13"/>
                    </a:lnTo>
                    <a:lnTo>
                      <a:pt x="23" y="15"/>
                    </a:lnTo>
                    <a:lnTo>
                      <a:pt x="23" y="15"/>
                    </a:lnTo>
                    <a:lnTo>
                      <a:pt x="24" y="17"/>
                    </a:lnTo>
                    <a:lnTo>
                      <a:pt x="24" y="20"/>
                    </a:lnTo>
                    <a:lnTo>
                      <a:pt x="24" y="23"/>
                    </a:lnTo>
                    <a:lnTo>
                      <a:pt x="26" y="26"/>
                    </a:lnTo>
                    <a:lnTo>
                      <a:pt x="26" y="26"/>
                    </a:lnTo>
                    <a:lnTo>
                      <a:pt x="30" y="30"/>
                    </a:lnTo>
                    <a:lnTo>
                      <a:pt x="31" y="32"/>
                    </a:lnTo>
                    <a:lnTo>
                      <a:pt x="36" y="30"/>
                    </a:lnTo>
                    <a:lnTo>
                      <a:pt x="36" y="30"/>
                    </a:lnTo>
                    <a:lnTo>
                      <a:pt x="38" y="30"/>
                    </a:lnTo>
                    <a:lnTo>
                      <a:pt x="40" y="32"/>
                    </a:lnTo>
                    <a:lnTo>
                      <a:pt x="40" y="34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48" y="37"/>
                    </a:lnTo>
                    <a:lnTo>
                      <a:pt x="55" y="37"/>
                    </a:lnTo>
                    <a:lnTo>
                      <a:pt x="55" y="37"/>
                    </a:lnTo>
                    <a:lnTo>
                      <a:pt x="63" y="43"/>
                    </a:lnTo>
                    <a:lnTo>
                      <a:pt x="68" y="46"/>
                    </a:lnTo>
                    <a:lnTo>
                      <a:pt x="71" y="47"/>
                    </a:lnTo>
                    <a:lnTo>
                      <a:pt x="71" y="47"/>
                    </a:lnTo>
                    <a:lnTo>
                      <a:pt x="77" y="47"/>
                    </a:lnTo>
                    <a:lnTo>
                      <a:pt x="87" y="47"/>
                    </a:lnTo>
                    <a:lnTo>
                      <a:pt x="87" y="47"/>
                    </a:lnTo>
                    <a:lnTo>
                      <a:pt x="87" y="46"/>
                    </a:lnTo>
                    <a:lnTo>
                      <a:pt x="87" y="43"/>
                    </a:lnTo>
                    <a:lnTo>
                      <a:pt x="87" y="43"/>
                    </a:lnTo>
                    <a:lnTo>
                      <a:pt x="91" y="42"/>
                    </a:lnTo>
                    <a:lnTo>
                      <a:pt x="92" y="40"/>
                    </a:lnTo>
                    <a:lnTo>
                      <a:pt x="91" y="37"/>
                    </a:lnTo>
                    <a:lnTo>
                      <a:pt x="91" y="37"/>
                    </a:lnTo>
                    <a:lnTo>
                      <a:pt x="90" y="34"/>
                    </a:lnTo>
                    <a:lnTo>
                      <a:pt x="88" y="29"/>
                    </a:lnTo>
                    <a:lnTo>
                      <a:pt x="88" y="29"/>
                    </a:lnTo>
                    <a:lnTo>
                      <a:pt x="87" y="25"/>
                    </a:lnTo>
                    <a:lnTo>
                      <a:pt x="87" y="20"/>
                    </a:lnTo>
                    <a:lnTo>
                      <a:pt x="87" y="20"/>
                    </a:lnTo>
                    <a:lnTo>
                      <a:pt x="90" y="17"/>
                    </a:lnTo>
                    <a:lnTo>
                      <a:pt x="92" y="12"/>
                    </a:lnTo>
                    <a:lnTo>
                      <a:pt x="92" y="12"/>
                    </a:lnTo>
                    <a:close/>
                    <a:moveTo>
                      <a:pt x="8" y="23"/>
                    </a:moveTo>
                    <a:lnTo>
                      <a:pt x="8" y="23"/>
                    </a:lnTo>
                    <a:lnTo>
                      <a:pt x="6" y="25"/>
                    </a:lnTo>
                    <a:lnTo>
                      <a:pt x="3" y="27"/>
                    </a:lnTo>
                    <a:lnTo>
                      <a:pt x="0" y="32"/>
                    </a:lnTo>
                    <a:lnTo>
                      <a:pt x="0" y="36"/>
                    </a:lnTo>
                    <a:lnTo>
                      <a:pt x="1" y="37"/>
                    </a:lnTo>
                    <a:lnTo>
                      <a:pt x="1" y="37"/>
                    </a:lnTo>
                    <a:lnTo>
                      <a:pt x="1" y="37"/>
                    </a:lnTo>
                    <a:lnTo>
                      <a:pt x="6" y="36"/>
                    </a:lnTo>
                    <a:lnTo>
                      <a:pt x="11" y="33"/>
                    </a:lnTo>
                    <a:lnTo>
                      <a:pt x="18" y="26"/>
                    </a:lnTo>
                    <a:lnTo>
                      <a:pt x="18" y="26"/>
                    </a:lnTo>
                    <a:lnTo>
                      <a:pt x="20" y="25"/>
                    </a:lnTo>
                    <a:lnTo>
                      <a:pt x="17" y="23"/>
                    </a:lnTo>
                    <a:lnTo>
                      <a:pt x="14" y="23"/>
                    </a:lnTo>
                    <a:lnTo>
                      <a:pt x="8" y="23"/>
                    </a:lnTo>
                    <a:lnTo>
                      <a:pt x="8" y="23"/>
                    </a:lnTo>
                    <a:close/>
                    <a:moveTo>
                      <a:pt x="16" y="16"/>
                    </a:moveTo>
                    <a:lnTo>
                      <a:pt x="16" y="16"/>
                    </a:lnTo>
                    <a:lnTo>
                      <a:pt x="16" y="16"/>
                    </a:lnTo>
                    <a:lnTo>
                      <a:pt x="14" y="15"/>
                    </a:lnTo>
                    <a:lnTo>
                      <a:pt x="10" y="15"/>
                    </a:lnTo>
                    <a:lnTo>
                      <a:pt x="6" y="16"/>
                    </a:lnTo>
                    <a:lnTo>
                      <a:pt x="4" y="16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7" y="19"/>
                    </a:lnTo>
                    <a:lnTo>
                      <a:pt x="10" y="19"/>
                    </a:lnTo>
                    <a:lnTo>
                      <a:pt x="13" y="19"/>
                    </a:lnTo>
                    <a:lnTo>
                      <a:pt x="16" y="16"/>
                    </a:lnTo>
                    <a:lnTo>
                      <a:pt x="16" y="16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43" name="Freeform 324">
                <a:extLst>
                  <a:ext uri="{FF2B5EF4-FFF2-40B4-BE49-F238E27FC236}">
                    <a16:creationId xmlns:a16="http://schemas.microsoft.com/office/drawing/2014/main" id="{F9A4DD8E-FC16-76AF-4340-7C2B94FB02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0527" y="4354644"/>
                <a:ext cx="211999" cy="252926"/>
              </a:xfrm>
              <a:custGeom>
                <a:avLst/>
                <a:gdLst/>
                <a:ahLst/>
                <a:cxnLst>
                  <a:cxn ang="0">
                    <a:pos x="121" y="24"/>
                  </a:cxn>
                  <a:cxn ang="0">
                    <a:pos x="128" y="13"/>
                  </a:cxn>
                  <a:cxn ang="0">
                    <a:pos x="121" y="16"/>
                  </a:cxn>
                  <a:cxn ang="0">
                    <a:pos x="115" y="16"/>
                  </a:cxn>
                  <a:cxn ang="0">
                    <a:pos x="112" y="13"/>
                  </a:cxn>
                  <a:cxn ang="0">
                    <a:pos x="107" y="12"/>
                  </a:cxn>
                  <a:cxn ang="0">
                    <a:pos x="98" y="16"/>
                  </a:cxn>
                  <a:cxn ang="0">
                    <a:pos x="92" y="22"/>
                  </a:cxn>
                  <a:cxn ang="0">
                    <a:pos x="88" y="24"/>
                  </a:cxn>
                  <a:cxn ang="0">
                    <a:pos x="80" y="22"/>
                  </a:cxn>
                  <a:cxn ang="0">
                    <a:pos x="70" y="20"/>
                  </a:cxn>
                  <a:cxn ang="0">
                    <a:pos x="60" y="17"/>
                  </a:cxn>
                  <a:cxn ang="0">
                    <a:pos x="51" y="10"/>
                  </a:cxn>
                  <a:cxn ang="0">
                    <a:pos x="43" y="7"/>
                  </a:cxn>
                  <a:cxn ang="0">
                    <a:pos x="34" y="7"/>
                  </a:cxn>
                  <a:cxn ang="0">
                    <a:pos x="25" y="2"/>
                  </a:cxn>
                  <a:cxn ang="0">
                    <a:pos x="24" y="2"/>
                  </a:cxn>
                  <a:cxn ang="0">
                    <a:pos x="16" y="2"/>
                  </a:cxn>
                  <a:cxn ang="0">
                    <a:pos x="8" y="5"/>
                  </a:cxn>
                  <a:cxn ang="0">
                    <a:pos x="3" y="10"/>
                  </a:cxn>
                  <a:cxn ang="0">
                    <a:pos x="1" y="13"/>
                  </a:cxn>
                  <a:cxn ang="0">
                    <a:pos x="10" y="30"/>
                  </a:cxn>
                  <a:cxn ang="0">
                    <a:pos x="17" y="36"/>
                  </a:cxn>
                  <a:cxn ang="0">
                    <a:pos x="16" y="50"/>
                  </a:cxn>
                  <a:cxn ang="0">
                    <a:pos x="11" y="60"/>
                  </a:cxn>
                  <a:cxn ang="0">
                    <a:pos x="4" y="69"/>
                  </a:cxn>
                  <a:cxn ang="0">
                    <a:pos x="0" y="79"/>
                  </a:cxn>
                  <a:cxn ang="0">
                    <a:pos x="10" y="83"/>
                  </a:cxn>
                  <a:cxn ang="0">
                    <a:pos x="11" y="84"/>
                  </a:cxn>
                  <a:cxn ang="0">
                    <a:pos x="4" y="87"/>
                  </a:cxn>
                  <a:cxn ang="0">
                    <a:pos x="0" y="91"/>
                  </a:cxn>
                  <a:cxn ang="0">
                    <a:pos x="0" y="94"/>
                  </a:cxn>
                  <a:cxn ang="0">
                    <a:pos x="60" y="128"/>
                  </a:cxn>
                  <a:cxn ang="0">
                    <a:pos x="60" y="138"/>
                  </a:cxn>
                  <a:cxn ang="0">
                    <a:pos x="85" y="157"/>
                  </a:cxn>
                  <a:cxn ang="0">
                    <a:pos x="102" y="123"/>
                  </a:cxn>
                  <a:cxn ang="0">
                    <a:pos x="104" y="120"/>
                  </a:cxn>
                  <a:cxn ang="0">
                    <a:pos x="109" y="116"/>
                  </a:cxn>
                  <a:cxn ang="0">
                    <a:pos x="112" y="114"/>
                  </a:cxn>
                  <a:cxn ang="0">
                    <a:pos x="115" y="113"/>
                  </a:cxn>
                  <a:cxn ang="0">
                    <a:pos x="121" y="108"/>
                  </a:cxn>
                  <a:cxn ang="0">
                    <a:pos x="122" y="107"/>
                  </a:cxn>
                  <a:cxn ang="0">
                    <a:pos x="114" y="36"/>
                  </a:cxn>
                </a:cxnLst>
                <a:rect l="0" t="0" r="r" b="b"/>
                <a:pathLst>
                  <a:path w="128" h="157">
                    <a:moveTo>
                      <a:pt x="114" y="36"/>
                    </a:moveTo>
                    <a:lnTo>
                      <a:pt x="121" y="24"/>
                    </a:lnTo>
                    <a:lnTo>
                      <a:pt x="128" y="13"/>
                    </a:lnTo>
                    <a:lnTo>
                      <a:pt x="128" y="13"/>
                    </a:lnTo>
                    <a:lnTo>
                      <a:pt x="121" y="16"/>
                    </a:lnTo>
                    <a:lnTo>
                      <a:pt x="121" y="16"/>
                    </a:lnTo>
                    <a:lnTo>
                      <a:pt x="118" y="16"/>
                    </a:lnTo>
                    <a:lnTo>
                      <a:pt x="115" y="16"/>
                    </a:lnTo>
                    <a:lnTo>
                      <a:pt x="112" y="13"/>
                    </a:lnTo>
                    <a:lnTo>
                      <a:pt x="112" y="13"/>
                    </a:lnTo>
                    <a:lnTo>
                      <a:pt x="111" y="12"/>
                    </a:lnTo>
                    <a:lnTo>
                      <a:pt x="107" y="12"/>
                    </a:lnTo>
                    <a:lnTo>
                      <a:pt x="98" y="16"/>
                    </a:lnTo>
                    <a:lnTo>
                      <a:pt x="98" y="16"/>
                    </a:lnTo>
                    <a:lnTo>
                      <a:pt x="95" y="19"/>
                    </a:lnTo>
                    <a:lnTo>
                      <a:pt x="92" y="22"/>
                    </a:lnTo>
                    <a:lnTo>
                      <a:pt x="90" y="23"/>
                    </a:lnTo>
                    <a:lnTo>
                      <a:pt x="88" y="24"/>
                    </a:lnTo>
                    <a:lnTo>
                      <a:pt x="88" y="24"/>
                    </a:lnTo>
                    <a:lnTo>
                      <a:pt x="80" y="22"/>
                    </a:lnTo>
                    <a:lnTo>
                      <a:pt x="70" y="20"/>
                    </a:lnTo>
                    <a:lnTo>
                      <a:pt x="70" y="20"/>
                    </a:lnTo>
                    <a:lnTo>
                      <a:pt x="65" y="20"/>
                    </a:lnTo>
                    <a:lnTo>
                      <a:pt x="60" y="17"/>
                    </a:lnTo>
                    <a:lnTo>
                      <a:pt x="51" y="10"/>
                    </a:lnTo>
                    <a:lnTo>
                      <a:pt x="51" y="10"/>
                    </a:lnTo>
                    <a:lnTo>
                      <a:pt x="47" y="9"/>
                    </a:lnTo>
                    <a:lnTo>
                      <a:pt x="43" y="7"/>
                    </a:lnTo>
                    <a:lnTo>
                      <a:pt x="34" y="7"/>
                    </a:lnTo>
                    <a:lnTo>
                      <a:pt x="34" y="7"/>
                    </a:lnTo>
                    <a:lnTo>
                      <a:pt x="30" y="5"/>
                    </a:lnTo>
                    <a:lnTo>
                      <a:pt x="25" y="2"/>
                    </a:lnTo>
                    <a:lnTo>
                      <a:pt x="25" y="2"/>
                    </a:lnTo>
                    <a:lnTo>
                      <a:pt x="24" y="2"/>
                    </a:lnTo>
                    <a:lnTo>
                      <a:pt x="21" y="0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8" y="5"/>
                    </a:lnTo>
                    <a:lnTo>
                      <a:pt x="4" y="7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1" y="13"/>
                    </a:lnTo>
                    <a:lnTo>
                      <a:pt x="8" y="19"/>
                    </a:lnTo>
                    <a:lnTo>
                      <a:pt x="10" y="30"/>
                    </a:lnTo>
                    <a:lnTo>
                      <a:pt x="17" y="36"/>
                    </a:lnTo>
                    <a:lnTo>
                      <a:pt x="17" y="36"/>
                    </a:lnTo>
                    <a:lnTo>
                      <a:pt x="16" y="50"/>
                    </a:lnTo>
                    <a:lnTo>
                      <a:pt x="16" y="50"/>
                    </a:lnTo>
                    <a:lnTo>
                      <a:pt x="14" y="54"/>
                    </a:lnTo>
                    <a:lnTo>
                      <a:pt x="11" y="60"/>
                    </a:lnTo>
                    <a:lnTo>
                      <a:pt x="4" y="69"/>
                    </a:lnTo>
                    <a:lnTo>
                      <a:pt x="4" y="69"/>
                    </a:lnTo>
                    <a:lnTo>
                      <a:pt x="0" y="79"/>
                    </a:lnTo>
                    <a:lnTo>
                      <a:pt x="0" y="79"/>
                    </a:lnTo>
                    <a:lnTo>
                      <a:pt x="8" y="81"/>
                    </a:lnTo>
                    <a:lnTo>
                      <a:pt x="10" y="83"/>
                    </a:lnTo>
                    <a:lnTo>
                      <a:pt x="11" y="84"/>
                    </a:lnTo>
                    <a:lnTo>
                      <a:pt x="11" y="84"/>
                    </a:lnTo>
                    <a:lnTo>
                      <a:pt x="8" y="86"/>
                    </a:lnTo>
                    <a:lnTo>
                      <a:pt x="4" y="87"/>
                    </a:lnTo>
                    <a:lnTo>
                      <a:pt x="1" y="90"/>
                    </a:lnTo>
                    <a:lnTo>
                      <a:pt x="0" y="91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0" y="96"/>
                    </a:lnTo>
                    <a:lnTo>
                      <a:pt x="60" y="128"/>
                    </a:lnTo>
                    <a:lnTo>
                      <a:pt x="60" y="138"/>
                    </a:lnTo>
                    <a:lnTo>
                      <a:pt x="60" y="138"/>
                    </a:lnTo>
                    <a:lnTo>
                      <a:pt x="85" y="157"/>
                    </a:lnTo>
                    <a:lnTo>
                      <a:pt x="85" y="157"/>
                    </a:lnTo>
                    <a:lnTo>
                      <a:pt x="95" y="135"/>
                    </a:lnTo>
                    <a:lnTo>
                      <a:pt x="102" y="123"/>
                    </a:lnTo>
                    <a:lnTo>
                      <a:pt x="102" y="123"/>
                    </a:lnTo>
                    <a:lnTo>
                      <a:pt x="104" y="120"/>
                    </a:lnTo>
                    <a:lnTo>
                      <a:pt x="107" y="117"/>
                    </a:lnTo>
                    <a:lnTo>
                      <a:pt x="109" y="116"/>
                    </a:lnTo>
                    <a:lnTo>
                      <a:pt x="112" y="114"/>
                    </a:lnTo>
                    <a:lnTo>
                      <a:pt x="112" y="114"/>
                    </a:lnTo>
                    <a:lnTo>
                      <a:pt x="114" y="113"/>
                    </a:lnTo>
                    <a:lnTo>
                      <a:pt x="115" y="113"/>
                    </a:lnTo>
                    <a:lnTo>
                      <a:pt x="118" y="111"/>
                    </a:lnTo>
                    <a:lnTo>
                      <a:pt x="121" y="108"/>
                    </a:lnTo>
                    <a:lnTo>
                      <a:pt x="121" y="108"/>
                    </a:lnTo>
                    <a:lnTo>
                      <a:pt x="122" y="107"/>
                    </a:lnTo>
                    <a:lnTo>
                      <a:pt x="114" y="94"/>
                    </a:lnTo>
                    <a:lnTo>
                      <a:pt x="114" y="36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44" name="Freeform 325">
                <a:extLst>
                  <a:ext uri="{FF2B5EF4-FFF2-40B4-BE49-F238E27FC236}">
                    <a16:creationId xmlns:a16="http://schemas.microsoft.com/office/drawing/2014/main" id="{401A715C-3F46-C020-DD0A-2F2C6201E9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82933" y="4375587"/>
                <a:ext cx="145749" cy="144989"/>
              </a:xfrm>
              <a:custGeom>
                <a:avLst/>
                <a:gdLst/>
                <a:ahLst/>
                <a:cxnLst>
                  <a:cxn ang="0">
                    <a:pos x="79" y="6"/>
                  </a:cxn>
                  <a:cxn ang="0">
                    <a:pos x="72" y="0"/>
                  </a:cxn>
                  <a:cxn ang="0">
                    <a:pos x="67" y="4"/>
                  </a:cxn>
                  <a:cxn ang="0">
                    <a:pos x="65" y="6"/>
                  </a:cxn>
                  <a:cxn ang="0">
                    <a:pos x="57" y="6"/>
                  </a:cxn>
                  <a:cxn ang="0">
                    <a:pos x="54" y="4"/>
                  </a:cxn>
                  <a:cxn ang="0">
                    <a:pos x="45" y="9"/>
                  </a:cxn>
                  <a:cxn ang="0">
                    <a:pos x="42" y="10"/>
                  </a:cxn>
                  <a:cxn ang="0">
                    <a:pos x="38" y="6"/>
                  </a:cxn>
                  <a:cxn ang="0">
                    <a:pos x="35" y="6"/>
                  </a:cxn>
                  <a:cxn ang="0">
                    <a:pos x="23" y="9"/>
                  </a:cxn>
                  <a:cxn ang="0">
                    <a:pos x="21" y="23"/>
                  </a:cxn>
                  <a:cxn ang="0">
                    <a:pos x="23" y="26"/>
                  </a:cxn>
                  <a:cxn ang="0">
                    <a:pos x="25" y="29"/>
                  </a:cxn>
                  <a:cxn ang="0">
                    <a:pos x="27" y="31"/>
                  </a:cxn>
                  <a:cxn ang="0">
                    <a:pos x="24" y="36"/>
                  </a:cxn>
                  <a:cxn ang="0">
                    <a:pos x="23" y="39"/>
                  </a:cxn>
                  <a:cxn ang="0">
                    <a:pos x="15" y="44"/>
                  </a:cxn>
                  <a:cxn ang="0">
                    <a:pos x="13" y="46"/>
                  </a:cxn>
                  <a:cxn ang="0">
                    <a:pos x="11" y="50"/>
                  </a:cxn>
                  <a:cxn ang="0">
                    <a:pos x="10" y="53"/>
                  </a:cxn>
                  <a:cxn ang="0">
                    <a:pos x="7" y="57"/>
                  </a:cxn>
                  <a:cxn ang="0">
                    <a:pos x="5" y="64"/>
                  </a:cxn>
                  <a:cxn ang="0">
                    <a:pos x="3" y="78"/>
                  </a:cxn>
                  <a:cxn ang="0">
                    <a:pos x="1" y="84"/>
                  </a:cxn>
                  <a:cxn ang="0">
                    <a:pos x="0" y="90"/>
                  </a:cxn>
                  <a:cxn ang="0">
                    <a:pos x="8" y="88"/>
                  </a:cxn>
                  <a:cxn ang="0">
                    <a:pos x="17" y="85"/>
                  </a:cxn>
                  <a:cxn ang="0">
                    <a:pos x="38" y="83"/>
                  </a:cxn>
                  <a:cxn ang="0">
                    <a:pos x="42" y="71"/>
                  </a:cxn>
                  <a:cxn ang="0">
                    <a:pos x="50" y="64"/>
                  </a:cxn>
                  <a:cxn ang="0">
                    <a:pos x="55" y="64"/>
                  </a:cxn>
                  <a:cxn ang="0">
                    <a:pos x="71" y="66"/>
                  </a:cxn>
                  <a:cxn ang="0">
                    <a:pos x="75" y="56"/>
                  </a:cxn>
                  <a:cxn ang="0">
                    <a:pos x="82" y="47"/>
                  </a:cxn>
                  <a:cxn ang="0">
                    <a:pos x="87" y="37"/>
                  </a:cxn>
                  <a:cxn ang="0">
                    <a:pos x="88" y="23"/>
                  </a:cxn>
                </a:cxnLst>
                <a:rect l="0" t="0" r="r" b="b"/>
                <a:pathLst>
                  <a:path w="88" h="90">
                    <a:moveTo>
                      <a:pt x="81" y="17"/>
                    </a:moveTo>
                    <a:lnTo>
                      <a:pt x="79" y="6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68" y="2"/>
                    </a:lnTo>
                    <a:lnTo>
                      <a:pt x="67" y="4"/>
                    </a:lnTo>
                    <a:lnTo>
                      <a:pt x="67" y="4"/>
                    </a:lnTo>
                    <a:lnTo>
                      <a:pt x="65" y="6"/>
                    </a:lnTo>
                    <a:lnTo>
                      <a:pt x="62" y="6"/>
                    </a:lnTo>
                    <a:lnTo>
                      <a:pt x="57" y="6"/>
                    </a:lnTo>
                    <a:lnTo>
                      <a:pt x="57" y="6"/>
                    </a:lnTo>
                    <a:lnTo>
                      <a:pt x="54" y="4"/>
                    </a:lnTo>
                    <a:lnTo>
                      <a:pt x="50" y="6"/>
                    </a:lnTo>
                    <a:lnTo>
                      <a:pt x="45" y="9"/>
                    </a:lnTo>
                    <a:lnTo>
                      <a:pt x="45" y="9"/>
                    </a:lnTo>
                    <a:lnTo>
                      <a:pt x="42" y="10"/>
                    </a:lnTo>
                    <a:lnTo>
                      <a:pt x="41" y="9"/>
                    </a:lnTo>
                    <a:lnTo>
                      <a:pt x="38" y="6"/>
                    </a:lnTo>
                    <a:lnTo>
                      <a:pt x="35" y="6"/>
                    </a:lnTo>
                    <a:lnTo>
                      <a:pt x="35" y="6"/>
                    </a:lnTo>
                    <a:lnTo>
                      <a:pt x="27" y="7"/>
                    </a:lnTo>
                    <a:lnTo>
                      <a:pt x="23" y="9"/>
                    </a:lnTo>
                    <a:lnTo>
                      <a:pt x="23" y="9"/>
                    </a:lnTo>
                    <a:lnTo>
                      <a:pt x="21" y="23"/>
                    </a:lnTo>
                    <a:lnTo>
                      <a:pt x="21" y="23"/>
                    </a:lnTo>
                    <a:lnTo>
                      <a:pt x="23" y="26"/>
                    </a:lnTo>
                    <a:lnTo>
                      <a:pt x="24" y="27"/>
                    </a:lnTo>
                    <a:lnTo>
                      <a:pt x="25" y="29"/>
                    </a:lnTo>
                    <a:lnTo>
                      <a:pt x="27" y="31"/>
                    </a:lnTo>
                    <a:lnTo>
                      <a:pt x="27" y="31"/>
                    </a:lnTo>
                    <a:lnTo>
                      <a:pt x="25" y="33"/>
                    </a:lnTo>
                    <a:lnTo>
                      <a:pt x="24" y="36"/>
                    </a:lnTo>
                    <a:lnTo>
                      <a:pt x="23" y="39"/>
                    </a:lnTo>
                    <a:lnTo>
                      <a:pt x="23" y="39"/>
                    </a:lnTo>
                    <a:lnTo>
                      <a:pt x="20" y="41"/>
                    </a:lnTo>
                    <a:lnTo>
                      <a:pt x="15" y="44"/>
                    </a:lnTo>
                    <a:lnTo>
                      <a:pt x="15" y="44"/>
                    </a:lnTo>
                    <a:lnTo>
                      <a:pt x="13" y="46"/>
                    </a:lnTo>
                    <a:lnTo>
                      <a:pt x="13" y="48"/>
                    </a:lnTo>
                    <a:lnTo>
                      <a:pt x="11" y="50"/>
                    </a:lnTo>
                    <a:lnTo>
                      <a:pt x="10" y="53"/>
                    </a:lnTo>
                    <a:lnTo>
                      <a:pt x="10" y="53"/>
                    </a:lnTo>
                    <a:lnTo>
                      <a:pt x="7" y="54"/>
                    </a:lnTo>
                    <a:lnTo>
                      <a:pt x="7" y="57"/>
                    </a:lnTo>
                    <a:lnTo>
                      <a:pt x="5" y="64"/>
                    </a:lnTo>
                    <a:lnTo>
                      <a:pt x="5" y="64"/>
                    </a:lnTo>
                    <a:lnTo>
                      <a:pt x="3" y="71"/>
                    </a:lnTo>
                    <a:lnTo>
                      <a:pt x="3" y="78"/>
                    </a:lnTo>
                    <a:lnTo>
                      <a:pt x="3" y="78"/>
                    </a:lnTo>
                    <a:lnTo>
                      <a:pt x="1" y="84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4" y="90"/>
                    </a:lnTo>
                    <a:lnTo>
                      <a:pt x="8" y="88"/>
                    </a:lnTo>
                    <a:lnTo>
                      <a:pt x="8" y="88"/>
                    </a:lnTo>
                    <a:lnTo>
                      <a:pt x="17" y="85"/>
                    </a:lnTo>
                    <a:lnTo>
                      <a:pt x="24" y="83"/>
                    </a:lnTo>
                    <a:lnTo>
                      <a:pt x="38" y="83"/>
                    </a:lnTo>
                    <a:lnTo>
                      <a:pt x="38" y="83"/>
                    </a:lnTo>
                    <a:lnTo>
                      <a:pt x="42" y="71"/>
                    </a:lnTo>
                    <a:lnTo>
                      <a:pt x="47" y="67"/>
                    </a:lnTo>
                    <a:lnTo>
                      <a:pt x="50" y="64"/>
                    </a:lnTo>
                    <a:lnTo>
                      <a:pt x="50" y="64"/>
                    </a:lnTo>
                    <a:lnTo>
                      <a:pt x="55" y="64"/>
                    </a:lnTo>
                    <a:lnTo>
                      <a:pt x="60" y="64"/>
                    </a:lnTo>
                    <a:lnTo>
                      <a:pt x="71" y="66"/>
                    </a:lnTo>
                    <a:lnTo>
                      <a:pt x="71" y="66"/>
                    </a:lnTo>
                    <a:lnTo>
                      <a:pt x="75" y="56"/>
                    </a:lnTo>
                    <a:lnTo>
                      <a:pt x="75" y="56"/>
                    </a:lnTo>
                    <a:lnTo>
                      <a:pt x="82" y="47"/>
                    </a:lnTo>
                    <a:lnTo>
                      <a:pt x="85" y="41"/>
                    </a:lnTo>
                    <a:lnTo>
                      <a:pt x="87" y="37"/>
                    </a:lnTo>
                    <a:lnTo>
                      <a:pt x="87" y="37"/>
                    </a:lnTo>
                    <a:lnTo>
                      <a:pt x="88" y="23"/>
                    </a:lnTo>
                    <a:lnTo>
                      <a:pt x="81" y="1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45" name="Freeform 326">
                <a:extLst>
                  <a:ext uri="{FF2B5EF4-FFF2-40B4-BE49-F238E27FC236}">
                    <a16:creationId xmlns:a16="http://schemas.microsoft.com/office/drawing/2014/main" id="{00266929-7534-19F6-F18D-0537E84956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98430" y="3209228"/>
                <a:ext cx="462092" cy="267425"/>
              </a:xfrm>
              <a:custGeom>
                <a:avLst/>
                <a:gdLst/>
                <a:ahLst/>
                <a:cxnLst>
                  <a:cxn ang="0">
                    <a:pos x="262" y="84"/>
                  </a:cxn>
                  <a:cxn ang="0">
                    <a:pos x="253" y="83"/>
                  </a:cxn>
                  <a:cxn ang="0">
                    <a:pos x="241" y="84"/>
                  </a:cxn>
                  <a:cxn ang="0">
                    <a:pos x="232" y="78"/>
                  </a:cxn>
                  <a:cxn ang="0">
                    <a:pos x="214" y="85"/>
                  </a:cxn>
                  <a:cxn ang="0">
                    <a:pos x="208" y="95"/>
                  </a:cxn>
                  <a:cxn ang="0">
                    <a:pos x="202" y="94"/>
                  </a:cxn>
                  <a:cxn ang="0">
                    <a:pos x="188" y="87"/>
                  </a:cxn>
                  <a:cxn ang="0">
                    <a:pos x="175" y="83"/>
                  </a:cxn>
                  <a:cxn ang="0">
                    <a:pos x="167" y="70"/>
                  </a:cxn>
                  <a:cxn ang="0">
                    <a:pos x="165" y="53"/>
                  </a:cxn>
                  <a:cxn ang="0">
                    <a:pos x="155" y="46"/>
                  </a:cxn>
                  <a:cxn ang="0">
                    <a:pos x="133" y="41"/>
                  </a:cxn>
                  <a:cxn ang="0">
                    <a:pos x="105" y="41"/>
                  </a:cxn>
                  <a:cxn ang="0">
                    <a:pos x="96" y="41"/>
                  </a:cxn>
                  <a:cxn ang="0">
                    <a:pos x="76" y="24"/>
                  </a:cxn>
                  <a:cxn ang="0">
                    <a:pos x="57" y="33"/>
                  </a:cxn>
                  <a:cxn ang="0">
                    <a:pos x="53" y="24"/>
                  </a:cxn>
                  <a:cxn ang="0">
                    <a:pos x="54" y="4"/>
                  </a:cxn>
                  <a:cxn ang="0">
                    <a:pos x="50" y="3"/>
                  </a:cxn>
                  <a:cxn ang="0">
                    <a:pos x="46" y="24"/>
                  </a:cxn>
                  <a:cxn ang="0">
                    <a:pos x="41" y="23"/>
                  </a:cxn>
                  <a:cxn ang="0">
                    <a:pos x="2" y="11"/>
                  </a:cxn>
                  <a:cxn ang="0">
                    <a:pos x="0" y="83"/>
                  </a:cxn>
                  <a:cxn ang="0">
                    <a:pos x="14" y="84"/>
                  </a:cxn>
                  <a:cxn ang="0">
                    <a:pos x="17" y="74"/>
                  </a:cxn>
                  <a:cxn ang="0">
                    <a:pos x="29" y="68"/>
                  </a:cxn>
                  <a:cxn ang="0">
                    <a:pos x="34" y="63"/>
                  </a:cxn>
                  <a:cxn ang="0">
                    <a:pos x="40" y="60"/>
                  </a:cxn>
                  <a:cxn ang="0">
                    <a:pos x="51" y="63"/>
                  </a:cxn>
                  <a:cxn ang="0">
                    <a:pos x="66" y="67"/>
                  </a:cxn>
                  <a:cxn ang="0">
                    <a:pos x="70" y="84"/>
                  </a:cxn>
                  <a:cxn ang="0">
                    <a:pos x="94" y="87"/>
                  </a:cxn>
                  <a:cxn ang="0">
                    <a:pos x="100" y="97"/>
                  </a:cxn>
                  <a:cxn ang="0">
                    <a:pos x="107" y="110"/>
                  </a:cxn>
                  <a:cxn ang="0">
                    <a:pos x="124" y="122"/>
                  </a:cxn>
                  <a:cxn ang="0">
                    <a:pos x="142" y="132"/>
                  </a:cxn>
                  <a:cxn ang="0">
                    <a:pos x="155" y="142"/>
                  </a:cxn>
                  <a:cxn ang="0">
                    <a:pos x="167" y="145"/>
                  </a:cxn>
                  <a:cxn ang="0">
                    <a:pos x="175" y="158"/>
                  </a:cxn>
                  <a:cxn ang="0">
                    <a:pos x="185" y="162"/>
                  </a:cxn>
                  <a:cxn ang="0">
                    <a:pos x="195" y="166"/>
                  </a:cxn>
                  <a:cxn ang="0">
                    <a:pos x="199" y="152"/>
                  </a:cxn>
                  <a:cxn ang="0">
                    <a:pos x="202" y="147"/>
                  </a:cxn>
                  <a:cxn ang="0">
                    <a:pos x="199" y="135"/>
                  </a:cxn>
                  <a:cxn ang="0">
                    <a:pos x="191" y="125"/>
                  </a:cxn>
                  <a:cxn ang="0">
                    <a:pos x="192" y="121"/>
                  </a:cxn>
                  <a:cxn ang="0">
                    <a:pos x="206" y="115"/>
                  </a:cxn>
                  <a:cxn ang="0">
                    <a:pos x="211" y="108"/>
                  </a:cxn>
                  <a:cxn ang="0">
                    <a:pos x="218" y="100"/>
                  </a:cxn>
                  <a:cxn ang="0">
                    <a:pos x="231" y="97"/>
                  </a:cxn>
                  <a:cxn ang="0">
                    <a:pos x="241" y="94"/>
                  </a:cxn>
                  <a:cxn ang="0">
                    <a:pos x="235" y="107"/>
                  </a:cxn>
                  <a:cxn ang="0">
                    <a:pos x="253" y="104"/>
                  </a:cxn>
                  <a:cxn ang="0">
                    <a:pos x="266" y="104"/>
                  </a:cxn>
                  <a:cxn ang="0">
                    <a:pos x="271" y="100"/>
                  </a:cxn>
                  <a:cxn ang="0">
                    <a:pos x="276" y="94"/>
                  </a:cxn>
                </a:cxnLst>
                <a:rect l="0" t="0" r="r" b="b"/>
                <a:pathLst>
                  <a:path w="279" h="166">
                    <a:moveTo>
                      <a:pt x="276" y="94"/>
                    </a:moveTo>
                    <a:lnTo>
                      <a:pt x="276" y="94"/>
                    </a:lnTo>
                    <a:lnTo>
                      <a:pt x="269" y="88"/>
                    </a:lnTo>
                    <a:lnTo>
                      <a:pt x="262" y="84"/>
                    </a:lnTo>
                    <a:lnTo>
                      <a:pt x="256" y="83"/>
                    </a:lnTo>
                    <a:lnTo>
                      <a:pt x="255" y="83"/>
                    </a:lnTo>
                    <a:lnTo>
                      <a:pt x="253" y="83"/>
                    </a:lnTo>
                    <a:lnTo>
                      <a:pt x="253" y="83"/>
                    </a:lnTo>
                    <a:lnTo>
                      <a:pt x="252" y="85"/>
                    </a:lnTo>
                    <a:lnTo>
                      <a:pt x="248" y="87"/>
                    </a:lnTo>
                    <a:lnTo>
                      <a:pt x="243" y="85"/>
                    </a:lnTo>
                    <a:lnTo>
                      <a:pt x="241" y="84"/>
                    </a:lnTo>
                    <a:lnTo>
                      <a:pt x="241" y="84"/>
                    </a:lnTo>
                    <a:lnTo>
                      <a:pt x="239" y="81"/>
                    </a:lnTo>
                    <a:lnTo>
                      <a:pt x="236" y="78"/>
                    </a:lnTo>
                    <a:lnTo>
                      <a:pt x="232" y="78"/>
                    </a:lnTo>
                    <a:lnTo>
                      <a:pt x="226" y="80"/>
                    </a:lnTo>
                    <a:lnTo>
                      <a:pt x="226" y="80"/>
                    </a:lnTo>
                    <a:lnTo>
                      <a:pt x="219" y="83"/>
                    </a:lnTo>
                    <a:lnTo>
                      <a:pt x="214" y="85"/>
                    </a:lnTo>
                    <a:lnTo>
                      <a:pt x="211" y="90"/>
                    </a:lnTo>
                    <a:lnTo>
                      <a:pt x="209" y="92"/>
                    </a:lnTo>
                    <a:lnTo>
                      <a:pt x="209" y="92"/>
                    </a:lnTo>
                    <a:lnTo>
                      <a:pt x="208" y="95"/>
                    </a:lnTo>
                    <a:lnTo>
                      <a:pt x="205" y="97"/>
                    </a:lnTo>
                    <a:lnTo>
                      <a:pt x="204" y="97"/>
                    </a:lnTo>
                    <a:lnTo>
                      <a:pt x="202" y="94"/>
                    </a:lnTo>
                    <a:lnTo>
                      <a:pt x="202" y="94"/>
                    </a:lnTo>
                    <a:lnTo>
                      <a:pt x="201" y="91"/>
                    </a:lnTo>
                    <a:lnTo>
                      <a:pt x="197" y="90"/>
                    </a:lnTo>
                    <a:lnTo>
                      <a:pt x="188" y="87"/>
                    </a:lnTo>
                    <a:lnTo>
                      <a:pt x="188" y="87"/>
                    </a:lnTo>
                    <a:lnTo>
                      <a:pt x="179" y="85"/>
                    </a:lnTo>
                    <a:lnTo>
                      <a:pt x="177" y="85"/>
                    </a:lnTo>
                    <a:lnTo>
                      <a:pt x="175" y="84"/>
                    </a:lnTo>
                    <a:lnTo>
                      <a:pt x="175" y="83"/>
                    </a:lnTo>
                    <a:lnTo>
                      <a:pt x="175" y="83"/>
                    </a:lnTo>
                    <a:lnTo>
                      <a:pt x="172" y="78"/>
                    </a:lnTo>
                    <a:lnTo>
                      <a:pt x="170" y="74"/>
                    </a:lnTo>
                    <a:lnTo>
                      <a:pt x="167" y="70"/>
                    </a:lnTo>
                    <a:lnTo>
                      <a:pt x="165" y="65"/>
                    </a:lnTo>
                    <a:lnTo>
                      <a:pt x="165" y="65"/>
                    </a:lnTo>
                    <a:lnTo>
                      <a:pt x="165" y="57"/>
                    </a:lnTo>
                    <a:lnTo>
                      <a:pt x="165" y="53"/>
                    </a:lnTo>
                    <a:lnTo>
                      <a:pt x="162" y="51"/>
                    </a:lnTo>
                    <a:lnTo>
                      <a:pt x="162" y="51"/>
                    </a:lnTo>
                    <a:lnTo>
                      <a:pt x="158" y="48"/>
                    </a:lnTo>
                    <a:lnTo>
                      <a:pt x="155" y="46"/>
                    </a:lnTo>
                    <a:lnTo>
                      <a:pt x="152" y="43"/>
                    </a:lnTo>
                    <a:lnTo>
                      <a:pt x="150" y="41"/>
                    </a:lnTo>
                    <a:lnTo>
                      <a:pt x="150" y="41"/>
                    </a:lnTo>
                    <a:lnTo>
                      <a:pt x="133" y="41"/>
                    </a:lnTo>
                    <a:lnTo>
                      <a:pt x="117" y="40"/>
                    </a:lnTo>
                    <a:lnTo>
                      <a:pt x="117" y="40"/>
                    </a:lnTo>
                    <a:lnTo>
                      <a:pt x="113" y="40"/>
                    </a:lnTo>
                    <a:lnTo>
                      <a:pt x="105" y="41"/>
                    </a:lnTo>
                    <a:lnTo>
                      <a:pt x="100" y="43"/>
                    </a:lnTo>
                    <a:lnTo>
                      <a:pt x="97" y="43"/>
                    </a:lnTo>
                    <a:lnTo>
                      <a:pt x="96" y="41"/>
                    </a:lnTo>
                    <a:lnTo>
                      <a:pt x="96" y="41"/>
                    </a:lnTo>
                    <a:lnTo>
                      <a:pt x="88" y="31"/>
                    </a:lnTo>
                    <a:lnTo>
                      <a:pt x="77" y="21"/>
                    </a:lnTo>
                    <a:lnTo>
                      <a:pt x="77" y="21"/>
                    </a:lnTo>
                    <a:lnTo>
                      <a:pt x="76" y="24"/>
                    </a:lnTo>
                    <a:lnTo>
                      <a:pt x="73" y="28"/>
                    </a:lnTo>
                    <a:lnTo>
                      <a:pt x="73" y="28"/>
                    </a:lnTo>
                    <a:lnTo>
                      <a:pt x="64" y="33"/>
                    </a:lnTo>
                    <a:lnTo>
                      <a:pt x="57" y="33"/>
                    </a:lnTo>
                    <a:lnTo>
                      <a:pt x="54" y="33"/>
                    </a:lnTo>
                    <a:lnTo>
                      <a:pt x="53" y="31"/>
                    </a:lnTo>
                    <a:lnTo>
                      <a:pt x="53" y="28"/>
                    </a:lnTo>
                    <a:lnTo>
                      <a:pt x="53" y="24"/>
                    </a:lnTo>
                    <a:lnTo>
                      <a:pt x="53" y="24"/>
                    </a:lnTo>
                    <a:lnTo>
                      <a:pt x="56" y="17"/>
                    </a:lnTo>
                    <a:lnTo>
                      <a:pt x="56" y="9"/>
                    </a:lnTo>
                    <a:lnTo>
                      <a:pt x="54" y="4"/>
                    </a:lnTo>
                    <a:lnTo>
                      <a:pt x="53" y="3"/>
                    </a:lnTo>
                    <a:lnTo>
                      <a:pt x="51" y="1"/>
                    </a:lnTo>
                    <a:lnTo>
                      <a:pt x="51" y="1"/>
                    </a:lnTo>
                    <a:lnTo>
                      <a:pt x="50" y="3"/>
                    </a:lnTo>
                    <a:lnTo>
                      <a:pt x="49" y="6"/>
                    </a:lnTo>
                    <a:lnTo>
                      <a:pt x="47" y="13"/>
                    </a:lnTo>
                    <a:lnTo>
                      <a:pt x="47" y="21"/>
                    </a:lnTo>
                    <a:lnTo>
                      <a:pt x="46" y="24"/>
                    </a:lnTo>
                    <a:lnTo>
                      <a:pt x="44" y="26"/>
                    </a:lnTo>
                    <a:lnTo>
                      <a:pt x="44" y="26"/>
                    </a:lnTo>
                    <a:lnTo>
                      <a:pt x="43" y="24"/>
                    </a:lnTo>
                    <a:lnTo>
                      <a:pt x="41" y="23"/>
                    </a:lnTo>
                    <a:lnTo>
                      <a:pt x="40" y="17"/>
                    </a:lnTo>
                    <a:lnTo>
                      <a:pt x="40" y="9"/>
                    </a:lnTo>
                    <a:lnTo>
                      <a:pt x="43" y="0"/>
                    </a:lnTo>
                    <a:lnTo>
                      <a:pt x="2" y="11"/>
                    </a:lnTo>
                    <a:lnTo>
                      <a:pt x="0" y="83"/>
                    </a:lnTo>
                    <a:lnTo>
                      <a:pt x="0" y="83"/>
                    </a:lnTo>
                    <a:lnTo>
                      <a:pt x="0" y="83"/>
                    </a:lnTo>
                    <a:lnTo>
                      <a:pt x="0" y="83"/>
                    </a:lnTo>
                    <a:lnTo>
                      <a:pt x="6" y="84"/>
                    </a:lnTo>
                    <a:lnTo>
                      <a:pt x="12" y="85"/>
                    </a:lnTo>
                    <a:lnTo>
                      <a:pt x="12" y="85"/>
                    </a:lnTo>
                    <a:lnTo>
                      <a:pt x="14" y="84"/>
                    </a:lnTo>
                    <a:lnTo>
                      <a:pt x="16" y="83"/>
                    </a:lnTo>
                    <a:lnTo>
                      <a:pt x="17" y="77"/>
                    </a:lnTo>
                    <a:lnTo>
                      <a:pt x="17" y="77"/>
                    </a:lnTo>
                    <a:lnTo>
                      <a:pt x="17" y="74"/>
                    </a:lnTo>
                    <a:lnTo>
                      <a:pt x="20" y="71"/>
                    </a:lnTo>
                    <a:lnTo>
                      <a:pt x="24" y="70"/>
                    </a:lnTo>
                    <a:lnTo>
                      <a:pt x="29" y="68"/>
                    </a:lnTo>
                    <a:lnTo>
                      <a:pt x="29" y="68"/>
                    </a:lnTo>
                    <a:lnTo>
                      <a:pt x="30" y="68"/>
                    </a:lnTo>
                    <a:lnTo>
                      <a:pt x="32" y="65"/>
                    </a:lnTo>
                    <a:lnTo>
                      <a:pt x="33" y="64"/>
                    </a:lnTo>
                    <a:lnTo>
                      <a:pt x="34" y="63"/>
                    </a:lnTo>
                    <a:lnTo>
                      <a:pt x="34" y="63"/>
                    </a:lnTo>
                    <a:lnTo>
                      <a:pt x="37" y="61"/>
                    </a:lnTo>
                    <a:lnTo>
                      <a:pt x="40" y="60"/>
                    </a:lnTo>
                    <a:lnTo>
                      <a:pt x="40" y="60"/>
                    </a:lnTo>
                    <a:lnTo>
                      <a:pt x="43" y="58"/>
                    </a:lnTo>
                    <a:lnTo>
                      <a:pt x="46" y="58"/>
                    </a:lnTo>
                    <a:lnTo>
                      <a:pt x="51" y="63"/>
                    </a:lnTo>
                    <a:lnTo>
                      <a:pt x="51" y="63"/>
                    </a:lnTo>
                    <a:lnTo>
                      <a:pt x="57" y="64"/>
                    </a:lnTo>
                    <a:lnTo>
                      <a:pt x="64" y="67"/>
                    </a:lnTo>
                    <a:lnTo>
                      <a:pt x="64" y="67"/>
                    </a:lnTo>
                    <a:lnTo>
                      <a:pt x="66" y="67"/>
                    </a:lnTo>
                    <a:lnTo>
                      <a:pt x="67" y="68"/>
                    </a:lnTo>
                    <a:lnTo>
                      <a:pt x="69" y="74"/>
                    </a:lnTo>
                    <a:lnTo>
                      <a:pt x="70" y="84"/>
                    </a:lnTo>
                    <a:lnTo>
                      <a:pt x="70" y="84"/>
                    </a:lnTo>
                    <a:lnTo>
                      <a:pt x="70" y="84"/>
                    </a:lnTo>
                    <a:lnTo>
                      <a:pt x="73" y="85"/>
                    </a:lnTo>
                    <a:lnTo>
                      <a:pt x="80" y="85"/>
                    </a:lnTo>
                    <a:lnTo>
                      <a:pt x="94" y="87"/>
                    </a:lnTo>
                    <a:lnTo>
                      <a:pt x="94" y="87"/>
                    </a:lnTo>
                    <a:lnTo>
                      <a:pt x="96" y="87"/>
                    </a:lnTo>
                    <a:lnTo>
                      <a:pt x="97" y="90"/>
                    </a:lnTo>
                    <a:lnTo>
                      <a:pt x="100" y="97"/>
                    </a:lnTo>
                    <a:lnTo>
                      <a:pt x="100" y="97"/>
                    </a:lnTo>
                    <a:lnTo>
                      <a:pt x="104" y="104"/>
                    </a:lnTo>
                    <a:lnTo>
                      <a:pt x="107" y="110"/>
                    </a:lnTo>
                    <a:lnTo>
                      <a:pt x="107" y="110"/>
                    </a:lnTo>
                    <a:lnTo>
                      <a:pt x="110" y="112"/>
                    </a:lnTo>
                    <a:lnTo>
                      <a:pt x="114" y="115"/>
                    </a:lnTo>
                    <a:lnTo>
                      <a:pt x="120" y="118"/>
                    </a:lnTo>
                    <a:lnTo>
                      <a:pt x="124" y="122"/>
                    </a:lnTo>
                    <a:lnTo>
                      <a:pt x="124" y="122"/>
                    </a:lnTo>
                    <a:lnTo>
                      <a:pt x="127" y="125"/>
                    </a:lnTo>
                    <a:lnTo>
                      <a:pt x="131" y="128"/>
                    </a:lnTo>
                    <a:lnTo>
                      <a:pt x="142" y="132"/>
                    </a:lnTo>
                    <a:lnTo>
                      <a:pt x="142" y="132"/>
                    </a:lnTo>
                    <a:lnTo>
                      <a:pt x="147" y="135"/>
                    </a:lnTo>
                    <a:lnTo>
                      <a:pt x="151" y="139"/>
                    </a:lnTo>
                    <a:lnTo>
                      <a:pt x="155" y="142"/>
                    </a:lnTo>
                    <a:lnTo>
                      <a:pt x="158" y="144"/>
                    </a:lnTo>
                    <a:lnTo>
                      <a:pt x="158" y="144"/>
                    </a:lnTo>
                    <a:lnTo>
                      <a:pt x="162" y="144"/>
                    </a:lnTo>
                    <a:lnTo>
                      <a:pt x="167" y="145"/>
                    </a:lnTo>
                    <a:lnTo>
                      <a:pt x="172" y="148"/>
                    </a:lnTo>
                    <a:lnTo>
                      <a:pt x="174" y="159"/>
                    </a:lnTo>
                    <a:lnTo>
                      <a:pt x="174" y="159"/>
                    </a:lnTo>
                    <a:lnTo>
                      <a:pt x="175" y="158"/>
                    </a:lnTo>
                    <a:lnTo>
                      <a:pt x="175" y="158"/>
                    </a:lnTo>
                    <a:lnTo>
                      <a:pt x="179" y="158"/>
                    </a:lnTo>
                    <a:lnTo>
                      <a:pt x="182" y="161"/>
                    </a:lnTo>
                    <a:lnTo>
                      <a:pt x="185" y="162"/>
                    </a:lnTo>
                    <a:lnTo>
                      <a:pt x="188" y="164"/>
                    </a:lnTo>
                    <a:lnTo>
                      <a:pt x="188" y="164"/>
                    </a:lnTo>
                    <a:lnTo>
                      <a:pt x="192" y="164"/>
                    </a:lnTo>
                    <a:lnTo>
                      <a:pt x="195" y="166"/>
                    </a:lnTo>
                    <a:lnTo>
                      <a:pt x="195" y="166"/>
                    </a:lnTo>
                    <a:lnTo>
                      <a:pt x="195" y="159"/>
                    </a:lnTo>
                    <a:lnTo>
                      <a:pt x="197" y="155"/>
                    </a:lnTo>
                    <a:lnTo>
                      <a:pt x="199" y="152"/>
                    </a:lnTo>
                    <a:lnTo>
                      <a:pt x="202" y="149"/>
                    </a:lnTo>
                    <a:lnTo>
                      <a:pt x="202" y="149"/>
                    </a:lnTo>
                    <a:lnTo>
                      <a:pt x="202" y="148"/>
                    </a:lnTo>
                    <a:lnTo>
                      <a:pt x="202" y="147"/>
                    </a:lnTo>
                    <a:lnTo>
                      <a:pt x="202" y="142"/>
                    </a:lnTo>
                    <a:lnTo>
                      <a:pt x="201" y="139"/>
                    </a:lnTo>
                    <a:lnTo>
                      <a:pt x="199" y="135"/>
                    </a:lnTo>
                    <a:lnTo>
                      <a:pt x="199" y="135"/>
                    </a:lnTo>
                    <a:lnTo>
                      <a:pt x="199" y="134"/>
                    </a:lnTo>
                    <a:lnTo>
                      <a:pt x="198" y="131"/>
                    </a:lnTo>
                    <a:lnTo>
                      <a:pt x="195" y="128"/>
                    </a:lnTo>
                    <a:lnTo>
                      <a:pt x="191" y="125"/>
                    </a:lnTo>
                    <a:lnTo>
                      <a:pt x="189" y="124"/>
                    </a:lnTo>
                    <a:lnTo>
                      <a:pt x="189" y="122"/>
                    </a:lnTo>
                    <a:lnTo>
                      <a:pt x="189" y="122"/>
                    </a:lnTo>
                    <a:lnTo>
                      <a:pt x="192" y="121"/>
                    </a:lnTo>
                    <a:lnTo>
                      <a:pt x="197" y="120"/>
                    </a:lnTo>
                    <a:lnTo>
                      <a:pt x="205" y="117"/>
                    </a:lnTo>
                    <a:lnTo>
                      <a:pt x="205" y="117"/>
                    </a:lnTo>
                    <a:lnTo>
                      <a:pt x="206" y="115"/>
                    </a:lnTo>
                    <a:lnTo>
                      <a:pt x="208" y="112"/>
                    </a:lnTo>
                    <a:lnTo>
                      <a:pt x="208" y="110"/>
                    </a:lnTo>
                    <a:lnTo>
                      <a:pt x="211" y="108"/>
                    </a:lnTo>
                    <a:lnTo>
                      <a:pt x="211" y="108"/>
                    </a:lnTo>
                    <a:lnTo>
                      <a:pt x="212" y="107"/>
                    </a:lnTo>
                    <a:lnTo>
                      <a:pt x="215" y="105"/>
                    </a:lnTo>
                    <a:lnTo>
                      <a:pt x="218" y="100"/>
                    </a:lnTo>
                    <a:lnTo>
                      <a:pt x="218" y="100"/>
                    </a:lnTo>
                    <a:lnTo>
                      <a:pt x="219" y="98"/>
                    </a:lnTo>
                    <a:lnTo>
                      <a:pt x="224" y="98"/>
                    </a:lnTo>
                    <a:lnTo>
                      <a:pt x="226" y="98"/>
                    </a:lnTo>
                    <a:lnTo>
                      <a:pt x="231" y="97"/>
                    </a:lnTo>
                    <a:lnTo>
                      <a:pt x="231" y="97"/>
                    </a:lnTo>
                    <a:lnTo>
                      <a:pt x="236" y="94"/>
                    </a:lnTo>
                    <a:lnTo>
                      <a:pt x="239" y="94"/>
                    </a:lnTo>
                    <a:lnTo>
                      <a:pt x="241" y="94"/>
                    </a:lnTo>
                    <a:lnTo>
                      <a:pt x="241" y="94"/>
                    </a:lnTo>
                    <a:lnTo>
                      <a:pt x="241" y="97"/>
                    </a:lnTo>
                    <a:lnTo>
                      <a:pt x="239" y="100"/>
                    </a:lnTo>
                    <a:lnTo>
                      <a:pt x="235" y="107"/>
                    </a:lnTo>
                    <a:lnTo>
                      <a:pt x="235" y="107"/>
                    </a:lnTo>
                    <a:lnTo>
                      <a:pt x="246" y="107"/>
                    </a:lnTo>
                    <a:lnTo>
                      <a:pt x="251" y="105"/>
                    </a:lnTo>
                    <a:lnTo>
                      <a:pt x="253" y="104"/>
                    </a:lnTo>
                    <a:lnTo>
                      <a:pt x="253" y="104"/>
                    </a:lnTo>
                    <a:lnTo>
                      <a:pt x="256" y="104"/>
                    </a:lnTo>
                    <a:lnTo>
                      <a:pt x="261" y="104"/>
                    </a:lnTo>
                    <a:lnTo>
                      <a:pt x="266" y="104"/>
                    </a:lnTo>
                    <a:lnTo>
                      <a:pt x="268" y="104"/>
                    </a:lnTo>
                    <a:lnTo>
                      <a:pt x="269" y="101"/>
                    </a:lnTo>
                    <a:lnTo>
                      <a:pt x="269" y="101"/>
                    </a:lnTo>
                    <a:lnTo>
                      <a:pt x="271" y="100"/>
                    </a:lnTo>
                    <a:lnTo>
                      <a:pt x="272" y="98"/>
                    </a:lnTo>
                    <a:lnTo>
                      <a:pt x="276" y="98"/>
                    </a:lnTo>
                    <a:lnTo>
                      <a:pt x="279" y="97"/>
                    </a:lnTo>
                    <a:lnTo>
                      <a:pt x="276" y="94"/>
                    </a:lnTo>
                    <a:lnTo>
                      <a:pt x="276" y="9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46" name="Freeform 327">
                <a:extLst>
                  <a:ext uri="{FF2B5EF4-FFF2-40B4-BE49-F238E27FC236}">
                    <a16:creationId xmlns:a16="http://schemas.microsoft.com/office/drawing/2014/main" id="{48311A67-108B-62B0-2B2B-97C5161755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3562" y="2216856"/>
                <a:ext cx="682371" cy="552571"/>
              </a:xfrm>
              <a:custGeom>
                <a:avLst/>
                <a:gdLst/>
                <a:ahLst/>
                <a:cxnLst>
                  <a:cxn ang="0">
                    <a:pos x="383" y="30"/>
                  </a:cxn>
                  <a:cxn ang="0">
                    <a:pos x="411" y="21"/>
                  </a:cxn>
                  <a:cxn ang="0">
                    <a:pos x="375" y="9"/>
                  </a:cxn>
                  <a:cxn ang="0">
                    <a:pos x="368" y="9"/>
                  </a:cxn>
                  <a:cxn ang="0">
                    <a:pos x="346" y="20"/>
                  </a:cxn>
                  <a:cxn ang="0">
                    <a:pos x="320" y="27"/>
                  </a:cxn>
                  <a:cxn ang="0">
                    <a:pos x="333" y="4"/>
                  </a:cxn>
                  <a:cxn ang="0">
                    <a:pos x="309" y="6"/>
                  </a:cxn>
                  <a:cxn ang="0">
                    <a:pos x="293" y="14"/>
                  </a:cxn>
                  <a:cxn ang="0">
                    <a:pos x="284" y="33"/>
                  </a:cxn>
                  <a:cxn ang="0">
                    <a:pos x="289" y="13"/>
                  </a:cxn>
                  <a:cxn ang="0">
                    <a:pos x="269" y="13"/>
                  </a:cxn>
                  <a:cxn ang="0">
                    <a:pos x="257" y="26"/>
                  </a:cxn>
                  <a:cxn ang="0">
                    <a:pos x="253" y="33"/>
                  </a:cxn>
                  <a:cxn ang="0">
                    <a:pos x="249" y="41"/>
                  </a:cxn>
                  <a:cxn ang="0">
                    <a:pos x="232" y="36"/>
                  </a:cxn>
                  <a:cxn ang="0">
                    <a:pos x="219" y="38"/>
                  </a:cxn>
                  <a:cxn ang="0">
                    <a:pos x="203" y="44"/>
                  </a:cxn>
                  <a:cxn ang="0">
                    <a:pos x="196" y="57"/>
                  </a:cxn>
                  <a:cxn ang="0">
                    <a:pos x="189" y="65"/>
                  </a:cxn>
                  <a:cxn ang="0">
                    <a:pos x="172" y="68"/>
                  </a:cxn>
                  <a:cxn ang="0">
                    <a:pos x="158" y="67"/>
                  </a:cxn>
                  <a:cxn ang="0">
                    <a:pos x="129" y="90"/>
                  </a:cxn>
                  <a:cxn ang="0">
                    <a:pos x="161" y="78"/>
                  </a:cxn>
                  <a:cxn ang="0">
                    <a:pos x="183" y="78"/>
                  </a:cxn>
                  <a:cxn ang="0">
                    <a:pos x="171" y="84"/>
                  </a:cxn>
                  <a:cxn ang="0">
                    <a:pos x="151" y="105"/>
                  </a:cxn>
                  <a:cxn ang="0">
                    <a:pos x="127" y="142"/>
                  </a:cxn>
                  <a:cxn ang="0">
                    <a:pos x="118" y="168"/>
                  </a:cxn>
                  <a:cxn ang="0">
                    <a:pos x="107" y="182"/>
                  </a:cxn>
                  <a:cxn ang="0">
                    <a:pos x="82" y="194"/>
                  </a:cxn>
                  <a:cxn ang="0">
                    <a:pos x="65" y="211"/>
                  </a:cxn>
                  <a:cxn ang="0">
                    <a:pos x="50" y="221"/>
                  </a:cxn>
                  <a:cxn ang="0">
                    <a:pos x="43" y="233"/>
                  </a:cxn>
                  <a:cxn ang="0">
                    <a:pos x="13" y="246"/>
                  </a:cxn>
                  <a:cxn ang="0">
                    <a:pos x="4" y="260"/>
                  </a:cxn>
                  <a:cxn ang="0">
                    <a:pos x="3" y="282"/>
                  </a:cxn>
                  <a:cxn ang="0">
                    <a:pos x="14" y="296"/>
                  </a:cxn>
                  <a:cxn ang="0">
                    <a:pos x="16" y="302"/>
                  </a:cxn>
                  <a:cxn ang="0">
                    <a:pos x="4" y="304"/>
                  </a:cxn>
                  <a:cxn ang="0">
                    <a:pos x="18" y="312"/>
                  </a:cxn>
                  <a:cxn ang="0">
                    <a:pos x="8" y="327"/>
                  </a:cxn>
                  <a:cxn ang="0">
                    <a:pos x="75" y="322"/>
                  </a:cxn>
                  <a:cxn ang="0">
                    <a:pos x="92" y="312"/>
                  </a:cxn>
                  <a:cxn ang="0">
                    <a:pos x="109" y="313"/>
                  </a:cxn>
                  <a:cxn ang="0">
                    <a:pos x="122" y="285"/>
                  </a:cxn>
                  <a:cxn ang="0">
                    <a:pos x="125" y="262"/>
                  </a:cxn>
                  <a:cxn ang="0">
                    <a:pos x="117" y="223"/>
                  </a:cxn>
                  <a:cxn ang="0">
                    <a:pos x="142" y="198"/>
                  </a:cxn>
                  <a:cxn ang="0">
                    <a:pos x="151" y="162"/>
                  </a:cxn>
                  <a:cxn ang="0">
                    <a:pos x="166" y="135"/>
                  </a:cxn>
                  <a:cxn ang="0">
                    <a:pos x="183" y="102"/>
                  </a:cxn>
                  <a:cxn ang="0">
                    <a:pos x="209" y="74"/>
                  </a:cxn>
                  <a:cxn ang="0">
                    <a:pos x="240" y="74"/>
                  </a:cxn>
                  <a:cxn ang="0">
                    <a:pos x="262" y="54"/>
                  </a:cxn>
                  <a:cxn ang="0">
                    <a:pos x="309" y="68"/>
                  </a:cxn>
                  <a:cxn ang="0">
                    <a:pos x="327" y="63"/>
                  </a:cxn>
                  <a:cxn ang="0">
                    <a:pos x="344" y="36"/>
                  </a:cxn>
                  <a:cxn ang="0">
                    <a:pos x="383" y="46"/>
                  </a:cxn>
                  <a:cxn ang="0">
                    <a:pos x="408" y="44"/>
                  </a:cxn>
                </a:cxnLst>
                <a:rect l="0" t="0" r="r" b="b"/>
                <a:pathLst>
                  <a:path w="412" h="343">
                    <a:moveTo>
                      <a:pt x="400" y="40"/>
                    </a:moveTo>
                    <a:lnTo>
                      <a:pt x="400" y="40"/>
                    </a:lnTo>
                    <a:lnTo>
                      <a:pt x="398" y="41"/>
                    </a:lnTo>
                    <a:lnTo>
                      <a:pt x="395" y="41"/>
                    </a:lnTo>
                    <a:lnTo>
                      <a:pt x="394" y="41"/>
                    </a:lnTo>
                    <a:lnTo>
                      <a:pt x="393" y="38"/>
                    </a:lnTo>
                    <a:lnTo>
                      <a:pt x="393" y="38"/>
                    </a:lnTo>
                    <a:lnTo>
                      <a:pt x="391" y="36"/>
                    </a:lnTo>
                    <a:lnTo>
                      <a:pt x="388" y="34"/>
                    </a:lnTo>
                    <a:lnTo>
                      <a:pt x="384" y="31"/>
                    </a:lnTo>
                    <a:lnTo>
                      <a:pt x="383" y="30"/>
                    </a:lnTo>
                    <a:lnTo>
                      <a:pt x="383" y="30"/>
                    </a:lnTo>
                    <a:lnTo>
                      <a:pt x="383" y="30"/>
                    </a:lnTo>
                    <a:lnTo>
                      <a:pt x="385" y="30"/>
                    </a:lnTo>
                    <a:lnTo>
                      <a:pt x="391" y="31"/>
                    </a:lnTo>
                    <a:lnTo>
                      <a:pt x="391" y="31"/>
                    </a:lnTo>
                    <a:lnTo>
                      <a:pt x="393" y="33"/>
                    </a:lnTo>
                    <a:lnTo>
                      <a:pt x="395" y="31"/>
                    </a:lnTo>
                    <a:lnTo>
                      <a:pt x="401" y="28"/>
                    </a:lnTo>
                    <a:lnTo>
                      <a:pt x="401" y="28"/>
                    </a:lnTo>
                    <a:lnTo>
                      <a:pt x="404" y="26"/>
                    </a:lnTo>
                    <a:lnTo>
                      <a:pt x="408" y="26"/>
                    </a:lnTo>
                    <a:lnTo>
                      <a:pt x="411" y="26"/>
                    </a:lnTo>
                    <a:lnTo>
                      <a:pt x="412" y="24"/>
                    </a:lnTo>
                    <a:lnTo>
                      <a:pt x="412" y="24"/>
                    </a:lnTo>
                    <a:lnTo>
                      <a:pt x="411" y="21"/>
                    </a:lnTo>
                    <a:lnTo>
                      <a:pt x="408" y="19"/>
                    </a:lnTo>
                    <a:lnTo>
                      <a:pt x="404" y="16"/>
                    </a:lnTo>
                    <a:lnTo>
                      <a:pt x="404" y="16"/>
                    </a:lnTo>
                    <a:lnTo>
                      <a:pt x="400" y="13"/>
                    </a:lnTo>
                    <a:lnTo>
                      <a:pt x="395" y="11"/>
                    </a:lnTo>
                    <a:lnTo>
                      <a:pt x="391" y="11"/>
                    </a:lnTo>
                    <a:lnTo>
                      <a:pt x="391" y="11"/>
                    </a:lnTo>
                    <a:lnTo>
                      <a:pt x="388" y="11"/>
                    </a:lnTo>
                    <a:lnTo>
                      <a:pt x="387" y="11"/>
                    </a:lnTo>
                    <a:lnTo>
                      <a:pt x="383" y="7"/>
                    </a:lnTo>
                    <a:lnTo>
                      <a:pt x="383" y="7"/>
                    </a:lnTo>
                    <a:lnTo>
                      <a:pt x="380" y="7"/>
                    </a:lnTo>
                    <a:lnTo>
                      <a:pt x="375" y="9"/>
                    </a:lnTo>
                    <a:lnTo>
                      <a:pt x="373" y="11"/>
                    </a:lnTo>
                    <a:lnTo>
                      <a:pt x="371" y="16"/>
                    </a:lnTo>
                    <a:lnTo>
                      <a:pt x="371" y="16"/>
                    </a:lnTo>
                    <a:lnTo>
                      <a:pt x="370" y="20"/>
                    </a:lnTo>
                    <a:lnTo>
                      <a:pt x="368" y="20"/>
                    </a:lnTo>
                    <a:lnTo>
                      <a:pt x="367" y="20"/>
                    </a:lnTo>
                    <a:lnTo>
                      <a:pt x="367" y="17"/>
                    </a:lnTo>
                    <a:lnTo>
                      <a:pt x="367" y="17"/>
                    </a:lnTo>
                    <a:lnTo>
                      <a:pt x="367" y="14"/>
                    </a:lnTo>
                    <a:lnTo>
                      <a:pt x="367" y="11"/>
                    </a:lnTo>
                    <a:lnTo>
                      <a:pt x="367" y="10"/>
                    </a:lnTo>
                    <a:lnTo>
                      <a:pt x="368" y="9"/>
                    </a:lnTo>
                    <a:lnTo>
                      <a:pt x="368" y="9"/>
                    </a:lnTo>
                    <a:lnTo>
                      <a:pt x="371" y="7"/>
                    </a:lnTo>
                    <a:lnTo>
                      <a:pt x="370" y="4"/>
                    </a:lnTo>
                    <a:lnTo>
                      <a:pt x="367" y="1"/>
                    </a:lnTo>
                    <a:lnTo>
                      <a:pt x="363" y="0"/>
                    </a:lnTo>
                    <a:lnTo>
                      <a:pt x="363" y="0"/>
                    </a:lnTo>
                    <a:lnTo>
                      <a:pt x="357" y="0"/>
                    </a:lnTo>
                    <a:lnTo>
                      <a:pt x="353" y="3"/>
                    </a:lnTo>
                    <a:lnTo>
                      <a:pt x="351" y="6"/>
                    </a:lnTo>
                    <a:lnTo>
                      <a:pt x="353" y="9"/>
                    </a:lnTo>
                    <a:lnTo>
                      <a:pt x="353" y="9"/>
                    </a:lnTo>
                    <a:lnTo>
                      <a:pt x="351" y="11"/>
                    </a:lnTo>
                    <a:lnTo>
                      <a:pt x="350" y="16"/>
                    </a:lnTo>
                    <a:lnTo>
                      <a:pt x="346" y="20"/>
                    </a:lnTo>
                    <a:lnTo>
                      <a:pt x="343" y="21"/>
                    </a:lnTo>
                    <a:lnTo>
                      <a:pt x="343" y="21"/>
                    </a:lnTo>
                    <a:lnTo>
                      <a:pt x="341" y="20"/>
                    </a:lnTo>
                    <a:lnTo>
                      <a:pt x="341" y="20"/>
                    </a:lnTo>
                    <a:lnTo>
                      <a:pt x="341" y="16"/>
                    </a:lnTo>
                    <a:lnTo>
                      <a:pt x="343" y="7"/>
                    </a:lnTo>
                    <a:lnTo>
                      <a:pt x="343" y="7"/>
                    </a:lnTo>
                    <a:lnTo>
                      <a:pt x="341" y="6"/>
                    </a:lnTo>
                    <a:lnTo>
                      <a:pt x="340" y="6"/>
                    </a:lnTo>
                    <a:lnTo>
                      <a:pt x="333" y="13"/>
                    </a:lnTo>
                    <a:lnTo>
                      <a:pt x="333" y="13"/>
                    </a:lnTo>
                    <a:lnTo>
                      <a:pt x="324" y="23"/>
                    </a:lnTo>
                    <a:lnTo>
                      <a:pt x="320" y="27"/>
                    </a:lnTo>
                    <a:lnTo>
                      <a:pt x="317" y="28"/>
                    </a:lnTo>
                    <a:lnTo>
                      <a:pt x="317" y="28"/>
                    </a:lnTo>
                    <a:lnTo>
                      <a:pt x="316" y="27"/>
                    </a:lnTo>
                    <a:lnTo>
                      <a:pt x="314" y="24"/>
                    </a:lnTo>
                    <a:lnTo>
                      <a:pt x="316" y="21"/>
                    </a:lnTo>
                    <a:lnTo>
                      <a:pt x="320" y="19"/>
                    </a:lnTo>
                    <a:lnTo>
                      <a:pt x="320" y="19"/>
                    </a:lnTo>
                    <a:lnTo>
                      <a:pt x="324" y="14"/>
                    </a:lnTo>
                    <a:lnTo>
                      <a:pt x="326" y="10"/>
                    </a:lnTo>
                    <a:lnTo>
                      <a:pt x="329" y="7"/>
                    </a:lnTo>
                    <a:lnTo>
                      <a:pt x="330" y="6"/>
                    </a:lnTo>
                    <a:lnTo>
                      <a:pt x="330" y="6"/>
                    </a:lnTo>
                    <a:lnTo>
                      <a:pt x="333" y="4"/>
                    </a:lnTo>
                    <a:lnTo>
                      <a:pt x="333" y="3"/>
                    </a:lnTo>
                    <a:lnTo>
                      <a:pt x="331" y="1"/>
                    </a:lnTo>
                    <a:lnTo>
                      <a:pt x="329" y="0"/>
                    </a:lnTo>
                    <a:lnTo>
                      <a:pt x="329" y="0"/>
                    </a:lnTo>
                    <a:lnTo>
                      <a:pt x="324" y="0"/>
                    </a:lnTo>
                    <a:lnTo>
                      <a:pt x="323" y="1"/>
                    </a:lnTo>
                    <a:lnTo>
                      <a:pt x="320" y="7"/>
                    </a:lnTo>
                    <a:lnTo>
                      <a:pt x="320" y="7"/>
                    </a:lnTo>
                    <a:lnTo>
                      <a:pt x="317" y="7"/>
                    </a:lnTo>
                    <a:lnTo>
                      <a:pt x="313" y="6"/>
                    </a:lnTo>
                    <a:lnTo>
                      <a:pt x="310" y="4"/>
                    </a:lnTo>
                    <a:lnTo>
                      <a:pt x="309" y="6"/>
                    </a:lnTo>
                    <a:lnTo>
                      <a:pt x="309" y="6"/>
                    </a:lnTo>
                    <a:lnTo>
                      <a:pt x="307" y="6"/>
                    </a:lnTo>
                    <a:lnTo>
                      <a:pt x="306" y="7"/>
                    </a:lnTo>
                    <a:lnTo>
                      <a:pt x="304" y="9"/>
                    </a:lnTo>
                    <a:lnTo>
                      <a:pt x="306" y="11"/>
                    </a:lnTo>
                    <a:lnTo>
                      <a:pt x="306" y="11"/>
                    </a:lnTo>
                    <a:lnTo>
                      <a:pt x="306" y="14"/>
                    </a:lnTo>
                    <a:lnTo>
                      <a:pt x="306" y="16"/>
                    </a:lnTo>
                    <a:lnTo>
                      <a:pt x="304" y="16"/>
                    </a:lnTo>
                    <a:lnTo>
                      <a:pt x="302" y="14"/>
                    </a:lnTo>
                    <a:lnTo>
                      <a:pt x="302" y="14"/>
                    </a:lnTo>
                    <a:lnTo>
                      <a:pt x="300" y="11"/>
                    </a:lnTo>
                    <a:lnTo>
                      <a:pt x="297" y="13"/>
                    </a:lnTo>
                    <a:lnTo>
                      <a:pt x="293" y="14"/>
                    </a:lnTo>
                    <a:lnTo>
                      <a:pt x="292" y="17"/>
                    </a:lnTo>
                    <a:lnTo>
                      <a:pt x="292" y="17"/>
                    </a:lnTo>
                    <a:lnTo>
                      <a:pt x="289" y="20"/>
                    </a:lnTo>
                    <a:lnTo>
                      <a:pt x="287" y="21"/>
                    </a:lnTo>
                    <a:lnTo>
                      <a:pt x="286" y="23"/>
                    </a:lnTo>
                    <a:lnTo>
                      <a:pt x="287" y="24"/>
                    </a:lnTo>
                    <a:lnTo>
                      <a:pt x="287" y="24"/>
                    </a:lnTo>
                    <a:lnTo>
                      <a:pt x="289" y="26"/>
                    </a:lnTo>
                    <a:lnTo>
                      <a:pt x="289" y="28"/>
                    </a:lnTo>
                    <a:lnTo>
                      <a:pt x="287" y="31"/>
                    </a:lnTo>
                    <a:lnTo>
                      <a:pt x="286" y="33"/>
                    </a:lnTo>
                    <a:lnTo>
                      <a:pt x="286" y="33"/>
                    </a:lnTo>
                    <a:lnTo>
                      <a:pt x="284" y="33"/>
                    </a:lnTo>
                    <a:lnTo>
                      <a:pt x="283" y="31"/>
                    </a:lnTo>
                    <a:lnTo>
                      <a:pt x="282" y="27"/>
                    </a:lnTo>
                    <a:lnTo>
                      <a:pt x="282" y="24"/>
                    </a:lnTo>
                    <a:lnTo>
                      <a:pt x="280" y="23"/>
                    </a:lnTo>
                    <a:lnTo>
                      <a:pt x="280" y="23"/>
                    </a:lnTo>
                    <a:lnTo>
                      <a:pt x="280" y="23"/>
                    </a:lnTo>
                    <a:lnTo>
                      <a:pt x="277" y="21"/>
                    </a:lnTo>
                    <a:lnTo>
                      <a:pt x="279" y="20"/>
                    </a:lnTo>
                    <a:lnTo>
                      <a:pt x="280" y="17"/>
                    </a:lnTo>
                    <a:lnTo>
                      <a:pt x="283" y="16"/>
                    </a:lnTo>
                    <a:lnTo>
                      <a:pt x="283" y="16"/>
                    </a:lnTo>
                    <a:lnTo>
                      <a:pt x="286" y="16"/>
                    </a:lnTo>
                    <a:lnTo>
                      <a:pt x="289" y="13"/>
                    </a:lnTo>
                    <a:lnTo>
                      <a:pt x="290" y="10"/>
                    </a:lnTo>
                    <a:lnTo>
                      <a:pt x="292" y="9"/>
                    </a:lnTo>
                    <a:lnTo>
                      <a:pt x="292" y="9"/>
                    </a:lnTo>
                    <a:lnTo>
                      <a:pt x="290" y="7"/>
                    </a:lnTo>
                    <a:lnTo>
                      <a:pt x="289" y="6"/>
                    </a:lnTo>
                    <a:lnTo>
                      <a:pt x="286" y="7"/>
                    </a:lnTo>
                    <a:lnTo>
                      <a:pt x="286" y="10"/>
                    </a:lnTo>
                    <a:lnTo>
                      <a:pt x="286" y="10"/>
                    </a:lnTo>
                    <a:lnTo>
                      <a:pt x="284" y="11"/>
                    </a:lnTo>
                    <a:lnTo>
                      <a:pt x="282" y="13"/>
                    </a:lnTo>
                    <a:lnTo>
                      <a:pt x="273" y="11"/>
                    </a:lnTo>
                    <a:lnTo>
                      <a:pt x="273" y="11"/>
                    </a:lnTo>
                    <a:lnTo>
                      <a:pt x="269" y="13"/>
                    </a:lnTo>
                    <a:lnTo>
                      <a:pt x="269" y="16"/>
                    </a:lnTo>
                    <a:lnTo>
                      <a:pt x="270" y="20"/>
                    </a:lnTo>
                    <a:lnTo>
                      <a:pt x="273" y="23"/>
                    </a:lnTo>
                    <a:lnTo>
                      <a:pt x="273" y="23"/>
                    </a:lnTo>
                    <a:lnTo>
                      <a:pt x="276" y="26"/>
                    </a:lnTo>
                    <a:lnTo>
                      <a:pt x="274" y="27"/>
                    </a:lnTo>
                    <a:lnTo>
                      <a:pt x="272" y="27"/>
                    </a:lnTo>
                    <a:lnTo>
                      <a:pt x="269" y="26"/>
                    </a:lnTo>
                    <a:lnTo>
                      <a:pt x="269" y="26"/>
                    </a:lnTo>
                    <a:lnTo>
                      <a:pt x="266" y="24"/>
                    </a:lnTo>
                    <a:lnTo>
                      <a:pt x="263" y="24"/>
                    </a:lnTo>
                    <a:lnTo>
                      <a:pt x="257" y="26"/>
                    </a:lnTo>
                    <a:lnTo>
                      <a:pt x="257" y="26"/>
                    </a:lnTo>
                    <a:lnTo>
                      <a:pt x="256" y="27"/>
                    </a:lnTo>
                    <a:lnTo>
                      <a:pt x="257" y="28"/>
                    </a:lnTo>
                    <a:lnTo>
                      <a:pt x="260" y="30"/>
                    </a:lnTo>
                    <a:lnTo>
                      <a:pt x="265" y="33"/>
                    </a:lnTo>
                    <a:lnTo>
                      <a:pt x="266" y="34"/>
                    </a:lnTo>
                    <a:lnTo>
                      <a:pt x="266" y="34"/>
                    </a:lnTo>
                    <a:lnTo>
                      <a:pt x="265" y="34"/>
                    </a:lnTo>
                    <a:lnTo>
                      <a:pt x="263" y="34"/>
                    </a:lnTo>
                    <a:lnTo>
                      <a:pt x="260" y="33"/>
                    </a:lnTo>
                    <a:lnTo>
                      <a:pt x="259" y="33"/>
                    </a:lnTo>
                    <a:lnTo>
                      <a:pt x="259" y="33"/>
                    </a:lnTo>
                    <a:lnTo>
                      <a:pt x="256" y="34"/>
                    </a:lnTo>
                    <a:lnTo>
                      <a:pt x="253" y="33"/>
                    </a:lnTo>
                    <a:lnTo>
                      <a:pt x="252" y="31"/>
                    </a:lnTo>
                    <a:lnTo>
                      <a:pt x="250" y="28"/>
                    </a:lnTo>
                    <a:lnTo>
                      <a:pt x="250" y="28"/>
                    </a:lnTo>
                    <a:lnTo>
                      <a:pt x="249" y="27"/>
                    </a:lnTo>
                    <a:lnTo>
                      <a:pt x="247" y="27"/>
                    </a:lnTo>
                    <a:lnTo>
                      <a:pt x="245" y="27"/>
                    </a:lnTo>
                    <a:lnTo>
                      <a:pt x="243" y="30"/>
                    </a:lnTo>
                    <a:lnTo>
                      <a:pt x="243" y="30"/>
                    </a:lnTo>
                    <a:lnTo>
                      <a:pt x="245" y="31"/>
                    </a:lnTo>
                    <a:lnTo>
                      <a:pt x="245" y="31"/>
                    </a:lnTo>
                    <a:lnTo>
                      <a:pt x="247" y="33"/>
                    </a:lnTo>
                    <a:lnTo>
                      <a:pt x="249" y="36"/>
                    </a:lnTo>
                    <a:lnTo>
                      <a:pt x="249" y="41"/>
                    </a:lnTo>
                    <a:lnTo>
                      <a:pt x="249" y="41"/>
                    </a:lnTo>
                    <a:lnTo>
                      <a:pt x="247" y="44"/>
                    </a:lnTo>
                    <a:lnTo>
                      <a:pt x="245" y="44"/>
                    </a:lnTo>
                    <a:lnTo>
                      <a:pt x="243" y="41"/>
                    </a:lnTo>
                    <a:lnTo>
                      <a:pt x="243" y="38"/>
                    </a:lnTo>
                    <a:lnTo>
                      <a:pt x="243" y="38"/>
                    </a:lnTo>
                    <a:lnTo>
                      <a:pt x="243" y="36"/>
                    </a:lnTo>
                    <a:lnTo>
                      <a:pt x="240" y="36"/>
                    </a:lnTo>
                    <a:lnTo>
                      <a:pt x="238" y="36"/>
                    </a:lnTo>
                    <a:lnTo>
                      <a:pt x="235" y="37"/>
                    </a:lnTo>
                    <a:lnTo>
                      <a:pt x="235" y="37"/>
                    </a:lnTo>
                    <a:lnTo>
                      <a:pt x="232" y="38"/>
                    </a:lnTo>
                    <a:lnTo>
                      <a:pt x="232" y="36"/>
                    </a:lnTo>
                    <a:lnTo>
                      <a:pt x="233" y="31"/>
                    </a:lnTo>
                    <a:lnTo>
                      <a:pt x="233" y="28"/>
                    </a:lnTo>
                    <a:lnTo>
                      <a:pt x="233" y="28"/>
                    </a:lnTo>
                    <a:lnTo>
                      <a:pt x="230" y="27"/>
                    </a:lnTo>
                    <a:lnTo>
                      <a:pt x="229" y="27"/>
                    </a:lnTo>
                    <a:lnTo>
                      <a:pt x="222" y="30"/>
                    </a:lnTo>
                    <a:lnTo>
                      <a:pt x="222" y="30"/>
                    </a:lnTo>
                    <a:lnTo>
                      <a:pt x="216" y="31"/>
                    </a:lnTo>
                    <a:lnTo>
                      <a:pt x="216" y="31"/>
                    </a:lnTo>
                    <a:lnTo>
                      <a:pt x="218" y="34"/>
                    </a:lnTo>
                    <a:lnTo>
                      <a:pt x="218" y="34"/>
                    </a:lnTo>
                    <a:lnTo>
                      <a:pt x="219" y="37"/>
                    </a:lnTo>
                    <a:lnTo>
                      <a:pt x="219" y="38"/>
                    </a:lnTo>
                    <a:lnTo>
                      <a:pt x="218" y="41"/>
                    </a:lnTo>
                    <a:lnTo>
                      <a:pt x="216" y="41"/>
                    </a:lnTo>
                    <a:lnTo>
                      <a:pt x="216" y="41"/>
                    </a:lnTo>
                    <a:lnTo>
                      <a:pt x="212" y="41"/>
                    </a:lnTo>
                    <a:lnTo>
                      <a:pt x="210" y="43"/>
                    </a:lnTo>
                    <a:lnTo>
                      <a:pt x="210" y="46"/>
                    </a:lnTo>
                    <a:lnTo>
                      <a:pt x="210" y="46"/>
                    </a:lnTo>
                    <a:lnTo>
                      <a:pt x="210" y="47"/>
                    </a:lnTo>
                    <a:lnTo>
                      <a:pt x="208" y="48"/>
                    </a:lnTo>
                    <a:lnTo>
                      <a:pt x="206" y="47"/>
                    </a:lnTo>
                    <a:lnTo>
                      <a:pt x="205" y="46"/>
                    </a:lnTo>
                    <a:lnTo>
                      <a:pt x="205" y="46"/>
                    </a:lnTo>
                    <a:lnTo>
                      <a:pt x="203" y="44"/>
                    </a:lnTo>
                    <a:lnTo>
                      <a:pt x="201" y="44"/>
                    </a:lnTo>
                    <a:lnTo>
                      <a:pt x="196" y="44"/>
                    </a:lnTo>
                    <a:lnTo>
                      <a:pt x="193" y="47"/>
                    </a:lnTo>
                    <a:lnTo>
                      <a:pt x="193" y="47"/>
                    </a:lnTo>
                    <a:lnTo>
                      <a:pt x="189" y="53"/>
                    </a:lnTo>
                    <a:lnTo>
                      <a:pt x="186" y="56"/>
                    </a:lnTo>
                    <a:lnTo>
                      <a:pt x="186" y="58"/>
                    </a:lnTo>
                    <a:lnTo>
                      <a:pt x="186" y="58"/>
                    </a:lnTo>
                    <a:lnTo>
                      <a:pt x="186" y="60"/>
                    </a:lnTo>
                    <a:lnTo>
                      <a:pt x="189" y="58"/>
                    </a:lnTo>
                    <a:lnTo>
                      <a:pt x="192" y="57"/>
                    </a:lnTo>
                    <a:lnTo>
                      <a:pt x="196" y="57"/>
                    </a:lnTo>
                    <a:lnTo>
                      <a:pt x="196" y="57"/>
                    </a:lnTo>
                    <a:lnTo>
                      <a:pt x="198" y="58"/>
                    </a:lnTo>
                    <a:lnTo>
                      <a:pt x="198" y="60"/>
                    </a:lnTo>
                    <a:lnTo>
                      <a:pt x="198" y="61"/>
                    </a:lnTo>
                    <a:lnTo>
                      <a:pt x="198" y="63"/>
                    </a:lnTo>
                    <a:lnTo>
                      <a:pt x="198" y="63"/>
                    </a:lnTo>
                    <a:lnTo>
                      <a:pt x="199" y="65"/>
                    </a:lnTo>
                    <a:lnTo>
                      <a:pt x="199" y="67"/>
                    </a:lnTo>
                    <a:lnTo>
                      <a:pt x="199" y="68"/>
                    </a:lnTo>
                    <a:lnTo>
                      <a:pt x="196" y="67"/>
                    </a:lnTo>
                    <a:lnTo>
                      <a:pt x="196" y="67"/>
                    </a:lnTo>
                    <a:lnTo>
                      <a:pt x="193" y="65"/>
                    </a:lnTo>
                    <a:lnTo>
                      <a:pt x="192" y="64"/>
                    </a:lnTo>
                    <a:lnTo>
                      <a:pt x="189" y="65"/>
                    </a:lnTo>
                    <a:lnTo>
                      <a:pt x="188" y="68"/>
                    </a:lnTo>
                    <a:lnTo>
                      <a:pt x="188" y="68"/>
                    </a:lnTo>
                    <a:lnTo>
                      <a:pt x="188" y="70"/>
                    </a:lnTo>
                    <a:lnTo>
                      <a:pt x="185" y="70"/>
                    </a:lnTo>
                    <a:lnTo>
                      <a:pt x="181" y="64"/>
                    </a:lnTo>
                    <a:lnTo>
                      <a:pt x="181" y="64"/>
                    </a:lnTo>
                    <a:lnTo>
                      <a:pt x="181" y="63"/>
                    </a:lnTo>
                    <a:lnTo>
                      <a:pt x="179" y="64"/>
                    </a:lnTo>
                    <a:lnTo>
                      <a:pt x="176" y="65"/>
                    </a:lnTo>
                    <a:lnTo>
                      <a:pt x="175" y="68"/>
                    </a:lnTo>
                    <a:lnTo>
                      <a:pt x="173" y="68"/>
                    </a:lnTo>
                    <a:lnTo>
                      <a:pt x="172" y="68"/>
                    </a:lnTo>
                    <a:lnTo>
                      <a:pt x="172" y="68"/>
                    </a:lnTo>
                    <a:lnTo>
                      <a:pt x="172" y="67"/>
                    </a:lnTo>
                    <a:lnTo>
                      <a:pt x="172" y="65"/>
                    </a:lnTo>
                    <a:lnTo>
                      <a:pt x="173" y="63"/>
                    </a:lnTo>
                    <a:lnTo>
                      <a:pt x="176" y="58"/>
                    </a:lnTo>
                    <a:lnTo>
                      <a:pt x="176" y="57"/>
                    </a:lnTo>
                    <a:lnTo>
                      <a:pt x="176" y="56"/>
                    </a:lnTo>
                    <a:lnTo>
                      <a:pt x="176" y="56"/>
                    </a:lnTo>
                    <a:lnTo>
                      <a:pt x="175" y="54"/>
                    </a:lnTo>
                    <a:lnTo>
                      <a:pt x="172" y="56"/>
                    </a:lnTo>
                    <a:lnTo>
                      <a:pt x="166" y="63"/>
                    </a:lnTo>
                    <a:lnTo>
                      <a:pt x="166" y="63"/>
                    </a:lnTo>
                    <a:lnTo>
                      <a:pt x="162" y="65"/>
                    </a:lnTo>
                    <a:lnTo>
                      <a:pt x="158" y="67"/>
                    </a:lnTo>
                    <a:lnTo>
                      <a:pt x="156" y="68"/>
                    </a:lnTo>
                    <a:lnTo>
                      <a:pt x="156" y="70"/>
                    </a:lnTo>
                    <a:lnTo>
                      <a:pt x="156" y="70"/>
                    </a:lnTo>
                    <a:lnTo>
                      <a:pt x="156" y="73"/>
                    </a:lnTo>
                    <a:lnTo>
                      <a:pt x="155" y="74"/>
                    </a:lnTo>
                    <a:lnTo>
                      <a:pt x="152" y="75"/>
                    </a:lnTo>
                    <a:lnTo>
                      <a:pt x="149" y="78"/>
                    </a:lnTo>
                    <a:lnTo>
                      <a:pt x="149" y="78"/>
                    </a:lnTo>
                    <a:lnTo>
                      <a:pt x="146" y="81"/>
                    </a:lnTo>
                    <a:lnTo>
                      <a:pt x="142" y="84"/>
                    </a:lnTo>
                    <a:lnTo>
                      <a:pt x="135" y="87"/>
                    </a:lnTo>
                    <a:lnTo>
                      <a:pt x="129" y="90"/>
                    </a:lnTo>
                    <a:lnTo>
                      <a:pt x="129" y="90"/>
                    </a:lnTo>
                    <a:lnTo>
                      <a:pt x="127" y="93"/>
                    </a:lnTo>
                    <a:lnTo>
                      <a:pt x="128" y="93"/>
                    </a:lnTo>
                    <a:lnTo>
                      <a:pt x="128" y="94"/>
                    </a:lnTo>
                    <a:lnTo>
                      <a:pt x="132" y="93"/>
                    </a:lnTo>
                    <a:lnTo>
                      <a:pt x="135" y="90"/>
                    </a:lnTo>
                    <a:lnTo>
                      <a:pt x="135" y="90"/>
                    </a:lnTo>
                    <a:lnTo>
                      <a:pt x="138" y="88"/>
                    </a:lnTo>
                    <a:lnTo>
                      <a:pt x="141" y="87"/>
                    </a:lnTo>
                    <a:lnTo>
                      <a:pt x="144" y="87"/>
                    </a:lnTo>
                    <a:lnTo>
                      <a:pt x="148" y="84"/>
                    </a:lnTo>
                    <a:lnTo>
                      <a:pt x="148" y="84"/>
                    </a:lnTo>
                    <a:lnTo>
                      <a:pt x="156" y="80"/>
                    </a:lnTo>
                    <a:lnTo>
                      <a:pt x="161" y="78"/>
                    </a:lnTo>
                    <a:lnTo>
                      <a:pt x="164" y="78"/>
                    </a:lnTo>
                    <a:lnTo>
                      <a:pt x="164" y="78"/>
                    </a:lnTo>
                    <a:lnTo>
                      <a:pt x="165" y="80"/>
                    </a:lnTo>
                    <a:lnTo>
                      <a:pt x="168" y="80"/>
                    </a:lnTo>
                    <a:lnTo>
                      <a:pt x="169" y="80"/>
                    </a:lnTo>
                    <a:lnTo>
                      <a:pt x="172" y="77"/>
                    </a:lnTo>
                    <a:lnTo>
                      <a:pt x="172" y="77"/>
                    </a:lnTo>
                    <a:lnTo>
                      <a:pt x="175" y="75"/>
                    </a:lnTo>
                    <a:lnTo>
                      <a:pt x="178" y="74"/>
                    </a:lnTo>
                    <a:lnTo>
                      <a:pt x="179" y="75"/>
                    </a:lnTo>
                    <a:lnTo>
                      <a:pt x="182" y="77"/>
                    </a:lnTo>
                    <a:lnTo>
                      <a:pt x="182" y="77"/>
                    </a:lnTo>
                    <a:lnTo>
                      <a:pt x="183" y="78"/>
                    </a:lnTo>
                    <a:lnTo>
                      <a:pt x="181" y="80"/>
                    </a:lnTo>
                    <a:lnTo>
                      <a:pt x="181" y="83"/>
                    </a:lnTo>
                    <a:lnTo>
                      <a:pt x="181" y="85"/>
                    </a:lnTo>
                    <a:lnTo>
                      <a:pt x="181" y="85"/>
                    </a:lnTo>
                    <a:lnTo>
                      <a:pt x="182" y="87"/>
                    </a:lnTo>
                    <a:lnTo>
                      <a:pt x="181" y="90"/>
                    </a:lnTo>
                    <a:lnTo>
                      <a:pt x="178" y="90"/>
                    </a:lnTo>
                    <a:lnTo>
                      <a:pt x="176" y="88"/>
                    </a:lnTo>
                    <a:lnTo>
                      <a:pt x="176" y="88"/>
                    </a:lnTo>
                    <a:lnTo>
                      <a:pt x="175" y="85"/>
                    </a:lnTo>
                    <a:lnTo>
                      <a:pt x="173" y="84"/>
                    </a:lnTo>
                    <a:lnTo>
                      <a:pt x="172" y="84"/>
                    </a:lnTo>
                    <a:lnTo>
                      <a:pt x="171" y="84"/>
                    </a:lnTo>
                    <a:lnTo>
                      <a:pt x="171" y="84"/>
                    </a:lnTo>
                    <a:lnTo>
                      <a:pt x="166" y="88"/>
                    </a:lnTo>
                    <a:lnTo>
                      <a:pt x="165" y="91"/>
                    </a:lnTo>
                    <a:lnTo>
                      <a:pt x="162" y="91"/>
                    </a:lnTo>
                    <a:lnTo>
                      <a:pt x="162" y="91"/>
                    </a:lnTo>
                    <a:lnTo>
                      <a:pt x="161" y="93"/>
                    </a:lnTo>
                    <a:lnTo>
                      <a:pt x="158" y="95"/>
                    </a:lnTo>
                    <a:lnTo>
                      <a:pt x="156" y="98"/>
                    </a:lnTo>
                    <a:lnTo>
                      <a:pt x="156" y="102"/>
                    </a:lnTo>
                    <a:lnTo>
                      <a:pt x="156" y="102"/>
                    </a:lnTo>
                    <a:lnTo>
                      <a:pt x="155" y="105"/>
                    </a:lnTo>
                    <a:lnTo>
                      <a:pt x="154" y="105"/>
                    </a:lnTo>
                    <a:lnTo>
                      <a:pt x="151" y="105"/>
                    </a:lnTo>
                    <a:lnTo>
                      <a:pt x="151" y="108"/>
                    </a:lnTo>
                    <a:lnTo>
                      <a:pt x="151" y="108"/>
                    </a:lnTo>
                    <a:lnTo>
                      <a:pt x="148" y="112"/>
                    </a:lnTo>
                    <a:lnTo>
                      <a:pt x="145" y="117"/>
                    </a:lnTo>
                    <a:lnTo>
                      <a:pt x="135" y="128"/>
                    </a:lnTo>
                    <a:lnTo>
                      <a:pt x="135" y="128"/>
                    </a:lnTo>
                    <a:lnTo>
                      <a:pt x="132" y="132"/>
                    </a:lnTo>
                    <a:lnTo>
                      <a:pt x="132" y="135"/>
                    </a:lnTo>
                    <a:lnTo>
                      <a:pt x="134" y="137"/>
                    </a:lnTo>
                    <a:lnTo>
                      <a:pt x="132" y="139"/>
                    </a:lnTo>
                    <a:lnTo>
                      <a:pt x="132" y="139"/>
                    </a:lnTo>
                    <a:lnTo>
                      <a:pt x="131" y="142"/>
                    </a:lnTo>
                    <a:lnTo>
                      <a:pt x="127" y="142"/>
                    </a:lnTo>
                    <a:lnTo>
                      <a:pt x="122" y="141"/>
                    </a:lnTo>
                    <a:lnTo>
                      <a:pt x="121" y="142"/>
                    </a:lnTo>
                    <a:lnTo>
                      <a:pt x="121" y="142"/>
                    </a:lnTo>
                    <a:lnTo>
                      <a:pt x="119" y="145"/>
                    </a:lnTo>
                    <a:lnTo>
                      <a:pt x="119" y="149"/>
                    </a:lnTo>
                    <a:lnTo>
                      <a:pt x="119" y="154"/>
                    </a:lnTo>
                    <a:lnTo>
                      <a:pt x="118" y="157"/>
                    </a:lnTo>
                    <a:lnTo>
                      <a:pt x="118" y="157"/>
                    </a:lnTo>
                    <a:lnTo>
                      <a:pt x="117" y="159"/>
                    </a:lnTo>
                    <a:lnTo>
                      <a:pt x="117" y="162"/>
                    </a:lnTo>
                    <a:lnTo>
                      <a:pt x="118" y="168"/>
                    </a:lnTo>
                    <a:lnTo>
                      <a:pt x="118" y="168"/>
                    </a:lnTo>
                    <a:lnTo>
                      <a:pt x="118" y="168"/>
                    </a:lnTo>
                    <a:lnTo>
                      <a:pt x="117" y="169"/>
                    </a:lnTo>
                    <a:lnTo>
                      <a:pt x="114" y="168"/>
                    </a:lnTo>
                    <a:lnTo>
                      <a:pt x="109" y="168"/>
                    </a:lnTo>
                    <a:lnTo>
                      <a:pt x="108" y="168"/>
                    </a:lnTo>
                    <a:lnTo>
                      <a:pt x="108" y="169"/>
                    </a:lnTo>
                    <a:lnTo>
                      <a:pt x="108" y="169"/>
                    </a:lnTo>
                    <a:lnTo>
                      <a:pt x="107" y="171"/>
                    </a:lnTo>
                    <a:lnTo>
                      <a:pt x="104" y="172"/>
                    </a:lnTo>
                    <a:lnTo>
                      <a:pt x="97" y="172"/>
                    </a:lnTo>
                    <a:lnTo>
                      <a:pt x="97" y="172"/>
                    </a:lnTo>
                    <a:lnTo>
                      <a:pt x="97" y="174"/>
                    </a:lnTo>
                    <a:lnTo>
                      <a:pt x="100" y="176"/>
                    </a:lnTo>
                    <a:lnTo>
                      <a:pt x="107" y="182"/>
                    </a:lnTo>
                    <a:lnTo>
                      <a:pt x="107" y="182"/>
                    </a:lnTo>
                    <a:lnTo>
                      <a:pt x="107" y="184"/>
                    </a:lnTo>
                    <a:lnTo>
                      <a:pt x="107" y="185"/>
                    </a:lnTo>
                    <a:lnTo>
                      <a:pt x="105" y="186"/>
                    </a:lnTo>
                    <a:lnTo>
                      <a:pt x="102" y="186"/>
                    </a:lnTo>
                    <a:lnTo>
                      <a:pt x="101" y="185"/>
                    </a:lnTo>
                    <a:lnTo>
                      <a:pt x="101" y="185"/>
                    </a:lnTo>
                    <a:lnTo>
                      <a:pt x="101" y="184"/>
                    </a:lnTo>
                    <a:lnTo>
                      <a:pt x="100" y="184"/>
                    </a:lnTo>
                    <a:lnTo>
                      <a:pt x="97" y="185"/>
                    </a:lnTo>
                    <a:lnTo>
                      <a:pt x="87" y="191"/>
                    </a:lnTo>
                    <a:lnTo>
                      <a:pt x="87" y="191"/>
                    </a:lnTo>
                    <a:lnTo>
                      <a:pt x="82" y="194"/>
                    </a:lnTo>
                    <a:lnTo>
                      <a:pt x="81" y="196"/>
                    </a:lnTo>
                    <a:lnTo>
                      <a:pt x="80" y="199"/>
                    </a:lnTo>
                    <a:lnTo>
                      <a:pt x="77" y="201"/>
                    </a:lnTo>
                    <a:lnTo>
                      <a:pt x="77" y="201"/>
                    </a:lnTo>
                    <a:lnTo>
                      <a:pt x="75" y="201"/>
                    </a:lnTo>
                    <a:lnTo>
                      <a:pt x="74" y="202"/>
                    </a:lnTo>
                    <a:lnTo>
                      <a:pt x="72" y="205"/>
                    </a:lnTo>
                    <a:lnTo>
                      <a:pt x="71" y="209"/>
                    </a:lnTo>
                    <a:lnTo>
                      <a:pt x="70" y="212"/>
                    </a:lnTo>
                    <a:lnTo>
                      <a:pt x="70" y="212"/>
                    </a:lnTo>
                    <a:lnTo>
                      <a:pt x="68" y="213"/>
                    </a:lnTo>
                    <a:lnTo>
                      <a:pt x="67" y="213"/>
                    </a:lnTo>
                    <a:lnTo>
                      <a:pt x="65" y="211"/>
                    </a:lnTo>
                    <a:lnTo>
                      <a:pt x="64" y="208"/>
                    </a:lnTo>
                    <a:lnTo>
                      <a:pt x="63" y="206"/>
                    </a:lnTo>
                    <a:lnTo>
                      <a:pt x="60" y="206"/>
                    </a:lnTo>
                    <a:lnTo>
                      <a:pt x="60" y="206"/>
                    </a:lnTo>
                    <a:lnTo>
                      <a:pt x="57" y="206"/>
                    </a:lnTo>
                    <a:lnTo>
                      <a:pt x="55" y="208"/>
                    </a:lnTo>
                    <a:lnTo>
                      <a:pt x="57" y="211"/>
                    </a:lnTo>
                    <a:lnTo>
                      <a:pt x="58" y="215"/>
                    </a:lnTo>
                    <a:lnTo>
                      <a:pt x="58" y="215"/>
                    </a:lnTo>
                    <a:lnTo>
                      <a:pt x="58" y="218"/>
                    </a:lnTo>
                    <a:lnTo>
                      <a:pt x="57" y="218"/>
                    </a:lnTo>
                    <a:lnTo>
                      <a:pt x="53" y="218"/>
                    </a:lnTo>
                    <a:lnTo>
                      <a:pt x="50" y="221"/>
                    </a:lnTo>
                    <a:lnTo>
                      <a:pt x="50" y="221"/>
                    </a:lnTo>
                    <a:lnTo>
                      <a:pt x="45" y="222"/>
                    </a:lnTo>
                    <a:lnTo>
                      <a:pt x="41" y="223"/>
                    </a:lnTo>
                    <a:lnTo>
                      <a:pt x="37" y="223"/>
                    </a:lnTo>
                    <a:lnTo>
                      <a:pt x="34" y="226"/>
                    </a:lnTo>
                    <a:lnTo>
                      <a:pt x="34" y="226"/>
                    </a:lnTo>
                    <a:lnTo>
                      <a:pt x="34" y="228"/>
                    </a:lnTo>
                    <a:lnTo>
                      <a:pt x="34" y="228"/>
                    </a:lnTo>
                    <a:lnTo>
                      <a:pt x="37" y="229"/>
                    </a:lnTo>
                    <a:lnTo>
                      <a:pt x="40" y="230"/>
                    </a:lnTo>
                    <a:lnTo>
                      <a:pt x="43" y="232"/>
                    </a:lnTo>
                    <a:lnTo>
                      <a:pt x="43" y="232"/>
                    </a:lnTo>
                    <a:lnTo>
                      <a:pt x="43" y="233"/>
                    </a:lnTo>
                    <a:lnTo>
                      <a:pt x="41" y="233"/>
                    </a:lnTo>
                    <a:lnTo>
                      <a:pt x="38" y="233"/>
                    </a:lnTo>
                    <a:lnTo>
                      <a:pt x="28" y="232"/>
                    </a:lnTo>
                    <a:lnTo>
                      <a:pt x="28" y="232"/>
                    </a:lnTo>
                    <a:lnTo>
                      <a:pt x="26" y="233"/>
                    </a:lnTo>
                    <a:lnTo>
                      <a:pt x="24" y="235"/>
                    </a:lnTo>
                    <a:lnTo>
                      <a:pt x="23" y="238"/>
                    </a:lnTo>
                    <a:lnTo>
                      <a:pt x="20" y="238"/>
                    </a:lnTo>
                    <a:lnTo>
                      <a:pt x="20" y="238"/>
                    </a:lnTo>
                    <a:lnTo>
                      <a:pt x="17" y="239"/>
                    </a:lnTo>
                    <a:lnTo>
                      <a:pt x="14" y="240"/>
                    </a:lnTo>
                    <a:lnTo>
                      <a:pt x="13" y="243"/>
                    </a:lnTo>
                    <a:lnTo>
                      <a:pt x="13" y="246"/>
                    </a:lnTo>
                    <a:lnTo>
                      <a:pt x="13" y="246"/>
                    </a:lnTo>
                    <a:lnTo>
                      <a:pt x="14" y="248"/>
                    </a:lnTo>
                    <a:lnTo>
                      <a:pt x="13" y="249"/>
                    </a:lnTo>
                    <a:lnTo>
                      <a:pt x="10" y="249"/>
                    </a:lnTo>
                    <a:lnTo>
                      <a:pt x="7" y="248"/>
                    </a:lnTo>
                    <a:lnTo>
                      <a:pt x="7" y="248"/>
                    </a:lnTo>
                    <a:lnTo>
                      <a:pt x="4" y="246"/>
                    </a:lnTo>
                    <a:lnTo>
                      <a:pt x="3" y="249"/>
                    </a:lnTo>
                    <a:lnTo>
                      <a:pt x="0" y="255"/>
                    </a:lnTo>
                    <a:lnTo>
                      <a:pt x="0" y="255"/>
                    </a:lnTo>
                    <a:lnTo>
                      <a:pt x="0" y="258"/>
                    </a:lnTo>
                    <a:lnTo>
                      <a:pt x="3" y="259"/>
                    </a:lnTo>
                    <a:lnTo>
                      <a:pt x="4" y="260"/>
                    </a:lnTo>
                    <a:lnTo>
                      <a:pt x="6" y="262"/>
                    </a:lnTo>
                    <a:lnTo>
                      <a:pt x="6" y="262"/>
                    </a:lnTo>
                    <a:lnTo>
                      <a:pt x="3" y="266"/>
                    </a:lnTo>
                    <a:lnTo>
                      <a:pt x="3" y="267"/>
                    </a:lnTo>
                    <a:lnTo>
                      <a:pt x="4" y="269"/>
                    </a:lnTo>
                    <a:lnTo>
                      <a:pt x="4" y="269"/>
                    </a:lnTo>
                    <a:lnTo>
                      <a:pt x="6" y="269"/>
                    </a:lnTo>
                    <a:lnTo>
                      <a:pt x="6" y="272"/>
                    </a:lnTo>
                    <a:lnTo>
                      <a:pt x="3" y="275"/>
                    </a:lnTo>
                    <a:lnTo>
                      <a:pt x="3" y="275"/>
                    </a:lnTo>
                    <a:lnTo>
                      <a:pt x="1" y="276"/>
                    </a:lnTo>
                    <a:lnTo>
                      <a:pt x="0" y="277"/>
                    </a:lnTo>
                    <a:lnTo>
                      <a:pt x="3" y="282"/>
                    </a:lnTo>
                    <a:lnTo>
                      <a:pt x="3" y="282"/>
                    </a:lnTo>
                    <a:lnTo>
                      <a:pt x="3" y="285"/>
                    </a:lnTo>
                    <a:lnTo>
                      <a:pt x="1" y="286"/>
                    </a:lnTo>
                    <a:lnTo>
                      <a:pt x="0" y="289"/>
                    </a:lnTo>
                    <a:lnTo>
                      <a:pt x="1" y="292"/>
                    </a:lnTo>
                    <a:lnTo>
                      <a:pt x="1" y="292"/>
                    </a:lnTo>
                    <a:lnTo>
                      <a:pt x="4" y="293"/>
                    </a:lnTo>
                    <a:lnTo>
                      <a:pt x="6" y="293"/>
                    </a:lnTo>
                    <a:lnTo>
                      <a:pt x="8" y="293"/>
                    </a:lnTo>
                    <a:lnTo>
                      <a:pt x="10" y="295"/>
                    </a:lnTo>
                    <a:lnTo>
                      <a:pt x="10" y="295"/>
                    </a:lnTo>
                    <a:lnTo>
                      <a:pt x="11" y="296"/>
                    </a:lnTo>
                    <a:lnTo>
                      <a:pt x="14" y="296"/>
                    </a:lnTo>
                    <a:lnTo>
                      <a:pt x="21" y="290"/>
                    </a:lnTo>
                    <a:lnTo>
                      <a:pt x="21" y="290"/>
                    </a:lnTo>
                    <a:lnTo>
                      <a:pt x="23" y="289"/>
                    </a:lnTo>
                    <a:lnTo>
                      <a:pt x="24" y="289"/>
                    </a:lnTo>
                    <a:lnTo>
                      <a:pt x="26" y="290"/>
                    </a:lnTo>
                    <a:lnTo>
                      <a:pt x="26" y="293"/>
                    </a:lnTo>
                    <a:lnTo>
                      <a:pt x="26" y="295"/>
                    </a:lnTo>
                    <a:lnTo>
                      <a:pt x="24" y="295"/>
                    </a:lnTo>
                    <a:lnTo>
                      <a:pt x="24" y="295"/>
                    </a:lnTo>
                    <a:lnTo>
                      <a:pt x="20" y="295"/>
                    </a:lnTo>
                    <a:lnTo>
                      <a:pt x="17" y="296"/>
                    </a:lnTo>
                    <a:lnTo>
                      <a:pt x="16" y="299"/>
                    </a:lnTo>
                    <a:lnTo>
                      <a:pt x="16" y="302"/>
                    </a:lnTo>
                    <a:lnTo>
                      <a:pt x="16" y="302"/>
                    </a:lnTo>
                    <a:lnTo>
                      <a:pt x="14" y="304"/>
                    </a:lnTo>
                    <a:lnTo>
                      <a:pt x="13" y="304"/>
                    </a:lnTo>
                    <a:lnTo>
                      <a:pt x="10" y="303"/>
                    </a:lnTo>
                    <a:lnTo>
                      <a:pt x="8" y="300"/>
                    </a:lnTo>
                    <a:lnTo>
                      <a:pt x="8" y="300"/>
                    </a:lnTo>
                    <a:lnTo>
                      <a:pt x="8" y="299"/>
                    </a:lnTo>
                    <a:lnTo>
                      <a:pt x="7" y="297"/>
                    </a:lnTo>
                    <a:lnTo>
                      <a:pt x="6" y="299"/>
                    </a:lnTo>
                    <a:lnTo>
                      <a:pt x="3" y="302"/>
                    </a:lnTo>
                    <a:lnTo>
                      <a:pt x="3" y="303"/>
                    </a:lnTo>
                    <a:lnTo>
                      <a:pt x="4" y="304"/>
                    </a:lnTo>
                    <a:lnTo>
                      <a:pt x="4" y="304"/>
                    </a:lnTo>
                    <a:lnTo>
                      <a:pt x="4" y="307"/>
                    </a:lnTo>
                    <a:lnTo>
                      <a:pt x="4" y="309"/>
                    </a:lnTo>
                    <a:lnTo>
                      <a:pt x="3" y="312"/>
                    </a:lnTo>
                    <a:lnTo>
                      <a:pt x="3" y="314"/>
                    </a:lnTo>
                    <a:lnTo>
                      <a:pt x="3" y="314"/>
                    </a:lnTo>
                    <a:lnTo>
                      <a:pt x="3" y="316"/>
                    </a:lnTo>
                    <a:lnTo>
                      <a:pt x="6" y="316"/>
                    </a:lnTo>
                    <a:lnTo>
                      <a:pt x="8" y="316"/>
                    </a:lnTo>
                    <a:lnTo>
                      <a:pt x="11" y="313"/>
                    </a:lnTo>
                    <a:lnTo>
                      <a:pt x="11" y="313"/>
                    </a:lnTo>
                    <a:lnTo>
                      <a:pt x="14" y="310"/>
                    </a:lnTo>
                    <a:lnTo>
                      <a:pt x="16" y="310"/>
                    </a:lnTo>
                    <a:lnTo>
                      <a:pt x="18" y="312"/>
                    </a:lnTo>
                    <a:lnTo>
                      <a:pt x="20" y="314"/>
                    </a:lnTo>
                    <a:lnTo>
                      <a:pt x="20" y="314"/>
                    </a:lnTo>
                    <a:lnTo>
                      <a:pt x="20" y="316"/>
                    </a:lnTo>
                    <a:lnTo>
                      <a:pt x="18" y="316"/>
                    </a:lnTo>
                    <a:lnTo>
                      <a:pt x="17" y="317"/>
                    </a:lnTo>
                    <a:lnTo>
                      <a:pt x="16" y="320"/>
                    </a:lnTo>
                    <a:lnTo>
                      <a:pt x="16" y="320"/>
                    </a:lnTo>
                    <a:lnTo>
                      <a:pt x="16" y="323"/>
                    </a:lnTo>
                    <a:lnTo>
                      <a:pt x="14" y="323"/>
                    </a:lnTo>
                    <a:lnTo>
                      <a:pt x="11" y="323"/>
                    </a:lnTo>
                    <a:lnTo>
                      <a:pt x="10" y="326"/>
                    </a:lnTo>
                    <a:lnTo>
                      <a:pt x="10" y="326"/>
                    </a:lnTo>
                    <a:lnTo>
                      <a:pt x="8" y="327"/>
                    </a:lnTo>
                    <a:lnTo>
                      <a:pt x="10" y="329"/>
                    </a:lnTo>
                    <a:lnTo>
                      <a:pt x="14" y="333"/>
                    </a:lnTo>
                    <a:lnTo>
                      <a:pt x="21" y="337"/>
                    </a:lnTo>
                    <a:lnTo>
                      <a:pt x="26" y="339"/>
                    </a:lnTo>
                    <a:lnTo>
                      <a:pt x="26" y="339"/>
                    </a:lnTo>
                    <a:lnTo>
                      <a:pt x="34" y="341"/>
                    </a:lnTo>
                    <a:lnTo>
                      <a:pt x="38" y="343"/>
                    </a:lnTo>
                    <a:lnTo>
                      <a:pt x="45" y="343"/>
                    </a:lnTo>
                    <a:lnTo>
                      <a:pt x="45" y="343"/>
                    </a:lnTo>
                    <a:lnTo>
                      <a:pt x="48" y="343"/>
                    </a:lnTo>
                    <a:lnTo>
                      <a:pt x="53" y="340"/>
                    </a:lnTo>
                    <a:lnTo>
                      <a:pt x="63" y="333"/>
                    </a:lnTo>
                    <a:lnTo>
                      <a:pt x="75" y="322"/>
                    </a:lnTo>
                    <a:lnTo>
                      <a:pt x="75" y="322"/>
                    </a:lnTo>
                    <a:lnTo>
                      <a:pt x="77" y="320"/>
                    </a:lnTo>
                    <a:lnTo>
                      <a:pt x="80" y="320"/>
                    </a:lnTo>
                    <a:lnTo>
                      <a:pt x="82" y="320"/>
                    </a:lnTo>
                    <a:lnTo>
                      <a:pt x="85" y="319"/>
                    </a:lnTo>
                    <a:lnTo>
                      <a:pt x="85" y="319"/>
                    </a:lnTo>
                    <a:lnTo>
                      <a:pt x="88" y="316"/>
                    </a:lnTo>
                    <a:lnTo>
                      <a:pt x="88" y="313"/>
                    </a:lnTo>
                    <a:lnTo>
                      <a:pt x="88" y="310"/>
                    </a:lnTo>
                    <a:lnTo>
                      <a:pt x="90" y="307"/>
                    </a:lnTo>
                    <a:lnTo>
                      <a:pt x="90" y="307"/>
                    </a:lnTo>
                    <a:lnTo>
                      <a:pt x="91" y="309"/>
                    </a:lnTo>
                    <a:lnTo>
                      <a:pt x="92" y="312"/>
                    </a:lnTo>
                    <a:lnTo>
                      <a:pt x="95" y="314"/>
                    </a:lnTo>
                    <a:lnTo>
                      <a:pt x="97" y="316"/>
                    </a:lnTo>
                    <a:lnTo>
                      <a:pt x="97" y="316"/>
                    </a:lnTo>
                    <a:lnTo>
                      <a:pt x="100" y="319"/>
                    </a:lnTo>
                    <a:lnTo>
                      <a:pt x="100" y="323"/>
                    </a:lnTo>
                    <a:lnTo>
                      <a:pt x="100" y="323"/>
                    </a:lnTo>
                    <a:lnTo>
                      <a:pt x="102" y="323"/>
                    </a:lnTo>
                    <a:lnTo>
                      <a:pt x="105" y="324"/>
                    </a:lnTo>
                    <a:lnTo>
                      <a:pt x="105" y="324"/>
                    </a:lnTo>
                    <a:lnTo>
                      <a:pt x="107" y="324"/>
                    </a:lnTo>
                    <a:lnTo>
                      <a:pt x="107" y="324"/>
                    </a:lnTo>
                    <a:lnTo>
                      <a:pt x="108" y="322"/>
                    </a:lnTo>
                    <a:lnTo>
                      <a:pt x="109" y="313"/>
                    </a:lnTo>
                    <a:lnTo>
                      <a:pt x="109" y="313"/>
                    </a:lnTo>
                    <a:lnTo>
                      <a:pt x="111" y="307"/>
                    </a:lnTo>
                    <a:lnTo>
                      <a:pt x="111" y="304"/>
                    </a:lnTo>
                    <a:lnTo>
                      <a:pt x="111" y="300"/>
                    </a:lnTo>
                    <a:lnTo>
                      <a:pt x="111" y="300"/>
                    </a:lnTo>
                    <a:lnTo>
                      <a:pt x="111" y="299"/>
                    </a:lnTo>
                    <a:lnTo>
                      <a:pt x="112" y="299"/>
                    </a:lnTo>
                    <a:lnTo>
                      <a:pt x="115" y="299"/>
                    </a:lnTo>
                    <a:lnTo>
                      <a:pt x="119" y="299"/>
                    </a:lnTo>
                    <a:lnTo>
                      <a:pt x="122" y="297"/>
                    </a:lnTo>
                    <a:lnTo>
                      <a:pt x="122" y="297"/>
                    </a:lnTo>
                    <a:lnTo>
                      <a:pt x="124" y="289"/>
                    </a:lnTo>
                    <a:lnTo>
                      <a:pt x="122" y="285"/>
                    </a:lnTo>
                    <a:lnTo>
                      <a:pt x="121" y="282"/>
                    </a:lnTo>
                    <a:lnTo>
                      <a:pt x="121" y="282"/>
                    </a:lnTo>
                    <a:lnTo>
                      <a:pt x="119" y="280"/>
                    </a:lnTo>
                    <a:lnTo>
                      <a:pt x="118" y="277"/>
                    </a:lnTo>
                    <a:lnTo>
                      <a:pt x="118" y="275"/>
                    </a:lnTo>
                    <a:lnTo>
                      <a:pt x="121" y="275"/>
                    </a:lnTo>
                    <a:lnTo>
                      <a:pt x="121" y="275"/>
                    </a:lnTo>
                    <a:lnTo>
                      <a:pt x="122" y="273"/>
                    </a:lnTo>
                    <a:lnTo>
                      <a:pt x="125" y="272"/>
                    </a:lnTo>
                    <a:lnTo>
                      <a:pt x="127" y="269"/>
                    </a:lnTo>
                    <a:lnTo>
                      <a:pt x="127" y="266"/>
                    </a:lnTo>
                    <a:lnTo>
                      <a:pt x="127" y="266"/>
                    </a:lnTo>
                    <a:lnTo>
                      <a:pt x="125" y="262"/>
                    </a:lnTo>
                    <a:lnTo>
                      <a:pt x="121" y="260"/>
                    </a:lnTo>
                    <a:lnTo>
                      <a:pt x="118" y="258"/>
                    </a:lnTo>
                    <a:lnTo>
                      <a:pt x="115" y="255"/>
                    </a:lnTo>
                    <a:lnTo>
                      <a:pt x="115" y="255"/>
                    </a:lnTo>
                    <a:lnTo>
                      <a:pt x="117" y="250"/>
                    </a:lnTo>
                    <a:lnTo>
                      <a:pt x="117" y="248"/>
                    </a:lnTo>
                    <a:lnTo>
                      <a:pt x="118" y="243"/>
                    </a:lnTo>
                    <a:lnTo>
                      <a:pt x="117" y="239"/>
                    </a:lnTo>
                    <a:lnTo>
                      <a:pt x="117" y="239"/>
                    </a:lnTo>
                    <a:lnTo>
                      <a:pt x="115" y="233"/>
                    </a:lnTo>
                    <a:lnTo>
                      <a:pt x="115" y="229"/>
                    </a:lnTo>
                    <a:lnTo>
                      <a:pt x="117" y="226"/>
                    </a:lnTo>
                    <a:lnTo>
                      <a:pt x="117" y="223"/>
                    </a:lnTo>
                    <a:lnTo>
                      <a:pt x="117" y="223"/>
                    </a:lnTo>
                    <a:lnTo>
                      <a:pt x="115" y="221"/>
                    </a:lnTo>
                    <a:lnTo>
                      <a:pt x="115" y="216"/>
                    </a:lnTo>
                    <a:lnTo>
                      <a:pt x="115" y="212"/>
                    </a:lnTo>
                    <a:lnTo>
                      <a:pt x="118" y="206"/>
                    </a:lnTo>
                    <a:lnTo>
                      <a:pt x="118" y="206"/>
                    </a:lnTo>
                    <a:lnTo>
                      <a:pt x="122" y="202"/>
                    </a:lnTo>
                    <a:lnTo>
                      <a:pt x="127" y="198"/>
                    </a:lnTo>
                    <a:lnTo>
                      <a:pt x="131" y="196"/>
                    </a:lnTo>
                    <a:lnTo>
                      <a:pt x="134" y="196"/>
                    </a:lnTo>
                    <a:lnTo>
                      <a:pt x="134" y="196"/>
                    </a:lnTo>
                    <a:lnTo>
                      <a:pt x="139" y="198"/>
                    </a:lnTo>
                    <a:lnTo>
                      <a:pt x="142" y="198"/>
                    </a:lnTo>
                    <a:lnTo>
                      <a:pt x="145" y="195"/>
                    </a:lnTo>
                    <a:lnTo>
                      <a:pt x="145" y="195"/>
                    </a:lnTo>
                    <a:lnTo>
                      <a:pt x="146" y="189"/>
                    </a:lnTo>
                    <a:lnTo>
                      <a:pt x="146" y="188"/>
                    </a:lnTo>
                    <a:lnTo>
                      <a:pt x="145" y="186"/>
                    </a:lnTo>
                    <a:lnTo>
                      <a:pt x="145" y="186"/>
                    </a:lnTo>
                    <a:lnTo>
                      <a:pt x="142" y="185"/>
                    </a:lnTo>
                    <a:lnTo>
                      <a:pt x="141" y="184"/>
                    </a:lnTo>
                    <a:lnTo>
                      <a:pt x="139" y="182"/>
                    </a:lnTo>
                    <a:lnTo>
                      <a:pt x="141" y="178"/>
                    </a:lnTo>
                    <a:lnTo>
                      <a:pt x="141" y="178"/>
                    </a:lnTo>
                    <a:lnTo>
                      <a:pt x="148" y="168"/>
                    </a:lnTo>
                    <a:lnTo>
                      <a:pt x="151" y="162"/>
                    </a:lnTo>
                    <a:lnTo>
                      <a:pt x="152" y="158"/>
                    </a:lnTo>
                    <a:lnTo>
                      <a:pt x="152" y="158"/>
                    </a:lnTo>
                    <a:lnTo>
                      <a:pt x="151" y="148"/>
                    </a:lnTo>
                    <a:lnTo>
                      <a:pt x="151" y="145"/>
                    </a:lnTo>
                    <a:lnTo>
                      <a:pt x="152" y="142"/>
                    </a:lnTo>
                    <a:lnTo>
                      <a:pt x="152" y="142"/>
                    </a:lnTo>
                    <a:lnTo>
                      <a:pt x="155" y="142"/>
                    </a:lnTo>
                    <a:lnTo>
                      <a:pt x="158" y="142"/>
                    </a:lnTo>
                    <a:lnTo>
                      <a:pt x="161" y="141"/>
                    </a:lnTo>
                    <a:lnTo>
                      <a:pt x="165" y="139"/>
                    </a:lnTo>
                    <a:lnTo>
                      <a:pt x="165" y="139"/>
                    </a:lnTo>
                    <a:lnTo>
                      <a:pt x="166" y="138"/>
                    </a:lnTo>
                    <a:lnTo>
                      <a:pt x="166" y="135"/>
                    </a:lnTo>
                    <a:lnTo>
                      <a:pt x="166" y="132"/>
                    </a:lnTo>
                    <a:lnTo>
                      <a:pt x="168" y="131"/>
                    </a:lnTo>
                    <a:lnTo>
                      <a:pt x="168" y="131"/>
                    </a:lnTo>
                    <a:lnTo>
                      <a:pt x="172" y="125"/>
                    </a:lnTo>
                    <a:lnTo>
                      <a:pt x="176" y="118"/>
                    </a:lnTo>
                    <a:lnTo>
                      <a:pt x="176" y="118"/>
                    </a:lnTo>
                    <a:lnTo>
                      <a:pt x="179" y="115"/>
                    </a:lnTo>
                    <a:lnTo>
                      <a:pt x="181" y="112"/>
                    </a:lnTo>
                    <a:lnTo>
                      <a:pt x="179" y="110"/>
                    </a:lnTo>
                    <a:lnTo>
                      <a:pt x="179" y="110"/>
                    </a:lnTo>
                    <a:lnTo>
                      <a:pt x="179" y="108"/>
                    </a:lnTo>
                    <a:lnTo>
                      <a:pt x="181" y="105"/>
                    </a:lnTo>
                    <a:lnTo>
                      <a:pt x="183" y="102"/>
                    </a:lnTo>
                    <a:lnTo>
                      <a:pt x="185" y="98"/>
                    </a:lnTo>
                    <a:lnTo>
                      <a:pt x="185" y="98"/>
                    </a:lnTo>
                    <a:lnTo>
                      <a:pt x="185" y="95"/>
                    </a:lnTo>
                    <a:lnTo>
                      <a:pt x="189" y="93"/>
                    </a:lnTo>
                    <a:lnTo>
                      <a:pt x="192" y="90"/>
                    </a:lnTo>
                    <a:lnTo>
                      <a:pt x="196" y="90"/>
                    </a:lnTo>
                    <a:lnTo>
                      <a:pt x="196" y="90"/>
                    </a:lnTo>
                    <a:lnTo>
                      <a:pt x="205" y="90"/>
                    </a:lnTo>
                    <a:lnTo>
                      <a:pt x="208" y="88"/>
                    </a:lnTo>
                    <a:lnTo>
                      <a:pt x="209" y="85"/>
                    </a:lnTo>
                    <a:lnTo>
                      <a:pt x="209" y="85"/>
                    </a:lnTo>
                    <a:lnTo>
                      <a:pt x="208" y="77"/>
                    </a:lnTo>
                    <a:lnTo>
                      <a:pt x="209" y="74"/>
                    </a:lnTo>
                    <a:lnTo>
                      <a:pt x="210" y="73"/>
                    </a:lnTo>
                    <a:lnTo>
                      <a:pt x="212" y="74"/>
                    </a:lnTo>
                    <a:lnTo>
                      <a:pt x="212" y="74"/>
                    </a:lnTo>
                    <a:lnTo>
                      <a:pt x="218" y="75"/>
                    </a:lnTo>
                    <a:lnTo>
                      <a:pt x="222" y="75"/>
                    </a:lnTo>
                    <a:lnTo>
                      <a:pt x="226" y="75"/>
                    </a:lnTo>
                    <a:lnTo>
                      <a:pt x="229" y="77"/>
                    </a:lnTo>
                    <a:lnTo>
                      <a:pt x="229" y="77"/>
                    </a:lnTo>
                    <a:lnTo>
                      <a:pt x="233" y="78"/>
                    </a:lnTo>
                    <a:lnTo>
                      <a:pt x="236" y="78"/>
                    </a:lnTo>
                    <a:lnTo>
                      <a:pt x="239" y="77"/>
                    </a:lnTo>
                    <a:lnTo>
                      <a:pt x="240" y="74"/>
                    </a:lnTo>
                    <a:lnTo>
                      <a:pt x="240" y="74"/>
                    </a:lnTo>
                    <a:lnTo>
                      <a:pt x="240" y="68"/>
                    </a:lnTo>
                    <a:lnTo>
                      <a:pt x="242" y="64"/>
                    </a:lnTo>
                    <a:lnTo>
                      <a:pt x="245" y="61"/>
                    </a:lnTo>
                    <a:lnTo>
                      <a:pt x="246" y="61"/>
                    </a:lnTo>
                    <a:lnTo>
                      <a:pt x="249" y="61"/>
                    </a:lnTo>
                    <a:lnTo>
                      <a:pt x="249" y="61"/>
                    </a:lnTo>
                    <a:lnTo>
                      <a:pt x="250" y="63"/>
                    </a:lnTo>
                    <a:lnTo>
                      <a:pt x="250" y="63"/>
                    </a:lnTo>
                    <a:lnTo>
                      <a:pt x="253" y="58"/>
                    </a:lnTo>
                    <a:lnTo>
                      <a:pt x="255" y="57"/>
                    </a:lnTo>
                    <a:lnTo>
                      <a:pt x="259" y="54"/>
                    </a:lnTo>
                    <a:lnTo>
                      <a:pt x="262" y="54"/>
                    </a:lnTo>
                    <a:lnTo>
                      <a:pt x="262" y="54"/>
                    </a:lnTo>
                    <a:lnTo>
                      <a:pt x="266" y="57"/>
                    </a:lnTo>
                    <a:lnTo>
                      <a:pt x="269" y="61"/>
                    </a:lnTo>
                    <a:lnTo>
                      <a:pt x="273" y="65"/>
                    </a:lnTo>
                    <a:lnTo>
                      <a:pt x="279" y="67"/>
                    </a:lnTo>
                    <a:lnTo>
                      <a:pt x="279" y="67"/>
                    </a:lnTo>
                    <a:lnTo>
                      <a:pt x="290" y="70"/>
                    </a:lnTo>
                    <a:lnTo>
                      <a:pt x="293" y="70"/>
                    </a:lnTo>
                    <a:lnTo>
                      <a:pt x="296" y="68"/>
                    </a:lnTo>
                    <a:lnTo>
                      <a:pt x="296" y="68"/>
                    </a:lnTo>
                    <a:lnTo>
                      <a:pt x="299" y="67"/>
                    </a:lnTo>
                    <a:lnTo>
                      <a:pt x="302" y="68"/>
                    </a:lnTo>
                    <a:lnTo>
                      <a:pt x="304" y="68"/>
                    </a:lnTo>
                    <a:lnTo>
                      <a:pt x="309" y="68"/>
                    </a:lnTo>
                    <a:lnTo>
                      <a:pt x="309" y="68"/>
                    </a:lnTo>
                    <a:lnTo>
                      <a:pt x="310" y="68"/>
                    </a:lnTo>
                    <a:lnTo>
                      <a:pt x="311" y="70"/>
                    </a:lnTo>
                    <a:lnTo>
                      <a:pt x="313" y="71"/>
                    </a:lnTo>
                    <a:lnTo>
                      <a:pt x="314" y="73"/>
                    </a:lnTo>
                    <a:lnTo>
                      <a:pt x="317" y="71"/>
                    </a:lnTo>
                    <a:lnTo>
                      <a:pt x="317" y="71"/>
                    </a:lnTo>
                    <a:lnTo>
                      <a:pt x="320" y="67"/>
                    </a:lnTo>
                    <a:lnTo>
                      <a:pt x="320" y="64"/>
                    </a:lnTo>
                    <a:lnTo>
                      <a:pt x="321" y="63"/>
                    </a:lnTo>
                    <a:lnTo>
                      <a:pt x="324" y="63"/>
                    </a:lnTo>
                    <a:lnTo>
                      <a:pt x="324" y="63"/>
                    </a:lnTo>
                    <a:lnTo>
                      <a:pt x="327" y="63"/>
                    </a:lnTo>
                    <a:lnTo>
                      <a:pt x="329" y="61"/>
                    </a:lnTo>
                    <a:lnTo>
                      <a:pt x="329" y="57"/>
                    </a:lnTo>
                    <a:lnTo>
                      <a:pt x="327" y="48"/>
                    </a:lnTo>
                    <a:lnTo>
                      <a:pt x="327" y="48"/>
                    </a:lnTo>
                    <a:lnTo>
                      <a:pt x="329" y="47"/>
                    </a:lnTo>
                    <a:lnTo>
                      <a:pt x="329" y="46"/>
                    </a:lnTo>
                    <a:lnTo>
                      <a:pt x="333" y="43"/>
                    </a:lnTo>
                    <a:lnTo>
                      <a:pt x="336" y="41"/>
                    </a:lnTo>
                    <a:lnTo>
                      <a:pt x="337" y="38"/>
                    </a:lnTo>
                    <a:lnTo>
                      <a:pt x="337" y="38"/>
                    </a:lnTo>
                    <a:lnTo>
                      <a:pt x="339" y="37"/>
                    </a:lnTo>
                    <a:lnTo>
                      <a:pt x="340" y="36"/>
                    </a:lnTo>
                    <a:lnTo>
                      <a:pt x="344" y="36"/>
                    </a:lnTo>
                    <a:lnTo>
                      <a:pt x="350" y="36"/>
                    </a:lnTo>
                    <a:lnTo>
                      <a:pt x="353" y="34"/>
                    </a:lnTo>
                    <a:lnTo>
                      <a:pt x="353" y="34"/>
                    </a:lnTo>
                    <a:lnTo>
                      <a:pt x="356" y="31"/>
                    </a:lnTo>
                    <a:lnTo>
                      <a:pt x="360" y="31"/>
                    </a:lnTo>
                    <a:lnTo>
                      <a:pt x="363" y="31"/>
                    </a:lnTo>
                    <a:lnTo>
                      <a:pt x="367" y="34"/>
                    </a:lnTo>
                    <a:lnTo>
                      <a:pt x="367" y="34"/>
                    </a:lnTo>
                    <a:lnTo>
                      <a:pt x="370" y="37"/>
                    </a:lnTo>
                    <a:lnTo>
                      <a:pt x="375" y="40"/>
                    </a:lnTo>
                    <a:lnTo>
                      <a:pt x="381" y="43"/>
                    </a:lnTo>
                    <a:lnTo>
                      <a:pt x="383" y="44"/>
                    </a:lnTo>
                    <a:lnTo>
                      <a:pt x="383" y="46"/>
                    </a:lnTo>
                    <a:lnTo>
                      <a:pt x="383" y="46"/>
                    </a:lnTo>
                    <a:lnTo>
                      <a:pt x="383" y="54"/>
                    </a:lnTo>
                    <a:lnTo>
                      <a:pt x="383" y="54"/>
                    </a:lnTo>
                    <a:lnTo>
                      <a:pt x="387" y="51"/>
                    </a:lnTo>
                    <a:lnTo>
                      <a:pt x="391" y="51"/>
                    </a:lnTo>
                    <a:lnTo>
                      <a:pt x="391" y="51"/>
                    </a:lnTo>
                    <a:lnTo>
                      <a:pt x="394" y="50"/>
                    </a:lnTo>
                    <a:lnTo>
                      <a:pt x="397" y="47"/>
                    </a:lnTo>
                    <a:lnTo>
                      <a:pt x="401" y="46"/>
                    </a:lnTo>
                    <a:lnTo>
                      <a:pt x="404" y="44"/>
                    </a:lnTo>
                    <a:lnTo>
                      <a:pt x="404" y="44"/>
                    </a:lnTo>
                    <a:lnTo>
                      <a:pt x="407" y="44"/>
                    </a:lnTo>
                    <a:lnTo>
                      <a:pt x="408" y="44"/>
                    </a:lnTo>
                    <a:lnTo>
                      <a:pt x="411" y="43"/>
                    </a:lnTo>
                    <a:lnTo>
                      <a:pt x="412" y="38"/>
                    </a:lnTo>
                    <a:lnTo>
                      <a:pt x="412" y="38"/>
                    </a:lnTo>
                    <a:lnTo>
                      <a:pt x="408" y="37"/>
                    </a:lnTo>
                    <a:lnTo>
                      <a:pt x="405" y="37"/>
                    </a:lnTo>
                    <a:lnTo>
                      <a:pt x="401" y="37"/>
                    </a:lnTo>
                    <a:lnTo>
                      <a:pt x="400" y="40"/>
                    </a:lnTo>
                    <a:lnTo>
                      <a:pt x="400" y="4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49" name="Freeform 330">
                <a:extLst>
                  <a:ext uri="{FF2B5EF4-FFF2-40B4-BE49-F238E27FC236}">
                    <a16:creationId xmlns:a16="http://schemas.microsoft.com/office/drawing/2014/main" id="{27A86A04-5D56-C995-E993-5BE2CD9CF0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03328" y="4005059"/>
                <a:ext cx="246781" cy="343142"/>
              </a:xfrm>
              <a:custGeom>
                <a:avLst/>
                <a:gdLst/>
                <a:ahLst/>
                <a:cxnLst>
                  <a:cxn ang="0">
                    <a:pos x="94" y="85"/>
                  </a:cxn>
                  <a:cxn ang="0">
                    <a:pos x="100" y="98"/>
                  </a:cxn>
                  <a:cxn ang="0">
                    <a:pos x="105" y="108"/>
                  </a:cxn>
                  <a:cxn ang="0">
                    <a:pos x="111" y="115"/>
                  </a:cxn>
                  <a:cxn ang="0">
                    <a:pos x="119" y="135"/>
                  </a:cxn>
                  <a:cxn ang="0">
                    <a:pos x="125" y="131"/>
                  </a:cxn>
                  <a:cxn ang="0">
                    <a:pos x="132" y="122"/>
                  </a:cxn>
                  <a:cxn ang="0">
                    <a:pos x="128" y="102"/>
                  </a:cxn>
                  <a:cxn ang="0">
                    <a:pos x="110" y="92"/>
                  </a:cxn>
                  <a:cxn ang="0">
                    <a:pos x="104" y="81"/>
                  </a:cxn>
                  <a:cxn ang="0">
                    <a:pos x="95" y="72"/>
                  </a:cxn>
                  <a:cxn ang="0">
                    <a:pos x="74" y="72"/>
                  </a:cxn>
                  <a:cxn ang="0">
                    <a:pos x="68" y="57"/>
                  </a:cxn>
                  <a:cxn ang="0">
                    <a:pos x="74" y="39"/>
                  </a:cxn>
                  <a:cxn ang="0">
                    <a:pos x="81" y="20"/>
                  </a:cxn>
                  <a:cxn ang="0">
                    <a:pos x="77" y="1"/>
                  </a:cxn>
                  <a:cxn ang="0">
                    <a:pos x="58" y="0"/>
                  </a:cxn>
                  <a:cxn ang="0">
                    <a:pos x="50" y="7"/>
                  </a:cxn>
                  <a:cxn ang="0">
                    <a:pos x="48" y="38"/>
                  </a:cxn>
                  <a:cxn ang="0">
                    <a:pos x="41" y="35"/>
                  </a:cxn>
                  <a:cxn ang="0">
                    <a:pos x="46" y="58"/>
                  </a:cxn>
                  <a:cxn ang="0">
                    <a:pos x="50" y="69"/>
                  </a:cxn>
                  <a:cxn ang="0">
                    <a:pos x="60" y="76"/>
                  </a:cxn>
                  <a:cxn ang="0">
                    <a:pos x="73" y="76"/>
                  </a:cxn>
                  <a:cxn ang="0">
                    <a:pos x="50" y="84"/>
                  </a:cxn>
                  <a:cxn ang="0">
                    <a:pos x="58" y="101"/>
                  </a:cxn>
                  <a:cxn ang="0">
                    <a:pos x="67" y="96"/>
                  </a:cxn>
                  <a:cxn ang="0">
                    <a:pos x="50" y="84"/>
                  </a:cxn>
                  <a:cxn ang="0">
                    <a:pos x="84" y="128"/>
                  </a:cxn>
                  <a:cxn ang="0">
                    <a:pos x="88" y="128"/>
                  </a:cxn>
                  <a:cxn ang="0">
                    <a:pos x="84" y="142"/>
                  </a:cxn>
                  <a:cxn ang="0">
                    <a:pos x="90" y="156"/>
                  </a:cxn>
                  <a:cxn ang="0">
                    <a:pos x="107" y="132"/>
                  </a:cxn>
                  <a:cxn ang="0">
                    <a:pos x="101" y="129"/>
                  </a:cxn>
                  <a:cxn ang="0">
                    <a:pos x="98" y="122"/>
                  </a:cxn>
                  <a:cxn ang="0">
                    <a:pos x="75" y="108"/>
                  </a:cxn>
                  <a:cxn ang="0">
                    <a:pos x="74" y="129"/>
                  </a:cxn>
                  <a:cxn ang="0">
                    <a:pos x="7" y="153"/>
                  </a:cxn>
                  <a:cxn ang="0">
                    <a:pos x="1" y="166"/>
                  </a:cxn>
                  <a:cxn ang="0">
                    <a:pos x="30" y="139"/>
                  </a:cxn>
                  <a:cxn ang="0">
                    <a:pos x="34" y="122"/>
                  </a:cxn>
                  <a:cxn ang="0">
                    <a:pos x="21" y="139"/>
                  </a:cxn>
                  <a:cxn ang="0">
                    <a:pos x="108" y="150"/>
                  </a:cxn>
                  <a:cxn ang="0">
                    <a:pos x="117" y="140"/>
                  </a:cxn>
                  <a:cxn ang="0">
                    <a:pos x="105" y="149"/>
                  </a:cxn>
                  <a:cxn ang="0">
                    <a:pos x="149" y="179"/>
                  </a:cxn>
                  <a:cxn ang="0">
                    <a:pos x="144" y="146"/>
                  </a:cxn>
                  <a:cxn ang="0">
                    <a:pos x="132" y="145"/>
                  </a:cxn>
                  <a:cxn ang="0">
                    <a:pos x="134" y="152"/>
                  </a:cxn>
                  <a:cxn ang="0">
                    <a:pos x="124" y="158"/>
                  </a:cxn>
                  <a:cxn ang="0">
                    <a:pos x="114" y="163"/>
                  </a:cxn>
                  <a:cxn ang="0">
                    <a:pos x="110" y="166"/>
                  </a:cxn>
                  <a:cxn ang="0">
                    <a:pos x="91" y="165"/>
                  </a:cxn>
                  <a:cxn ang="0">
                    <a:pos x="77" y="176"/>
                  </a:cxn>
                  <a:cxn ang="0">
                    <a:pos x="75" y="189"/>
                  </a:cxn>
                  <a:cxn ang="0">
                    <a:pos x="90" y="182"/>
                  </a:cxn>
                  <a:cxn ang="0">
                    <a:pos x="101" y="177"/>
                  </a:cxn>
                  <a:cxn ang="0">
                    <a:pos x="111" y="203"/>
                  </a:cxn>
                  <a:cxn ang="0">
                    <a:pos x="128" y="212"/>
                  </a:cxn>
                  <a:cxn ang="0">
                    <a:pos x="132" y="205"/>
                  </a:cxn>
                  <a:cxn ang="0">
                    <a:pos x="132" y="190"/>
                  </a:cxn>
                  <a:cxn ang="0">
                    <a:pos x="148" y="186"/>
                  </a:cxn>
                </a:cxnLst>
                <a:rect l="0" t="0" r="r" b="b"/>
                <a:pathLst>
                  <a:path w="149" h="213">
                    <a:moveTo>
                      <a:pt x="81" y="79"/>
                    </a:moveTo>
                    <a:lnTo>
                      <a:pt x="81" y="79"/>
                    </a:lnTo>
                    <a:lnTo>
                      <a:pt x="84" y="79"/>
                    </a:lnTo>
                    <a:lnTo>
                      <a:pt x="88" y="81"/>
                    </a:lnTo>
                    <a:lnTo>
                      <a:pt x="94" y="85"/>
                    </a:lnTo>
                    <a:lnTo>
                      <a:pt x="98" y="89"/>
                    </a:lnTo>
                    <a:lnTo>
                      <a:pt x="100" y="92"/>
                    </a:lnTo>
                    <a:lnTo>
                      <a:pt x="100" y="94"/>
                    </a:lnTo>
                    <a:lnTo>
                      <a:pt x="100" y="94"/>
                    </a:lnTo>
                    <a:lnTo>
                      <a:pt x="100" y="98"/>
                    </a:lnTo>
                    <a:lnTo>
                      <a:pt x="100" y="103"/>
                    </a:lnTo>
                    <a:lnTo>
                      <a:pt x="102" y="108"/>
                    </a:lnTo>
                    <a:lnTo>
                      <a:pt x="102" y="109"/>
                    </a:lnTo>
                    <a:lnTo>
                      <a:pt x="105" y="108"/>
                    </a:lnTo>
                    <a:lnTo>
                      <a:pt x="105" y="108"/>
                    </a:lnTo>
                    <a:lnTo>
                      <a:pt x="108" y="106"/>
                    </a:lnTo>
                    <a:lnTo>
                      <a:pt x="111" y="108"/>
                    </a:lnTo>
                    <a:lnTo>
                      <a:pt x="112" y="111"/>
                    </a:lnTo>
                    <a:lnTo>
                      <a:pt x="111" y="115"/>
                    </a:lnTo>
                    <a:lnTo>
                      <a:pt x="111" y="115"/>
                    </a:lnTo>
                    <a:lnTo>
                      <a:pt x="111" y="118"/>
                    </a:lnTo>
                    <a:lnTo>
                      <a:pt x="111" y="121"/>
                    </a:lnTo>
                    <a:lnTo>
                      <a:pt x="114" y="125"/>
                    </a:lnTo>
                    <a:lnTo>
                      <a:pt x="117" y="129"/>
                    </a:lnTo>
                    <a:lnTo>
                      <a:pt x="119" y="135"/>
                    </a:lnTo>
                    <a:lnTo>
                      <a:pt x="119" y="135"/>
                    </a:lnTo>
                    <a:lnTo>
                      <a:pt x="121" y="139"/>
                    </a:lnTo>
                    <a:lnTo>
                      <a:pt x="122" y="138"/>
                    </a:lnTo>
                    <a:lnTo>
                      <a:pt x="124" y="135"/>
                    </a:lnTo>
                    <a:lnTo>
                      <a:pt x="125" y="131"/>
                    </a:lnTo>
                    <a:lnTo>
                      <a:pt x="125" y="131"/>
                    </a:lnTo>
                    <a:lnTo>
                      <a:pt x="124" y="128"/>
                    </a:lnTo>
                    <a:lnTo>
                      <a:pt x="125" y="126"/>
                    </a:lnTo>
                    <a:lnTo>
                      <a:pt x="132" y="122"/>
                    </a:lnTo>
                    <a:lnTo>
                      <a:pt x="132" y="122"/>
                    </a:lnTo>
                    <a:lnTo>
                      <a:pt x="134" y="119"/>
                    </a:lnTo>
                    <a:lnTo>
                      <a:pt x="134" y="118"/>
                    </a:lnTo>
                    <a:lnTo>
                      <a:pt x="134" y="113"/>
                    </a:lnTo>
                    <a:lnTo>
                      <a:pt x="128" y="102"/>
                    </a:lnTo>
                    <a:lnTo>
                      <a:pt x="128" y="102"/>
                    </a:lnTo>
                    <a:lnTo>
                      <a:pt x="125" y="99"/>
                    </a:lnTo>
                    <a:lnTo>
                      <a:pt x="122" y="98"/>
                    </a:lnTo>
                    <a:lnTo>
                      <a:pt x="117" y="95"/>
                    </a:lnTo>
                    <a:lnTo>
                      <a:pt x="111" y="94"/>
                    </a:lnTo>
                    <a:lnTo>
                      <a:pt x="110" y="92"/>
                    </a:lnTo>
                    <a:lnTo>
                      <a:pt x="110" y="89"/>
                    </a:lnTo>
                    <a:lnTo>
                      <a:pt x="110" y="89"/>
                    </a:lnTo>
                    <a:lnTo>
                      <a:pt x="110" y="86"/>
                    </a:lnTo>
                    <a:lnTo>
                      <a:pt x="108" y="85"/>
                    </a:lnTo>
                    <a:lnTo>
                      <a:pt x="104" y="81"/>
                    </a:lnTo>
                    <a:lnTo>
                      <a:pt x="101" y="78"/>
                    </a:lnTo>
                    <a:lnTo>
                      <a:pt x="98" y="75"/>
                    </a:lnTo>
                    <a:lnTo>
                      <a:pt x="98" y="75"/>
                    </a:lnTo>
                    <a:lnTo>
                      <a:pt x="98" y="74"/>
                    </a:lnTo>
                    <a:lnTo>
                      <a:pt x="95" y="72"/>
                    </a:lnTo>
                    <a:lnTo>
                      <a:pt x="90" y="69"/>
                    </a:lnTo>
                    <a:lnTo>
                      <a:pt x="83" y="69"/>
                    </a:lnTo>
                    <a:lnTo>
                      <a:pt x="77" y="71"/>
                    </a:lnTo>
                    <a:lnTo>
                      <a:pt x="77" y="71"/>
                    </a:lnTo>
                    <a:lnTo>
                      <a:pt x="74" y="72"/>
                    </a:lnTo>
                    <a:lnTo>
                      <a:pt x="73" y="72"/>
                    </a:lnTo>
                    <a:lnTo>
                      <a:pt x="71" y="68"/>
                    </a:lnTo>
                    <a:lnTo>
                      <a:pt x="71" y="62"/>
                    </a:lnTo>
                    <a:lnTo>
                      <a:pt x="70" y="59"/>
                    </a:lnTo>
                    <a:lnTo>
                      <a:pt x="68" y="57"/>
                    </a:lnTo>
                    <a:lnTo>
                      <a:pt x="68" y="57"/>
                    </a:lnTo>
                    <a:lnTo>
                      <a:pt x="67" y="54"/>
                    </a:lnTo>
                    <a:lnTo>
                      <a:pt x="67" y="51"/>
                    </a:lnTo>
                    <a:lnTo>
                      <a:pt x="68" y="45"/>
                    </a:lnTo>
                    <a:lnTo>
                      <a:pt x="74" y="39"/>
                    </a:lnTo>
                    <a:lnTo>
                      <a:pt x="80" y="34"/>
                    </a:lnTo>
                    <a:lnTo>
                      <a:pt x="80" y="34"/>
                    </a:lnTo>
                    <a:lnTo>
                      <a:pt x="81" y="31"/>
                    </a:lnTo>
                    <a:lnTo>
                      <a:pt x="81" y="27"/>
                    </a:lnTo>
                    <a:lnTo>
                      <a:pt x="81" y="20"/>
                    </a:lnTo>
                    <a:lnTo>
                      <a:pt x="78" y="12"/>
                    </a:lnTo>
                    <a:lnTo>
                      <a:pt x="78" y="8"/>
                    </a:lnTo>
                    <a:lnTo>
                      <a:pt x="78" y="8"/>
                    </a:lnTo>
                    <a:lnTo>
                      <a:pt x="78" y="2"/>
                    </a:lnTo>
                    <a:lnTo>
                      <a:pt x="77" y="1"/>
                    </a:lnTo>
                    <a:lnTo>
                      <a:pt x="75" y="2"/>
                    </a:lnTo>
                    <a:lnTo>
                      <a:pt x="75" y="2"/>
                    </a:lnTo>
                    <a:lnTo>
                      <a:pt x="71" y="2"/>
                    </a:lnTo>
                    <a:lnTo>
                      <a:pt x="64" y="0"/>
                    </a:lnTo>
                    <a:lnTo>
                      <a:pt x="58" y="0"/>
                    </a:lnTo>
                    <a:lnTo>
                      <a:pt x="54" y="0"/>
                    </a:lnTo>
                    <a:lnTo>
                      <a:pt x="53" y="0"/>
                    </a:lnTo>
                    <a:lnTo>
                      <a:pt x="53" y="0"/>
                    </a:lnTo>
                    <a:lnTo>
                      <a:pt x="50" y="2"/>
                    </a:lnTo>
                    <a:lnTo>
                      <a:pt x="50" y="7"/>
                    </a:lnTo>
                    <a:lnTo>
                      <a:pt x="48" y="20"/>
                    </a:lnTo>
                    <a:lnTo>
                      <a:pt x="50" y="31"/>
                    </a:lnTo>
                    <a:lnTo>
                      <a:pt x="50" y="35"/>
                    </a:lnTo>
                    <a:lnTo>
                      <a:pt x="48" y="38"/>
                    </a:lnTo>
                    <a:lnTo>
                      <a:pt x="48" y="38"/>
                    </a:lnTo>
                    <a:lnTo>
                      <a:pt x="47" y="38"/>
                    </a:lnTo>
                    <a:lnTo>
                      <a:pt x="44" y="37"/>
                    </a:lnTo>
                    <a:lnTo>
                      <a:pt x="43" y="35"/>
                    </a:lnTo>
                    <a:lnTo>
                      <a:pt x="41" y="35"/>
                    </a:lnTo>
                    <a:lnTo>
                      <a:pt x="41" y="35"/>
                    </a:lnTo>
                    <a:lnTo>
                      <a:pt x="41" y="41"/>
                    </a:lnTo>
                    <a:lnTo>
                      <a:pt x="41" y="48"/>
                    </a:lnTo>
                    <a:lnTo>
                      <a:pt x="43" y="55"/>
                    </a:lnTo>
                    <a:lnTo>
                      <a:pt x="44" y="57"/>
                    </a:lnTo>
                    <a:lnTo>
                      <a:pt x="46" y="58"/>
                    </a:lnTo>
                    <a:lnTo>
                      <a:pt x="46" y="58"/>
                    </a:lnTo>
                    <a:lnTo>
                      <a:pt x="48" y="58"/>
                    </a:lnTo>
                    <a:lnTo>
                      <a:pt x="50" y="61"/>
                    </a:lnTo>
                    <a:lnTo>
                      <a:pt x="50" y="65"/>
                    </a:lnTo>
                    <a:lnTo>
                      <a:pt x="50" y="69"/>
                    </a:lnTo>
                    <a:lnTo>
                      <a:pt x="50" y="69"/>
                    </a:lnTo>
                    <a:lnTo>
                      <a:pt x="50" y="72"/>
                    </a:lnTo>
                    <a:lnTo>
                      <a:pt x="50" y="74"/>
                    </a:lnTo>
                    <a:lnTo>
                      <a:pt x="54" y="76"/>
                    </a:lnTo>
                    <a:lnTo>
                      <a:pt x="60" y="76"/>
                    </a:lnTo>
                    <a:lnTo>
                      <a:pt x="65" y="75"/>
                    </a:lnTo>
                    <a:lnTo>
                      <a:pt x="65" y="75"/>
                    </a:lnTo>
                    <a:lnTo>
                      <a:pt x="68" y="74"/>
                    </a:lnTo>
                    <a:lnTo>
                      <a:pt x="71" y="75"/>
                    </a:lnTo>
                    <a:lnTo>
                      <a:pt x="73" y="76"/>
                    </a:lnTo>
                    <a:lnTo>
                      <a:pt x="75" y="79"/>
                    </a:lnTo>
                    <a:lnTo>
                      <a:pt x="78" y="79"/>
                    </a:lnTo>
                    <a:lnTo>
                      <a:pt x="81" y="79"/>
                    </a:lnTo>
                    <a:lnTo>
                      <a:pt x="81" y="79"/>
                    </a:lnTo>
                    <a:close/>
                    <a:moveTo>
                      <a:pt x="50" y="84"/>
                    </a:moveTo>
                    <a:lnTo>
                      <a:pt x="50" y="84"/>
                    </a:lnTo>
                    <a:lnTo>
                      <a:pt x="51" y="89"/>
                    </a:lnTo>
                    <a:lnTo>
                      <a:pt x="54" y="96"/>
                    </a:lnTo>
                    <a:lnTo>
                      <a:pt x="57" y="99"/>
                    </a:lnTo>
                    <a:lnTo>
                      <a:pt x="58" y="101"/>
                    </a:lnTo>
                    <a:lnTo>
                      <a:pt x="61" y="102"/>
                    </a:lnTo>
                    <a:lnTo>
                      <a:pt x="65" y="101"/>
                    </a:lnTo>
                    <a:lnTo>
                      <a:pt x="65" y="101"/>
                    </a:lnTo>
                    <a:lnTo>
                      <a:pt x="67" y="99"/>
                    </a:lnTo>
                    <a:lnTo>
                      <a:pt x="67" y="96"/>
                    </a:lnTo>
                    <a:lnTo>
                      <a:pt x="65" y="94"/>
                    </a:lnTo>
                    <a:lnTo>
                      <a:pt x="61" y="89"/>
                    </a:lnTo>
                    <a:lnTo>
                      <a:pt x="54" y="84"/>
                    </a:lnTo>
                    <a:lnTo>
                      <a:pt x="51" y="84"/>
                    </a:lnTo>
                    <a:lnTo>
                      <a:pt x="50" y="84"/>
                    </a:lnTo>
                    <a:lnTo>
                      <a:pt x="50" y="84"/>
                    </a:lnTo>
                    <a:close/>
                    <a:moveTo>
                      <a:pt x="77" y="131"/>
                    </a:moveTo>
                    <a:lnTo>
                      <a:pt x="77" y="131"/>
                    </a:lnTo>
                    <a:lnTo>
                      <a:pt x="81" y="129"/>
                    </a:lnTo>
                    <a:lnTo>
                      <a:pt x="84" y="128"/>
                    </a:lnTo>
                    <a:lnTo>
                      <a:pt x="85" y="125"/>
                    </a:lnTo>
                    <a:lnTo>
                      <a:pt x="85" y="125"/>
                    </a:lnTo>
                    <a:lnTo>
                      <a:pt x="85" y="125"/>
                    </a:lnTo>
                    <a:lnTo>
                      <a:pt x="87" y="125"/>
                    </a:lnTo>
                    <a:lnTo>
                      <a:pt x="88" y="128"/>
                    </a:lnTo>
                    <a:lnTo>
                      <a:pt x="88" y="133"/>
                    </a:lnTo>
                    <a:lnTo>
                      <a:pt x="88" y="136"/>
                    </a:lnTo>
                    <a:lnTo>
                      <a:pt x="87" y="138"/>
                    </a:lnTo>
                    <a:lnTo>
                      <a:pt x="87" y="138"/>
                    </a:lnTo>
                    <a:lnTo>
                      <a:pt x="84" y="142"/>
                    </a:lnTo>
                    <a:lnTo>
                      <a:pt x="84" y="148"/>
                    </a:lnTo>
                    <a:lnTo>
                      <a:pt x="85" y="153"/>
                    </a:lnTo>
                    <a:lnTo>
                      <a:pt x="87" y="155"/>
                    </a:lnTo>
                    <a:lnTo>
                      <a:pt x="90" y="156"/>
                    </a:lnTo>
                    <a:lnTo>
                      <a:pt x="90" y="156"/>
                    </a:lnTo>
                    <a:lnTo>
                      <a:pt x="91" y="155"/>
                    </a:lnTo>
                    <a:lnTo>
                      <a:pt x="95" y="153"/>
                    </a:lnTo>
                    <a:lnTo>
                      <a:pt x="101" y="145"/>
                    </a:lnTo>
                    <a:lnTo>
                      <a:pt x="105" y="136"/>
                    </a:lnTo>
                    <a:lnTo>
                      <a:pt x="107" y="132"/>
                    </a:lnTo>
                    <a:lnTo>
                      <a:pt x="107" y="131"/>
                    </a:lnTo>
                    <a:lnTo>
                      <a:pt x="107" y="131"/>
                    </a:lnTo>
                    <a:lnTo>
                      <a:pt x="105" y="129"/>
                    </a:lnTo>
                    <a:lnTo>
                      <a:pt x="104" y="129"/>
                    </a:lnTo>
                    <a:lnTo>
                      <a:pt x="101" y="129"/>
                    </a:lnTo>
                    <a:lnTo>
                      <a:pt x="100" y="129"/>
                    </a:lnTo>
                    <a:lnTo>
                      <a:pt x="100" y="128"/>
                    </a:lnTo>
                    <a:lnTo>
                      <a:pt x="100" y="128"/>
                    </a:lnTo>
                    <a:lnTo>
                      <a:pt x="100" y="125"/>
                    </a:lnTo>
                    <a:lnTo>
                      <a:pt x="98" y="122"/>
                    </a:lnTo>
                    <a:lnTo>
                      <a:pt x="91" y="115"/>
                    </a:lnTo>
                    <a:lnTo>
                      <a:pt x="83" y="109"/>
                    </a:lnTo>
                    <a:lnTo>
                      <a:pt x="78" y="108"/>
                    </a:lnTo>
                    <a:lnTo>
                      <a:pt x="75" y="108"/>
                    </a:lnTo>
                    <a:lnTo>
                      <a:pt x="75" y="108"/>
                    </a:lnTo>
                    <a:lnTo>
                      <a:pt x="74" y="109"/>
                    </a:lnTo>
                    <a:lnTo>
                      <a:pt x="73" y="112"/>
                    </a:lnTo>
                    <a:lnTo>
                      <a:pt x="71" y="121"/>
                    </a:lnTo>
                    <a:lnTo>
                      <a:pt x="73" y="128"/>
                    </a:lnTo>
                    <a:lnTo>
                      <a:pt x="74" y="129"/>
                    </a:lnTo>
                    <a:lnTo>
                      <a:pt x="77" y="131"/>
                    </a:lnTo>
                    <a:lnTo>
                      <a:pt x="77" y="131"/>
                    </a:lnTo>
                    <a:close/>
                    <a:moveTo>
                      <a:pt x="21" y="139"/>
                    </a:moveTo>
                    <a:lnTo>
                      <a:pt x="21" y="139"/>
                    </a:lnTo>
                    <a:lnTo>
                      <a:pt x="7" y="153"/>
                    </a:lnTo>
                    <a:lnTo>
                      <a:pt x="1" y="160"/>
                    </a:lnTo>
                    <a:lnTo>
                      <a:pt x="0" y="163"/>
                    </a:lnTo>
                    <a:lnTo>
                      <a:pt x="0" y="166"/>
                    </a:lnTo>
                    <a:lnTo>
                      <a:pt x="0" y="166"/>
                    </a:lnTo>
                    <a:lnTo>
                      <a:pt x="1" y="166"/>
                    </a:lnTo>
                    <a:lnTo>
                      <a:pt x="4" y="165"/>
                    </a:lnTo>
                    <a:lnTo>
                      <a:pt x="13" y="156"/>
                    </a:lnTo>
                    <a:lnTo>
                      <a:pt x="21" y="146"/>
                    </a:lnTo>
                    <a:lnTo>
                      <a:pt x="30" y="139"/>
                    </a:lnTo>
                    <a:lnTo>
                      <a:pt x="30" y="139"/>
                    </a:lnTo>
                    <a:lnTo>
                      <a:pt x="34" y="133"/>
                    </a:lnTo>
                    <a:lnTo>
                      <a:pt x="36" y="129"/>
                    </a:lnTo>
                    <a:lnTo>
                      <a:pt x="36" y="126"/>
                    </a:lnTo>
                    <a:lnTo>
                      <a:pt x="34" y="122"/>
                    </a:lnTo>
                    <a:lnTo>
                      <a:pt x="34" y="122"/>
                    </a:lnTo>
                    <a:lnTo>
                      <a:pt x="33" y="121"/>
                    </a:lnTo>
                    <a:lnTo>
                      <a:pt x="31" y="121"/>
                    </a:lnTo>
                    <a:lnTo>
                      <a:pt x="28" y="125"/>
                    </a:lnTo>
                    <a:lnTo>
                      <a:pt x="26" y="132"/>
                    </a:lnTo>
                    <a:lnTo>
                      <a:pt x="21" y="139"/>
                    </a:lnTo>
                    <a:lnTo>
                      <a:pt x="21" y="139"/>
                    </a:lnTo>
                    <a:close/>
                    <a:moveTo>
                      <a:pt x="105" y="149"/>
                    </a:moveTo>
                    <a:lnTo>
                      <a:pt x="105" y="149"/>
                    </a:lnTo>
                    <a:lnTo>
                      <a:pt x="107" y="149"/>
                    </a:lnTo>
                    <a:lnTo>
                      <a:pt x="108" y="150"/>
                    </a:lnTo>
                    <a:lnTo>
                      <a:pt x="114" y="148"/>
                    </a:lnTo>
                    <a:lnTo>
                      <a:pt x="117" y="145"/>
                    </a:lnTo>
                    <a:lnTo>
                      <a:pt x="118" y="143"/>
                    </a:lnTo>
                    <a:lnTo>
                      <a:pt x="117" y="140"/>
                    </a:lnTo>
                    <a:lnTo>
                      <a:pt x="117" y="140"/>
                    </a:lnTo>
                    <a:lnTo>
                      <a:pt x="115" y="139"/>
                    </a:lnTo>
                    <a:lnTo>
                      <a:pt x="114" y="139"/>
                    </a:lnTo>
                    <a:lnTo>
                      <a:pt x="110" y="142"/>
                    </a:lnTo>
                    <a:lnTo>
                      <a:pt x="105" y="145"/>
                    </a:lnTo>
                    <a:lnTo>
                      <a:pt x="105" y="149"/>
                    </a:lnTo>
                    <a:lnTo>
                      <a:pt x="105" y="149"/>
                    </a:lnTo>
                    <a:close/>
                    <a:moveTo>
                      <a:pt x="148" y="186"/>
                    </a:moveTo>
                    <a:lnTo>
                      <a:pt x="148" y="186"/>
                    </a:lnTo>
                    <a:lnTo>
                      <a:pt x="149" y="182"/>
                    </a:lnTo>
                    <a:lnTo>
                      <a:pt x="149" y="179"/>
                    </a:lnTo>
                    <a:lnTo>
                      <a:pt x="148" y="169"/>
                    </a:lnTo>
                    <a:lnTo>
                      <a:pt x="145" y="159"/>
                    </a:lnTo>
                    <a:lnTo>
                      <a:pt x="144" y="150"/>
                    </a:lnTo>
                    <a:lnTo>
                      <a:pt x="144" y="150"/>
                    </a:lnTo>
                    <a:lnTo>
                      <a:pt x="144" y="146"/>
                    </a:lnTo>
                    <a:lnTo>
                      <a:pt x="142" y="143"/>
                    </a:lnTo>
                    <a:lnTo>
                      <a:pt x="139" y="143"/>
                    </a:lnTo>
                    <a:lnTo>
                      <a:pt x="137" y="142"/>
                    </a:lnTo>
                    <a:lnTo>
                      <a:pt x="134" y="143"/>
                    </a:lnTo>
                    <a:lnTo>
                      <a:pt x="132" y="145"/>
                    </a:lnTo>
                    <a:lnTo>
                      <a:pt x="132" y="146"/>
                    </a:lnTo>
                    <a:lnTo>
                      <a:pt x="132" y="149"/>
                    </a:lnTo>
                    <a:lnTo>
                      <a:pt x="132" y="149"/>
                    </a:lnTo>
                    <a:lnTo>
                      <a:pt x="134" y="150"/>
                    </a:lnTo>
                    <a:lnTo>
                      <a:pt x="134" y="152"/>
                    </a:lnTo>
                    <a:lnTo>
                      <a:pt x="129" y="153"/>
                    </a:lnTo>
                    <a:lnTo>
                      <a:pt x="127" y="155"/>
                    </a:lnTo>
                    <a:lnTo>
                      <a:pt x="124" y="155"/>
                    </a:lnTo>
                    <a:lnTo>
                      <a:pt x="124" y="158"/>
                    </a:lnTo>
                    <a:lnTo>
                      <a:pt x="124" y="158"/>
                    </a:lnTo>
                    <a:lnTo>
                      <a:pt x="122" y="159"/>
                    </a:lnTo>
                    <a:lnTo>
                      <a:pt x="121" y="160"/>
                    </a:lnTo>
                    <a:lnTo>
                      <a:pt x="118" y="162"/>
                    </a:lnTo>
                    <a:lnTo>
                      <a:pt x="115" y="162"/>
                    </a:lnTo>
                    <a:lnTo>
                      <a:pt x="114" y="163"/>
                    </a:lnTo>
                    <a:lnTo>
                      <a:pt x="114" y="165"/>
                    </a:lnTo>
                    <a:lnTo>
                      <a:pt x="114" y="165"/>
                    </a:lnTo>
                    <a:lnTo>
                      <a:pt x="114" y="166"/>
                    </a:lnTo>
                    <a:lnTo>
                      <a:pt x="112" y="168"/>
                    </a:lnTo>
                    <a:lnTo>
                      <a:pt x="110" y="166"/>
                    </a:lnTo>
                    <a:lnTo>
                      <a:pt x="100" y="162"/>
                    </a:lnTo>
                    <a:lnTo>
                      <a:pt x="100" y="162"/>
                    </a:lnTo>
                    <a:lnTo>
                      <a:pt x="98" y="160"/>
                    </a:lnTo>
                    <a:lnTo>
                      <a:pt x="95" y="162"/>
                    </a:lnTo>
                    <a:lnTo>
                      <a:pt x="91" y="165"/>
                    </a:lnTo>
                    <a:lnTo>
                      <a:pt x="87" y="169"/>
                    </a:lnTo>
                    <a:lnTo>
                      <a:pt x="81" y="172"/>
                    </a:lnTo>
                    <a:lnTo>
                      <a:pt x="81" y="172"/>
                    </a:lnTo>
                    <a:lnTo>
                      <a:pt x="78" y="173"/>
                    </a:lnTo>
                    <a:lnTo>
                      <a:pt x="77" y="176"/>
                    </a:lnTo>
                    <a:lnTo>
                      <a:pt x="74" y="182"/>
                    </a:lnTo>
                    <a:lnTo>
                      <a:pt x="73" y="186"/>
                    </a:lnTo>
                    <a:lnTo>
                      <a:pt x="74" y="189"/>
                    </a:lnTo>
                    <a:lnTo>
                      <a:pt x="75" y="189"/>
                    </a:lnTo>
                    <a:lnTo>
                      <a:pt x="75" y="189"/>
                    </a:lnTo>
                    <a:lnTo>
                      <a:pt x="80" y="187"/>
                    </a:lnTo>
                    <a:lnTo>
                      <a:pt x="83" y="185"/>
                    </a:lnTo>
                    <a:lnTo>
                      <a:pt x="85" y="182"/>
                    </a:lnTo>
                    <a:lnTo>
                      <a:pt x="90" y="182"/>
                    </a:lnTo>
                    <a:lnTo>
                      <a:pt x="90" y="182"/>
                    </a:lnTo>
                    <a:lnTo>
                      <a:pt x="92" y="180"/>
                    </a:lnTo>
                    <a:lnTo>
                      <a:pt x="94" y="179"/>
                    </a:lnTo>
                    <a:lnTo>
                      <a:pt x="97" y="177"/>
                    </a:lnTo>
                    <a:lnTo>
                      <a:pt x="101" y="177"/>
                    </a:lnTo>
                    <a:lnTo>
                      <a:pt x="101" y="177"/>
                    </a:lnTo>
                    <a:lnTo>
                      <a:pt x="104" y="179"/>
                    </a:lnTo>
                    <a:lnTo>
                      <a:pt x="105" y="182"/>
                    </a:lnTo>
                    <a:lnTo>
                      <a:pt x="107" y="190"/>
                    </a:lnTo>
                    <a:lnTo>
                      <a:pt x="110" y="199"/>
                    </a:lnTo>
                    <a:lnTo>
                      <a:pt x="111" y="203"/>
                    </a:lnTo>
                    <a:lnTo>
                      <a:pt x="115" y="205"/>
                    </a:lnTo>
                    <a:lnTo>
                      <a:pt x="115" y="205"/>
                    </a:lnTo>
                    <a:lnTo>
                      <a:pt x="121" y="206"/>
                    </a:lnTo>
                    <a:lnTo>
                      <a:pt x="125" y="209"/>
                    </a:lnTo>
                    <a:lnTo>
                      <a:pt x="128" y="212"/>
                    </a:lnTo>
                    <a:lnTo>
                      <a:pt x="131" y="213"/>
                    </a:lnTo>
                    <a:lnTo>
                      <a:pt x="131" y="213"/>
                    </a:lnTo>
                    <a:lnTo>
                      <a:pt x="132" y="212"/>
                    </a:lnTo>
                    <a:lnTo>
                      <a:pt x="134" y="210"/>
                    </a:lnTo>
                    <a:lnTo>
                      <a:pt x="132" y="205"/>
                    </a:lnTo>
                    <a:lnTo>
                      <a:pt x="131" y="197"/>
                    </a:lnTo>
                    <a:lnTo>
                      <a:pt x="131" y="193"/>
                    </a:lnTo>
                    <a:lnTo>
                      <a:pt x="131" y="193"/>
                    </a:lnTo>
                    <a:lnTo>
                      <a:pt x="131" y="192"/>
                    </a:lnTo>
                    <a:lnTo>
                      <a:pt x="132" y="190"/>
                    </a:lnTo>
                    <a:lnTo>
                      <a:pt x="137" y="189"/>
                    </a:lnTo>
                    <a:lnTo>
                      <a:pt x="142" y="189"/>
                    </a:lnTo>
                    <a:lnTo>
                      <a:pt x="145" y="187"/>
                    </a:lnTo>
                    <a:lnTo>
                      <a:pt x="148" y="186"/>
                    </a:lnTo>
                    <a:lnTo>
                      <a:pt x="148" y="186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50" name="Freeform 331">
                <a:extLst>
                  <a:ext uri="{FF2B5EF4-FFF2-40B4-BE49-F238E27FC236}">
                    <a16:creationId xmlns:a16="http://schemas.microsoft.com/office/drawing/2014/main" id="{EB5B686B-34C0-1140-474D-B6FD835242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34356" y="4560851"/>
                <a:ext cx="329593" cy="209429"/>
              </a:xfrm>
              <a:custGeom>
                <a:avLst/>
                <a:gdLst/>
                <a:ahLst/>
                <a:cxnLst>
                  <a:cxn ang="0">
                    <a:pos x="140" y="116"/>
                  </a:cxn>
                  <a:cxn ang="0">
                    <a:pos x="135" y="110"/>
                  </a:cxn>
                  <a:cxn ang="0">
                    <a:pos x="130" y="106"/>
                  </a:cxn>
                  <a:cxn ang="0">
                    <a:pos x="120" y="101"/>
                  </a:cxn>
                  <a:cxn ang="0">
                    <a:pos x="114" y="91"/>
                  </a:cxn>
                  <a:cxn ang="0">
                    <a:pos x="108" y="80"/>
                  </a:cxn>
                  <a:cxn ang="0">
                    <a:pos x="100" y="73"/>
                  </a:cxn>
                  <a:cxn ang="0">
                    <a:pos x="101" y="67"/>
                  </a:cxn>
                  <a:cxn ang="0">
                    <a:pos x="108" y="67"/>
                  </a:cxn>
                  <a:cxn ang="0">
                    <a:pos x="107" y="57"/>
                  </a:cxn>
                  <a:cxn ang="0">
                    <a:pos x="100" y="53"/>
                  </a:cxn>
                  <a:cxn ang="0">
                    <a:pos x="77" y="42"/>
                  </a:cxn>
                  <a:cxn ang="0">
                    <a:pos x="73" y="36"/>
                  </a:cxn>
                  <a:cxn ang="0">
                    <a:pos x="30" y="10"/>
                  </a:cxn>
                  <a:cxn ang="0">
                    <a:pos x="0" y="0"/>
                  </a:cxn>
                  <a:cxn ang="0">
                    <a:pos x="7" y="106"/>
                  </a:cxn>
                  <a:cxn ang="0">
                    <a:pos x="24" y="107"/>
                  </a:cxn>
                  <a:cxn ang="0">
                    <a:pos x="34" y="103"/>
                  </a:cxn>
                  <a:cxn ang="0">
                    <a:pos x="37" y="97"/>
                  </a:cxn>
                  <a:cxn ang="0">
                    <a:pos x="42" y="93"/>
                  </a:cxn>
                  <a:cxn ang="0">
                    <a:pos x="49" y="84"/>
                  </a:cxn>
                  <a:cxn ang="0">
                    <a:pos x="71" y="87"/>
                  </a:cxn>
                  <a:cxn ang="0">
                    <a:pos x="88" y="101"/>
                  </a:cxn>
                  <a:cxn ang="0">
                    <a:pos x="111" y="124"/>
                  </a:cxn>
                  <a:cxn ang="0">
                    <a:pos x="120" y="124"/>
                  </a:cxn>
                  <a:cxn ang="0">
                    <a:pos x="141" y="128"/>
                  </a:cxn>
                  <a:cxn ang="0">
                    <a:pos x="152" y="130"/>
                  </a:cxn>
                  <a:cxn ang="0">
                    <a:pos x="152" y="126"/>
                  </a:cxn>
                  <a:cxn ang="0">
                    <a:pos x="147" y="120"/>
                  </a:cxn>
                  <a:cxn ang="0">
                    <a:pos x="172" y="39"/>
                  </a:cxn>
                  <a:cxn ang="0">
                    <a:pos x="154" y="47"/>
                  </a:cxn>
                  <a:cxn ang="0">
                    <a:pos x="133" y="47"/>
                  </a:cxn>
                  <a:cxn ang="0">
                    <a:pos x="120" y="49"/>
                  </a:cxn>
                  <a:cxn ang="0">
                    <a:pos x="123" y="52"/>
                  </a:cxn>
                  <a:cxn ang="0">
                    <a:pos x="147" y="60"/>
                  </a:cxn>
                  <a:cxn ang="0">
                    <a:pos x="157" y="59"/>
                  </a:cxn>
                  <a:cxn ang="0">
                    <a:pos x="178" y="46"/>
                  </a:cxn>
                  <a:cxn ang="0">
                    <a:pos x="181" y="40"/>
                  </a:cxn>
                  <a:cxn ang="0">
                    <a:pos x="185" y="32"/>
                  </a:cxn>
                  <a:cxn ang="0">
                    <a:pos x="181" y="29"/>
                  </a:cxn>
                  <a:cxn ang="0">
                    <a:pos x="174" y="36"/>
                  </a:cxn>
                  <a:cxn ang="0">
                    <a:pos x="189" y="17"/>
                  </a:cxn>
                  <a:cxn ang="0">
                    <a:pos x="181" y="15"/>
                  </a:cxn>
                  <a:cxn ang="0">
                    <a:pos x="189" y="25"/>
                  </a:cxn>
                  <a:cxn ang="0">
                    <a:pos x="194" y="34"/>
                  </a:cxn>
                  <a:cxn ang="0">
                    <a:pos x="198" y="33"/>
                  </a:cxn>
                  <a:cxn ang="0">
                    <a:pos x="198" y="27"/>
                  </a:cxn>
                  <a:cxn ang="0">
                    <a:pos x="189" y="17"/>
                  </a:cxn>
                </a:cxnLst>
                <a:rect l="0" t="0" r="r" b="b"/>
                <a:pathLst>
                  <a:path w="199" h="130">
                    <a:moveTo>
                      <a:pt x="147" y="120"/>
                    </a:moveTo>
                    <a:lnTo>
                      <a:pt x="147" y="120"/>
                    </a:lnTo>
                    <a:lnTo>
                      <a:pt x="140" y="116"/>
                    </a:lnTo>
                    <a:lnTo>
                      <a:pt x="137" y="113"/>
                    </a:lnTo>
                    <a:lnTo>
                      <a:pt x="135" y="110"/>
                    </a:lnTo>
                    <a:lnTo>
                      <a:pt x="135" y="110"/>
                    </a:lnTo>
                    <a:lnTo>
                      <a:pt x="135" y="108"/>
                    </a:lnTo>
                    <a:lnTo>
                      <a:pt x="134" y="107"/>
                    </a:lnTo>
                    <a:lnTo>
                      <a:pt x="130" y="106"/>
                    </a:lnTo>
                    <a:lnTo>
                      <a:pt x="124" y="104"/>
                    </a:lnTo>
                    <a:lnTo>
                      <a:pt x="120" y="101"/>
                    </a:lnTo>
                    <a:lnTo>
                      <a:pt x="120" y="101"/>
                    </a:lnTo>
                    <a:lnTo>
                      <a:pt x="117" y="100"/>
                    </a:lnTo>
                    <a:lnTo>
                      <a:pt x="115" y="97"/>
                    </a:lnTo>
                    <a:lnTo>
                      <a:pt x="114" y="91"/>
                    </a:lnTo>
                    <a:lnTo>
                      <a:pt x="111" y="84"/>
                    </a:lnTo>
                    <a:lnTo>
                      <a:pt x="110" y="81"/>
                    </a:lnTo>
                    <a:lnTo>
                      <a:pt x="108" y="80"/>
                    </a:lnTo>
                    <a:lnTo>
                      <a:pt x="108" y="80"/>
                    </a:lnTo>
                    <a:lnTo>
                      <a:pt x="103" y="77"/>
                    </a:lnTo>
                    <a:lnTo>
                      <a:pt x="100" y="73"/>
                    </a:lnTo>
                    <a:lnTo>
                      <a:pt x="100" y="70"/>
                    </a:lnTo>
                    <a:lnTo>
                      <a:pt x="100" y="69"/>
                    </a:lnTo>
                    <a:lnTo>
                      <a:pt x="101" y="67"/>
                    </a:lnTo>
                    <a:lnTo>
                      <a:pt x="104" y="67"/>
                    </a:lnTo>
                    <a:lnTo>
                      <a:pt x="104" y="67"/>
                    </a:lnTo>
                    <a:lnTo>
                      <a:pt x="108" y="67"/>
                    </a:lnTo>
                    <a:lnTo>
                      <a:pt x="111" y="64"/>
                    </a:lnTo>
                    <a:lnTo>
                      <a:pt x="111" y="62"/>
                    </a:lnTo>
                    <a:lnTo>
                      <a:pt x="107" y="57"/>
                    </a:lnTo>
                    <a:lnTo>
                      <a:pt x="107" y="57"/>
                    </a:lnTo>
                    <a:lnTo>
                      <a:pt x="104" y="54"/>
                    </a:lnTo>
                    <a:lnTo>
                      <a:pt x="100" y="53"/>
                    </a:lnTo>
                    <a:lnTo>
                      <a:pt x="90" y="49"/>
                    </a:lnTo>
                    <a:lnTo>
                      <a:pt x="80" y="44"/>
                    </a:lnTo>
                    <a:lnTo>
                      <a:pt x="77" y="42"/>
                    </a:lnTo>
                    <a:lnTo>
                      <a:pt x="76" y="39"/>
                    </a:lnTo>
                    <a:lnTo>
                      <a:pt x="76" y="39"/>
                    </a:lnTo>
                    <a:lnTo>
                      <a:pt x="73" y="36"/>
                    </a:lnTo>
                    <a:lnTo>
                      <a:pt x="69" y="30"/>
                    </a:lnTo>
                    <a:lnTo>
                      <a:pt x="50" y="20"/>
                    </a:lnTo>
                    <a:lnTo>
                      <a:pt x="30" y="10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0" y="0"/>
                    </a:lnTo>
                    <a:lnTo>
                      <a:pt x="0" y="103"/>
                    </a:lnTo>
                    <a:lnTo>
                      <a:pt x="0" y="103"/>
                    </a:lnTo>
                    <a:lnTo>
                      <a:pt x="7" y="106"/>
                    </a:lnTo>
                    <a:lnTo>
                      <a:pt x="17" y="108"/>
                    </a:lnTo>
                    <a:lnTo>
                      <a:pt x="17" y="108"/>
                    </a:lnTo>
                    <a:lnTo>
                      <a:pt x="24" y="107"/>
                    </a:lnTo>
                    <a:lnTo>
                      <a:pt x="29" y="107"/>
                    </a:lnTo>
                    <a:lnTo>
                      <a:pt x="32" y="104"/>
                    </a:lnTo>
                    <a:lnTo>
                      <a:pt x="34" y="103"/>
                    </a:lnTo>
                    <a:lnTo>
                      <a:pt x="36" y="98"/>
                    </a:lnTo>
                    <a:lnTo>
                      <a:pt x="36" y="97"/>
                    </a:lnTo>
                    <a:lnTo>
                      <a:pt x="37" y="97"/>
                    </a:lnTo>
                    <a:lnTo>
                      <a:pt x="37" y="97"/>
                    </a:lnTo>
                    <a:lnTo>
                      <a:pt x="40" y="96"/>
                    </a:lnTo>
                    <a:lnTo>
                      <a:pt x="42" y="93"/>
                    </a:lnTo>
                    <a:lnTo>
                      <a:pt x="47" y="86"/>
                    </a:lnTo>
                    <a:lnTo>
                      <a:pt x="47" y="86"/>
                    </a:lnTo>
                    <a:lnTo>
                      <a:pt x="49" y="84"/>
                    </a:lnTo>
                    <a:lnTo>
                      <a:pt x="51" y="83"/>
                    </a:lnTo>
                    <a:lnTo>
                      <a:pt x="61" y="84"/>
                    </a:lnTo>
                    <a:lnTo>
                      <a:pt x="71" y="87"/>
                    </a:lnTo>
                    <a:lnTo>
                      <a:pt x="80" y="93"/>
                    </a:lnTo>
                    <a:lnTo>
                      <a:pt x="80" y="93"/>
                    </a:lnTo>
                    <a:lnTo>
                      <a:pt x="88" y="101"/>
                    </a:lnTo>
                    <a:lnTo>
                      <a:pt x="97" y="113"/>
                    </a:lnTo>
                    <a:lnTo>
                      <a:pt x="107" y="121"/>
                    </a:lnTo>
                    <a:lnTo>
                      <a:pt x="111" y="124"/>
                    </a:lnTo>
                    <a:lnTo>
                      <a:pt x="115" y="124"/>
                    </a:lnTo>
                    <a:lnTo>
                      <a:pt x="115" y="124"/>
                    </a:lnTo>
                    <a:lnTo>
                      <a:pt x="120" y="124"/>
                    </a:lnTo>
                    <a:lnTo>
                      <a:pt x="124" y="124"/>
                    </a:lnTo>
                    <a:lnTo>
                      <a:pt x="133" y="127"/>
                    </a:lnTo>
                    <a:lnTo>
                      <a:pt x="141" y="128"/>
                    </a:lnTo>
                    <a:lnTo>
                      <a:pt x="150" y="130"/>
                    </a:lnTo>
                    <a:lnTo>
                      <a:pt x="150" y="130"/>
                    </a:lnTo>
                    <a:lnTo>
                      <a:pt x="152" y="130"/>
                    </a:lnTo>
                    <a:lnTo>
                      <a:pt x="154" y="128"/>
                    </a:lnTo>
                    <a:lnTo>
                      <a:pt x="154" y="127"/>
                    </a:lnTo>
                    <a:lnTo>
                      <a:pt x="152" y="126"/>
                    </a:lnTo>
                    <a:lnTo>
                      <a:pt x="150" y="123"/>
                    </a:lnTo>
                    <a:lnTo>
                      <a:pt x="147" y="120"/>
                    </a:lnTo>
                    <a:lnTo>
                      <a:pt x="147" y="120"/>
                    </a:lnTo>
                    <a:close/>
                    <a:moveTo>
                      <a:pt x="174" y="36"/>
                    </a:moveTo>
                    <a:lnTo>
                      <a:pt x="174" y="36"/>
                    </a:lnTo>
                    <a:lnTo>
                      <a:pt x="172" y="39"/>
                    </a:lnTo>
                    <a:lnTo>
                      <a:pt x="168" y="42"/>
                    </a:lnTo>
                    <a:lnTo>
                      <a:pt x="154" y="47"/>
                    </a:lnTo>
                    <a:lnTo>
                      <a:pt x="154" y="47"/>
                    </a:lnTo>
                    <a:lnTo>
                      <a:pt x="150" y="49"/>
                    </a:lnTo>
                    <a:lnTo>
                      <a:pt x="144" y="49"/>
                    </a:lnTo>
                    <a:lnTo>
                      <a:pt x="133" y="47"/>
                    </a:lnTo>
                    <a:lnTo>
                      <a:pt x="124" y="46"/>
                    </a:lnTo>
                    <a:lnTo>
                      <a:pt x="121" y="47"/>
                    </a:lnTo>
                    <a:lnTo>
                      <a:pt x="120" y="49"/>
                    </a:lnTo>
                    <a:lnTo>
                      <a:pt x="120" y="49"/>
                    </a:lnTo>
                    <a:lnTo>
                      <a:pt x="121" y="50"/>
                    </a:lnTo>
                    <a:lnTo>
                      <a:pt x="123" y="52"/>
                    </a:lnTo>
                    <a:lnTo>
                      <a:pt x="128" y="56"/>
                    </a:lnTo>
                    <a:lnTo>
                      <a:pt x="137" y="59"/>
                    </a:lnTo>
                    <a:lnTo>
                      <a:pt x="147" y="60"/>
                    </a:lnTo>
                    <a:lnTo>
                      <a:pt x="147" y="60"/>
                    </a:lnTo>
                    <a:lnTo>
                      <a:pt x="151" y="60"/>
                    </a:lnTo>
                    <a:lnTo>
                      <a:pt x="157" y="59"/>
                    </a:lnTo>
                    <a:lnTo>
                      <a:pt x="168" y="53"/>
                    </a:lnTo>
                    <a:lnTo>
                      <a:pt x="175" y="49"/>
                    </a:lnTo>
                    <a:lnTo>
                      <a:pt x="178" y="46"/>
                    </a:lnTo>
                    <a:lnTo>
                      <a:pt x="179" y="44"/>
                    </a:lnTo>
                    <a:lnTo>
                      <a:pt x="179" y="44"/>
                    </a:lnTo>
                    <a:lnTo>
                      <a:pt x="181" y="40"/>
                    </a:lnTo>
                    <a:lnTo>
                      <a:pt x="182" y="37"/>
                    </a:lnTo>
                    <a:lnTo>
                      <a:pt x="185" y="33"/>
                    </a:lnTo>
                    <a:lnTo>
                      <a:pt x="185" y="32"/>
                    </a:lnTo>
                    <a:lnTo>
                      <a:pt x="184" y="30"/>
                    </a:lnTo>
                    <a:lnTo>
                      <a:pt x="184" y="30"/>
                    </a:lnTo>
                    <a:lnTo>
                      <a:pt x="181" y="29"/>
                    </a:lnTo>
                    <a:lnTo>
                      <a:pt x="178" y="30"/>
                    </a:lnTo>
                    <a:lnTo>
                      <a:pt x="175" y="33"/>
                    </a:lnTo>
                    <a:lnTo>
                      <a:pt x="174" y="36"/>
                    </a:lnTo>
                    <a:lnTo>
                      <a:pt x="174" y="36"/>
                    </a:lnTo>
                    <a:close/>
                    <a:moveTo>
                      <a:pt x="189" y="17"/>
                    </a:moveTo>
                    <a:lnTo>
                      <a:pt x="189" y="17"/>
                    </a:lnTo>
                    <a:lnTo>
                      <a:pt x="181" y="13"/>
                    </a:lnTo>
                    <a:lnTo>
                      <a:pt x="181" y="13"/>
                    </a:lnTo>
                    <a:lnTo>
                      <a:pt x="181" y="15"/>
                    </a:lnTo>
                    <a:lnTo>
                      <a:pt x="185" y="19"/>
                    </a:lnTo>
                    <a:lnTo>
                      <a:pt x="185" y="19"/>
                    </a:lnTo>
                    <a:lnTo>
                      <a:pt x="189" y="25"/>
                    </a:lnTo>
                    <a:lnTo>
                      <a:pt x="191" y="30"/>
                    </a:lnTo>
                    <a:lnTo>
                      <a:pt x="192" y="33"/>
                    </a:lnTo>
                    <a:lnTo>
                      <a:pt x="194" y="34"/>
                    </a:lnTo>
                    <a:lnTo>
                      <a:pt x="195" y="34"/>
                    </a:lnTo>
                    <a:lnTo>
                      <a:pt x="195" y="34"/>
                    </a:lnTo>
                    <a:lnTo>
                      <a:pt x="198" y="33"/>
                    </a:lnTo>
                    <a:lnTo>
                      <a:pt x="199" y="32"/>
                    </a:lnTo>
                    <a:lnTo>
                      <a:pt x="199" y="29"/>
                    </a:lnTo>
                    <a:lnTo>
                      <a:pt x="198" y="27"/>
                    </a:lnTo>
                    <a:lnTo>
                      <a:pt x="195" y="22"/>
                    </a:lnTo>
                    <a:lnTo>
                      <a:pt x="189" y="17"/>
                    </a:lnTo>
                    <a:lnTo>
                      <a:pt x="189" y="1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51" name="Freeform 332">
                <a:extLst>
                  <a:ext uri="{FF2B5EF4-FFF2-40B4-BE49-F238E27FC236}">
                    <a16:creationId xmlns:a16="http://schemas.microsoft.com/office/drawing/2014/main" id="{78D2DDA5-749A-3863-D594-AED772C519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32771" y="4238652"/>
                <a:ext cx="54656" cy="98271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7" y="0"/>
                  </a:cxn>
                  <a:cxn ang="0">
                    <a:pos x="4" y="1"/>
                  </a:cxn>
                  <a:cxn ang="0">
                    <a:pos x="3" y="4"/>
                  </a:cxn>
                  <a:cxn ang="0">
                    <a:pos x="1" y="14"/>
                  </a:cxn>
                  <a:cxn ang="0">
                    <a:pos x="1" y="14"/>
                  </a:cxn>
                  <a:cxn ang="0">
                    <a:pos x="0" y="20"/>
                  </a:cxn>
                  <a:cxn ang="0">
                    <a:pos x="0" y="24"/>
                  </a:cxn>
                  <a:cxn ang="0">
                    <a:pos x="0" y="35"/>
                  </a:cxn>
                  <a:cxn ang="0">
                    <a:pos x="0" y="35"/>
                  </a:cxn>
                  <a:cxn ang="0">
                    <a:pos x="1" y="50"/>
                  </a:cxn>
                  <a:cxn ang="0">
                    <a:pos x="4" y="55"/>
                  </a:cxn>
                  <a:cxn ang="0">
                    <a:pos x="8" y="60"/>
                  </a:cxn>
                  <a:cxn ang="0">
                    <a:pos x="8" y="60"/>
                  </a:cxn>
                  <a:cxn ang="0">
                    <a:pos x="11" y="61"/>
                  </a:cxn>
                  <a:cxn ang="0">
                    <a:pos x="16" y="61"/>
                  </a:cxn>
                  <a:cxn ang="0">
                    <a:pos x="20" y="58"/>
                  </a:cxn>
                  <a:cxn ang="0">
                    <a:pos x="24" y="55"/>
                  </a:cxn>
                  <a:cxn ang="0">
                    <a:pos x="27" y="51"/>
                  </a:cxn>
                  <a:cxn ang="0">
                    <a:pos x="30" y="47"/>
                  </a:cxn>
                  <a:cxn ang="0">
                    <a:pos x="33" y="41"/>
                  </a:cxn>
                  <a:cxn ang="0">
                    <a:pos x="33" y="37"/>
                  </a:cxn>
                  <a:cxn ang="0">
                    <a:pos x="33" y="37"/>
                  </a:cxn>
                  <a:cxn ang="0">
                    <a:pos x="33" y="31"/>
                  </a:cxn>
                  <a:cxn ang="0">
                    <a:pos x="30" y="25"/>
                  </a:cxn>
                  <a:cxn ang="0">
                    <a:pos x="21" y="13"/>
                  </a:cxn>
                  <a:cxn ang="0">
                    <a:pos x="13" y="3"/>
                  </a:cxn>
                  <a:cxn ang="0">
                    <a:pos x="8" y="0"/>
                  </a:cxn>
                  <a:cxn ang="0">
                    <a:pos x="7" y="0"/>
                  </a:cxn>
                  <a:cxn ang="0">
                    <a:pos x="7" y="0"/>
                  </a:cxn>
                </a:cxnLst>
                <a:rect l="0" t="0" r="r" b="b"/>
                <a:pathLst>
                  <a:path w="33" h="61">
                    <a:moveTo>
                      <a:pt x="7" y="0"/>
                    </a:moveTo>
                    <a:lnTo>
                      <a:pt x="7" y="0"/>
                    </a:lnTo>
                    <a:lnTo>
                      <a:pt x="4" y="1"/>
                    </a:lnTo>
                    <a:lnTo>
                      <a:pt x="3" y="4"/>
                    </a:lnTo>
                    <a:lnTo>
                      <a:pt x="1" y="14"/>
                    </a:lnTo>
                    <a:lnTo>
                      <a:pt x="1" y="14"/>
                    </a:lnTo>
                    <a:lnTo>
                      <a:pt x="0" y="20"/>
                    </a:lnTo>
                    <a:lnTo>
                      <a:pt x="0" y="24"/>
                    </a:lnTo>
                    <a:lnTo>
                      <a:pt x="0" y="35"/>
                    </a:lnTo>
                    <a:lnTo>
                      <a:pt x="0" y="35"/>
                    </a:lnTo>
                    <a:lnTo>
                      <a:pt x="1" y="50"/>
                    </a:lnTo>
                    <a:lnTo>
                      <a:pt x="4" y="55"/>
                    </a:lnTo>
                    <a:lnTo>
                      <a:pt x="8" y="60"/>
                    </a:lnTo>
                    <a:lnTo>
                      <a:pt x="8" y="60"/>
                    </a:lnTo>
                    <a:lnTo>
                      <a:pt x="11" y="61"/>
                    </a:lnTo>
                    <a:lnTo>
                      <a:pt x="16" y="61"/>
                    </a:lnTo>
                    <a:lnTo>
                      <a:pt x="20" y="58"/>
                    </a:lnTo>
                    <a:lnTo>
                      <a:pt x="24" y="55"/>
                    </a:lnTo>
                    <a:lnTo>
                      <a:pt x="27" y="51"/>
                    </a:lnTo>
                    <a:lnTo>
                      <a:pt x="30" y="47"/>
                    </a:lnTo>
                    <a:lnTo>
                      <a:pt x="33" y="41"/>
                    </a:lnTo>
                    <a:lnTo>
                      <a:pt x="33" y="37"/>
                    </a:lnTo>
                    <a:lnTo>
                      <a:pt x="33" y="37"/>
                    </a:lnTo>
                    <a:lnTo>
                      <a:pt x="33" y="31"/>
                    </a:lnTo>
                    <a:lnTo>
                      <a:pt x="30" y="25"/>
                    </a:lnTo>
                    <a:lnTo>
                      <a:pt x="21" y="13"/>
                    </a:lnTo>
                    <a:lnTo>
                      <a:pt x="13" y="3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52" name="Freeform 333">
                <a:extLst>
                  <a:ext uri="{FF2B5EF4-FFF2-40B4-BE49-F238E27FC236}">
                    <a16:creationId xmlns:a16="http://schemas.microsoft.com/office/drawing/2014/main" id="{EAE21DCE-1688-25DD-143A-3DD1CCB743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47307" y="4797667"/>
                <a:ext cx="190468" cy="365696"/>
              </a:xfrm>
              <a:custGeom>
                <a:avLst/>
                <a:gdLst/>
                <a:ahLst/>
                <a:cxnLst>
                  <a:cxn ang="0">
                    <a:pos x="98" y="3"/>
                  </a:cxn>
                  <a:cxn ang="0">
                    <a:pos x="94" y="1"/>
                  </a:cxn>
                  <a:cxn ang="0">
                    <a:pos x="93" y="7"/>
                  </a:cxn>
                  <a:cxn ang="0">
                    <a:pos x="90" y="18"/>
                  </a:cxn>
                  <a:cxn ang="0">
                    <a:pos x="88" y="21"/>
                  </a:cxn>
                  <a:cxn ang="0">
                    <a:pos x="83" y="25"/>
                  </a:cxn>
                  <a:cxn ang="0">
                    <a:pos x="80" y="25"/>
                  </a:cxn>
                  <a:cxn ang="0">
                    <a:pos x="74" y="27"/>
                  </a:cxn>
                  <a:cxn ang="0">
                    <a:pos x="73" y="33"/>
                  </a:cxn>
                  <a:cxn ang="0">
                    <a:pos x="73" y="35"/>
                  </a:cxn>
                  <a:cxn ang="0">
                    <a:pos x="71" y="38"/>
                  </a:cxn>
                  <a:cxn ang="0">
                    <a:pos x="71" y="41"/>
                  </a:cxn>
                  <a:cxn ang="0">
                    <a:pos x="69" y="47"/>
                  </a:cxn>
                  <a:cxn ang="0">
                    <a:pos x="60" y="51"/>
                  </a:cxn>
                  <a:cxn ang="0">
                    <a:pos x="54" y="52"/>
                  </a:cxn>
                  <a:cxn ang="0">
                    <a:pos x="43" y="61"/>
                  </a:cxn>
                  <a:cxn ang="0">
                    <a:pos x="37" y="62"/>
                  </a:cxn>
                  <a:cxn ang="0">
                    <a:pos x="32" y="62"/>
                  </a:cxn>
                  <a:cxn ang="0">
                    <a:pos x="22" y="65"/>
                  </a:cxn>
                  <a:cxn ang="0">
                    <a:pos x="17" y="67"/>
                  </a:cxn>
                  <a:cxn ang="0">
                    <a:pos x="14" y="68"/>
                  </a:cxn>
                  <a:cxn ang="0">
                    <a:pos x="13" y="81"/>
                  </a:cxn>
                  <a:cxn ang="0">
                    <a:pos x="10" y="88"/>
                  </a:cxn>
                  <a:cxn ang="0">
                    <a:pos x="7" y="101"/>
                  </a:cxn>
                  <a:cxn ang="0">
                    <a:pos x="13" y="117"/>
                  </a:cxn>
                  <a:cxn ang="0">
                    <a:pos x="14" y="124"/>
                  </a:cxn>
                  <a:cxn ang="0">
                    <a:pos x="16" y="135"/>
                  </a:cxn>
                  <a:cxn ang="0">
                    <a:pos x="9" y="149"/>
                  </a:cxn>
                  <a:cxn ang="0">
                    <a:pos x="5" y="155"/>
                  </a:cxn>
                  <a:cxn ang="0">
                    <a:pos x="0" y="171"/>
                  </a:cxn>
                  <a:cxn ang="0">
                    <a:pos x="3" y="188"/>
                  </a:cxn>
                  <a:cxn ang="0">
                    <a:pos x="5" y="195"/>
                  </a:cxn>
                  <a:cxn ang="0">
                    <a:pos x="9" y="212"/>
                  </a:cxn>
                  <a:cxn ang="0">
                    <a:pos x="13" y="218"/>
                  </a:cxn>
                  <a:cxn ang="0">
                    <a:pos x="27" y="226"/>
                  </a:cxn>
                  <a:cxn ang="0">
                    <a:pos x="39" y="226"/>
                  </a:cxn>
                  <a:cxn ang="0">
                    <a:pos x="42" y="225"/>
                  </a:cxn>
                  <a:cxn ang="0">
                    <a:pos x="49" y="223"/>
                  </a:cxn>
                  <a:cxn ang="0">
                    <a:pos x="59" y="219"/>
                  </a:cxn>
                  <a:cxn ang="0">
                    <a:pos x="63" y="209"/>
                  </a:cxn>
                  <a:cxn ang="0">
                    <a:pos x="81" y="152"/>
                  </a:cxn>
                  <a:cxn ang="0">
                    <a:pos x="93" y="114"/>
                  </a:cxn>
                  <a:cxn ang="0">
                    <a:pos x="98" y="89"/>
                  </a:cxn>
                  <a:cxn ang="0">
                    <a:pos x="98" y="84"/>
                  </a:cxn>
                  <a:cxn ang="0">
                    <a:pos x="103" y="75"/>
                  </a:cxn>
                  <a:cxn ang="0">
                    <a:pos x="101" y="71"/>
                  </a:cxn>
                  <a:cxn ang="0">
                    <a:pos x="101" y="61"/>
                  </a:cxn>
                  <a:cxn ang="0">
                    <a:pos x="104" y="60"/>
                  </a:cxn>
                  <a:cxn ang="0">
                    <a:pos x="106" y="61"/>
                  </a:cxn>
                  <a:cxn ang="0">
                    <a:pos x="111" y="65"/>
                  </a:cxn>
                  <a:cxn ang="0">
                    <a:pos x="115" y="60"/>
                  </a:cxn>
                  <a:cxn ang="0">
                    <a:pos x="115" y="52"/>
                  </a:cxn>
                  <a:cxn ang="0">
                    <a:pos x="110" y="37"/>
                  </a:cxn>
                  <a:cxn ang="0">
                    <a:pos x="110" y="28"/>
                  </a:cxn>
                  <a:cxn ang="0">
                    <a:pos x="104" y="13"/>
                  </a:cxn>
                  <a:cxn ang="0">
                    <a:pos x="98" y="3"/>
                  </a:cxn>
                </a:cxnLst>
                <a:rect l="0" t="0" r="r" b="b"/>
                <a:pathLst>
                  <a:path w="115" h="227">
                    <a:moveTo>
                      <a:pt x="98" y="3"/>
                    </a:moveTo>
                    <a:lnTo>
                      <a:pt x="98" y="3"/>
                    </a:lnTo>
                    <a:lnTo>
                      <a:pt x="96" y="0"/>
                    </a:lnTo>
                    <a:lnTo>
                      <a:pt x="94" y="1"/>
                    </a:lnTo>
                    <a:lnTo>
                      <a:pt x="93" y="7"/>
                    </a:lnTo>
                    <a:lnTo>
                      <a:pt x="93" y="7"/>
                    </a:lnTo>
                    <a:lnTo>
                      <a:pt x="90" y="11"/>
                    </a:lnTo>
                    <a:lnTo>
                      <a:pt x="90" y="18"/>
                    </a:lnTo>
                    <a:lnTo>
                      <a:pt x="90" y="18"/>
                    </a:lnTo>
                    <a:lnTo>
                      <a:pt x="88" y="21"/>
                    </a:lnTo>
                    <a:lnTo>
                      <a:pt x="87" y="24"/>
                    </a:lnTo>
                    <a:lnTo>
                      <a:pt x="83" y="25"/>
                    </a:lnTo>
                    <a:lnTo>
                      <a:pt x="80" y="25"/>
                    </a:lnTo>
                    <a:lnTo>
                      <a:pt x="80" y="25"/>
                    </a:lnTo>
                    <a:lnTo>
                      <a:pt x="77" y="25"/>
                    </a:lnTo>
                    <a:lnTo>
                      <a:pt x="74" y="27"/>
                    </a:lnTo>
                    <a:lnTo>
                      <a:pt x="71" y="30"/>
                    </a:lnTo>
                    <a:lnTo>
                      <a:pt x="73" y="33"/>
                    </a:lnTo>
                    <a:lnTo>
                      <a:pt x="73" y="33"/>
                    </a:lnTo>
                    <a:lnTo>
                      <a:pt x="73" y="35"/>
                    </a:lnTo>
                    <a:lnTo>
                      <a:pt x="71" y="37"/>
                    </a:lnTo>
                    <a:lnTo>
                      <a:pt x="71" y="38"/>
                    </a:lnTo>
                    <a:lnTo>
                      <a:pt x="71" y="41"/>
                    </a:lnTo>
                    <a:lnTo>
                      <a:pt x="71" y="41"/>
                    </a:lnTo>
                    <a:lnTo>
                      <a:pt x="71" y="44"/>
                    </a:lnTo>
                    <a:lnTo>
                      <a:pt x="69" y="47"/>
                    </a:lnTo>
                    <a:lnTo>
                      <a:pt x="64" y="50"/>
                    </a:lnTo>
                    <a:lnTo>
                      <a:pt x="60" y="51"/>
                    </a:lnTo>
                    <a:lnTo>
                      <a:pt x="60" y="51"/>
                    </a:lnTo>
                    <a:lnTo>
                      <a:pt x="54" y="52"/>
                    </a:lnTo>
                    <a:lnTo>
                      <a:pt x="49" y="57"/>
                    </a:lnTo>
                    <a:lnTo>
                      <a:pt x="43" y="61"/>
                    </a:lnTo>
                    <a:lnTo>
                      <a:pt x="40" y="62"/>
                    </a:lnTo>
                    <a:lnTo>
                      <a:pt x="37" y="62"/>
                    </a:lnTo>
                    <a:lnTo>
                      <a:pt x="37" y="62"/>
                    </a:lnTo>
                    <a:lnTo>
                      <a:pt x="32" y="62"/>
                    </a:lnTo>
                    <a:lnTo>
                      <a:pt x="27" y="64"/>
                    </a:lnTo>
                    <a:lnTo>
                      <a:pt x="22" y="65"/>
                    </a:lnTo>
                    <a:lnTo>
                      <a:pt x="17" y="67"/>
                    </a:lnTo>
                    <a:lnTo>
                      <a:pt x="17" y="67"/>
                    </a:lnTo>
                    <a:lnTo>
                      <a:pt x="16" y="67"/>
                    </a:lnTo>
                    <a:lnTo>
                      <a:pt x="14" y="68"/>
                    </a:lnTo>
                    <a:lnTo>
                      <a:pt x="13" y="74"/>
                    </a:lnTo>
                    <a:lnTo>
                      <a:pt x="13" y="81"/>
                    </a:lnTo>
                    <a:lnTo>
                      <a:pt x="10" y="88"/>
                    </a:lnTo>
                    <a:lnTo>
                      <a:pt x="10" y="88"/>
                    </a:lnTo>
                    <a:lnTo>
                      <a:pt x="9" y="94"/>
                    </a:lnTo>
                    <a:lnTo>
                      <a:pt x="7" y="101"/>
                    </a:lnTo>
                    <a:lnTo>
                      <a:pt x="10" y="108"/>
                    </a:lnTo>
                    <a:lnTo>
                      <a:pt x="13" y="117"/>
                    </a:lnTo>
                    <a:lnTo>
                      <a:pt x="13" y="117"/>
                    </a:lnTo>
                    <a:lnTo>
                      <a:pt x="14" y="124"/>
                    </a:lnTo>
                    <a:lnTo>
                      <a:pt x="16" y="132"/>
                    </a:lnTo>
                    <a:lnTo>
                      <a:pt x="16" y="135"/>
                    </a:lnTo>
                    <a:lnTo>
                      <a:pt x="14" y="139"/>
                    </a:lnTo>
                    <a:lnTo>
                      <a:pt x="9" y="149"/>
                    </a:lnTo>
                    <a:lnTo>
                      <a:pt x="9" y="149"/>
                    </a:lnTo>
                    <a:lnTo>
                      <a:pt x="5" y="155"/>
                    </a:lnTo>
                    <a:lnTo>
                      <a:pt x="2" y="159"/>
                    </a:lnTo>
                    <a:lnTo>
                      <a:pt x="0" y="171"/>
                    </a:lnTo>
                    <a:lnTo>
                      <a:pt x="0" y="179"/>
                    </a:lnTo>
                    <a:lnTo>
                      <a:pt x="3" y="188"/>
                    </a:lnTo>
                    <a:lnTo>
                      <a:pt x="3" y="188"/>
                    </a:lnTo>
                    <a:lnTo>
                      <a:pt x="5" y="195"/>
                    </a:lnTo>
                    <a:lnTo>
                      <a:pt x="7" y="203"/>
                    </a:lnTo>
                    <a:lnTo>
                      <a:pt x="9" y="212"/>
                    </a:lnTo>
                    <a:lnTo>
                      <a:pt x="13" y="218"/>
                    </a:lnTo>
                    <a:lnTo>
                      <a:pt x="13" y="218"/>
                    </a:lnTo>
                    <a:lnTo>
                      <a:pt x="19" y="223"/>
                    </a:lnTo>
                    <a:lnTo>
                      <a:pt x="27" y="226"/>
                    </a:lnTo>
                    <a:lnTo>
                      <a:pt x="36" y="227"/>
                    </a:lnTo>
                    <a:lnTo>
                      <a:pt x="39" y="226"/>
                    </a:lnTo>
                    <a:lnTo>
                      <a:pt x="42" y="225"/>
                    </a:lnTo>
                    <a:lnTo>
                      <a:pt x="42" y="225"/>
                    </a:lnTo>
                    <a:lnTo>
                      <a:pt x="46" y="223"/>
                    </a:lnTo>
                    <a:lnTo>
                      <a:pt x="49" y="223"/>
                    </a:lnTo>
                    <a:lnTo>
                      <a:pt x="53" y="222"/>
                    </a:lnTo>
                    <a:lnTo>
                      <a:pt x="59" y="219"/>
                    </a:lnTo>
                    <a:lnTo>
                      <a:pt x="59" y="219"/>
                    </a:lnTo>
                    <a:lnTo>
                      <a:pt x="63" y="209"/>
                    </a:lnTo>
                    <a:lnTo>
                      <a:pt x="69" y="192"/>
                    </a:lnTo>
                    <a:lnTo>
                      <a:pt x="81" y="152"/>
                    </a:lnTo>
                    <a:lnTo>
                      <a:pt x="81" y="152"/>
                    </a:lnTo>
                    <a:lnTo>
                      <a:pt x="93" y="114"/>
                    </a:lnTo>
                    <a:lnTo>
                      <a:pt x="97" y="98"/>
                    </a:lnTo>
                    <a:lnTo>
                      <a:pt x="98" y="89"/>
                    </a:lnTo>
                    <a:lnTo>
                      <a:pt x="98" y="89"/>
                    </a:lnTo>
                    <a:lnTo>
                      <a:pt x="98" y="84"/>
                    </a:lnTo>
                    <a:lnTo>
                      <a:pt x="101" y="80"/>
                    </a:lnTo>
                    <a:lnTo>
                      <a:pt x="103" y="75"/>
                    </a:lnTo>
                    <a:lnTo>
                      <a:pt x="101" y="71"/>
                    </a:lnTo>
                    <a:lnTo>
                      <a:pt x="101" y="71"/>
                    </a:lnTo>
                    <a:lnTo>
                      <a:pt x="100" y="65"/>
                    </a:lnTo>
                    <a:lnTo>
                      <a:pt x="101" y="61"/>
                    </a:lnTo>
                    <a:lnTo>
                      <a:pt x="103" y="60"/>
                    </a:lnTo>
                    <a:lnTo>
                      <a:pt x="104" y="60"/>
                    </a:lnTo>
                    <a:lnTo>
                      <a:pt x="106" y="61"/>
                    </a:lnTo>
                    <a:lnTo>
                      <a:pt x="106" y="61"/>
                    </a:lnTo>
                    <a:lnTo>
                      <a:pt x="108" y="64"/>
                    </a:lnTo>
                    <a:lnTo>
                      <a:pt x="111" y="65"/>
                    </a:lnTo>
                    <a:lnTo>
                      <a:pt x="114" y="64"/>
                    </a:lnTo>
                    <a:lnTo>
                      <a:pt x="115" y="60"/>
                    </a:lnTo>
                    <a:lnTo>
                      <a:pt x="115" y="60"/>
                    </a:lnTo>
                    <a:lnTo>
                      <a:pt x="115" y="52"/>
                    </a:lnTo>
                    <a:lnTo>
                      <a:pt x="113" y="45"/>
                    </a:lnTo>
                    <a:lnTo>
                      <a:pt x="110" y="37"/>
                    </a:lnTo>
                    <a:lnTo>
                      <a:pt x="110" y="28"/>
                    </a:lnTo>
                    <a:lnTo>
                      <a:pt x="110" y="28"/>
                    </a:lnTo>
                    <a:lnTo>
                      <a:pt x="107" y="21"/>
                    </a:lnTo>
                    <a:lnTo>
                      <a:pt x="104" y="13"/>
                    </a:lnTo>
                    <a:lnTo>
                      <a:pt x="100" y="7"/>
                    </a:lnTo>
                    <a:lnTo>
                      <a:pt x="98" y="3"/>
                    </a:lnTo>
                    <a:lnTo>
                      <a:pt x="98" y="3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53" name="Freeform 334">
                <a:extLst>
                  <a:ext uri="{FF2B5EF4-FFF2-40B4-BE49-F238E27FC236}">
                    <a16:creationId xmlns:a16="http://schemas.microsoft.com/office/drawing/2014/main" id="{A3F1BE69-261D-14F1-10FE-7DC437F206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35713" y="3984115"/>
                <a:ext cx="283218" cy="167543"/>
              </a:xfrm>
              <a:custGeom>
                <a:avLst/>
                <a:gdLst/>
                <a:ahLst/>
                <a:cxnLst>
                  <a:cxn ang="0">
                    <a:pos x="135" y="4"/>
                  </a:cxn>
                  <a:cxn ang="0">
                    <a:pos x="117" y="6"/>
                  </a:cxn>
                  <a:cxn ang="0">
                    <a:pos x="104" y="7"/>
                  </a:cxn>
                  <a:cxn ang="0">
                    <a:pos x="91" y="15"/>
                  </a:cxn>
                  <a:cxn ang="0">
                    <a:pos x="78" y="28"/>
                  </a:cxn>
                  <a:cxn ang="0">
                    <a:pos x="77" y="33"/>
                  </a:cxn>
                  <a:cxn ang="0">
                    <a:pos x="71" y="34"/>
                  </a:cxn>
                  <a:cxn ang="0">
                    <a:pos x="68" y="33"/>
                  </a:cxn>
                  <a:cxn ang="0">
                    <a:pos x="56" y="30"/>
                  </a:cxn>
                  <a:cxn ang="0">
                    <a:pos x="46" y="28"/>
                  </a:cxn>
                  <a:cxn ang="0">
                    <a:pos x="37" y="27"/>
                  </a:cxn>
                  <a:cxn ang="0">
                    <a:pos x="26" y="27"/>
                  </a:cxn>
                  <a:cxn ang="0">
                    <a:pos x="19" y="25"/>
                  </a:cxn>
                  <a:cxn ang="0">
                    <a:pos x="14" y="25"/>
                  </a:cxn>
                  <a:cxn ang="0">
                    <a:pos x="10" y="27"/>
                  </a:cxn>
                  <a:cxn ang="0">
                    <a:pos x="7" y="31"/>
                  </a:cxn>
                  <a:cxn ang="0">
                    <a:pos x="7" y="35"/>
                  </a:cxn>
                  <a:cxn ang="0">
                    <a:pos x="7" y="40"/>
                  </a:cxn>
                  <a:cxn ang="0">
                    <a:pos x="0" y="44"/>
                  </a:cxn>
                  <a:cxn ang="0">
                    <a:pos x="2" y="54"/>
                  </a:cxn>
                  <a:cxn ang="0">
                    <a:pos x="0" y="58"/>
                  </a:cxn>
                  <a:cxn ang="0">
                    <a:pos x="3" y="72"/>
                  </a:cxn>
                  <a:cxn ang="0">
                    <a:pos x="6" y="80"/>
                  </a:cxn>
                  <a:cxn ang="0">
                    <a:pos x="10" y="92"/>
                  </a:cxn>
                  <a:cxn ang="0">
                    <a:pos x="12" y="102"/>
                  </a:cxn>
                  <a:cxn ang="0">
                    <a:pos x="16" y="104"/>
                  </a:cxn>
                  <a:cxn ang="0">
                    <a:pos x="33" y="102"/>
                  </a:cxn>
                  <a:cxn ang="0">
                    <a:pos x="41" y="99"/>
                  </a:cxn>
                  <a:cxn ang="0">
                    <a:pos x="51" y="94"/>
                  </a:cxn>
                  <a:cxn ang="0">
                    <a:pos x="61" y="92"/>
                  </a:cxn>
                  <a:cxn ang="0">
                    <a:pos x="71" y="89"/>
                  </a:cxn>
                  <a:cxn ang="0">
                    <a:pos x="78" y="84"/>
                  </a:cxn>
                  <a:cxn ang="0">
                    <a:pos x="86" y="82"/>
                  </a:cxn>
                  <a:cxn ang="0">
                    <a:pos x="95" y="82"/>
                  </a:cxn>
                  <a:cxn ang="0">
                    <a:pos x="101" y="80"/>
                  </a:cxn>
                  <a:cxn ang="0">
                    <a:pos x="107" y="74"/>
                  </a:cxn>
                  <a:cxn ang="0">
                    <a:pos x="120" y="68"/>
                  </a:cxn>
                  <a:cxn ang="0">
                    <a:pos x="141" y="62"/>
                  </a:cxn>
                  <a:cxn ang="0">
                    <a:pos x="154" y="54"/>
                  </a:cxn>
                  <a:cxn ang="0">
                    <a:pos x="157" y="45"/>
                  </a:cxn>
                  <a:cxn ang="0">
                    <a:pos x="159" y="44"/>
                  </a:cxn>
                  <a:cxn ang="0">
                    <a:pos x="171" y="41"/>
                  </a:cxn>
                  <a:cxn ang="0">
                    <a:pos x="151" y="0"/>
                  </a:cxn>
                  <a:cxn ang="0">
                    <a:pos x="135" y="4"/>
                  </a:cxn>
                </a:cxnLst>
                <a:rect l="0" t="0" r="r" b="b"/>
                <a:pathLst>
                  <a:path w="171" h="104">
                    <a:moveTo>
                      <a:pt x="135" y="4"/>
                    </a:moveTo>
                    <a:lnTo>
                      <a:pt x="135" y="4"/>
                    </a:lnTo>
                    <a:lnTo>
                      <a:pt x="127" y="6"/>
                    </a:lnTo>
                    <a:lnTo>
                      <a:pt x="117" y="6"/>
                    </a:lnTo>
                    <a:lnTo>
                      <a:pt x="108" y="6"/>
                    </a:lnTo>
                    <a:lnTo>
                      <a:pt x="104" y="7"/>
                    </a:lnTo>
                    <a:lnTo>
                      <a:pt x="104" y="7"/>
                    </a:lnTo>
                    <a:lnTo>
                      <a:pt x="91" y="15"/>
                    </a:lnTo>
                    <a:lnTo>
                      <a:pt x="84" y="23"/>
                    </a:lnTo>
                    <a:lnTo>
                      <a:pt x="78" y="28"/>
                    </a:lnTo>
                    <a:lnTo>
                      <a:pt x="78" y="28"/>
                    </a:lnTo>
                    <a:lnTo>
                      <a:pt x="77" y="33"/>
                    </a:lnTo>
                    <a:lnTo>
                      <a:pt x="74" y="34"/>
                    </a:lnTo>
                    <a:lnTo>
                      <a:pt x="71" y="34"/>
                    </a:lnTo>
                    <a:lnTo>
                      <a:pt x="68" y="33"/>
                    </a:lnTo>
                    <a:lnTo>
                      <a:pt x="68" y="33"/>
                    </a:lnTo>
                    <a:lnTo>
                      <a:pt x="63" y="31"/>
                    </a:lnTo>
                    <a:lnTo>
                      <a:pt x="56" y="30"/>
                    </a:lnTo>
                    <a:lnTo>
                      <a:pt x="49" y="30"/>
                    </a:lnTo>
                    <a:lnTo>
                      <a:pt x="46" y="28"/>
                    </a:lnTo>
                    <a:lnTo>
                      <a:pt x="46" y="28"/>
                    </a:lnTo>
                    <a:lnTo>
                      <a:pt x="37" y="27"/>
                    </a:lnTo>
                    <a:lnTo>
                      <a:pt x="26" y="27"/>
                    </a:lnTo>
                    <a:lnTo>
                      <a:pt x="26" y="27"/>
                    </a:lnTo>
                    <a:lnTo>
                      <a:pt x="21" y="27"/>
                    </a:lnTo>
                    <a:lnTo>
                      <a:pt x="19" y="25"/>
                    </a:lnTo>
                    <a:lnTo>
                      <a:pt x="16" y="25"/>
                    </a:lnTo>
                    <a:lnTo>
                      <a:pt x="14" y="25"/>
                    </a:lnTo>
                    <a:lnTo>
                      <a:pt x="14" y="25"/>
                    </a:lnTo>
                    <a:lnTo>
                      <a:pt x="10" y="27"/>
                    </a:lnTo>
                    <a:lnTo>
                      <a:pt x="7" y="31"/>
                    </a:lnTo>
                    <a:lnTo>
                      <a:pt x="7" y="31"/>
                    </a:lnTo>
                    <a:lnTo>
                      <a:pt x="7" y="33"/>
                    </a:lnTo>
                    <a:lnTo>
                      <a:pt x="7" y="35"/>
                    </a:lnTo>
                    <a:lnTo>
                      <a:pt x="7" y="40"/>
                    </a:lnTo>
                    <a:lnTo>
                      <a:pt x="7" y="40"/>
                    </a:lnTo>
                    <a:lnTo>
                      <a:pt x="0" y="44"/>
                    </a:lnTo>
                    <a:lnTo>
                      <a:pt x="0" y="44"/>
                    </a:lnTo>
                    <a:lnTo>
                      <a:pt x="2" y="50"/>
                    </a:lnTo>
                    <a:lnTo>
                      <a:pt x="2" y="54"/>
                    </a:lnTo>
                    <a:lnTo>
                      <a:pt x="2" y="54"/>
                    </a:lnTo>
                    <a:lnTo>
                      <a:pt x="0" y="58"/>
                    </a:lnTo>
                    <a:lnTo>
                      <a:pt x="2" y="65"/>
                    </a:lnTo>
                    <a:lnTo>
                      <a:pt x="3" y="72"/>
                    </a:lnTo>
                    <a:lnTo>
                      <a:pt x="6" y="80"/>
                    </a:lnTo>
                    <a:lnTo>
                      <a:pt x="6" y="80"/>
                    </a:lnTo>
                    <a:lnTo>
                      <a:pt x="9" y="85"/>
                    </a:lnTo>
                    <a:lnTo>
                      <a:pt x="10" y="92"/>
                    </a:lnTo>
                    <a:lnTo>
                      <a:pt x="10" y="99"/>
                    </a:lnTo>
                    <a:lnTo>
                      <a:pt x="12" y="102"/>
                    </a:lnTo>
                    <a:lnTo>
                      <a:pt x="12" y="102"/>
                    </a:lnTo>
                    <a:lnTo>
                      <a:pt x="16" y="104"/>
                    </a:lnTo>
                    <a:lnTo>
                      <a:pt x="24" y="104"/>
                    </a:lnTo>
                    <a:lnTo>
                      <a:pt x="33" y="102"/>
                    </a:lnTo>
                    <a:lnTo>
                      <a:pt x="41" y="99"/>
                    </a:lnTo>
                    <a:lnTo>
                      <a:pt x="41" y="99"/>
                    </a:lnTo>
                    <a:lnTo>
                      <a:pt x="47" y="97"/>
                    </a:lnTo>
                    <a:lnTo>
                      <a:pt x="51" y="94"/>
                    </a:lnTo>
                    <a:lnTo>
                      <a:pt x="61" y="92"/>
                    </a:lnTo>
                    <a:lnTo>
                      <a:pt x="61" y="92"/>
                    </a:lnTo>
                    <a:lnTo>
                      <a:pt x="67" y="92"/>
                    </a:lnTo>
                    <a:lnTo>
                      <a:pt x="71" y="89"/>
                    </a:lnTo>
                    <a:lnTo>
                      <a:pt x="78" y="84"/>
                    </a:lnTo>
                    <a:lnTo>
                      <a:pt x="78" y="84"/>
                    </a:lnTo>
                    <a:lnTo>
                      <a:pt x="81" y="82"/>
                    </a:lnTo>
                    <a:lnTo>
                      <a:pt x="86" y="82"/>
                    </a:lnTo>
                    <a:lnTo>
                      <a:pt x="95" y="82"/>
                    </a:lnTo>
                    <a:lnTo>
                      <a:pt x="95" y="82"/>
                    </a:lnTo>
                    <a:lnTo>
                      <a:pt x="98" y="81"/>
                    </a:lnTo>
                    <a:lnTo>
                      <a:pt x="101" y="80"/>
                    </a:lnTo>
                    <a:lnTo>
                      <a:pt x="107" y="74"/>
                    </a:lnTo>
                    <a:lnTo>
                      <a:pt x="107" y="74"/>
                    </a:lnTo>
                    <a:lnTo>
                      <a:pt x="113" y="70"/>
                    </a:lnTo>
                    <a:lnTo>
                      <a:pt x="120" y="68"/>
                    </a:lnTo>
                    <a:lnTo>
                      <a:pt x="141" y="62"/>
                    </a:lnTo>
                    <a:lnTo>
                      <a:pt x="141" y="62"/>
                    </a:lnTo>
                    <a:lnTo>
                      <a:pt x="150" y="58"/>
                    </a:lnTo>
                    <a:lnTo>
                      <a:pt x="154" y="54"/>
                    </a:lnTo>
                    <a:lnTo>
                      <a:pt x="155" y="50"/>
                    </a:lnTo>
                    <a:lnTo>
                      <a:pt x="157" y="45"/>
                    </a:lnTo>
                    <a:lnTo>
                      <a:pt x="157" y="45"/>
                    </a:lnTo>
                    <a:lnTo>
                      <a:pt x="159" y="44"/>
                    </a:lnTo>
                    <a:lnTo>
                      <a:pt x="162" y="43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51" y="0"/>
                    </a:lnTo>
                    <a:lnTo>
                      <a:pt x="151" y="0"/>
                    </a:lnTo>
                    <a:lnTo>
                      <a:pt x="135" y="4"/>
                    </a:lnTo>
                    <a:lnTo>
                      <a:pt x="135" y="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54" name="Freeform 335">
                <a:extLst>
                  <a:ext uri="{FF2B5EF4-FFF2-40B4-BE49-F238E27FC236}">
                    <a16:creationId xmlns:a16="http://schemas.microsoft.com/office/drawing/2014/main" id="{5E5AF492-1F46-59D8-4D65-146BC3427B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05354" y="4636568"/>
                <a:ext cx="207031" cy="1401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" y="15"/>
                  </a:cxn>
                  <a:cxn ang="0">
                    <a:pos x="17" y="23"/>
                  </a:cxn>
                  <a:cxn ang="0">
                    <a:pos x="20" y="23"/>
                  </a:cxn>
                  <a:cxn ang="0">
                    <a:pos x="21" y="20"/>
                  </a:cxn>
                  <a:cxn ang="0">
                    <a:pos x="17" y="12"/>
                  </a:cxn>
                  <a:cxn ang="0">
                    <a:pos x="4" y="2"/>
                  </a:cxn>
                  <a:cxn ang="0">
                    <a:pos x="0" y="0"/>
                  </a:cxn>
                  <a:cxn ang="0">
                    <a:pos x="29" y="20"/>
                  </a:cxn>
                  <a:cxn ang="0">
                    <a:pos x="31" y="23"/>
                  </a:cxn>
                  <a:cxn ang="0">
                    <a:pos x="39" y="30"/>
                  </a:cxn>
                  <a:cxn ang="0">
                    <a:pos x="42" y="32"/>
                  </a:cxn>
                  <a:cxn ang="0">
                    <a:pos x="42" y="30"/>
                  </a:cxn>
                  <a:cxn ang="0">
                    <a:pos x="37" y="23"/>
                  </a:cxn>
                  <a:cxn ang="0">
                    <a:pos x="29" y="20"/>
                  </a:cxn>
                  <a:cxn ang="0">
                    <a:pos x="29" y="20"/>
                  </a:cxn>
                  <a:cxn ang="0">
                    <a:pos x="82" y="49"/>
                  </a:cxn>
                  <a:cxn ang="0">
                    <a:pos x="81" y="44"/>
                  </a:cxn>
                  <a:cxn ang="0">
                    <a:pos x="65" y="36"/>
                  </a:cxn>
                  <a:cxn ang="0">
                    <a:pos x="61" y="36"/>
                  </a:cxn>
                  <a:cxn ang="0">
                    <a:pos x="61" y="39"/>
                  </a:cxn>
                  <a:cxn ang="0">
                    <a:pos x="69" y="44"/>
                  </a:cxn>
                  <a:cxn ang="0">
                    <a:pos x="81" y="49"/>
                  </a:cxn>
                  <a:cxn ang="0">
                    <a:pos x="82" y="49"/>
                  </a:cxn>
                  <a:cxn ang="0">
                    <a:pos x="79" y="64"/>
                  </a:cxn>
                  <a:cxn ang="0">
                    <a:pos x="86" y="71"/>
                  </a:cxn>
                  <a:cxn ang="0">
                    <a:pos x="96" y="73"/>
                  </a:cxn>
                  <a:cxn ang="0">
                    <a:pos x="96" y="71"/>
                  </a:cxn>
                  <a:cxn ang="0">
                    <a:pos x="89" y="64"/>
                  </a:cxn>
                  <a:cxn ang="0">
                    <a:pos x="81" y="61"/>
                  </a:cxn>
                  <a:cxn ang="0">
                    <a:pos x="79" y="64"/>
                  </a:cxn>
                  <a:cxn ang="0">
                    <a:pos x="109" y="80"/>
                  </a:cxn>
                  <a:cxn ang="0">
                    <a:pos x="115" y="84"/>
                  </a:cxn>
                  <a:cxn ang="0">
                    <a:pos x="122" y="87"/>
                  </a:cxn>
                  <a:cxn ang="0">
                    <a:pos x="123" y="87"/>
                  </a:cxn>
                  <a:cxn ang="0">
                    <a:pos x="123" y="84"/>
                  </a:cxn>
                  <a:cxn ang="0">
                    <a:pos x="112" y="79"/>
                  </a:cxn>
                  <a:cxn ang="0">
                    <a:pos x="109" y="80"/>
                  </a:cxn>
                  <a:cxn ang="0">
                    <a:pos x="96" y="47"/>
                  </a:cxn>
                  <a:cxn ang="0">
                    <a:pos x="96" y="51"/>
                  </a:cxn>
                  <a:cxn ang="0">
                    <a:pos x="101" y="61"/>
                  </a:cxn>
                  <a:cxn ang="0">
                    <a:pos x="109" y="70"/>
                  </a:cxn>
                  <a:cxn ang="0">
                    <a:pos x="109" y="66"/>
                  </a:cxn>
                  <a:cxn ang="0">
                    <a:pos x="101" y="49"/>
                  </a:cxn>
                  <a:cxn ang="0">
                    <a:pos x="96" y="47"/>
                  </a:cxn>
                </a:cxnLst>
                <a:rect l="0" t="0" r="r" b="b"/>
                <a:pathLst>
                  <a:path w="125" h="87">
                    <a:moveTo>
                      <a:pt x="0" y="0"/>
                    </a:moveTo>
                    <a:lnTo>
                      <a:pt x="0" y="0"/>
                    </a:lnTo>
                    <a:lnTo>
                      <a:pt x="1" y="6"/>
                    </a:lnTo>
                    <a:lnTo>
                      <a:pt x="7" y="15"/>
                    </a:lnTo>
                    <a:lnTo>
                      <a:pt x="14" y="22"/>
                    </a:lnTo>
                    <a:lnTo>
                      <a:pt x="17" y="23"/>
                    </a:lnTo>
                    <a:lnTo>
                      <a:pt x="20" y="23"/>
                    </a:lnTo>
                    <a:lnTo>
                      <a:pt x="20" y="23"/>
                    </a:lnTo>
                    <a:lnTo>
                      <a:pt x="21" y="22"/>
                    </a:lnTo>
                    <a:lnTo>
                      <a:pt x="21" y="20"/>
                    </a:lnTo>
                    <a:lnTo>
                      <a:pt x="21" y="16"/>
                    </a:lnTo>
                    <a:lnTo>
                      <a:pt x="17" y="12"/>
                    </a:lnTo>
                    <a:lnTo>
                      <a:pt x="14" y="7"/>
                    </a:lnTo>
                    <a:lnTo>
                      <a:pt x="4" y="2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  <a:moveTo>
                      <a:pt x="29" y="20"/>
                    </a:moveTo>
                    <a:lnTo>
                      <a:pt x="29" y="20"/>
                    </a:lnTo>
                    <a:lnTo>
                      <a:pt x="31" y="23"/>
                    </a:lnTo>
                    <a:lnTo>
                      <a:pt x="35" y="27"/>
                    </a:lnTo>
                    <a:lnTo>
                      <a:pt x="39" y="30"/>
                    </a:lnTo>
                    <a:lnTo>
                      <a:pt x="41" y="32"/>
                    </a:lnTo>
                    <a:lnTo>
                      <a:pt x="42" y="32"/>
                    </a:lnTo>
                    <a:lnTo>
                      <a:pt x="42" y="32"/>
                    </a:lnTo>
                    <a:lnTo>
                      <a:pt x="42" y="30"/>
                    </a:lnTo>
                    <a:lnTo>
                      <a:pt x="42" y="29"/>
                    </a:lnTo>
                    <a:lnTo>
                      <a:pt x="37" y="23"/>
                    </a:lnTo>
                    <a:lnTo>
                      <a:pt x="32" y="20"/>
                    </a:lnTo>
                    <a:lnTo>
                      <a:pt x="29" y="20"/>
                    </a:lnTo>
                    <a:lnTo>
                      <a:pt x="29" y="20"/>
                    </a:lnTo>
                    <a:lnTo>
                      <a:pt x="29" y="20"/>
                    </a:lnTo>
                    <a:close/>
                    <a:moveTo>
                      <a:pt x="82" y="49"/>
                    </a:moveTo>
                    <a:lnTo>
                      <a:pt x="82" y="49"/>
                    </a:lnTo>
                    <a:lnTo>
                      <a:pt x="82" y="47"/>
                    </a:lnTo>
                    <a:lnTo>
                      <a:pt x="81" y="44"/>
                    </a:lnTo>
                    <a:lnTo>
                      <a:pt x="74" y="40"/>
                    </a:lnTo>
                    <a:lnTo>
                      <a:pt x="65" y="36"/>
                    </a:lnTo>
                    <a:lnTo>
                      <a:pt x="61" y="36"/>
                    </a:lnTo>
                    <a:lnTo>
                      <a:pt x="61" y="36"/>
                    </a:lnTo>
                    <a:lnTo>
                      <a:pt x="61" y="36"/>
                    </a:lnTo>
                    <a:lnTo>
                      <a:pt x="61" y="39"/>
                    </a:lnTo>
                    <a:lnTo>
                      <a:pt x="64" y="40"/>
                    </a:lnTo>
                    <a:lnTo>
                      <a:pt x="69" y="44"/>
                    </a:lnTo>
                    <a:lnTo>
                      <a:pt x="78" y="49"/>
                    </a:lnTo>
                    <a:lnTo>
                      <a:pt x="81" y="49"/>
                    </a:lnTo>
                    <a:lnTo>
                      <a:pt x="82" y="49"/>
                    </a:lnTo>
                    <a:lnTo>
                      <a:pt x="82" y="49"/>
                    </a:lnTo>
                    <a:close/>
                    <a:moveTo>
                      <a:pt x="79" y="64"/>
                    </a:moveTo>
                    <a:lnTo>
                      <a:pt x="79" y="64"/>
                    </a:lnTo>
                    <a:lnTo>
                      <a:pt x="82" y="69"/>
                    </a:lnTo>
                    <a:lnTo>
                      <a:pt x="86" y="71"/>
                    </a:lnTo>
                    <a:lnTo>
                      <a:pt x="92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1"/>
                    </a:lnTo>
                    <a:lnTo>
                      <a:pt x="95" y="69"/>
                    </a:lnTo>
                    <a:lnTo>
                      <a:pt x="89" y="64"/>
                    </a:lnTo>
                    <a:lnTo>
                      <a:pt x="82" y="61"/>
                    </a:lnTo>
                    <a:lnTo>
                      <a:pt x="81" y="61"/>
                    </a:lnTo>
                    <a:lnTo>
                      <a:pt x="79" y="64"/>
                    </a:lnTo>
                    <a:lnTo>
                      <a:pt x="79" y="64"/>
                    </a:lnTo>
                    <a:close/>
                    <a:moveTo>
                      <a:pt x="109" y="80"/>
                    </a:moveTo>
                    <a:lnTo>
                      <a:pt x="109" y="80"/>
                    </a:lnTo>
                    <a:lnTo>
                      <a:pt x="111" y="81"/>
                    </a:lnTo>
                    <a:lnTo>
                      <a:pt x="115" y="84"/>
                    </a:lnTo>
                    <a:lnTo>
                      <a:pt x="119" y="87"/>
                    </a:lnTo>
                    <a:lnTo>
                      <a:pt x="122" y="87"/>
                    </a:lnTo>
                    <a:lnTo>
                      <a:pt x="123" y="87"/>
                    </a:lnTo>
                    <a:lnTo>
                      <a:pt x="123" y="87"/>
                    </a:lnTo>
                    <a:lnTo>
                      <a:pt x="125" y="86"/>
                    </a:lnTo>
                    <a:lnTo>
                      <a:pt x="123" y="84"/>
                    </a:lnTo>
                    <a:lnTo>
                      <a:pt x="118" y="81"/>
                    </a:lnTo>
                    <a:lnTo>
                      <a:pt x="112" y="79"/>
                    </a:lnTo>
                    <a:lnTo>
                      <a:pt x="109" y="79"/>
                    </a:lnTo>
                    <a:lnTo>
                      <a:pt x="109" y="80"/>
                    </a:lnTo>
                    <a:lnTo>
                      <a:pt x="109" y="80"/>
                    </a:lnTo>
                    <a:close/>
                    <a:moveTo>
                      <a:pt x="96" y="47"/>
                    </a:moveTo>
                    <a:lnTo>
                      <a:pt x="96" y="47"/>
                    </a:lnTo>
                    <a:lnTo>
                      <a:pt x="96" y="51"/>
                    </a:lnTo>
                    <a:lnTo>
                      <a:pt x="96" y="54"/>
                    </a:lnTo>
                    <a:lnTo>
                      <a:pt x="101" y="61"/>
                    </a:lnTo>
                    <a:lnTo>
                      <a:pt x="106" y="67"/>
                    </a:lnTo>
                    <a:lnTo>
                      <a:pt x="109" y="70"/>
                    </a:lnTo>
                    <a:lnTo>
                      <a:pt x="109" y="70"/>
                    </a:lnTo>
                    <a:lnTo>
                      <a:pt x="109" y="66"/>
                    </a:lnTo>
                    <a:lnTo>
                      <a:pt x="105" y="57"/>
                    </a:lnTo>
                    <a:lnTo>
                      <a:pt x="101" y="49"/>
                    </a:lnTo>
                    <a:lnTo>
                      <a:pt x="98" y="47"/>
                    </a:lnTo>
                    <a:lnTo>
                      <a:pt x="96" y="47"/>
                    </a:lnTo>
                    <a:lnTo>
                      <a:pt x="96" y="4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55" name="Freeform 336">
                <a:extLst>
                  <a:ext uri="{FF2B5EF4-FFF2-40B4-BE49-F238E27FC236}">
                    <a16:creationId xmlns:a16="http://schemas.microsoft.com/office/drawing/2014/main" id="{2E117A2E-B074-E4D1-F93A-AD313F255A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05354" y="4636568"/>
                <a:ext cx="207031" cy="1401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" y="15"/>
                  </a:cxn>
                  <a:cxn ang="0">
                    <a:pos x="17" y="23"/>
                  </a:cxn>
                  <a:cxn ang="0">
                    <a:pos x="20" y="23"/>
                  </a:cxn>
                  <a:cxn ang="0">
                    <a:pos x="21" y="20"/>
                  </a:cxn>
                  <a:cxn ang="0">
                    <a:pos x="17" y="12"/>
                  </a:cxn>
                  <a:cxn ang="0">
                    <a:pos x="4" y="2"/>
                  </a:cxn>
                  <a:cxn ang="0">
                    <a:pos x="0" y="0"/>
                  </a:cxn>
                  <a:cxn ang="0">
                    <a:pos x="29" y="20"/>
                  </a:cxn>
                  <a:cxn ang="0">
                    <a:pos x="31" y="23"/>
                  </a:cxn>
                  <a:cxn ang="0">
                    <a:pos x="39" y="30"/>
                  </a:cxn>
                  <a:cxn ang="0">
                    <a:pos x="42" y="32"/>
                  </a:cxn>
                  <a:cxn ang="0">
                    <a:pos x="42" y="30"/>
                  </a:cxn>
                  <a:cxn ang="0">
                    <a:pos x="37" y="23"/>
                  </a:cxn>
                  <a:cxn ang="0">
                    <a:pos x="29" y="20"/>
                  </a:cxn>
                  <a:cxn ang="0">
                    <a:pos x="29" y="20"/>
                  </a:cxn>
                  <a:cxn ang="0">
                    <a:pos x="82" y="49"/>
                  </a:cxn>
                  <a:cxn ang="0">
                    <a:pos x="81" y="44"/>
                  </a:cxn>
                  <a:cxn ang="0">
                    <a:pos x="65" y="36"/>
                  </a:cxn>
                  <a:cxn ang="0">
                    <a:pos x="61" y="36"/>
                  </a:cxn>
                  <a:cxn ang="0">
                    <a:pos x="61" y="39"/>
                  </a:cxn>
                  <a:cxn ang="0">
                    <a:pos x="69" y="44"/>
                  </a:cxn>
                  <a:cxn ang="0">
                    <a:pos x="81" y="49"/>
                  </a:cxn>
                  <a:cxn ang="0">
                    <a:pos x="82" y="49"/>
                  </a:cxn>
                  <a:cxn ang="0">
                    <a:pos x="79" y="64"/>
                  </a:cxn>
                  <a:cxn ang="0">
                    <a:pos x="86" y="71"/>
                  </a:cxn>
                  <a:cxn ang="0">
                    <a:pos x="96" y="73"/>
                  </a:cxn>
                  <a:cxn ang="0">
                    <a:pos x="96" y="71"/>
                  </a:cxn>
                  <a:cxn ang="0">
                    <a:pos x="89" y="64"/>
                  </a:cxn>
                  <a:cxn ang="0">
                    <a:pos x="81" y="61"/>
                  </a:cxn>
                  <a:cxn ang="0">
                    <a:pos x="79" y="64"/>
                  </a:cxn>
                  <a:cxn ang="0">
                    <a:pos x="109" y="80"/>
                  </a:cxn>
                  <a:cxn ang="0">
                    <a:pos x="115" y="84"/>
                  </a:cxn>
                  <a:cxn ang="0">
                    <a:pos x="122" y="87"/>
                  </a:cxn>
                  <a:cxn ang="0">
                    <a:pos x="123" y="87"/>
                  </a:cxn>
                  <a:cxn ang="0">
                    <a:pos x="123" y="84"/>
                  </a:cxn>
                  <a:cxn ang="0">
                    <a:pos x="112" y="79"/>
                  </a:cxn>
                  <a:cxn ang="0">
                    <a:pos x="109" y="80"/>
                  </a:cxn>
                  <a:cxn ang="0">
                    <a:pos x="96" y="47"/>
                  </a:cxn>
                  <a:cxn ang="0">
                    <a:pos x="96" y="51"/>
                  </a:cxn>
                  <a:cxn ang="0">
                    <a:pos x="101" y="61"/>
                  </a:cxn>
                  <a:cxn ang="0">
                    <a:pos x="109" y="70"/>
                  </a:cxn>
                  <a:cxn ang="0">
                    <a:pos x="109" y="66"/>
                  </a:cxn>
                  <a:cxn ang="0">
                    <a:pos x="101" y="49"/>
                  </a:cxn>
                  <a:cxn ang="0">
                    <a:pos x="96" y="47"/>
                  </a:cxn>
                </a:cxnLst>
                <a:rect l="0" t="0" r="r" b="b"/>
                <a:pathLst>
                  <a:path w="125" h="87">
                    <a:moveTo>
                      <a:pt x="0" y="0"/>
                    </a:moveTo>
                    <a:lnTo>
                      <a:pt x="0" y="0"/>
                    </a:lnTo>
                    <a:lnTo>
                      <a:pt x="1" y="6"/>
                    </a:lnTo>
                    <a:lnTo>
                      <a:pt x="7" y="15"/>
                    </a:lnTo>
                    <a:lnTo>
                      <a:pt x="14" y="22"/>
                    </a:lnTo>
                    <a:lnTo>
                      <a:pt x="17" y="23"/>
                    </a:lnTo>
                    <a:lnTo>
                      <a:pt x="20" y="23"/>
                    </a:lnTo>
                    <a:lnTo>
                      <a:pt x="20" y="23"/>
                    </a:lnTo>
                    <a:lnTo>
                      <a:pt x="21" y="22"/>
                    </a:lnTo>
                    <a:lnTo>
                      <a:pt x="21" y="20"/>
                    </a:lnTo>
                    <a:lnTo>
                      <a:pt x="21" y="16"/>
                    </a:lnTo>
                    <a:lnTo>
                      <a:pt x="17" y="12"/>
                    </a:lnTo>
                    <a:lnTo>
                      <a:pt x="14" y="7"/>
                    </a:lnTo>
                    <a:lnTo>
                      <a:pt x="4" y="2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  <a:moveTo>
                      <a:pt x="29" y="20"/>
                    </a:moveTo>
                    <a:lnTo>
                      <a:pt x="29" y="20"/>
                    </a:lnTo>
                    <a:lnTo>
                      <a:pt x="31" y="23"/>
                    </a:lnTo>
                    <a:lnTo>
                      <a:pt x="35" y="27"/>
                    </a:lnTo>
                    <a:lnTo>
                      <a:pt x="39" y="30"/>
                    </a:lnTo>
                    <a:lnTo>
                      <a:pt x="41" y="32"/>
                    </a:lnTo>
                    <a:lnTo>
                      <a:pt x="42" y="32"/>
                    </a:lnTo>
                    <a:lnTo>
                      <a:pt x="42" y="32"/>
                    </a:lnTo>
                    <a:lnTo>
                      <a:pt x="42" y="30"/>
                    </a:lnTo>
                    <a:lnTo>
                      <a:pt x="42" y="29"/>
                    </a:lnTo>
                    <a:lnTo>
                      <a:pt x="37" y="23"/>
                    </a:lnTo>
                    <a:lnTo>
                      <a:pt x="32" y="20"/>
                    </a:lnTo>
                    <a:lnTo>
                      <a:pt x="29" y="20"/>
                    </a:lnTo>
                    <a:lnTo>
                      <a:pt x="29" y="20"/>
                    </a:lnTo>
                    <a:lnTo>
                      <a:pt x="29" y="20"/>
                    </a:lnTo>
                    <a:close/>
                    <a:moveTo>
                      <a:pt x="82" y="49"/>
                    </a:moveTo>
                    <a:lnTo>
                      <a:pt x="82" y="49"/>
                    </a:lnTo>
                    <a:lnTo>
                      <a:pt x="82" y="47"/>
                    </a:lnTo>
                    <a:lnTo>
                      <a:pt x="81" y="44"/>
                    </a:lnTo>
                    <a:lnTo>
                      <a:pt x="74" y="40"/>
                    </a:lnTo>
                    <a:lnTo>
                      <a:pt x="65" y="36"/>
                    </a:lnTo>
                    <a:lnTo>
                      <a:pt x="61" y="36"/>
                    </a:lnTo>
                    <a:lnTo>
                      <a:pt x="61" y="36"/>
                    </a:lnTo>
                    <a:lnTo>
                      <a:pt x="61" y="36"/>
                    </a:lnTo>
                    <a:lnTo>
                      <a:pt x="61" y="39"/>
                    </a:lnTo>
                    <a:lnTo>
                      <a:pt x="64" y="40"/>
                    </a:lnTo>
                    <a:lnTo>
                      <a:pt x="69" y="44"/>
                    </a:lnTo>
                    <a:lnTo>
                      <a:pt x="78" y="49"/>
                    </a:lnTo>
                    <a:lnTo>
                      <a:pt x="81" y="49"/>
                    </a:lnTo>
                    <a:lnTo>
                      <a:pt x="82" y="49"/>
                    </a:lnTo>
                    <a:lnTo>
                      <a:pt x="82" y="49"/>
                    </a:lnTo>
                    <a:close/>
                    <a:moveTo>
                      <a:pt x="79" y="64"/>
                    </a:moveTo>
                    <a:lnTo>
                      <a:pt x="79" y="64"/>
                    </a:lnTo>
                    <a:lnTo>
                      <a:pt x="82" y="69"/>
                    </a:lnTo>
                    <a:lnTo>
                      <a:pt x="86" y="71"/>
                    </a:lnTo>
                    <a:lnTo>
                      <a:pt x="92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1"/>
                    </a:lnTo>
                    <a:lnTo>
                      <a:pt x="95" y="69"/>
                    </a:lnTo>
                    <a:lnTo>
                      <a:pt x="89" y="64"/>
                    </a:lnTo>
                    <a:lnTo>
                      <a:pt x="82" y="61"/>
                    </a:lnTo>
                    <a:lnTo>
                      <a:pt x="81" y="61"/>
                    </a:lnTo>
                    <a:lnTo>
                      <a:pt x="79" y="64"/>
                    </a:lnTo>
                    <a:lnTo>
                      <a:pt x="79" y="64"/>
                    </a:lnTo>
                    <a:close/>
                    <a:moveTo>
                      <a:pt x="109" y="80"/>
                    </a:moveTo>
                    <a:lnTo>
                      <a:pt x="109" y="80"/>
                    </a:lnTo>
                    <a:lnTo>
                      <a:pt x="111" y="81"/>
                    </a:lnTo>
                    <a:lnTo>
                      <a:pt x="115" y="84"/>
                    </a:lnTo>
                    <a:lnTo>
                      <a:pt x="119" y="87"/>
                    </a:lnTo>
                    <a:lnTo>
                      <a:pt x="122" y="87"/>
                    </a:lnTo>
                    <a:lnTo>
                      <a:pt x="123" y="87"/>
                    </a:lnTo>
                    <a:lnTo>
                      <a:pt x="123" y="87"/>
                    </a:lnTo>
                    <a:lnTo>
                      <a:pt x="125" y="86"/>
                    </a:lnTo>
                    <a:lnTo>
                      <a:pt x="123" y="84"/>
                    </a:lnTo>
                    <a:lnTo>
                      <a:pt x="118" y="81"/>
                    </a:lnTo>
                    <a:lnTo>
                      <a:pt x="112" y="79"/>
                    </a:lnTo>
                    <a:lnTo>
                      <a:pt x="109" y="79"/>
                    </a:lnTo>
                    <a:lnTo>
                      <a:pt x="109" y="80"/>
                    </a:lnTo>
                    <a:lnTo>
                      <a:pt x="109" y="80"/>
                    </a:lnTo>
                    <a:close/>
                    <a:moveTo>
                      <a:pt x="96" y="47"/>
                    </a:moveTo>
                    <a:lnTo>
                      <a:pt x="96" y="47"/>
                    </a:lnTo>
                    <a:lnTo>
                      <a:pt x="96" y="51"/>
                    </a:lnTo>
                    <a:lnTo>
                      <a:pt x="96" y="54"/>
                    </a:lnTo>
                    <a:lnTo>
                      <a:pt x="101" y="61"/>
                    </a:lnTo>
                    <a:lnTo>
                      <a:pt x="106" y="67"/>
                    </a:lnTo>
                    <a:lnTo>
                      <a:pt x="109" y="70"/>
                    </a:lnTo>
                    <a:lnTo>
                      <a:pt x="109" y="70"/>
                    </a:lnTo>
                    <a:lnTo>
                      <a:pt x="109" y="66"/>
                    </a:lnTo>
                    <a:lnTo>
                      <a:pt x="105" y="57"/>
                    </a:lnTo>
                    <a:lnTo>
                      <a:pt x="101" y="49"/>
                    </a:lnTo>
                    <a:lnTo>
                      <a:pt x="98" y="47"/>
                    </a:lnTo>
                    <a:lnTo>
                      <a:pt x="96" y="47"/>
                    </a:lnTo>
                    <a:lnTo>
                      <a:pt x="96" y="4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56" name="Freeform 337">
                <a:extLst>
                  <a:ext uri="{FF2B5EF4-FFF2-40B4-BE49-F238E27FC236}">
                    <a16:creationId xmlns:a16="http://schemas.microsoft.com/office/drawing/2014/main" id="{50C43EF3-072C-8FF7-85C6-DDF496D4FB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85735" y="4771891"/>
                <a:ext cx="1083182" cy="937598"/>
              </a:xfrm>
              <a:custGeom>
                <a:avLst/>
                <a:gdLst/>
                <a:ahLst/>
                <a:cxnLst>
                  <a:cxn ang="0">
                    <a:pos x="649" y="253"/>
                  </a:cxn>
                  <a:cxn ang="0">
                    <a:pos x="633" y="234"/>
                  </a:cxn>
                  <a:cxn ang="0">
                    <a:pos x="614" y="218"/>
                  </a:cxn>
                  <a:cxn ang="0">
                    <a:pos x="600" y="195"/>
                  </a:cxn>
                  <a:cxn ang="0">
                    <a:pos x="586" y="177"/>
                  </a:cxn>
                  <a:cxn ang="0">
                    <a:pos x="540" y="141"/>
                  </a:cxn>
                  <a:cxn ang="0">
                    <a:pos x="532" y="105"/>
                  </a:cxn>
                  <a:cxn ang="0">
                    <a:pos x="519" y="70"/>
                  </a:cxn>
                  <a:cxn ang="0">
                    <a:pos x="492" y="51"/>
                  </a:cxn>
                  <a:cxn ang="0">
                    <a:pos x="478" y="0"/>
                  </a:cxn>
                  <a:cxn ang="0">
                    <a:pos x="462" y="33"/>
                  </a:cxn>
                  <a:cxn ang="0">
                    <a:pos x="458" y="90"/>
                  </a:cxn>
                  <a:cxn ang="0">
                    <a:pos x="422" y="105"/>
                  </a:cxn>
                  <a:cxn ang="0">
                    <a:pos x="387" y="84"/>
                  </a:cxn>
                  <a:cxn ang="0">
                    <a:pos x="367" y="61"/>
                  </a:cxn>
                  <a:cxn ang="0">
                    <a:pos x="381" y="34"/>
                  </a:cxn>
                  <a:cxn ang="0">
                    <a:pos x="374" y="29"/>
                  </a:cxn>
                  <a:cxn ang="0">
                    <a:pos x="350" y="22"/>
                  </a:cxn>
                  <a:cxn ang="0">
                    <a:pos x="316" y="16"/>
                  </a:cxn>
                  <a:cxn ang="0">
                    <a:pos x="286" y="29"/>
                  </a:cxn>
                  <a:cxn ang="0">
                    <a:pos x="269" y="54"/>
                  </a:cxn>
                  <a:cxn ang="0">
                    <a:pos x="257" y="67"/>
                  </a:cxn>
                  <a:cxn ang="0">
                    <a:pos x="242" y="63"/>
                  </a:cxn>
                  <a:cxn ang="0">
                    <a:pos x="213" y="56"/>
                  </a:cxn>
                  <a:cxn ang="0">
                    <a:pos x="196" y="63"/>
                  </a:cxn>
                  <a:cxn ang="0">
                    <a:pos x="183" y="77"/>
                  </a:cxn>
                  <a:cxn ang="0">
                    <a:pos x="172" y="98"/>
                  </a:cxn>
                  <a:cxn ang="0">
                    <a:pos x="162" y="98"/>
                  </a:cxn>
                  <a:cxn ang="0">
                    <a:pos x="149" y="124"/>
                  </a:cxn>
                  <a:cxn ang="0">
                    <a:pos x="89" y="157"/>
                  </a:cxn>
                  <a:cxn ang="0">
                    <a:pos x="53" y="167"/>
                  </a:cxn>
                  <a:cxn ang="0">
                    <a:pos x="20" y="194"/>
                  </a:cxn>
                  <a:cxn ang="0">
                    <a:pos x="10" y="195"/>
                  </a:cxn>
                  <a:cxn ang="0">
                    <a:pos x="7" y="239"/>
                  </a:cxn>
                  <a:cxn ang="0">
                    <a:pos x="7" y="253"/>
                  </a:cxn>
                  <a:cxn ang="0">
                    <a:pos x="0" y="256"/>
                  </a:cxn>
                  <a:cxn ang="0">
                    <a:pos x="30" y="322"/>
                  </a:cxn>
                  <a:cxn ang="0">
                    <a:pos x="41" y="386"/>
                  </a:cxn>
                  <a:cxn ang="0">
                    <a:pos x="41" y="407"/>
                  </a:cxn>
                  <a:cxn ang="0">
                    <a:pos x="95" y="407"/>
                  </a:cxn>
                  <a:cxn ang="0">
                    <a:pos x="173" y="390"/>
                  </a:cxn>
                  <a:cxn ang="0">
                    <a:pos x="222" y="367"/>
                  </a:cxn>
                  <a:cxn ang="0">
                    <a:pos x="297" y="353"/>
                  </a:cxn>
                  <a:cxn ang="0">
                    <a:pos x="334" y="367"/>
                  </a:cxn>
                  <a:cxn ang="0">
                    <a:pos x="348" y="387"/>
                  </a:cxn>
                  <a:cxn ang="0">
                    <a:pos x="371" y="406"/>
                  </a:cxn>
                  <a:cxn ang="0">
                    <a:pos x="401" y="380"/>
                  </a:cxn>
                  <a:cxn ang="0">
                    <a:pos x="385" y="414"/>
                  </a:cxn>
                  <a:cxn ang="0">
                    <a:pos x="402" y="404"/>
                  </a:cxn>
                  <a:cxn ang="0">
                    <a:pos x="415" y="427"/>
                  </a:cxn>
                  <a:cxn ang="0">
                    <a:pos x="439" y="468"/>
                  </a:cxn>
                  <a:cxn ang="0">
                    <a:pos x="491" y="488"/>
                  </a:cxn>
                  <a:cxn ang="0">
                    <a:pos x="516" y="478"/>
                  </a:cxn>
                  <a:cxn ang="0">
                    <a:pos x="523" y="480"/>
                  </a:cxn>
                  <a:cxn ang="0">
                    <a:pos x="542" y="487"/>
                  </a:cxn>
                  <a:cxn ang="0">
                    <a:pos x="597" y="455"/>
                  </a:cxn>
                  <a:cxn ang="0">
                    <a:pos x="629" y="376"/>
                  </a:cxn>
                  <a:cxn ang="0">
                    <a:pos x="651" y="326"/>
                  </a:cxn>
                  <a:cxn ang="0">
                    <a:pos x="654" y="292"/>
                  </a:cxn>
                  <a:cxn ang="0">
                    <a:pos x="519" y="549"/>
                  </a:cxn>
                  <a:cxn ang="0">
                    <a:pos x="546" y="576"/>
                  </a:cxn>
                  <a:cxn ang="0">
                    <a:pos x="562" y="569"/>
                  </a:cxn>
                  <a:cxn ang="0">
                    <a:pos x="565" y="528"/>
                  </a:cxn>
                </a:cxnLst>
                <a:rect l="0" t="0" r="r" b="b"/>
                <a:pathLst>
                  <a:path w="654" h="582">
                    <a:moveTo>
                      <a:pt x="654" y="292"/>
                    </a:moveTo>
                    <a:lnTo>
                      <a:pt x="654" y="292"/>
                    </a:lnTo>
                    <a:lnTo>
                      <a:pt x="654" y="289"/>
                    </a:lnTo>
                    <a:lnTo>
                      <a:pt x="654" y="285"/>
                    </a:lnTo>
                    <a:lnTo>
                      <a:pt x="651" y="280"/>
                    </a:lnTo>
                    <a:lnTo>
                      <a:pt x="651" y="280"/>
                    </a:lnTo>
                    <a:lnTo>
                      <a:pt x="650" y="280"/>
                    </a:lnTo>
                    <a:lnTo>
                      <a:pt x="650" y="280"/>
                    </a:lnTo>
                    <a:lnTo>
                      <a:pt x="649" y="279"/>
                    </a:lnTo>
                    <a:lnTo>
                      <a:pt x="649" y="278"/>
                    </a:lnTo>
                    <a:lnTo>
                      <a:pt x="647" y="271"/>
                    </a:lnTo>
                    <a:lnTo>
                      <a:pt x="649" y="253"/>
                    </a:lnTo>
                    <a:lnTo>
                      <a:pt x="649" y="253"/>
                    </a:lnTo>
                    <a:lnTo>
                      <a:pt x="650" y="248"/>
                    </a:lnTo>
                    <a:lnTo>
                      <a:pt x="650" y="246"/>
                    </a:lnTo>
                    <a:lnTo>
                      <a:pt x="649" y="248"/>
                    </a:lnTo>
                    <a:lnTo>
                      <a:pt x="646" y="251"/>
                    </a:lnTo>
                    <a:lnTo>
                      <a:pt x="646" y="251"/>
                    </a:lnTo>
                    <a:lnTo>
                      <a:pt x="643" y="251"/>
                    </a:lnTo>
                    <a:lnTo>
                      <a:pt x="641" y="251"/>
                    </a:lnTo>
                    <a:lnTo>
                      <a:pt x="639" y="246"/>
                    </a:lnTo>
                    <a:lnTo>
                      <a:pt x="634" y="238"/>
                    </a:lnTo>
                    <a:lnTo>
                      <a:pt x="634" y="238"/>
                    </a:lnTo>
                    <a:lnTo>
                      <a:pt x="633" y="234"/>
                    </a:lnTo>
                    <a:lnTo>
                      <a:pt x="630" y="229"/>
                    </a:lnTo>
                    <a:lnTo>
                      <a:pt x="626" y="226"/>
                    </a:lnTo>
                    <a:lnTo>
                      <a:pt x="624" y="225"/>
                    </a:lnTo>
                    <a:lnTo>
                      <a:pt x="622" y="225"/>
                    </a:lnTo>
                    <a:lnTo>
                      <a:pt x="622" y="225"/>
                    </a:lnTo>
                    <a:lnTo>
                      <a:pt x="620" y="225"/>
                    </a:lnTo>
                    <a:lnTo>
                      <a:pt x="619" y="225"/>
                    </a:lnTo>
                    <a:lnTo>
                      <a:pt x="619" y="222"/>
                    </a:lnTo>
                    <a:lnTo>
                      <a:pt x="617" y="219"/>
                    </a:lnTo>
                    <a:lnTo>
                      <a:pt x="616" y="218"/>
                    </a:lnTo>
                    <a:lnTo>
                      <a:pt x="614" y="218"/>
                    </a:lnTo>
                    <a:lnTo>
                      <a:pt x="614" y="218"/>
                    </a:lnTo>
                    <a:lnTo>
                      <a:pt x="612" y="218"/>
                    </a:lnTo>
                    <a:lnTo>
                      <a:pt x="610" y="216"/>
                    </a:lnTo>
                    <a:lnTo>
                      <a:pt x="609" y="214"/>
                    </a:lnTo>
                    <a:lnTo>
                      <a:pt x="609" y="208"/>
                    </a:lnTo>
                    <a:lnTo>
                      <a:pt x="609" y="201"/>
                    </a:lnTo>
                    <a:lnTo>
                      <a:pt x="609" y="201"/>
                    </a:lnTo>
                    <a:lnTo>
                      <a:pt x="609" y="198"/>
                    </a:lnTo>
                    <a:lnTo>
                      <a:pt x="607" y="197"/>
                    </a:lnTo>
                    <a:lnTo>
                      <a:pt x="604" y="197"/>
                    </a:lnTo>
                    <a:lnTo>
                      <a:pt x="602" y="197"/>
                    </a:lnTo>
                    <a:lnTo>
                      <a:pt x="602" y="197"/>
                    </a:lnTo>
                    <a:lnTo>
                      <a:pt x="600" y="195"/>
                    </a:lnTo>
                    <a:lnTo>
                      <a:pt x="597" y="195"/>
                    </a:lnTo>
                    <a:lnTo>
                      <a:pt x="593" y="197"/>
                    </a:lnTo>
                    <a:lnTo>
                      <a:pt x="593" y="197"/>
                    </a:lnTo>
                    <a:lnTo>
                      <a:pt x="592" y="197"/>
                    </a:lnTo>
                    <a:lnTo>
                      <a:pt x="590" y="197"/>
                    </a:lnTo>
                    <a:lnTo>
                      <a:pt x="589" y="194"/>
                    </a:lnTo>
                    <a:lnTo>
                      <a:pt x="589" y="189"/>
                    </a:lnTo>
                    <a:lnTo>
                      <a:pt x="589" y="185"/>
                    </a:lnTo>
                    <a:lnTo>
                      <a:pt x="589" y="185"/>
                    </a:lnTo>
                    <a:lnTo>
                      <a:pt x="589" y="182"/>
                    </a:lnTo>
                    <a:lnTo>
                      <a:pt x="589" y="179"/>
                    </a:lnTo>
                    <a:lnTo>
                      <a:pt x="586" y="177"/>
                    </a:lnTo>
                    <a:lnTo>
                      <a:pt x="583" y="174"/>
                    </a:lnTo>
                    <a:lnTo>
                      <a:pt x="583" y="174"/>
                    </a:lnTo>
                    <a:lnTo>
                      <a:pt x="580" y="171"/>
                    </a:lnTo>
                    <a:lnTo>
                      <a:pt x="577" y="168"/>
                    </a:lnTo>
                    <a:lnTo>
                      <a:pt x="577" y="162"/>
                    </a:lnTo>
                    <a:lnTo>
                      <a:pt x="577" y="162"/>
                    </a:lnTo>
                    <a:lnTo>
                      <a:pt x="576" y="160"/>
                    </a:lnTo>
                    <a:lnTo>
                      <a:pt x="573" y="157"/>
                    </a:lnTo>
                    <a:lnTo>
                      <a:pt x="562" y="150"/>
                    </a:lnTo>
                    <a:lnTo>
                      <a:pt x="549" y="144"/>
                    </a:lnTo>
                    <a:lnTo>
                      <a:pt x="540" y="141"/>
                    </a:lnTo>
                    <a:lnTo>
                      <a:pt x="540" y="141"/>
                    </a:lnTo>
                    <a:lnTo>
                      <a:pt x="539" y="140"/>
                    </a:lnTo>
                    <a:lnTo>
                      <a:pt x="538" y="138"/>
                    </a:lnTo>
                    <a:lnTo>
                      <a:pt x="538" y="135"/>
                    </a:lnTo>
                    <a:lnTo>
                      <a:pt x="538" y="133"/>
                    </a:lnTo>
                    <a:lnTo>
                      <a:pt x="536" y="130"/>
                    </a:lnTo>
                    <a:lnTo>
                      <a:pt x="536" y="130"/>
                    </a:lnTo>
                    <a:lnTo>
                      <a:pt x="535" y="127"/>
                    </a:lnTo>
                    <a:lnTo>
                      <a:pt x="533" y="121"/>
                    </a:lnTo>
                    <a:lnTo>
                      <a:pt x="533" y="110"/>
                    </a:lnTo>
                    <a:lnTo>
                      <a:pt x="533" y="110"/>
                    </a:lnTo>
                    <a:lnTo>
                      <a:pt x="532" y="107"/>
                    </a:lnTo>
                    <a:lnTo>
                      <a:pt x="532" y="105"/>
                    </a:lnTo>
                    <a:lnTo>
                      <a:pt x="528" y="101"/>
                    </a:lnTo>
                    <a:lnTo>
                      <a:pt x="525" y="97"/>
                    </a:lnTo>
                    <a:lnTo>
                      <a:pt x="523" y="96"/>
                    </a:lnTo>
                    <a:lnTo>
                      <a:pt x="523" y="93"/>
                    </a:lnTo>
                    <a:lnTo>
                      <a:pt x="523" y="93"/>
                    </a:lnTo>
                    <a:lnTo>
                      <a:pt x="523" y="88"/>
                    </a:lnTo>
                    <a:lnTo>
                      <a:pt x="522" y="84"/>
                    </a:lnTo>
                    <a:lnTo>
                      <a:pt x="521" y="78"/>
                    </a:lnTo>
                    <a:lnTo>
                      <a:pt x="521" y="74"/>
                    </a:lnTo>
                    <a:lnTo>
                      <a:pt x="521" y="74"/>
                    </a:lnTo>
                    <a:lnTo>
                      <a:pt x="521" y="71"/>
                    </a:lnTo>
                    <a:lnTo>
                      <a:pt x="519" y="70"/>
                    </a:lnTo>
                    <a:lnTo>
                      <a:pt x="516" y="66"/>
                    </a:lnTo>
                    <a:lnTo>
                      <a:pt x="512" y="64"/>
                    </a:lnTo>
                    <a:lnTo>
                      <a:pt x="511" y="61"/>
                    </a:lnTo>
                    <a:lnTo>
                      <a:pt x="511" y="61"/>
                    </a:lnTo>
                    <a:lnTo>
                      <a:pt x="509" y="59"/>
                    </a:lnTo>
                    <a:lnTo>
                      <a:pt x="506" y="60"/>
                    </a:lnTo>
                    <a:lnTo>
                      <a:pt x="498" y="61"/>
                    </a:lnTo>
                    <a:lnTo>
                      <a:pt x="498" y="61"/>
                    </a:lnTo>
                    <a:lnTo>
                      <a:pt x="496" y="61"/>
                    </a:lnTo>
                    <a:lnTo>
                      <a:pt x="495" y="60"/>
                    </a:lnTo>
                    <a:lnTo>
                      <a:pt x="494" y="57"/>
                    </a:lnTo>
                    <a:lnTo>
                      <a:pt x="492" y="51"/>
                    </a:lnTo>
                    <a:lnTo>
                      <a:pt x="494" y="46"/>
                    </a:lnTo>
                    <a:lnTo>
                      <a:pt x="494" y="46"/>
                    </a:lnTo>
                    <a:lnTo>
                      <a:pt x="492" y="39"/>
                    </a:lnTo>
                    <a:lnTo>
                      <a:pt x="491" y="32"/>
                    </a:lnTo>
                    <a:lnTo>
                      <a:pt x="489" y="24"/>
                    </a:lnTo>
                    <a:lnTo>
                      <a:pt x="485" y="20"/>
                    </a:lnTo>
                    <a:lnTo>
                      <a:pt x="485" y="20"/>
                    </a:lnTo>
                    <a:lnTo>
                      <a:pt x="482" y="16"/>
                    </a:lnTo>
                    <a:lnTo>
                      <a:pt x="481" y="9"/>
                    </a:lnTo>
                    <a:lnTo>
                      <a:pt x="479" y="3"/>
                    </a:lnTo>
                    <a:lnTo>
                      <a:pt x="478" y="0"/>
                    </a:lnTo>
                    <a:lnTo>
                      <a:pt x="478" y="0"/>
                    </a:lnTo>
                    <a:lnTo>
                      <a:pt x="476" y="0"/>
                    </a:lnTo>
                    <a:lnTo>
                      <a:pt x="475" y="0"/>
                    </a:lnTo>
                    <a:lnTo>
                      <a:pt x="471" y="3"/>
                    </a:lnTo>
                    <a:lnTo>
                      <a:pt x="468" y="7"/>
                    </a:lnTo>
                    <a:lnTo>
                      <a:pt x="468" y="12"/>
                    </a:lnTo>
                    <a:lnTo>
                      <a:pt x="468" y="12"/>
                    </a:lnTo>
                    <a:lnTo>
                      <a:pt x="466" y="19"/>
                    </a:lnTo>
                    <a:lnTo>
                      <a:pt x="465" y="22"/>
                    </a:lnTo>
                    <a:lnTo>
                      <a:pt x="464" y="24"/>
                    </a:lnTo>
                    <a:lnTo>
                      <a:pt x="464" y="24"/>
                    </a:lnTo>
                    <a:lnTo>
                      <a:pt x="462" y="29"/>
                    </a:lnTo>
                    <a:lnTo>
                      <a:pt x="462" y="33"/>
                    </a:lnTo>
                    <a:lnTo>
                      <a:pt x="464" y="39"/>
                    </a:lnTo>
                    <a:lnTo>
                      <a:pt x="462" y="40"/>
                    </a:lnTo>
                    <a:lnTo>
                      <a:pt x="461" y="43"/>
                    </a:lnTo>
                    <a:lnTo>
                      <a:pt x="461" y="43"/>
                    </a:lnTo>
                    <a:lnTo>
                      <a:pt x="459" y="44"/>
                    </a:lnTo>
                    <a:lnTo>
                      <a:pt x="459" y="47"/>
                    </a:lnTo>
                    <a:lnTo>
                      <a:pt x="459" y="54"/>
                    </a:lnTo>
                    <a:lnTo>
                      <a:pt x="459" y="63"/>
                    </a:lnTo>
                    <a:lnTo>
                      <a:pt x="459" y="71"/>
                    </a:lnTo>
                    <a:lnTo>
                      <a:pt x="459" y="71"/>
                    </a:lnTo>
                    <a:lnTo>
                      <a:pt x="458" y="84"/>
                    </a:lnTo>
                    <a:lnTo>
                      <a:pt x="458" y="90"/>
                    </a:lnTo>
                    <a:lnTo>
                      <a:pt x="455" y="96"/>
                    </a:lnTo>
                    <a:lnTo>
                      <a:pt x="455" y="96"/>
                    </a:lnTo>
                    <a:lnTo>
                      <a:pt x="452" y="100"/>
                    </a:lnTo>
                    <a:lnTo>
                      <a:pt x="449" y="105"/>
                    </a:lnTo>
                    <a:lnTo>
                      <a:pt x="447" y="111"/>
                    </a:lnTo>
                    <a:lnTo>
                      <a:pt x="441" y="114"/>
                    </a:lnTo>
                    <a:lnTo>
                      <a:pt x="441" y="114"/>
                    </a:lnTo>
                    <a:lnTo>
                      <a:pt x="435" y="115"/>
                    </a:lnTo>
                    <a:lnTo>
                      <a:pt x="428" y="113"/>
                    </a:lnTo>
                    <a:lnTo>
                      <a:pt x="424" y="110"/>
                    </a:lnTo>
                    <a:lnTo>
                      <a:pt x="422" y="105"/>
                    </a:lnTo>
                    <a:lnTo>
                      <a:pt x="422" y="105"/>
                    </a:lnTo>
                    <a:lnTo>
                      <a:pt x="421" y="103"/>
                    </a:lnTo>
                    <a:lnTo>
                      <a:pt x="417" y="101"/>
                    </a:lnTo>
                    <a:lnTo>
                      <a:pt x="412" y="100"/>
                    </a:lnTo>
                    <a:lnTo>
                      <a:pt x="408" y="100"/>
                    </a:lnTo>
                    <a:lnTo>
                      <a:pt x="408" y="100"/>
                    </a:lnTo>
                    <a:lnTo>
                      <a:pt x="404" y="98"/>
                    </a:lnTo>
                    <a:lnTo>
                      <a:pt x="401" y="96"/>
                    </a:lnTo>
                    <a:lnTo>
                      <a:pt x="397" y="91"/>
                    </a:lnTo>
                    <a:lnTo>
                      <a:pt x="392" y="87"/>
                    </a:lnTo>
                    <a:lnTo>
                      <a:pt x="392" y="87"/>
                    </a:lnTo>
                    <a:lnTo>
                      <a:pt x="390" y="86"/>
                    </a:lnTo>
                    <a:lnTo>
                      <a:pt x="387" y="84"/>
                    </a:lnTo>
                    <a:lnTo>
                      <a:pt x="381" y="84"/>
                    </a:lnTo>
                    <a:lnTo>
                      <a:pt x="378" y="84"/>
                    </a:lnTo>
                    <a:lnTo>
                      <a:pt x="377" y="83"/>
                    </a:lnTo>
                    <a:lnTo>
                      <a:pt x="375" y="81"/>
                    </a:lnTo>
                    <a:lnTo>
                      <a:pt x="375" y="81"/>
                    </a:lnTo>
                    <a:lnTo>
                      <a:pt x="374" y="77"/>
                    </a:lnTo>
                    <a:lnTo>
                      <a:pt x="371" y="74"/>
                    </a:lnTo>
                    <a:lnTo>
                      <a:pt x="365" y="68"/>
                    </a:lnTo>
                    <a:lnTo>
                      <a:pt x="365" y="68"/>
                    </a:lnTo>
                    <a:lnTo>
                      <a:pt x="363" y="67"/>
                    </a:lnTo>
                    <a:lnTo>
                      <a:pt x="361" y="66"/>
                    </a:lnTo>
                    <a:lnTo>
                      <a:pt x="367" y="61"/>
                    </a:lnTo>
                    <a:lnTo>
                      <a:pt x="367" y="61"/>
                    </a:lnTo>
                    <a:lnTo>
                      <a:pt x="370" y="59"/>
                    </a:lnTo>
                    <a:lnTo>
                      <a:pt x="370" y="54"/>
                    </a:lnTo>
                    <a:lnTo>
                      <a:pt x="370" y="51"/>
                    </a:lnTo>
                    <a:lnTo>
                      <a:pt x="368" y="47"/>
                    </a:lnTo>
                    <a:lnTo>
                      <a:pt x="368" y="47"/>
                    </a:lnTo>
                    <a:lnTo>
                      <a:pt x="367" y="46"/>
                    </a:lnTo>
                    <a:lnTo>
                      <a:pt x="370" y="44"/>
                    </a:lnTo>
                    <a:lnTo>
                      <a:pt x="378" y="40"/>
                    </a:lnTo>
                    <a:lnTo>
                      <a:pt x="378" y="40"/>
                    </a:lnTo>
                    <a:lnTo>
                      <a:pt x="381" y="37"/>
                    </a:lnTo>
                    <a:lnTo>
                      <a:pt x="381" y="34"/>
                    </a:lnTo>
                    <a:lnTo>
                      <a:pt x="381" y="32"/>
                    </a:lnTo>
                    <a:lnTo>
                      <a:pt x="384" y="30"/>
                    </a:lnTo>
                    <a:lnTo>
                      <a:pt x="384" y="30"/>
                    </a:lnTo>
                    <a:lnTo>
                      <a:pt x="385" y="27"/>
                    </a:lnTo>
                    <a:lnTo>
                      <a:pt x="385" y="26"/>
                    </a:lnTo>
                    <a:lnTo>
                      <a:pt x="384" y="23"/>
                    </a:lnTo>
                    <a:lnTo>
                      <a:pt x="380" y="22"/>
                    </a:lnTo>
                    <a:lnTo>
                      <a:pt x="380" y="22"/>
                    </a:lnTo>
                    <a:lnTo>
                      <a:pt x="377" y="22"/>
                    </a:lnTo>
                    <a:lnTo>
                      <a:pt x="375" y="24"/>
                    </a:lnTo>
                    <a:lnTo>
                      <a:pt x="375" y="27"/>
                    </a:lnTo>
                    <a:lnTo>
                      <a:pt x="374" y="29"/>
                    </a:lnTo>
                    <a:lnTo>
                      <a:pt x="374" y="29"/>
                    </a:lnTo>
                    <a:lnTo>
                      <a:pt x="373" y="27"/>
                    </a:lnTo>
                    <a:lnTo>
                      <a:pt x="371" y="24"/>
                    </a:lnTo>
                    <a:lnTo>
                      <a:pt x="370" y="22"/>
                    </a:lnTo>
                    <a:lnTo>
                      <a:pt x="368" y="20"/>
                    </a:lnTo>
                    <a:lnTo>
                      <a:pt x="368" y="20"/>
                    </a:lnTo>
                    <a:lnTo>
                      <a:pt x="363" y="24"/>
                    </a:lnTo>
                    <a:lnTo>
                      <a:pt x="358" y="26"/>
                    </a:lnTo>
                    <a:lnTo>
                      <a:pt x="357" y="26"/>
                    </a:lnTo>
                    <a:lnTo>
                      <a:pt x="356" y="24"/>
                    </a:lnTo>
                    <a:lnTo>
                      <a:pt x="356" y="24"/>
                    </a:lnTo>
                    <a:lnTo>
                      <a:pt x="350" y="22"/>
                    </a:lnTo>
                    <a:lnTo>
                      <a:pt x="341" y="19"/>
                    </a:lnTo>
                    <a:lnTo>
                      <a:pt x="324" y="14"/>
                    </a:lnTo>
                    <a:lnTo>
                      <a:pt x="324" y="14"/>
                    </a:lnTo>
                    <a:lnTo>
                      <a:pt x="320" y="13"/>
                    </a:lnTo>
                    <a:lnTo>
                      <a:pt x="316" y="9"/>
                    </a:lnTo>
                    <a:lnTo>
                      <a:pt x="313" y="6"/>
                    </a:lnTo>
                    <a:lnTo>
                      <a:pt x="311" y="6"/>
                    </a:lnTo>
                    <a:lnTo>
                      <a:pt x="310" y="6"/>
                    </a:lnTo>
                    <a:lnTo>
                      <a:pt x="310" y="6"/>
                    </a:lnTo>
                    <a:lnTo>
                      <a:pt x="307" y="7"/>
                    </a:lnTo>
                    <a:lnTo>
                      <a:pt x="309" y="10"/>
                    </a:lnTo>
                    <a:lnTo>
                      <a:pt x="316" y="16"/>
                    </a:lnTo>
                    <a:lnTo>
                      <a:pt x="316" y="16"/>
                    </a:lnTo>
                    <a:lnTo>
                      <a:pt x="316" y="19"/>
                    </a:lnTo>
                    <a:lnTo>
                      <a:pt x="314" y="20"/>
                    </a:lnTo>
                    <a:lnTo>
                      <a:pt x="307" y="23"/>
                    </a:lnTo>
                    <a:lnTo>
                      <a:pt x="299" y="24"/>
                    </a:lnTo>
                    <a:lnTo>
                      <a:pt x="291" y="24"/>
                    </a:lnTo>
                    <a:lnTo>
                      <a:pt x="291" y="24"/>
                    </a:lnTo>
                    <a:lnTo>
                      <a:pt x="289" y="24"/>
                    </a:lnTo>
                    <a:lnTo>
                      <a:pt x="289" y="26"/>
                    </a:lnTo>
                    <a:lnTo>
                      <a:pt x="289" y="27"/>
                    </a:lnTo>
                    <a:lnTo>
                      <a:pt x="287" y="29"/>
                    </a:lnTo>
                    <a:lnTo>
                      <a:pt x="286" y="29"/>
                    </a:lnTo>
                    <a:lnTo>
                      <a:pt x="286" y="29"/>
                    </a:lnTo>
                    <a:lnTo>
                      <a:pt x="284" y="29"/>
                    </a:lnTo>
                    <a:lnTo>
                      <a:pt x="283" y="30"/>
                    </a:lnTo>
                    <a:lnTo>
                      <a:pt x="280" y="34"/>
                    </a:lnTo>
                    <a:lnTo>
                      <a:pt x="277" y="39"/>
                    </a:lnTo>
                    <a:lnTo>
                      <a:pt x="274" y="43"/>
                    </a:lnTo>
                    <a:lnTo>
                      <a:pt x="274" y="43"/>
                    </a:lnTo>
                    <a:lnTo>
                      <a:pt x="273" y="47"/>
                    </a:lnTo>
                    <a:lnTo>
                      <a:pt x="272" y="50"/>
                    </a:lnTo>
                    <a:lnTo>
                      <a:pt x="272" y="53"/>
                    </a:lnTo>
                    <a:lnTo>
                      <a:pt x="269" y="54"/>
                    </a:lnTo>
                    <a:lnTo>
                      <a:pt x="269" y="54"/>
                    </a:lnTo>
                    <a:lnTo>
                      <a:pt x="266" y="57"/>
                    </a:lnTo>
                    <a:lnTo>
                      <a:pt x="264" y="60"/>
                    </a:lnTo>
                    <a:lnTo>
                      <a:pt x="266" y="64"/>
                    </a:lnTo>
                    <a:lnTo>
                      <a:pt x="269" y="68"/>
                    </a:lnTo>
                    <a:lnTo>
                      <a:pt x="269" y="68"/>
                    </a:lnTo>
                    <a:lnTo>
                      <a:pt x="272" y="73"/>
                    </a:lnTo>
                    <a:lnTo>
                      <a:pt x="270" y="73"/>
                    </a:lnTo>
                    <a:lnTo>
                      <a:pt x="269" y="74"/>
                    </a:lnTo>
                    <a:lnTo>
                      <a:pt x="266" y="73"/>
                    </a:lnTo>
                    <a:lnTo>
                      <a:pt x="262" y="70"/>
                    </a:lnTo>
                    <a:lnTo>
                      <a:pt x="262" y="70"/>
                    </a:lnTo>
                    <a:lnTo>
                      <a:pt x="257" y="67"/>
                    </a:lnTo>
                    <a:lnTo>
                      <a:pt x="253" y="66"/>
                    </a:lnTo>
                    <a:lnTo>
                      <a:pt x="252" y="67"/>
                    </a:lnTo>
                    <a:lnTo>
                      <a:pt x="250" y="71"/>
                    </a:lnTo>
                    <a:lnTo>
                      <a:pt x="250" y="71"/>
                    </a:lnTo>
                    <a:lnTo>
                      <a:pt x="250" y="74"/>
                    </a:lnTo>
                    <a:lnTo>
                      <a:pt x="247" y="74"/>
                    </a:lnTo>
                    <a:lnTo>
                      <a:pt x="246" y="71"/>
                    </a:lnTo>
                    <a:lnTo>
                      <a:pt x="246" y="67"/>
                    </a:lnTo>
                    <a:lnTo>
                      <a:pt x="246" y="67"/>
                    </a:lnTo>
                    <a:lnTo>
                      <a:pt x="246" y="66"/>
                    </a:lnTo>
                    <a:lnTo>
                      <a:pt x="245" y="64"/>
                    </a:lnTo>
                    <a:lnTo>
                      <a:pt x="242" y="63"/>
                    </a:lnTo>
                    <a:lnTo>
                      <a:pt x="239" y="61"/>
                    </a:lnTo>
                    <a:lnTo>
                      <a:pt x="236" y="60"/>
                    </a:lnTo>
                    <a:lnTo>
                      <a:pt x="236" y="60"/>
                    </a:lnTo>
                    <a:lnTo>
                      <a:pt x="235" y="57"/>
                    </a:lnTo>
                    <a:lnTo>
                      <a:pt x="230" y="53"/>
                    </a:lnTo>
                    <a:lnTo>
                      <a:pt x="227" y="51"/>
                    </a:lnTo>
                    <a:lnTo>
                      <a:pt x="223" y="50"/>
                    </a:lnTo>
                    <a:lnTo>
                      <a:pt x="223" y="50"/>
                    </a:lnTo>
                    <a:lnTo>
                      <a:pt x="220" y="51"/>
                    </a:lnTo>
                    <a:lnTo>
                      <a:pt x="219" y="53"/>
                    </a:lnTo>
                    <a:lnTo>
                      <a:pt x="216" y="54"/>
                    </a:lnTo>
                    <a:lnTo>
                      <a:pt x="213" y="56"/>
                    </a:lnTo>
                    <a:lnTo>
                      <a:pt x="213" y="56"/>
                    </a:lnTo>
                    <a:lnTo>
                      <a:pt x="210" y="56"/>
                    </a:lnTo>
                    <a:lnTo>
                      <a:pt x="209" y="57"/>
                    </a:lnTo>
                    <a:lnTo>
                      <a:pt x="209" y="60"/>
                    </a:lnTo>
                    <a:lnTo>
                      <a:pt x="209" y="63"/>
                    </a:lnTo>
                    <a:lnTo>
                      <a:pt x="209" y="63"/>
                    </a:lnTo>
                    <a:lnTo>
                      <a:pt x="209" y="64"/>
                    </a:lnTo>
                    <a:lnTo>
                      <a:pt x="208" y="64"/>
                    </a:lnTo>
                    <a:lnTo>
                      <a:pt x="205" y="64"/>
                    </a:lnTo>
                    <a:lnTo>
                      <a:pt x="200" y="63"/>
                    </a:lnTo>
                    <a:lnTo>
                      <a:pt x="196" y="63"/>
                    </a:lnTo>
                    <a:lnTo>
                      <a:pt x="196" y="63"/>
                    </a:lnTo>
                    <a:lnTo>
                      <a:pt x="193" y="64"/>
                    </a:lnTo>
                    <a:lnTo>
                      <a:pt x="193" y="67"/>
                    </a:lnTo>
                    <a:lnTo>
                      <a:pt x="195" y="68"/>
                    </a:lnTo>
                    <a:lnTo>
                      <a:pt x="193" y="70"/>
                    </a:lnTo>
                    <a:lnTo>
                      <a:pt x="193" y="70"/>
                    </a:lnTo>
                    <a:lnTo>
                      <a:pt x="192" y="71"/>
                    </a:lnTo>
                    <a:lnTo>
                      <a:pt x="190" y="73"/>
                    </a:lnTo>
                    <a:lnTo>
                      <a:pt x="189" y="74"/>
                    </a:lnTo>
                    <a:lnTo>
                      <a:pt x="186" y="76"/>
                    </a:lnTo>
                    <a:lnTo>
                      <a:pt x="186" y="76"/>
                    </a:lnTo>
                    <a:lnTo>
                      <a:pt x="185" y="76"/>
                    </a:lnTo>
                    <a:lnTo>
                      <a:pt x="183" y="77"/>
                    </a:lnTo>
                    <a:lnTo>
                      <a:pt x="182" y="81"/>
                    </a:lnTo>
                    <a:lnTo>
                      <a:pt x="183" y="91"/>
                    </a:lnTo>
                    <a:lnTo>
                      <a:pt x="183" y="91"/>
                    </a:lnTo>
                    <a:lnTo>
                      <a:pt x="183" y="93"/>
                    </a:lnTo>
                    <a:lnTo>
                      <a:pt x="182" y="93"/>
                    </a:lnTo>
                    <a:lnTo>
                      <a:pt x="179" y="93"/>
                    </a:lnTo>
                    <a:lnTo>
                      <a:pt x="175" y="90"/>
                    </a:lnTo>
                    <a:lnTo>
                      <a:pt x="171" y="90"/>
                    </a:lnTo>
                    <a:lnTo>
                      <a:pt x="171" y="90"/>
                    </a:lnTo>
                    <a:lnTo>
                      <a:pt x="169" y="91"/>
                    </a:lnTo>
                    <a:lnTo>
                      <a:pt x="171" y="94"/>
                    </a:lnTo>
                    <a:lnTo>
                      <a:pt x="172" y="98"/>
                    </a:lnTo>
                    <a:lnTo>
                      <a:pt x="173" y="103"/>
                    </a:lnTo>
                    <a:lnTo>
                      <a:pt x="173" y="103"/>
                    </a:lnTo>
                    <a:lnTo>
                      <a:pt x="173" y="105"/>
                    </a:lnTo>
                    <a:lnTo>
                      <a:pt x="172" y="107"/>
                    </a:lnTo>
                    <a:lnTo>
                      <a:pt x="169" y="110"/>
                    </a:lnTo>
                    <a:lnTo>
                      <a:pt x="169" y="110"/>
                    </a:lnTo>
                    <a:lnTo>
                      <a:pt x="168" y="111"/>
                    </a:lnTo>
                    <a:lnTo>
                      <a:pt x="166" y="110"/>
                    </a:lnTo>
                    <a:lnTo>
                      <a:pt x="165" y="107"/>
                    </a:lnTo>
                    <a:lnTo>
                      <a:pt x="163" y="103"/>
                    </a:lnTo>
                    <a:lnTo>
                      <a:pt x="162" y="98"/>
                    </a:lnTo>
                    <a:lnTo>
                      <a:pt x="162" y="98"/>
                    </a:lnTo>
                    <a:lnTo>
                      <a:pt x="162" y="97"/>
                    </a:lnTo>
                    <a:lnTo>
                      <a:pt x="161" y="96"/>
                    </a:lnTo>
                    <a:lnTo>
                      <a:pt x="158" y="97"/>
                    </a:lnTo>
                    <a:lnTo>
                      <a:pt x="149" y="104"/>
                    </a:lnTo>
                    <a:lnTo>
                      <a:pt x="149" y="104"/>
                    </a:lnTo>
                    <a:lnTo>
                      <a:pt x="148" y="107"/>
                    </a:lnTo>
                    <a:lnTo>
                      <a:pt x="148" y="110"/>
                    </a:lnTo>
                    <a:lnTo>
                      <a:pt x="148" y="115"/>
                    </a:lnTo>
                    <a:lnTo>
                      <a:pt x="149" y="121"/>
                    </a:lnTo>
                    <a:lnTo>
                      <a:pt x="149" y="123"/>
                    </a:lnTo>
                    <a:lnTo>
                      <a:pt x="149" y="124"/>
                    </a:lnTo>
                    <a:lnTo>
                      <a:pt x="149" y="124"/>
                    </a:lnTo>
                    <a:lnTo>
                      <a:pt x="139" y="133"/>
                    </a:lnTo>
                    <a:lnTo>
                      <a:pt x="126" y="147"/>
                    </a:lnTo>
                    <a:lnTo>
                      <a:pt x="126" y="147"/>
                    </a:lnTo>
                    <a:lnTo>
                      <a:pt x="122" y="150"/>
                    </a:lnTo>
                    <a:lnTo>
                      <a:pt x="119" y="151"/>
                    </a:lnTo>
                    <a:lnTo>
                      <a:pt x="111" y="152"/>
                    </a:lnTo>
                    <a:lnTo>
                      <a:pt x="102" y="152"/>
                    </a:lnTo>
                    <a:lnTo>
                      <a:pt x="99" y="152"/>
                    </a:lnTo>
                    <a:lnTo>
                      <a:pt x="98" y="154"/>
                    </a:lnTo>
                    <a:lnTo>
                      <a:pt x="98" y="154"/>
                    </a:lnTo>
                    <a:lnTo>
                      <a:pt x="94" y="157"/>
                    </a:lnTo>
                    <a:lnTo>
                      <a:pt x="89" y="157"/>
                    </a:lnTo>
                    <a:lnTo>
                      <a:pt x="87" y="157"/>
                    </a:lnTo>
                    <a:lnTo>
                      <a:pt x="82" y="160"/>
                    </a:lnTo>
                    <a:lnTo>
                      <a:pt x="82" y="160"/>
                    </a:lnTo>
                    <a:lnTo>
                      <a:pt x="72" y="165"/>
                    </a:lnTo>
                    <a:lnTo>
                      <a:pt x="70" y="167"/>
                    </a:lnTo>
                    <a:lnTo>
                      <a:pt x="68" y="167"/>
                    </a:lnTo>
                    <a:lnTo>
                      <a:pt x="67" y="165"/>
                    </a:lnTo>
                    <a:lnTo>
                      <a:pt x="67" y="165"/>
                    </a:lnTo>
                    <a:lnTo>
                      <a:pt x="65" y="164"/>
                    </a:lnTo>
                    <a:lnTo>
                      <a:pt x="64" y="164"/>
                    </a:lnTo>
                    <a:lnTo>
                      <a:pt x="58" y="164"/>
                    </a:lnTo>
                    <a:lnTo>
                      <a:pt x="53" y="167"/>
                    </a:lnTo>
                    <a:lnTo>
                      <a:pt x="48" y="171"/>
                    </a:lnTo>
                    <a:lnTo>
                      <a:pt x="48" y="171"/>
                    </a:lnTo>
                    <a:lnTo>
                      <a:pt x="43" y="175"/>
                    </a:lnTo>
                    <a:lnTo>
                      <a:pt x="38" y="178"/>
                    </a:lnTo>
                    <a:lnTo>
                      <a:pt x="33" y="181"/>
                    </a:lnTo>
                    <a:lnTo>
                      <a:pt x="28" y="181"/>
                    </a:lnTo>
                    <a:lnTo>
                      <a:pt x="28" y="181"/>
                    </a:lnTo>
                    <a:lnTo>
                      <a:pt x="25" y="182"/>
                    </a:lnTo>
                    <a:lnTo>
                      <a:pt x="24" y="184"/>
                    </a:lnTo>
                    <a:lnTo>
                      <a:pt x="23" y="187"/>
                    </a:lnTo>
                    <a:lnTo>
                      <a:pt x="21" y="191"/>
                    </a:lnTo>
                    <a:lnTo>
                      <a:pt x="20" y="194"/>
                    </a:lnTo>
                    <a:lnTo>
                      <a:pt x="20" y="194"/>
                    </a:lnTo>
                    <a:lnTo>
                      <a:pt x="18" y="194"/>
                    </a:lnTo>
                    <a:lnTo>
                      <a:pt x="18" y="192"/>
                    </a:lnTo>
                    <a:lnTo>
                      <a:pt x="17" y="189"/>
                    </a:lnTo>
                    <a:lnTo>
                      <a:pt x="17" y="184"/>
                    </a:lnTo>
                    <a:lnTo>
                      <a:pt x="17" y="184"/>
                    </a:lnTo>
                    <a:lnTo>
                      <a:pt x="17" y="182"/>
                    </a:lnTo>
                    <a:lnTo>
                      <a:pt x="17" y="182"/>
                    </a:lnTo>
                    <a:lnTo>
                      <a:pt x="14" y="185"/>
                    </a:lnTo>
                    <a:lnTo>
                      <a:pt x="11" y="189"/>
                    </a:lnTo>
                    <a:lnTo>
                      <a:pt x="10" y="195"/>
                    </a:lnTo>
                    <a:lnTo>
                      <a:pt x="10" y="195"/>
                    </a:lnTo>
                    <a:lnTo>
                      <a:pt x="8" y="199"/>
                    </a:lnTo>
                    <a:lnTo>
                      <a:pt x="11" y="204"/>
                    </a:lnTo>
                    <a:lnTo>
                      <a:pt x="11" y="208"/>
                    </a:lnTo>
                    <a:lnTo>
                      <a:pt x="11" y="211"/>
                    </a:lnTo>
                    <a:lnTo>
                      <a:pt x="10" y="214"/>
                    </a:lnTo>
                    <a:lnTo>
                      <a:pt x="10" y="214"/>
                    </a:lnTo>
                    <a:lnTo>
                      <a:pt x="6" y="219"/>
                    </a:lnTo>
                    <a:lnTo>
                      <a:pt x="4" y="225"/>
                    </a:lnTo>
                    <a:lnTo>
                      <a:pt x="4" y="232"/>
                    </a:lnTo>
                    <a:lnTo>
                      <a:pt x="6" y="235"/>
                    </a:lnTo>
                    <a:lnTo>
                      <a:pt x="7" y="239"/>
                    </a:lnTo>
                    <a:lnTo>
                      <a:pt x="7" y="239"/>
                    </a:lnTo>
                    <a:lnTo>
                      <a:pt x="16" y="251"/>
                    </a:lnTo>
                    <a:lnTo>
                      <a:pt x="17" y="256"/>
                    </a:lnTo>
                    <a:lnTo>
                      <a:pt x="17" y="261"/>
                    </a:lnTo>
                    <a:lnTo>
                      <a:pt x="17" y="261"/>
                    </a:lnTo>
                    <a:lnTo>
                      <a:pt x="16" y="261"/>
                    </a:lnTo>
                    <a:lnTo>
                      <a:pt x="14" y="261"/>
                    </a:lnTo>
                    <a:lnTo>
                      <a:pt x="11" y="258"/>
                    </a:lnTo>
                    <a:lnTo>
                      <a:pt x="8" y="253"/>
                    </a:lnTo>
                    <a:lnTo>
                      <a:pt x="7" y="252"/>
                    </a:lnTo>
                    <a:lnTo>
                      <a:pt x="7" y="252"/>
                    </a:lnTo>
                    <a:lnTo>
                      <a:pt x="7" y="252"/>
                    </a:lnTo>
                    <a:lnTo>
                      <a:pt x="7" y="253"/>
                    </a:lnTo>
                    <a:lnTo>
                      <a:pt x="10" y="258"/>
                    </a:lnTo>
                    <a:lnTo>
                      <a:pt x="11" y="261"/>
                    </a:lnTo>
                    <a:lnTo>
                      <a:pt x="11" y="263"/>
                    </a:lnTo>
                    <a:lnTo>
                      <a:pt x="11" y="263"/>
                    </a:lnTo>
                    <a:lnTo>
                      <a:pt x="10" y="263"/>
                    </a:lnTo>
                    <a:lnTo>
                      <a:pt x="8" y="263"/>
                    </a:lnTo>
                    <a:lnTo>
                      <a:pt x="6" y="259"/>
                    </a:lnTo>
                    <a:lnTo>
                      <a:pt x="3" y="255"/>
                    </a:lnTo>
                    <a:lnTo>
                      <a:pt x="1" y="255"/>
                    </a:lnTo>
                    <a:lnTo>
                      <a:pt x="0" y="255"/>
                    </a:lnTo>
                    <a:lnTo>
                      <a:pt x="0" y="255"/>
                    </a:lnTo>
                    <a:lnTo>
                      <a:pt x="0" y="256"/>
                    </a:lnTo>
                    <a:lnTo>
                      <a:pt x="1" y="261"/>
                    </a:lnTo>
                    <a:lnTo>
                      <a:pt x="7" y="271"/>
                    </a:lnTo>
                    <a:lnTo>
                      <a:pt x="14" y="282"/>
                    </a:lnTo>
                    <a:lnTo>
                      <a:pt x="16" y="288"/>
                    </a:lnTo>
                    <a:lnTo>
                      <a:pt x="17" y="290"/>
                    </a:lnTo>
                    <a:lnTo>
                      <a:pt x="17" y="290"/>
                    </a:lnTo>
                    <a:lnTo>
                      <a:pt x="17" y="295"/>
                    </a:lnTo>
                    <a:lnTo>
                      <a:pt x="18" y="298"/>
                    </a:lnTo>
                    <a:lnTo>
                      <a:pt x="24" y="305"/>
                    </a:lnTo>
                    <a:lnTo>
                      <a:pt x="28" y="312"/>
                    </a:lnTo>
                    <a:lnTo>
                      <a:pt x="30" y="316"/>
                    </a:lnTo>
                    <a:lnTo>
                      <a:pt x="30" y="322"/>
                    </a:lnTo>
                    <a:lnTo>
                      <a:pt x="30" y="322"/>
                    </a:lnTo>
                    <a:lnTo>
                      <a:pt x="30" y="326"/>
                    </a:lnTo>
                    <a:lnTo>
                      <a:pt x="31" y="332"/>
                    </a:lnTo>
                    <a:lnTo>
                      <a:pt x="35" y="343"/>
                    </a:lnTo>
                    <a:lnTo>
                      <a:pt x="44" y="357"/>
                    </a:lnTo>
                    <a:lnTo>
                      <a:pt x="44" y="357"/>
                    </a:lnTo>
                    <a:lnTo>
                      <a:pt x="44" y="362"/>
                    </a:lnTo>
                    <a:lnTo>
                      <a:pt x="43" y="366"/>
                    </a:lnTo>
                    <a:lnTo>
                      <a:pt x="41" y="373"/>
                    </a:lnTo>
                    <a:lnTo>
                      <a:pt x="41" y="379"/>
                    </a:lnTo>
                    <a:lnTo>
                      <a:pt x="41" y="379"/>
                    </a:lnTo>
                    <a:lnTo>
                      <a:pt x="41" y="386"/>
                    </a:lnTo>
                    <a:lnTo>
                      <a:pt x="38" y="390"/>
                    </a:lnTo>
                    <a:lnTo>
                      <a:pt x="35" y="391"/>
                    </a:lnTo>
                    <a:lnTo>
                      <a:pt x="31" y="393"/>
                    </a:lnTo>
                    <a:lnTo>
                      <a:pt x="31" y="393"/>
                    </a:lnTo>
                    <a:lnTo>
                      <a:pt x="30" y="393"/>
                    </a:lnTo>
                    <a:lnTo>
                      <a:pt x="28" y="394"/>
                    </a:lnTo>
                    <a:lnTo>
                      <a:pt x="28" y="397"/>
                    </a:lnTo>
                    <a:lnTo>
                      <a:pt x="31" y="401"/>
                    </a:lnTo>
                    <a:lnTo>
                      <a:pt x="35" y="403"/>
                    </a:lnTo>
                    <a:lnTo>
                      <a:pt x="35" y="403"/>
                    </a:lnTo>
                    <a:lnTo>
                      <a:pt x="40" y="404"/>
                    </a:lnTo>
                    <a:lnTo>
                      <a:pt x="41" y="407"/>
                    </a:lnTo>
                    <a:lnTo>
                      <a:pt x="44" y="410"/>
                    </a:lnTo>
                    <a:lnTo>
                      <a:pt x="47" y="413"/>
                    </a:lnTo>
                    <a:lnTo>
                      <a:pt x="47" y="413"/>
                    </a:lnTo>
                    <a:lnTo>
                      <a:pt x="54" y="416"/>
                    </a:lnTo>
                    <a:lnTo>
                      <a:pt x="64" y="417"/>
                    </a:lnTo>
                    <a:lnTo>
                      <a:pt x="78" y="417"/>
                    </a:lnTo>
                    <a:lnTo>
                      <a:pt x="78" y="417"/>
                    </a:lnTo>
                    <a:lnTo>
                      <a:pt x="82" y="416"/>
                    </a:lnTo>
                    <a:lnTo>
                      <a:pt x="85" y="411"/>
                    </a:lnTo>
                    <a:lnTo>
                      <a:pt x="89" y="408"/>
                    </a:lnTo>
                    <a:lnTo>
                      <a:pt x="95" y="407"/>
                    </a:lnTo>
                    <a:lnTo>
                      <a:pt x="95" y="407"/>
                    </a:lnTo>
                    <a:lnTo>
                      <a:pt x="99" y="406"/>
                    </a:lnTo>
                    <a:lnTo>
                      <a:pt x="102" y="404"/>
                    </a:lnTo>
                    <a:lnTo>
                      <a:pt x="107" y="399"/>
                    </a:lnTo>
                    <a:lnTo>
                      <a:pt x="107" y="399"/>
                    </a:lnTo>
                    <a:lnTo>
                      <a:pt x="108" y="397"/>
                    </a:lnTo>
                    <a:lnTo>
                      <a:pt x="111" y="397"/>
                    </a:lnTo>
                    <a:lnTo>
                      <a:pt x="121" y="396"/>
                    </a:lnTo>
                    <a:lnTo>
                      <a:pt x="148" y="397"/>
                    </a:lnTo>
                    <a:lnTo>
                      <a:pt x="148" y="397"/>
                    </a:lnTo>
                    <a:lnTo>
                      <a:pt x="159" y="396"/>
                    </a:lnTo>
                    <a:lnTo>
                      <a:pt x="168" y="394"/>
                    </a:lnTo>
                    <a:lnTo>
                      <a:pt x="173" y="390"/>
                    </a:lnTo>
                    <a:lnTo>
                      <a:pt x="178" y="384"/>
                    </a:lnTo>
                    <a:lnTo>
                      <a:pt x="178" y="384"/>
                    </a:lnTo>
                    <a:lnTo>
                      <a:pt x="179" y="381"/>
                    </a:lnTo>
                    <a:lnTo>
                      <a:pt x="181" y="380"/>
                    </a:lnTo>
                    <a:lnTo>
                      <a:pt x="186" y="377"/>
                    </a:lnTo>
                    <a:lnTo>
                      <a:pt x="193" y="376"/>
                    </a:lnTo>
                    <a:lnTo>
                      <a:pt x="199" y="372"/>
                    </a:lnTo>
                    <a:lnTo>
                      <a:pt x="199" y="372"/>
                    </a:lnTo>
                    <a:lnTo>
                      <a:pt x="202" y="369"/>
                    </a:lnTo>
                    <a:lnTo>
                      <a:pt x="208" y="367"/>
                    </a:lnTo>
                    <a:lnTo>
                      <a:pt x="213" y="367"/>
                    </a:lnTo>
                    <a:lnTo>
                      <a:pt x="222" y="367"/>
                    </a:lnTo>
                    <a:lnTo>
                      <a:pt x="222" y="367"/>
                    </a:lnTo>
                    <a:lnTo>
                      <a:pt x="232" y="367"/>
                    </a:lnTo>
                    <a:lnTo>
                      <a:pt x="242" y="364"/>
                    </a:lnTo>
                    <a:lnTo>
                      <a:pt x="257" y="357"/>
                    </a:lnTo>
                    <a:lnTo>
                      <a:pt x="257" y="357"/>
                    </a:lnTo>
                    <a:lnTo>
                      <a:pt x="266" y="356"/>
                    </a:lnTo>
                    <a:lnTo>
                      <a:pt x="274" y="354"/>
                    </a:lnTo>
                    <a:lnTo>
                      <a:pt x="284" y="354"/>
                    </a:lnTo>
                    <a:lnTo>
                      <a:pt x="291" y="353"/>
                    </a:lnTo>
                    <a:lnTo>
                      <a:pt x="291" y="353"/>
                    </a:lnTo>
                    <a:lnTo>
                      <a:pt x="294" y="353"/>
                    </a:lnTo>
                    <a:lnTo>
                      <a:pt x="297" y="353"/>
                    </a:lnTo>
                    <a:lnTo>
                      <a:pt x="301" y="357"/>
                    </a:lnTo>
                    <a:lnTo>
                      <a:pt x="306" y="362"/>
                    </a:lnTo>
                    <a:lnTo>
                      <a:pt x="309" y="363"/>
                    </a:lnTo>
                    <a:lnTo>
                      <a:pt x="311" y="363"/>
                    </a:lnTo>
                    <a:lnTo>
                      <a:pt x="311" y="363"/>
                    </a:lnTo>
                    <a:lnTo>
                      <a:pt x="317" y="363"/>
                    </a:lnTo>
                    <a:lnTo>
                      <a:pt x="323" y="363"/>
                    </a:lnTo>
                    <a:lnTo>
                      <a:pt x="326" y="364"/>
                    </a:lnTo>
                    <a:lnTo>
                      <a:pt x="330" y="364"/>
                    </a:lnTo>
                    <a:lnTo>
                      <a:pt x="330" y="364"/>
                    </a:lnTo>
                    <a:lnTo>
                      <a:pt x="333" y="366"/>
                    </a:lnTo>
                    <a:lnTo>
                      <a:pt x="334" y="367"/>
                    </a:lnTo>
                    <a:lnTo>
                      <a:pt x="337" y="369"/>
                    </a:lnTo>
                    <a:lnTo>
                      <a:pt x="340" y="370"/>
                    </a:lnTo>
                    <a:lnTo>
                      <a:pt x="340" y="370"/>
                    </a:lnTo>
                    <a:lnTo>
                      <a:pt x="343" y="372"/>
                    </a:lnTo>
                    <a:lnTo>
                      <a:pt x="343" y="373"/>
                    </a:lnTo>
                    <a:lnTo>
                      <a:pt x="343" y="376"/>
                    </a:lnTo>
                    <a:lnTo>
                      <a:pt x="340" y="380"/>
                    </a:lnTo>
                    <a:lnTo>
                      <a:pt x="340" y="380"/>
                    </a:lnTo>
                    <a:lnTo>
                      <a:pt x="340" y="381"/>
                    </a:lnTo>
                    <a:lnTo>
                      <a:pt x="340" y="383"/>
                    </a:lnTo>
                    <a:lnTo>
                      <a:pt x="344" y="384"/>
                    </a:lnTo>
                    <a:lnTo>
                      <a:pt x="348" y="387"/>
                    </a:lnTo>
                    <a:lnTo>
                      <a:pt x="354" y="393"/>
                    </a:lnTo>
                    <a:lnTo>
                      <a:pt x="354" y="393"/>
                    </a:lnTo>
                    <a:lnTo>
                      <a:pt x="357" y="399"/>
                    </a:lnTo>
                    <a:lnTo>
                      <a:pt x="358" y="403"/>
                    </a:lnTo>
                    <a:lnTo>
                      <a:pt x="357" y="407"/>
                    </a:lnTo>
                    <a:lnTo>
                      <a:pt x="358" y="411"/>
                    </a:lnTo>
                    <a:lnTo>
                      <a:pt x="358" y="411"/>
                    </a:lnTo>
                    <a:lnTo>
                      <a:pt x="361" y="414"/>
                    </a:lnTo>
                    <a:lnTo>
                      <a:pt x="364" y="416"/>
                    </a:lnTo>
                    <a:lnTo>
                      <a:pt x="367" y="413"/>
                    </a:lnTo>
                    <a:lnTo>
                      <a:pt x="371" y="406"/>
                    </a:lnTo>
                    <a:lnTo>
                      <a:pt x="371" y="406"/>
                    </a:lnTo>
                    <a:lnTo>
                      <a:pt x="374" y="403"/>
                    </a:lnTo>
                    <a:lnTo>
                      <a:pt x="377" y="401"/>
                    </a:lnTo>
                    <a:lnTo>
                      <a:pt x="383" y="400"/>
                    </a:lnTo>
                    <a:lnTo>
                      <a:pt x="385" y="399"/>
                    </a:lnTo>
                    <a:lnTo>
                      <a:pt x="387" y="397"/>
                    </a:lnTo>
                    <a:lnTo>
                      <a:pt x="388" y="394"/>
                    </a:lnTo>
                    <a:lnTo>
                      <a:pt x="388" y="394"/>
                    </a:lnTo>
                    <a:lnTo>
                      <a:pt x="390" y="387"/>
                    </a:lnTo>
                    <a:lnTo>
                      <a:pt x="392" y="383"/>
                    </a:lnTo>
                    <a:lnTo>
                      <a:pt x="397" y="379"/>
                    </a:lnTo>
                    <a:lnTo>
                      <a:pt x="400" y="379"/>
                    </a:lnTo>
                    <a:lnTo>
                      <a:pt x="401" y="380"/>
                    </a:lnTo>
                    <a:lnTo>
                      <a:pt x="401" y="380"/>
                    </a:lnTo>
                    <a:lnTo>
                      <a:pt x="402" y="381"/>
                    </a:lnTo>
                    <a:lnTo>
                      <a:pt x="402" y="383"/>
                    </a:lnTo>
                    <a:lnTo>
                      <a:pt x="401" y="387"/>
                    </a:lnTo>
                    <a:lnTo>
                      <a:pt x="398" y="393"/>
                    </a:lnTo>
                    <a:lnTo>
                      <a:pt x="394" y="403"/>
                    </a:lnTo>
                    <a:lnTo>
                      <a:pt x="394" y="403"/>
                    </a:lnTo>
                    <a:lnTo>
                      <a:pt x="391" y="411"/>
                    </a:lnTo>
                    <a:lnTo>
                      <a:pt x="390" y="413"/>
                    </a:lnTo>
                    <a:lnTo>
                      <a:pt x="388" y="413"/>
                    </a:lnTo>
                    <a:lnTo>
                      <a:pt x="385" y="414"/>
                    </a:lnTo>
                    <a:lnTo>
                      <a:pt x="385" y="414"/>
                    </a:lnTo>
                    <a:lnTo>
                      <a:pt x="384" y="416"/>
                    </a:lnTo>
                    <a:lnTo>
                      <a:pt x="384" y="416"/>
                    </a:lnTo>
                    <a:lnTo>
                      <a:pt x="385" y="417"/>
                    </a:lnTo>
                    <a:lnTo>
                      <a:pt x="387" y="418"/>
                    </a:lnTo>
                    <a:lnTo>
                      <a:pt x="391" y="420"/>
                    </a:lnTo>
                    <a:lnTo>
                      <a:pt x="397" y="418"/>
                    </a:lnTo>
                    <a:lnTo>
                      <a:pt x="398" y="417"/>
                    </a:lnTo>
                    <a:lnTo>
                      <a:pt x="400" y="414"/>
                    </a:lnTo>
                    <a:lnTo>
                      <a:pt x="400" y="414"/>
                    </a:lnTo>
                    <a:lnTo>
                      <a:pt x="400" y="408"/>
                    </a:lnTo>
                    <a:lnTo>
                      <a:pt x="401" y="406"/>
                    </a:lnTo>
                    <a:lnTo>
                      <a:pt x="402" y="404"/>
                    </a:lnTo>
                    <a:lnTo>
                      <a:pt x="404" y="406"/>
                    </a:lnTo>
                    <a:lnTo>
                      <a:pt x="408" y="408"/>
                    </a:lnTo>
                    <a:lnTo>
                      <a:pt x="408" y="408"/>
                    </a:lnTo>
                    <a:lnTo>
                      <a:pt x="410" y="411"/>
                    </a:lnTo>
                    <a:lnTo>
                      <a:pt x="411" y="414"/>
                    </a:lnTo>
                    <a:lnTo>
                      <a:pt x="410" y="420"/>
                    </a:lnTo>
                    <a:lnTo>
                      <a:pt x="407" y="424"/>
                    </a:lnTo>
                    <a:lnTo>
                      <a:pt x="407" y="427"/>
                    </a:lnTo>
                    <a:lnTo>
                      <a:pt x="407" y="427"/>
                    </a:lnTo>
                    <a:lnTo>
                      <a:pt x="408" y="428"/>
                    </a:lnTo>
                    <a:lnTo>
                      <a:pt x="411" y="428"/>
                    </a:lnTo>
                    <a:lnTo>
                      <a:pt x="415" y="427"/>
                    </a:lnTo>
                    <a:lnTo>
                      <a:pt x="418" y="426"/>
                    </a:lnTo>
                    <a:lnTo>
                      <a:pt x="418" y="426"/>
                    </a:lnTo>
                    <a:lnTo>
                      <a:pt x="421" y="427"/>
                    </a:lnTo>
                    <a:lnTo>
                      <a:pt x="422" y="428"/>
                    </a:lnTo>
                    <a:lnTo>
                      <a:pt x="428" y="434"/>
                    </a:lnTo>
                    <a:lnTo>
                      <a:pt x="431" y="441"/>
                    </a:lnTo>
                    <a:lnTo>
                      <a:pt x="431" y="448"/>
                    </a:lnTo>
                    <a:lnTo>
                      <a:pt x="431" y="448"/>
                    </a:lnTo>
                    <a:lnTo>
                      <a:pt x="431" y="454"/>
                    </a:lnTo>
                    <a:lnTo>
                      <a:pt x="431" y="460"/>
                    </a:lnTo>
                    <a:lnTo>
                      <a:pt x="434" y="464"/>
                    </a:lnTo>
                    <a:lnTo>
                      <a:pt x="439" y="468"/>
                    </a:lnTo>
                    <a:lnTo>
                      <a:pt x="439" y="468"/>
                    </a:lnTo>
                    <a:lnTo>
                      <a:pt x="447" y="473"/>
                    </a:lnTo>
                    <a:lnTo>
                      <a:pt x="449" y="475"/>
                    </a:lnTo>
                    <a:lnTo>
                      <a:pt x="452" y="475"/>
                    </a:lnTo>
                    <a:lnTo>
                      <a:pt x="457" y="475"/>
                    </a:lnTo>
                    <a:lnTo>
                      <a:pt x="457" y="475"/>
                    </a:lnTo>
                    <a:lnTo>
                      <a:pt x="465" y="477"/>
                    </a:lnTo>
                    <a:lnTo>
                      <a:pt x="474" y="480"/>
                    </a:lnTo>
                    <a:lnTo>
                      <a:pt x="482" y="484"/>
                    </a:lnTo>
                    <a:lnTo>
                      <a:pt x="489" y="487"/>
                    </a:lnTo>
                    <a:lnTo>
                      <a:pt x="489" y="487"/>
                    </a:lnTo>
                    <a:lnTo>
                      <a:pt x="491" y="488"/>
                    </a:lnTo>
                    <a:lnTo>
                      <a:pt x="494" y="488"/>
                    </a:lnTo>
                    <a:lnTo>
                      <a:pt x="499" y="487"/>
                    </a:lnTo>
                    <a:lnTo>
                      <a:pt x="505" y="481"/>
                    </a:lnTo>
                    <a:lnTo>
                      <a:pt x="509" y="475"/>
                    </a:lnTo>
                    <a:lnTo>
                      <a:pt x="509" y="475"/>
                    </a:lnTo>
                    <a:lnTo>
                      <a:pt x="511" y="473"/>
                    </a:lnTo>
                    <a:lnTo>
                      <a:pt x="512" y="473"/>
                    </a:lnTo>
                    <a:lnTo>
                      <a:pt x="513" y="473"/>
                    </a:lnTo>
                    <a:lnTo>
                      <a:pt x="515" y="473"/>
                    </a:lnTo>
                    <a:lnTo>
                      <a:pt x="518" y="475"/>
                    </a:lnTo>
                    <a:lnTo>
                      <a:pt x="516" y="477"/>
                    </a:lnTo>
                    <a:lnTo>
                      <a:pt x="516" y="478"/>
                    </a:lnTo>
                    <a:lnTo>
                      <a:pt x="516" y="478"/>
                    </a:lnTo>
                    <a:lnTo>
                      <a:pt x="515" y="480"/>
                    </a:lnTo>
                    <a:lnTo>
                      <a:pt x="513" y="481"/>
                    </a:lnTo>
                    <a:lnTo>
                      <a:pt x="515" y="484"/>
                    </a:lnTo>
                    <a:lnTo>
                      <a:pt x="518" y="485"/>
                    </a:lnTo>
                    <a:lnTo>
                      <a:pt x="518" y="484"/>
                    </a:lnTo>
                    <a:lnTo>
                      <a:pt x="519" y="482"/>
                    </a:lnTo>
                    <a:lnTo>
                      <a:pt x="519" y="482"/>
                    </a:lnTo>
                    <a:lnTo>
                      <a:pt x="521" y="478"/>
                    </a:lnTo>
                    <a:lnTo>
                      <a:pt x="522" y="477"/>
                    </a:lnTo>
                    <a:lnTo>
                      <a:pt x="523" y="480"/>
                    </a:lnTo>
                    <a:lnTo>
                      <a:pt x="523" y="480"/>
                    </a:lnTo>
                    <a:lnTo>
                      <a:pt x="525" y="482"/>
                    </a:lnTo>
                    <a:lnTo>
                      <a:pt x="528" y="485"/>
                    </a:lnTo>
                    <a:lnTo>
                      <a:pt x="530" y="487"/>
                    </a:lnTo>
                    <a:lnTo>
                      <a:pt x="533" y="490"/>
                    </a:lnTo>
                    <a:lnTo>
                      <a:pt x="533" y="490"/>
                    </a:lnTo>
                    <a:lnTo>
                      <a:pt x="538" y="494"/>
                    </a:lnTo>
                    <a:lnTo>
                      <a:pt x="539" y="495"/>
                    </a:lnTo>
                    <a:lnTo>
                      <a:pt x="539" y="494"/>
                    </a:lnTo>
                    <a:lnTo>
                      <a:pt x="539" y="494"/>
                    </a:lnTo>
                    <a:lnTo>
                      <a:pt x="539" y="491"/>
                    </a:lnTo>
                    <a:lnTo>
                      <a:pt x="540" y="488"/>
                    </a:lnTo>
                    <a:lnTo>
                      <a:pt x="542" y="487"/>
                    </a:lnTo>
                    <a:lnTo>
                      <a:pt x="546" y="484"/>
                    </a:lnTo>
                    <a:lnTo>
                      <a:pt x="546" y="484"/>
                    </a:lnTo>
                    <a:lnTo>
                      <a:pt x="553" y="480"/>
                    </a:lnTo>
                    <a:lnTo>
                      <a:pt x="562" y="474"/>
                    </a:lnTo>
                    <a:lnTo>
                      <a:pt x="562" y="474"/>
                    </a:lnTo>
                    <a:lnTo>
                      <a:pt x="565" y="471"/>
                    </a:lnTo>
                    <a:lnTo>
                      <a:pt x="569" y="471"/>
                    </a:lnTo>
                    <a:lnTo>
                      <a:pt x="579" y="468"/>
                    </a:lnTo>
                    <a:lnTo>
                      <a:pt x="595" y="467"/>
                    </a:lnTo>
                    <a:lnTo>
                      <a:pt x="595" y="467"/>
                    </a:lnTo>
                    <a:lnTo>
                      <a:pt x="596" y="464"/>
                    </a:lnTo>
                    <a:lnTo>
                      <a:pt x="597" y="455"/>
                    </a:lnTo>
                    <a:lnTo>
                      <a:pt x="600" y="436"/>
                    </a:lnTo>
                    <a:lnTo>
                      <a:pt x="600" y="436"/>
                    </a:lnTo>
                    <a:lnTo>
                      <a:pt x="602" y="428"/>
                    </a:lnTo>
                    <a:lnTo>
                      <a:pt x="606" y="423"/>
                    </a:lnTo>
                    <a:lnTo>
                      <a:pt x="610" y="417"/>
                    </a:lnTo>
                    <a:lnTo>
                      <a:pt x="612" y="410"/>
                    </a:lnTo>
                    <a:lnTo>
                      <a:pt x="612" y="410"/>
                    </a:lnTo>
                    <a:lnTo>
                      <a:pt x="614" y="400"/>
                    </a:lnTo>
                    <a:lnTo>
                      <a:pt x="620" y="389"/>
                    </a:lnTo>
                    <a:lnTo>
                      <a:pt x="626" y="380"/>
                    </a:lnTo>
                    <a:lnTo>
                      <a:pt x="629" y="376"/>
                    </a:lnTo>
                    <a:lnTo>
                      <a:pt x="629" y="376"/>
                    </a:lnTo>
                    <a:lnTo>
                      <a:pt x="634" y="373"/>
                    </a:lnTo>
                    <a:lnTo>
                      <a:pt x="637" y="370"/>
                    </a:lnTo>
                    <a:lnTo>
                      <a:pt x="639" y="364"/>
                    </a:lnTo>
                    <a:lnTo>
                      <a:pt x="639" y="364"/>
                    </a:lnTo>
                    <a:lnTo>
                      <a:pt x="640" y="360"/>
                    </a:lnTo>
                    <a:lnTo>
                      <a:pt x="643" y="354"/>
                    </a:lnTo>
                    <a:lnTo>
                      <a:pt x="646" y="349"/>
                    </a:lnTo>
                    <a:lnTo>
                      <a:pt x="647" y="343"/>
                    </a:lnTo>
                    <a:lnTo>
                      <a:pt x="647" y="343"/>
                    </a:lnTo>
                    <a:lnTo>
                      <a:pt x="649" y="336"/>
                    </a:lnTo>
                    <a:lnTo>
                      <a:pt x="650" y="330"/>
                    </a:lnTo>
                    <a:lnTo>
                      <a:pt x="651" y="326"/>
                    </a:lnTo>
                    <a:lnTo>
                      <a:pt x="651" y="322"/>
                    </a:lnTo>
                    <a:lnTo>
                      <a:pt x="651" y="322"/>
                    </a:lnTo>
                    <a:lnTo>
                      <a:pt x="650" y="316"/>
                    </a:lnTo>
                    <a:lnTo>
                      <a:pt x="650" y="310"/>
                    </a:lnTo>
                    <a:lnTo>
                      <a:pt x="653" y="306"/>
                    </a:lnTo>
                    <a:lnTo>
                      <a:pt x="653" y="306"/>
                    </a:lnTo>
                    <a:lnTo>
                      <a:pt x="654" y="305"/>
                    </a:lnTo>
                    <a:lnTo>
                      <a:pt x="654" y="302"/>
                    </a:lnTo>
                    <a:lnTo>
                      <a:pt x="654" y="298"/>
                    </a:lnTo>
                    <a:lnTo>
                      <a:pt x="653" y="295"/>
                    </a:lnTo>
                    <a:lnTo>
                      <a:pt x="653" y="293"/>
                    </a:lnTo>
                    <a:lnTo>
                      <a:pt x="654" y="292"/>
                    </a:lnTo>
                    <a:lnTo>
                      <a:pt x="654" y="292"/>
                    </a:lnTo>
                    <a:close/>
                    <a:moveTo>
                      <a:pt x="538" y="534"/>
                    </a:moveTo>
                    <a:lnTo>
                      <a:pt x="538" y="534"/>
                    </a:lnTo>
                    <a:lnTo>
                      <a:pt x="530" y="532"/>
                    </a:lnTo>
                    <a:lnTo>
                      <a:pt x="522" y="529"/>
                    </a:lnTo>
                    <a:lnTo>
                      <a:pt x="515" y="527"/>
                    </a:lnTo>
                    <a:lnTo>
                      <a:pt x="511" y="525"/>
                    </a:lnTo>
                    <a:lnTo>
                      <a:pt x="511" y="525"/>
                    </a:lnTo>
                    <a:lnTo>
                      <a:pt x="511" y="527"/>
                    </a:lnTo>
                    <a:lnTo>
                      <a:pt x="511" y="529"/>
                    </a:lnTo>
                    <a:lnTo>
                      <a:pt x="515" y="539"/>
                    </a:lnTo>
                    <a:lnTo>
                      <a:pt x="519" y="549"/>
                    </a:lnTo>
                    <a:lnTo>
                      <a:pt x="519" y="554"/>
                    </a:lnTo>
                    <a:lnTo>
                      <a:pt x="518" y="558"/>
                    </a:lnTo>
                    <a:lnTo>
                      <a:pt x="518" y="558"/>
                    </a:lnTo>
                    <a:lnTo>
                      <a:pt x="518" y="561"/>
                    </a:lnTo>
                    <a:lnTo>
                      <a:pt x="519" y="564"/>
                    </a:lnTo>
                    <a:lnTo>
                      <a:pt x="525" y="572"/>
                    </a:lnTo>
                    <a:lnTo>
                      <a:pt x="533" y="579"/>
                    </a:lnTo>
                    <a:lnTo>
                      <a:pt x="539" y="582"/>
                    </a:lnTo>
                    <a:lnTo>
                      <a:pt x="539" y="582"/>
                    </a:lnTo>
                    <a:lnTo>
                      <a:pt x="543" y="582"/>
                    </a:lnTo>
                    <a:lnTo>
                      <a:pt x="545" y="579"/>
                    </a:lnTo>
                    <a:lnTo>
                      <a:pt x="546" y="576"/>
                    </a:lnTo>
                    <a:lnTo>
                      <a:pt x="549" y="576"/>
                    </a:lnTo>
                    <a:lnTo>
                      <a:pt x="549" y="576"/>
                    </a:lnTo>
                    <a:lnTo>
                      <a:pt x="550" y="575"/>
                    </a:lnTo>
                    <a:lnTo>
                      <a:pt x="552" y="574"/>
                    </a:lnTo>
                    <a:lnTo>
                      <a:pt x="552" y="568"/>
                    </a:lnTo>
                    <a:lnTo>
                      <a:pt x="552" y="568"/>
                    </a:lnTo>
                    <a:lnTo>
                      <a:pt x="552" y="566"/>
                    </a:lnTo>
                    <a:lnTo>
                      <a:pt x="553" y="566"/>
                    </a:lnTo>
                    <a:lnTo>
                      <a:pt x="556" y="568"/>
                    </a:lnTo>
                    <a:lnTo>
                      <a:pt x="558" y="569"/>
                    </a:lnTo>
                    <a:lnTo>
                      <a:pt x="562" y="569"/>
                    </a:lnTo>
                    <a:lnTo>
                      <a:pt x="562" y="569"/>
                    </a:lnTo>
                    <a:lnTo>
                      <a:pt x="562" y="568"/>
                    </a:lnTo>
                    <a:lnTo>
                      <a:pt x="563" y="566"/>
                    </a:lnTo>
                    <a:lnTo>
                      <a:pt x="563" y="559"/>
                    </a:lnTo>
                    <a:lnTo>
                      <a:pt x="563" y="555"/>
                    </a:lnTo>
                    <a:lnTo>
                      <a:pt x="565" y="552"/>
                    </a:lnTo>
                    <a:lnTo>
                      <a:pt x="566" y="552"/>
                    </a:lnTo>
                    <a:lnTo>
                      <a:pt x="566" y="552"/>
                    </a:lnTo>
                    <a:lnTo>
                      <a:pt x="567" y="551"/>
                    </a:lnTo>
                    <a:lnTo>
                      <a:pt x="569" y="549"/>
                    </a:lnTo>
                    <a:lnTo>
                      <a:pt x="569" y="542"/>
                    </a:lnTo>
                    <a:lnTo>
                      <a:pt x="565" y="528"/>
                    </a:lnTo>
                    <a:lnTo>
                      <a:pt x="565" y="528"/>
                    </a:lnTo>
                    <a:lnTo>
                      <a:pt x="563" y="527"/>
                    </a:lnTo>
                    <a:lnTo>
                      <a:pt x="562" y="525"/>
                    </a:lnTo>
                    <a:lnTo>
                      <a:pt x="555" y="528"/>
                    </a:lnTo>
                    <a:lnTo>
                      <a:pt x="546" y="531"/>
                    </a:lnTo>
                    <a:lnTo>
                      <a:pt x="538" y="534"/>
                    </a:lnTo>
                    <a:lnTo>
                      <a:pt x="538" y="53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57" name="Freeform 338">
                <a:extLst>
                  <a:ext uri="{FF2B5EF4-FFF2-40B4-BE49-F238E27FC236}">
                    <a16:creationId xmlns:a16="http://schemas.microsoft.com/office/drawing/2014/main" id="{272088D1-B19C-32D3-7298-226BCDBCEB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18384" y="5438842"/>
                <a:ext cx="322968" cy="368918"/>
              </a:xfrm>
              <a:custGeom>
                <a:avLst/>
                <a:gdLst/>
                <a:ahLst/>
                <a:cxnLst>
                  <a:cxn ang="0">
                    <a:pos x="114" y="115"/>
                  </a:cxn>
                  <a:cxn ang="0">
                    <a:pos x="104" y="120"/>
                  </a:cxn>
                  <a:cxn ang="0">
                    <a:pos x="92" y="114"/>
                  </a:cxn>
                  <a:cxn ang="0">
                    <a:pos x="87" y="124"/>
                  </a:cxn>
                  <a:cxn ang="0">
                    <a:pos x="78" y="135"/>
                  </a:cxn>
                  <a:cxn ang="0">
                    <a:pos x="67" y="155"/>
                  </a:cxn>
                  <a:cxn ang="0">
                    <a:pos x="30" y="177"/>
                  </a:cxn>
                  <a:cxn ang="0">
                    <a:pos x="14" y="189"/>
                  </a:cxn>
                  <a:cxn ang="0">
                    <a:pos x="5" y="198"/>
                  </a:cxn>
                  <a:cxn ang="0">
                    <a:pos x="0" y="214"/>
                  </a:cxn>
                  <a:cxn ang="0">
                    <a:pos x="8" y="219"/>
                  </a:cxn>
                  <a:cxn ang="0">
                    <a:pos x="20" y="224"/>
                  </a:cxn>
                  <a:cxn ang="0">
                    <a:pos x="28" y="226"/>
                  </a:cxn>
                  <a:cxn ang="0">
                    <a:pos x="48" y="226"/>
                  </a:cxn>
                  <a:cxn ang="0">
                    <a:pos x="64" y="212"/>
                  </a:cxn>
                  <a:cxn ang="0">
                    <a:pos x="68" y="201"/>
                  </a:cxn>
                  <a:cxn ang="0">
                    <a:pos x="77" y="185"/>
                  </a:cxn>
                  <a:cxn ang="0">
                    <a:pos x="94" y="174"/>
                  </a:cxn>
                  <a:cxn ang="0">
                    <a:pos x="102" y="172"/>
                  </a:cxn>
                  <a:cxn ang="0">
                    <a:pos x="99" y="162"/>
                  </a:cxn>
                  <a:cxn ang="0">
                    <a:pos x="109" y="152"/>
                  </a:cxn>
                  <a:cxn ang="0">
                    <a:pos x="112" y="144"/>
                  </a:cxn>
                  <a:cxn ang="0">
                    <a:pos x="122" y="130"/>
                  </a:cxn>
                  <a:cxn ang="0">
                    <a:pos x="122" y="118"/>
                  </a:cxn>
                  <a:cxn ang="0">
                    <a:pos x="178" y="59"/>
                  </a:cxn>
                  <a:cxn ang="0">
                    <a:pos x="168" y="59"/>
                  </a:cxn>
                  <a:cxn ang="0">
                    <a:pos x="155" y="54"/>
                  </a:cxn>
                  <a:cxn ang="0">
                    <a:pos x="152" y="43"/>
                  </a:cxn>
                  <a:cxn ang="0">
                    <a:pos x="146" y="34"/>
                  </a:cxn>
                  <a:cxn ang="0">
                    <a:pos x="145" y="41"/>
                  </a:cxn>
                  <a:cxn ang="0">
                    <a:pos x="142" y="43"/>
                  </a:cxn>
                  <a:cxn ang="0">
                    <a:pos x="136" y="40"/>
                  </a:cxn>
                  <a:cxn ang="0">
                    <a:pos x="134" y="30"/>
                  </a:cxn>
                  <a:cxn ang="0">
                    <a:pos x="126" y="14"/>
                  </a:cxn>
                  <a:cxn ang="0">
                    <a:pos x="119" y="4"/>
                  </a:cxn>
                  <a:cxn ang="0">
                    <a:pos x="105" y="2"/>
                  </a:cxn>
                  <a:cxn ang="0">
                    <a:pos x="112" y="17"/>
                  </a:cxn>
                  <a:cxn ang="0">
                    <a:pos x="124" y="29"/>
                  </a:cxn>
                  <a:cxn ang="0">
                    <a:pos x="129" y="40"/>
                  </a:cxn>
                  <a:cxn ang="0">
                    <a:pos x="134" y="44"/>
                  </a:cxn>
                  <a:cxn ang="0">
                    <a:pos x="131" y="66"/>
                  </a:cxn>
                  <a:cxn ang="0">
                    <a:pos x="116" y="80"/>
                  </a:cxn>
                  <a:cxn ang="0">
                    <a:pos x="122" y="90"/>
                  </a:cxn>
                  <a:cxn ang="0">
                    <a:pos x="141" y="103"/>
                  </a:cxn>
                  <a:cxn ang="0">
                    <a:pos x="134" y="123"/>
                  </a:cxn>
                  <a:cxn ang="0">
                    <a:pos x="138" y="127"/>
                  </a:cxn>
                  <a:cxn ang="0">
                    <a:pos x="151" y="125"/>
                  </a:cxn>
                  <a:cxn ang="0">
                    <a:pos x="166" y="103"/>
                  </a:cxn>
                  <a:cxn ang="0">
                    <a:pos x="171" y="88"/>
                  </a:cxn>
                  <a:cxn ang="0">
                    <a:pos x="176" y="83"/>
                  </a:cxn>
                  <a:cxn ang="0">
                    <a:pos x="183" y="80"/>
                  </a:cxn>
                  <a:cxn ang="0">
                    <a:pos x="189" y="73"/>
                  </a:cxn>
                  <a:cxn ang="0">
                    <a:pos x="192" y="63"/>
                  </a:cxn>
                  <a:cxn ang="0">
                    <a:pos x="193" y="54"/>
                  </a:cxn>
                  <a:cxn ang="0">
                    <a:pos x="178" y="59"/>
                  </a:cxn>
                </a:cxnLst>
                <a:rect l="0" t="0" r="r" b="b"/>
                <a:pathLst>
                  <a:path w="195" h="229">
                    <a:moveTo>
                      <a:pt x="121" y="115"/>
                    </a:moveTo>
                    <a:lnTo>
                      <a:pt x="121" y="115"/>
                    </a:lnTo>
                    <a:lnTo>
                      <a:pt x="116" y="115"/>
                    </a:lnTo>
                    <a:lnTo>
                      <a:pt x="114" y="115"/>
                    </a:lnTo>
                    <a:lnTo>
                      <a:pt x="108" y="120"/>
                    </a:lnTo>
                    <a:lnTo>
                      <a:pt x="108" y="120"/>
                    </a:lnTo>
                    <a:lnTo>
                      <a:pt x="105" y="120"/>
                    </a:lnTo>
                    <a:lnTo>
                      <a:pt x="104" y="120"/>
                    </a:lnTo>
                    <a:lnTo>
                      <a:pt x="99" y="115"/>
                    </a:lnTo>
                    <a:lnTo>
                      <a:pt x="97" y="113"/>
                    </a:lnTo>
                    <a:lnTo>
                      <a:pt x="94" y="113"/>
                    </a:lnTo>
                    <a:lnTo>
                      <a:pt x="92" y="114"/>
                    </a:lnTo>
                    <a:lnTo>
                      <a:pt x="92" y="114"/>
                    </a:lnTo>
                    <a:lnTo>
                      <a:pt x="88" y="117"/>
                    </a:lnTo>
                    <a:lnTo>
                      <a:pt x="88" y="120"/>
                    </a:lnTo>
                    <a:lnTo>
                      <a:pt x="87" y="124"/>
                    </a:lnTo>
                    <a:lnTo>
                      <a:pt x="84" y="127"/>
                    </a:lnTo>
                    <a:lnTo>
                      <a:pt x="84" y="127"/>
                    </a:lnTo>
                    <a:lnTo>
                      <a:pt x="79" y="131"/>
                    </a:lnTo>
                    <a:lnTo>
                      <a:pt x="78" y="135"/>
                    </a:lnTo>
                    <a:lnTo>
                      <a:pt x="75" y="141"/>
                    </a:lnTo>
                    <a:lnTo>
                      <a:pt x="71" y="150"/>
                    </a:lnTo>
                    <a:lnTo>
                      <a:pt x="71" y="150"/>
                    </a:lnTo>
                    <a:lnTo>
                      <a:pt x="67" y="155"/>
                    </a:lnTo>
                    <a:lnTo>
                      <a:pt x="61" y="160"/>
                    </a:lnTo>
                    <a:lnTo>
                      <a:pt x="47" y="167"/>
                    </a:lnTo>
                    <a:lnTo>
                      <a:pt x="34" y="174"/>
                    </a:lnTo>
                    <a:lnTo>
                      <a:pt x="30" y="177"/>
                    </a:lnTo>
                    <a:lnTo>
                      <a:pt x="27" y="179"/>
                    </a:lnTo>
                    <a:lnTo>
                      <a:pt x="27" y="179"/>
                    </a:lnTo>
                    <a:lnTo>
                      <a:pt x="21" y="184"/>
                    </a:lnTo>
                    <a:lnTo>
                      <a:pt x="14" y="189"/>
                    </a:lnTo>
                    <a:lnTo>
                      <a:pt x="8" y="194"/>
                    </a:lnTo>
                    <a:lnTo>
                      <a:pt x="7" y="197"/>
                    </a:lnTo>
                    <a:lnTo>
                      <a:pt x="5" y="198"/>
                    </a:lnTo>
                    <a:lnTo>
                      <a:pt x="5" y="198"/>
                    </a:lnTo>
                    <a:lnTo>
                      <a:pt x="4" y="202"/>
                    </a:lnTo>
                    <a:lnTo>
                      <a:pt x="1" y="206"/>
                    </a:lnTo>
                    <a:lnTo>
                      <a:pt x="0" y="211"/>
                    </a:lnTo>
                    <a:lnTo>
                      <a:pt x="0" y="214"/>
                    </a:lnTo>
                    <a:lnTo>
                      <a:pt x="1" y="215"/>
                    </a:lnTo>
                    <a:lnTo>
                      <a:pt x="1" y="215"/>
                    </a:lnTo>
                    <a:lnTo>
                      <a:pt x="5" y="218"/>
                    </a:lnTo>
                    <a:lnTo>
                      <a:pt x="8" y="219"/>
                    </a:lnTo>
                    <a:lnTo>
                      <a:pt x="13" y="219"/>
                    </a:lnTo>
                    <a:lnTo>
                      <a:pt x="17" y="222"/>
                    </a:lnTo>
                    <a:lnTo>
                      <a:pt x="17" y="222"/>
                    </a:lnTo>
                    <a:lnTo>
                      <a:pt x="20" y="224"/>
                    </a:lnTo>
                    <a:lnTo>
                      <a:pt x="23" y="225"/>
                    </a:lnTo>
                    <a:lnTo>
                      <a:pt x="25" y="225"/>
                    </a:lnTo>
                    <a:lnTo>
                      <a:pt x="28" y="226"/>
                    </a:lnTo>
                    <a:lnTo>
                      <a:pt x="28" y="226"/>
                    </a:lnTo>
                    <a:lnTo>
                      <a:pt x="30" y="228"/>
                    </a:lnTo>
                    <a:lnTo>
                      <a:pt x="31" y="229"/>
                    </a:lnTo>
                    <a:lnTo>
                      <a:pt x="38" y="229"/>
                    </a:lnTo>
                    <a:lnTo>
                      <a:pt x="48" y="226"/>
                    </a:lnTo>
                    <a:lnTo>
                      <a:pt x="52" y="224"/>
                    </a:lnTo>
                    <a:lnTo>
                      <a:pt x="57" y="219"/>
                    </a:lnTo>
                    <a:lnTo>
                      <a:pt x="57" y="219"/>
                    </a:lnTo>
                    <a:lnTo>
                      <a:pt x="64" y="212"/>
                    </a:lnTo>
                    <a:lnTo>
                      <a:pt x="65" y="208"/>
                    </a:lnTo>
                    <a:lnTo>
                      <a:pt x="65" y="204"/>
                    </a:lnTo>
                    <a:lnTo>
                      <a:pt x="68" y="201"/>
                    </a:lnTo>
                    <a:lnTo>
                      <a:pt x="68" y="201"/>
                    </a:lnTo>
                    <a:lnTo>
                      <a:pt x="71" y="198"/>
                    </a:lnTo>
                    <a:lnTo>
                      <a:pt x="72" y="194"/>
                    </a:lnTo>
                    <a:lnTo>
                      <a:pt x="77" y="185"/>
                    </a:lnTo>
                    <a:lnTo>
                      <a:pt x="77" y="185"/>
                    </a:lnTo>
                    <a:lnTo>
                      <a:pt x="78" y="181"/>
                    </a:lnTo>
                    <a:lnTo>
                      <a:pt x="81" y="177"/>
                    </a:lnTo>
                    <a:lnTo>
                      <a:pt x="87" y="175"/>
                    </a:lnTo>
                    <a:lnTo>
                      <a:pt x="94" y="174"/>
                    </a:lnTo>
                    <a:lnTo>
                      <a:pt x="94" y="174"/>
                    </a:lnTo>
                    <a:lnTo>
                      <a:pt x="101" y="174"/>
                    </a:lnTo>
                    <a:lnTo>
                      <a:pt x="101" y="172"/>
                    </a:lnTo>
                    <a:lnTo>
                      <a:pt x="102" y="172"/>
                    </a:lnTo>
                    <a:lnTo>
                      <a:pt x="101" y="169"/>
                    </a:lnTo>
                    <a:lnTo>
                      <a:pt x="99" y="165"/>
                    </a:lnTo>
                    <a:lnTo>
                      <a:pt x="99" y="165"/>
                    </a:lnTo>
                    <a:lnTo>
                      <a:pt x="99" y="162"/>
                    </a:lnTo>
                    <a:lnTo>
                      <a:pt x="101" y="161"/>
                    </a:lnTo>
                    <a:lnTo>
                      <a:pt x="104" y="158"/>
                    </a:lnTo>
                    <a:lnTo>
                      <a:pt x="108" y="155"/>
                    </a:lnTo>
                    <a:lnTo>
                      <a:pt x="109" y="152"/>
                    </a:lnTo>
                    <a:lnTo>
                      <a:pt x="109" y="150"/>
                    </a:lnTo>
                    <a:lnTo>
                      <a:pt x="109" y="150"/>
                    </a:lnTo>
                    <a:lnTo>
                      <a:pt x="111" y="147"/>
                    </a:lnTo>
                    <a:lnTo>
                      <a:pt x="112" y="144"/>
                    </a:lnTo>
                    <a:lnTo>
                      <a:pt x="118" y="140"/>
                    </a:lnTo>
                    <a:lnTo>
                      <a:pt x="122" y="134"/>
                    </a:lnTo>
                    <a:lnTo>
                      <a:pt x="122" y="131"/>
                    </a:lnTo>
                    <a:lnTo>
                      <a:pt x="122" y="130"/>
                    </a:lnTo>
                    <a:lnTo>
                      <a:pt x="122" y="130"/>
                    </a:lnTo>
                    <a:lnTo>
                      <a:pt x="121" y="125"/>
                    </a:lnTo>
                    <a:lnTo>
                      <a:pt x="122" y="121"/>
                    </a:lnTo>
                    <a:lnTo>
                      <a:pt x="122" y="118"/>
                    </a:lnTo>
                    <a:lnTo>
                      <a:pt x="121" y="115"/>
                    </a:lnTo>
                    <a:lnTo>
                      <a:pt x="121" y="115"/>
                    </a:lnTo>
                    <a:close/>
                    <a:moveTo>
                      <a:pt x="178" y="59"/>
                    </a:moveTo>
                    <a:lnTo>
                      <a:pt x="178" y="59"/>
                    </a:lnTo>
                    <a:lnTo>
                      <a:pt x="176" y="60"/>
                    </a:lnTo>
                    <a:lnTo>
                      <a:pt x="175" y="61"/>
                    </a:lnTo>
                    <a:lnTo>
                      <a:pt x="172" y="60"/>
                    </a:lnTo>
                    <a:lnTo>
                      <a:pt x="168" y="59"/>
                    </a:lnTo>
                    <a:lnTo>
                      <a:pt x="162" y="57"/>
                    </a:lnTo>
                    <a:lnTo>
                      <a:pt x="162" y="57"/>
                    </a:lnTo>
                    <a:lnTo>
                      <a:pt x="158" y="57"/>
                    </a:lnTo>
                    <a:lnTo>
                      <a:pt x="155" y="54"/>
                    </a:lnTo>
                    <a:lnTo>
                      <a:pt x="153" y="51"/>
                    </a:lnTo>
                    <a:lnTo>
                      <a:pt x="153" y="47"/>
                    </a:lnTo>
                    <a:lnTo>
                      <a:pt x="153" y="47"/>
                    </a:lnTo>
                    <a:lnTo>
                      <a:pt x="152" y="43"/>
                    </a:lnTo>
                    <a:lnTo>
                      <a:pt x="152" y="39"/>
                    </a:lnTo>
                    <a:lnTo>
                      <a:pt x="149" y="36"/>
                    </a:lnTo>
                    <a:lnTo>
                      <a:pt x="146" y="34"/>
                    </a:lnTo>
                    <a:lnTo>
                      <a:pt x="146" y="34"/>
                    </a:lnTo>
                    <a:lnTo>
                      <a:pt x="143" y="36"/>
                    </a:lnTo>
                    <a:lnTo>
                      <a:pt x="143" y="36"/>
                    </a:lnTo>
                    <a:lnTo>
                      <a:pt x="145" y="39"/>
                    </a:lnTo>
                    <a:lnTo>
                      <a:pt x="145" y="41"/>
                    </a:lnTo>
                    <a:lnTo>
                      <a:pt x="145" y="44"/>
                    </a:lnTo>
                    <a:lnTo>
                      <a:pt x="145" y="44"/>
                    </a:lnTo>
                    <a:lnTo>
                      <a:pt x="143" y="44"/>
                    </a:lnTo>
                    <a:lnTo>
                      <a:pt x="142" y="43"/>
                    </a:lnTo>
                    <a:lnTo>
                      <a:pt x="141" y="41"/>
                    </a:lnTo>
                    <a:lnTo>
                      <a:pt x="139" y="40"/>
                    </a:lnTo>
                    <a:lnTo>
                      <a:pt x="139" y="40"/>
                    </a:lnTo>
                    <a:lnTo>
                      <a:pt x="136" y="40"/>
                    </a:lnTo>
                    <a:lnTo>
                      <a:pt x="135" y="37"/>
                    </a:lnTo>
                    <a:lnTo>
                      <a:pt x="134" y="34"/>
                    </a:lnTo>
                    <a:lnTo>
                      <a:pt x="134" y="30"/>
                    </a:lnTo>
                    <a:lnTo>
                      <a:pt x="134" y="30"/>
                    </a:lnTo>
                    <a:lnTo>
                      <a:pt x="132" y="26"/>
                    </a:lnTo>
                    <a:lnTo>
                      <a:pt x="129" y="23"/>
                    </a:lnTo>
                    <a:lnTo>
                      <a:pt x="128" y="20"/>
                    </a:lnTo>
                    <a:lnTo>
                      <a:pt x="126" y="14"/>
                    </a:lnTo>
                    <a:lnTo>
                      <a:pt x="126" y="14"/>
                    </a:lnTo>
                    <a:lnTo>
                      <a:pt x="126" y="12"/>
                    </a:lnTo>
                    <a:lnTo>
                      <a:pt x="125" y="9"/>
                    </a:lnTo>
                    <a:lnTo>
                      <a:pt x="119" y="4"/>
                    </a:lnTo>
                    <a:lnTo>
                      <a:pt x="114" y="2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5" y="2"/>
                    </a:lnTo>
                    <a:lnTo>
                      <a:pt x="104" y="3"/>
                    </a:lnTo>
                    <a:lnTo>
                      <a:pt x="105" y="7"/>
                    </a:lnTo>
                    <a:lnTo>
                      <a:pt x="109" y="13"/>
                    </a:lnTo>
                    <a:lnTo>
                      <a:pt x="112" y="17"/>
                    </a:lnTo>
                    <a:lnTo>
                      <a:pt x="112" y="17"/>
                    </a:lnTo>
                    <a:lnTo>
                      <a:pt x="119" y="23"/>
                    </a:lnTo>
                    <a:lnTo>
                      <a:pt x="122" y="26"/>
                    </a:lnTo>
                    <a:lnTo>
                      <a:pt x="124" y="29"/>
                    </a:lnTo>
                    <a:lnTo>
                      <a:pt x="124" y="29"/>
                    </a:lnTo>
                    <a:lnTo>
                      <a:pt x="124" y="31"/>
                    </a:lnTo>
                    <a:lnTo>
                      <a:pt x="126" y="36"/>
                    </a:lnTo>
                    <a:lnTo>
                      <a:pt x="129" y="40"/>
                    </a:lnTo>
                    <a:lnTo>
                      <a:pt x="132" y="41"/>
                    </a:lnTo>
                    <a:lnTo>
                      <a:pt x="132" y="41"/>
                    </a:lnTo>
                    <a:lnTo>
                      <a:pt x="134" y="43"/>
                    </a:lnTo>
                    <a:lnTo>
                      <a:pt x="134" y="44"/>
                    </a:lnTo>
                    <a:lnTo>
                      <a:pt x="134" y="50"/>
                    </a:lnTo>
                    <a:lnTo>
                      <a:pt x="131" y="57"/>
                    </a:lnTo>
                    <a:lnTo>
                      <a:pt x="131" y="66"/>
                    </a:lnTo>
                    <a:lnTo>
                      <a:pt x="131" y="66"/>
                    </a:lnTo>
                    <a:lnTo>
                      <a:pt x="129" y="71"/>
                    </a:lnTo>
                    <a:lnTo>
                      <a:pt x="125" y="74"/>
                    </a:lnTo>
                    <a:lnTo>
                      <a:pt x="121" y="77"/>
                    </a:lnTo>
                    <a:lnTo>
                      <a:pt x="116" y="80"/>
                    </a:lnTo>
                    <a:lnTo>
                      <a:pt x="116" y="80"/>
                    </a:lnTo>
                    <a:lnTo>
                      <a:pt x="116" y="83"/>
                    </a:lnTo>
                    <a:lnTo>
                      <a:pt x="116" y="86"/>
                    </a:lnTo>
                    <a:lnTo>
                      <a:pt x="122" y="90"/>
                    </a:lnTo>
                    <a:lnTo>
                      <a:pt x="131" y="94"/>
                    </a:lnTo>
                    <a:lnTo>
                      <a:pt x="138" y="100"/>
                    </a:lnTo>
                    <a:lnTo>
                      <a:pt x="138" y="100"/>
                    </a:lnTo>
                    <a:lnTo>
                      <a:pt x="141" y="103"/>
                    </a:lnTo>
                    <a:lnTo>
                      <a:pt x="141" y="105"/>
                    </a:lnTo>
                    <a:lnTo>
                      <a:pt x="138" y="113"/>
                    </a:lnTo>
                    <a:lnTo>
                      <a:pt x="135" y="120"/>
                    </a:lnTo>
                    <a:lnTo>
                      <a:pt x="134" y="123"/>
                    </a:lnTo>
                    <a:lnTo>
                      <a:pt x="134" y="125"/>
                    </a:lnTo>
                    <a:lnTo>
                      <a:pt x="134" y="125"/>
                    </a:lnTo>
                    <a:lnTo>
                      <a:pt x="135" y="127"/>
                    </a:lnTo>
                    <a:lnTo>
                      <a:pt x="138" y="127"/>
                    </a:lnTo>
                    <a:lnTo>
                      <a:pt x="142" y="128"/>
                    </a:lnTo>
                    <a:lnTo>
                      <a:pt x="148" y="127"/>
                    </a:lnTo>
                    <a:lnTo>
                      <a:pt x="148" y="127"/>
                    </a:lnTo>
                    <a:lnTo>
                      <a:pt x="151" y="125"/>
                    </a:lnTo>
                    <a:lnTo>
                      <a:pt x="153" y="123"/>
                    </a:lnTo>
                    <a:lnTo>
                      <a:pt x="158" y="115"/>
                    </a:lnTo>
                    <a:lnTo>
                      <a:pt x="162" y="108"/>
                    </a:lnTo>
                    <a:lnTo>
                      <a:pt x="166" y="103"/>
                    </a:lnTo>
                    <a:lnTo>
                      <a:pt x="166" y="103"/>
                    </a:lnTo>
                    <a:lnTo>
                      <a:pt x="169" y="98"/>
                    </a:lnTo>
                    <a:lnTo>
                      <a:pt x="169" y="94"/>
                    </a:lnTo>
                    <a:lnTo>
                      <a:pt x="171" y="88"/>
                    </a:lnTo>
                    <a:lnTo>
                      <a:pt x="171" y="86"/>
                    </a:lnTo>
                    <a:lnTo>
                      <a:pt x="171" y="86"/>
                    </a:lnTo>
                    <a:lnTo>
                      <a:pt x="173" y="83"/>
                    </a:lnTo>
                    <a:lnTo>
                      <a:pt x="176" y="83"/>
                    </a:lnTo>
                    <a:lnTo>
                      <a:pt x="182" y="81"/>
                    </a:lnTo>
                    <a:lnTo>
                      <a:pt x="182" y="81"/>
                    </a:lnTo>
                    <a:lnTo>
                      <a:pt x="183" y="81"/>
                    </a:lnTo>
                    <a:lnTo>
                      <a:pt x="183" y="80"/>
                    </a:lnTo>
                    <a:lnTo>
                      <a:pt x="185" y="77"/>
                    </a:lnTo>
                    <a:lnTo>
                      <a:pt x="186" y="74"/>
                    </a:lnTo>
                    <a:lnTo>
                      <a:pt x="186" y="73"/>
                    </a:lnTo>
                    <a:lnTo>
                      <a:pt x="189" y="73"/>
                    </a:lnTo>
                    <a:lnTo>
                      <a:pt x="189" y="73"/>
                    </a:lnTo>
                    <a:lnTo>
                      <a:pt x="190" y="71"/>
                    </a:lnTo>
                    <a:lnTo>
                      <a:pt x="192" y="68"/>
                    </a:lnTo>
                    <a:lnTo>
                      <a:pt x="192" y="63"/>
                    </a:lnTo>
                    <a:lnTo>
                      <a:pt x="193" y="59"/>
                    </a:lnTo>
                    <a:lnTo>
                      <a:pt x="193" y="59"/>
                    </a:lnTo>
                    <a:lnTo>
                      <a:pt x="195" y="56"/>
                    </a:lnTo>
                    <a:lnTo>
                      <a:pt x="193" y="54"/>
                    </a:lnTo>
                    <a:lnTo>
                      <a:pt x="188" y="54"/>
                    </a:lnTo>
                    <a:lnTo>
                      <a:pt x="182" y="56"/>
                    </a:lnTo>
                    <a:lnTo>
                      <a:pt x="178" y="59"/>
                    </a:lnTo>
                    <a:lnTo>
                      <a:pt x="178" y="59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58" name="Freeform 339">
                <a:extLst>
                  <a:ext uri="{FF2B5EF4-FFF2-40B4-BE49-F238E27FC236}">
                    <a16:creationId xmlns:a16="http://schemas.microsoft.com/office/drawing/2014/main" id="{7A30C076-9960-6E95-9EC4-929158F571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12305" y="3302666"/>
                <a:ext cx="374311" cy="230373"/>
              </a:xfrm>
              <a:custGeom>
                <a:avLst/>
                <a:gdLst/>
                <a:ahLst/>
                <a:cxnLst>
                  <a:cxn ang="0">
                    <a:pos x="214" y="86"/>
                  </a:cxn>
                  <a:cxn ang="0">
                    <a:pos x="203" y="81"/>
                  </a:cxn>
                  <a:cxn ang="0">
                    <a:pos x="183" y="70"/>
                  </a:cxn>
                  <a:cxn ang="0">
                    <a:pos x="172" y="60"/>
                  </a:cxn>
                  <a:cxn ang="0">
                    <a:pos x="159" y="52"/>
                  </a:cxn>
                  <a:cxn ang="0">
                    <a:pos x="149" y="32"/>
                  </a:cxn>
                  <a:cxn ang="0">
                    <a:pos x="132" y="27"/>
                  </a:cxn>
                  <a:cxn ang="0">
                    <a:pos x="122" y="26"/>
                  </a:cxn>
                  <a:cxn ang="0">
                    <a:pos x="116" y="9"/>
                  </a:cxn>
                  <a:cxn ang="0">
                    <a:pos x="103" y="5"/>
                  </a:cxn>
                  <a:cxn ang="0">
                    <a:pos x="92" y="2"/>
                  </a:cxn>
                  <a:cxn ang="0">
                    <a:pos x="85" y="6"/>
                  </a:cxn>
                  <a:cxn ang="0">
                    <a:pos x="81" y="10"/>
                  </a:cxn>
                  <a:cxn ang="0">
                    <a:pos x="69" y="19"/>
                  </a:cxn>
                  <a:cxn ang="0">
                    <a:pos x="64" y="27"/>
                  </a:cxn>
                  <a:cxn ang="0">
                    <a:pos x="52" y="25"/>
                  </a:cxn>
                  <a:cxn ang="0">
                    <a:pos x="41" y="22"/>
                  </a:cxn>
                  <a:cxn ang="0">
                    <a:pos x="25" y="7"/>
                  </a:cxn>
                  <a:cxn ang="0">
                    <a:pos x="10" y="7"/>
                  </a:cxn>
                  <a:cxn ang="0">
                    <a:pos x="4" y="15"/>
                  </a:cxn>
                  <a:cxn ang="0">
                    <a:pos x="12" y="12"/>
                  </a:cxn>
                  <a:cxn ang="0">
                    <a:pos x="21" y="25"/>
                  </a:cxn>
                  <a:cxn ang="0">
                    <a:pos x="28" y="29"/>
                  </a:cxn>
                  <a:cxn ang="0">
                    <a:pos x="32" y="36"/>
                  </a:cxn>
                  <a:cxn ang="0">
                    <a:pos x="20" y="40"/>
                  </a:cxn>
                  <a:cxn ang="0">
                    <a:pos x="2" y="36"/>
                  </a:cxn>
                  <a:cxn ang="0">
                    <a:pos x="0" y="44"/>
                  </a:cxn>
                  <a:cxn ang="0">
                    <a:pos x="4" y="53"/>
                  </a:cxn>
                  <a:cxn ang="0">
                    <a:pos x="5" y="63"/>
                  </a:cxn>
                  <a:cxn ang="0">
                    <a:pos x="7" y="64"/>
                  </a:cxn>
                  <a:cxn ang="0">
                    <a:pos x="14" y="67"/>
                  </a:cxn>
                  <a:cxn ang="0">
                    <a:pos x="18" y="80"/>
                  </a:cxn>
                  <a:cxn ang="0">
                    <a:pos x="18" y="101"/>
                  </a:cxn>
                  <a:cxn ang="0">
                    <a:pos x="31" y="99"/>
                  </a:cxn>
                  <a:cxn ang="0">
                    <a:pos x="45" y="89"/>
                  </a:cxn>
                  <a:cxn ang="0">
                    <a:pos x="56" y="87"/>
                  </a:cxn>
                  <a:cxn ang="0">
                    <a:pos x="75" y="87"/>
                  </a:cxn>
                  <a:cxn ang="0">
                    <a:pos x="86" y="93"/>
                  </a:cxn>
                  <a:cxn ang="0">
                    <a:pos x="91" y="96"/>
                  </a:cxn>
                  <a:cxn ang="0">
                    <a:pos x="106" y="99"/>
                  </a:cxn>
                  <a:cxn ang="0">
                    <a:pos x="111" y="104"/>
                  </a:cxn>
                  <a:cxn ang="0">
                    <a:pos x="118" y="108"/>
                  </a:cxn>
                  <a:cxn ang="0">
                    <a:pos x="126" y="116"/>
                  </a:cxn>
                  <a:cxn ang="0">
                    <a:pos x="138" y="117"/>
                  </a:cxn>
                  <a:cxn ang="0">
                    <a:pos x="142" y="137"/>
                  </a:cxn>
                  <a:cxn ang="0">
                    <a:pos x="153" y="138"/>
                  </a:cxn>
                  <a:cxn ang="0">
                    <a:pos x="157" y="143"/>
                  </a:cxn>
                  <a:cxn ang="0">
                    <a:pos x="169" y="134"/>
                  </a:cxn>
                  <a:cxn ang="0">
                    <a:pos x="179" y="128"/>
                  </a:cxn>
                  <a:cxn ang="0">
                    <a:pos x="192" y="121"/>
                  </a:cxn>
                  <a:cxn ang="0">
                    <a:pos x="202" y="106"/>
                  </a:cxn>
                  <a:cxn ang="0">
                    <a:pos x="207" y="103"/>
                  </a:cxn>
                  <a:cxn ang="0">
                    <a:pos x="220" y="100"/>
                  </a:cxn>
                </a:cxnLst>
                <a:rect l="0" t="0" r="r" b="b"/>
                <a:pathLst>
                  <a:path w="226" h="143">
                    <a:moveTo>
                      <a:pt x="224" y="90"/>
                    </a:moveTo>
                    <a:lnTo>
                      <a:pt x="224" y="90"/>
                    </a:lnTo>
                    <a:lnTo>
                      <a:pt x="219" y="87"/>
                    </a:lnTo>
                    <a:lnTo>
                      <a:pt x="214" y="86"/>
                    </a:lnTo>
                    <a:lnTo>
                      <a:pt x="210" y="86"/>
                    </a:lnTo>
                    <a:lnTo>
                      <a:pt x="210" y="86"/>
                    </a:lnTo>
                    <a:lnTo>
                      <a:pt x="207" y="84"/>
                    </a:lnTo>
                    <a:lnTo>
                      <a:pt x="203" y="81"/>
                    </a:lnTo>
                    <a:lnTo>
                      <a:pt x="199" y="77"/>
                    </a:lnTo>
                    <a:lnTo>
                      <a:pt x="194" y="74"/>
                    </a:lnTo>
                    <a:lnTo>
                      <a:pt x="194" y="74"/>
                    </a:lnTo>
                    <a:lnTo>
                      <a:pt x="183" y="70"/>
                    </a:lnTo>
                    <a:lnTo>
                      <a:pt x="179" y="67"/>
                    </a:lnTo>
                    <a:lnTo>
                      <a:pt x="176" y="64"/>
                    </a:lnTo>
                    <a:lnTo>
                      <a:pt x="176" y="64"/>
                    </a:lnTo>
                    <a:lnTo>
                      <a:pt x="172" y="60"/>
                    </a:lnTo>
                    <a:lnTo>
                      <a:pt x="166" y="57"/>
                    </a:lnTo>
                    <a:lnTo>
                      <a:pt x="162" y="54"/>
                    </a:lnTo>
                    <a:lnTo>
                      <a:pt x="159" y="52"/>
                    </a:lnTo>
                    <a:lnTo>
                      <a:pt x="159" y="52"/>
                    </a:lnTo>
                    <a:lnTo>
                      <a:pt x="156" y="46"/>
                    </a:lnTo>
                    <a:lnTo>
                      <a:pt x="152" y="39"/>
                    </a:lnTo>
                    <a:lnTo>
                      <a:pt x="152" y="39"/>
                    </a:lnTo>
                    <a:lnTo>
                      <a:pt x="149" y="32"/>
                    </a:lnTo>
                    <a:lnTo>
                      <a:pt x="148" y="29"/>
                    </a:lnTo>
                    <a:lnTo>
                      <a:pt x="146" y="29"/>
                    </a:lnTo>
                    <a:lnTo>
                      <a:pt x="146" y="29"/>
                    </a:lnTo>
                    <a:lnTo>
                      <a:pt x="132" y="27"/>
                    </a:lnTo>
                    <a:lnTo>
                      <a:pt x="125" y="27"/>
                    </a:lnTo>
                    <a:lnTo>
                      <a:pt x="122" y="26"/>
                    </a:lnTo>
                    <a:lnTo>
                      <a:pt x="122" y="26"/>
                    </a:lnTo>
                    <a:lnTo>
                      <a:pt x="122" y="26"/>
                    </a:lnTo>
                    <a:lnTo>
                      <a:pt x="121" y="16"/>
                    </a:lnTo>
                    <a:lnTo>
                      <a:pt x="119" y="10"/>
                    </a:lnTo>
                    <a:lnTo>
                      <a:pt x="118" y="9"/>
                    </a:lnTo>
                    <a:lnTo>
                      <a:pt x="116" y="9"/>
                    </a:lnTo>
                    <a:lnTo>
                      <a:pt x="116" y="9"/>
                    </a:lnTo>
                    <a:lnTo>
                      <a:pt x="109" y="6"/>
                    </a:lnTo>
                    <a:lnTo>
                      <a:pt x="103" y="5"/>
                    </a:lnTo>
                    <a:lnTo>
                      <a:pt x="103" y="5"/>
                    </a:lnTo>
                    <a:lnTo>
                      <a:pt x="98" y="0"/>
                    </a:lnTo>
                    <a:lnTo>
                      <a:pt x="95" y="0"/>
                    </a:lnTo>
                    <a:lnTo>
                      <a:pt x="92" y="2"/>
                    </a:lnTo>
                    <a:lnTo>
                      <a:pt x="92" y="2"/>
                    </a:lnTo>
                    <a:lnTo>
                      <a:pt x="89" y="3"/>
                    </a:lnTo>
                    <a:lnTo>
                      <a:pt x="86" y="5"/>
                    </a:lnTo>
                    <a:lnTo>
                      <a:pt x="86" y="5"/>
                    </a:lnTo>
                    <a:lnTo>
                      <a:pt x="85" y="6"/>
                    </a:lnTo>
                    <a:lnTo>
                      <a:pt x="84" y="7"/>
                    </a:lnTo>
                    <a:lnTo>
                      <a:pt x="82" y="10"/>
                    </a:lnTo>
                    <a:lnTo>
                      <a:pt x="81" y="10"/>
                    </a:lnTo>
                    <a:lnTo>
                      <a:pt x="81" y="10"/>
                    </a:lnTo>
                    <a:lnTo>
                      <a:pt x="76" y="12"/>
                    </a:lnTo>
                    <a:lnTo>
                      <a:pt x="72" y="13"/>
                    </a:lnTo>
                    <a:lnTo>
                      <a:pt x="69" y="16"/>
                    </a:lnTo>
                    <a:lnTo>
                      <a:pt x="69" y="19"/>
                    </a:lnTo>
                    <a:lnTo>
                      <a:pt x="69" y="19"/>
                    </a:lnTo>
                    <a:lnTo>
                      <a:pt x="68" y="25"/>
                    </a:lnTo>
                    <a:lnTo>
                      <a:pt x="66" y="26"/>
                    </a:lnTo>
                    <a:lnTo>
                      <a:pt x="64" y="27"/>
                    </a:lnTo>
                    <a:lnTo>
                      <a:pt x="64" y="27"/>
                    </a:lnTo>
                    <a:lnTo>
                      <a:pt x="58" y="26"/>
                    </a:lnTo>
                    <a:lnTo>
                      <a:pt x="52" y="25"/>
                    </a:lnTo>
                    <a:lnTo>
                      <a:pt x="52" y="25"/>
                    </a:lnTo>
                    <a:lnTo>
                      <a:pt x="51" y="25"/>
                    </a:lnTo>
                    <a:lnTo>
                      <a:pt x="48" y="26"/>
                    </a:lnTo>
                    <a:lnTo>
                      <a:pt x="44" y="25"/>
                    </a:lnTo>
                    <a:lnTo>
                      <a:pt x="41" y="22"/>
                    </a:lnTo>
                    <a:lnTo>
                      <a:pt x="41" y="22"/>
                    </a:lnTo>
                    <a:lnTo>
                      <a:pt x="35" y="16"/>
                    </a:lnTo>
                    <a:lnTo>
                      <a:pt x="31" y="10"/>
                    </a:lnTo>
                    <a:lnTo>
                      <a:pt x="25" y="7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15" y="6"/>
                    </a:lnTo>
                    <a:lnTo>
                      <a:pt x="10" y="7"/>
                    </a:lnTo>
                    <a:lnTo>
                      <a:pt x="7" y="9"/>
                    </a:lnTo>
                    <a:lnTo>
                      <a:pt x="5" y="10"/>
                    </a:lnTo>
                    <a:lnTo>
                      <a:pt x="4" y="12"/>
                    </a:lnTo>
                    <a:lnTo>
                      <a:pt x="4" y="15"/>
                    </a:lnTo>
                    <a:lnTo>
                      <a:pt x="4" y="15"/>
                    </a:lnTo>
                    <a:lnTo>
                      <a:pt x="7" y="13"/>
                    </a:lnTo>
                    <a:lnTo>
                      <a:pt x="12" y="12"/>
                    </a:lnTo>
                    <a:lnTo>
                      <a:pt x="12" y="12"/>
                    </a:lnTo>
                    <a:lnTo>
                      <a:pt x="15" y="13"/>
                    </a:lnTo>
                    <a:lnTo>
                      <a:pt x="18" y="15"/>
                    </a:lnTo>
                    <a:lnTo>
                      <a:pt x="20" y="20"/>
                    </a:lnTo>
                    <a:lnTo>
                      <a:pt x="21" y="25"/>
                    </a:lnTo>
                    <a:lnTo>
                      <a:pt x="22" y="26"/>
                    </a:lnTo>
                    <a:lnTo>
                      <a:pt x="24" y="27"/>
                    </a:lnTo>
                    <a:lnTo>
                      <a:pt x="24" y="27"/>
                    </a:lnTo>
                    <a:lnTo>
                      <a:pt x="28" y="29"/>
                    </a:lnTo>
                    <a:lnTo>
                      <a:pt x="32" y="32"/>
                    </a:lnTo>
                    <a:lnTo>
                      <a:pt x="34" y="34"/>
                    </a:lnTo>
                    <a:lnTo>
                      <a:pt x="34" y="36"/>
                    </a:lnTo>
                    <a:lnTo>
                      <a:pt x="32" y="36"/>
                    </a:lnTo>
                    <a:lnTo>
                      <a:pt x="32" y="36"/>
                    </a:lnTo>
                    <a:lnTo>
                      <a:pt x="28" y="37"/>
                    </a:lnTo>
                    <a:lnTo>
                      <a:pt x="24" y="39"/>
                    </a:lnTo>
                    <a:lnTo>
                      <a:pt x="20" y="40"/>
                    </a:lnTo>
                    <a:lnTo>
                      <a:pt x="15" y="40"/>
                    </a:lnTo>
                    <a:lnTo>
                      <a:pt x="15" y="40"/>
                    </a:lnTo>
                    <a:lnTo>
                      <a:pt x="7" y="36"/>
                    </a:lnTo>
                    <a:lnTo>
                      <a:pt x="2" y="36"/>
                    </a:lnTo>
                    <a:lnTo>
                      <a:pt x="2" y="37"/>
                    </a:lnTo>
                    <a:lnTo>
                      <a:pt x="1" y="40"/>
                    </a:lnTo>
                    <a:lnTo>
                      <a:pt x="1" y="40"/>
                    </a:lnTo>
                    <a:lnTo>
                      <a:pt x="0" y="44"/>
                    </a:lnTo>
                    <a:lnTo>
                      <a:pt x="0" y="49"/>
                    </a:lnTo>
                    <a:lnTo>
                      <a:pt x="0" y="52"/>
                    </a:lnTo>
                    <a:lnTo>
                      <a:pt x="4" y="53"/>
                    </a:lnTo>
                    <a:lnTo>
                      <a:pt x="4" y="53"/>
                    </a:lnTo>
                    <a:lnTo>
                      <a:pt x="8" y="53"/>
                    </a:lnTo>
                    <a:lnTo>
                      <a:pt x="10" y="56"/>
                    </a:lnTo>
                    <a:lnTo>
                      <a:pt x="8" y="59"/>
                    </a:lnTo>
                    <a:lnTo>
                      <a:pt x="5" y="63"/>
                    </a:lnTo>
                    <a:lnTo>
                      <a:pt x="5" y="63"/>
                    </a:lnTo>
                    <a:lnTo>
                      <a:pt x="4" y="64"/>
                    </a:lnTo>
                    <a:lnTo>
                      <a:pt x="4" y="64"/>
                    </a:lnTo>
                    <a:lnTo>
                      <a:pt x="7" y="64"/>
                    </a:lnTo>
                    <a:lnTo>
                      <a:pt x="11" y="64"/>
                    </a:lnTo>
                    <a:lnTo>
                      <a:pt x="14" y="66"/>
                    </a:lnTo>
                    <a:lnTo>
                      <a:pt x="14" y="67"/>
                    </a:lnTo>
                    <a:lnTo>
                      <a:pt x="14" y="67"/>
                    </a:lnTo>
                    <a:lnTo>
                      <a:pt x="15" y="70"/>
                    </a:lnTo>
                    <a:lnTo>
                      <a:pt x="17" y="71"/>
                    </a:lnTo>
                    <a:lnTo>
                      <a:pt x="18" y="74"/>
                    </a:lnTo>
                    <a:lnTo>
                      <a:pt x="18" y="80"/>
                    </a:lnTo>
                    <a:lnTo>
                      <a:pt x="18" y="80"/>
                    </a:lnTo>
                    <a:lnTo>
                      <a:pt x="17" y="90"/>
                    </a:lnTo>
                    <a:lnTo>
                      <a:pt x="18" y="101"/>
                    </a:lnTo>
                    <a:lnTo>
                      <a:pt x="18" y="101"/>
                    </a:lnTo>
                    <a:lnTo>
                      <a:pt x="25" y="100"/>
                    </a:lnTo>
                    <a:lnTo>
                      <a:pt x="28" y="100"/>
                    </a:lnTo>
                    <a:lnTo>
                      <a:pt x="31" y="99"/>
                    </a:lnTo>
                    <a:lnTo>
                      <a:pt x="31" y="99"/>
                    </a:lnTo>
                    <a:lnTo>
                      <a:pt x="37" y="93"/>
                    </a:lnTo>
                    <a:lnTo>
                      <a:pt x="41" y="90"/>
                    </a:lnTo>
                    <a:lnTo>
                      <a:pt x="45" y="89"/>
                    </a:lnTo>
                    <a:lnTo>
                      <a:pt x="45" y="89"/>
                    </a:lnTo>
                    <a:lnTo>
                      <a:pt x="51" y="89"/>
                    </a:lnTo>
                    <a:lnTo>
                      <a:pt x="54" y="89"/>
                    </a:lnTo>
                    <a:lnTo>
                      <a:pt x="56" y="87"/>
                    </a:lnTo>
                    <a:lnTo>
                      <a:pt x="56" y="87"/>
                    </a:lnTo>
                    <a:lnTo>
                      <a:pt x="59" y="86"/>
                    </a:lnTo>
                    <a:lnTo>
                      <a:pt x="65" y="84"/>
                    </a:lnTo>
                    <a:lnTo>
                      <a:pt x="71" y="86"/>
                    </a:lnTo>
                    <a:lnTo>
                      <a:pt x="75" y="87"/>
                    </a:lnTo>
                    <a:lnTo>
                      <a:pt x="75" y="87"/>
                    </a:lnTo>
                    <a:lnTo>
                      <a:pt x="78" y="90"/>
                    </a:lnTo>
                    <a:lnTo>
                      <a:pt x="81" y="91"/>
                    </a:lnTo>
                    <a:lnTo>
                      <a:pt x="86" y="93"/>
                    </a:lnTo>
                    <a:lnTo>
                      <a:pt x="86" y="93"/>
                    </a:lnTo>
                    <a:lnTo>
                      <a:pt x="88" y="93"/>
                    </a:lnTo>
                    <a:lnTo>
                      <a:pt x="89" y="94"/>
                    </a:lnTo>
                    <a:lnTo>
                      <a:pt x="91" y="96"/>
                    </a:lnTo>
                    <a:lnTo>
                      <a:pt x="95" y="97"/>
                    </a:lnTo>
                    <a:lnTo>
                      <a:pt x="95" y="97"/>
                    </a:lnTo>
                    <a:lnTo>
                      <a:pt x="103" y="97"/>
                    </a:lnTo>
                    <a:lnTo>
                      <a:pt x="106" y="99"/>
                    </a:lnTo>
                    <a:lnTo>
                      <a:pt x="108" y="101"/>
                    </a:lnTo>
                    <a:lnTo>
                      <a:pt x="108" y="101"/>
                    </a:lnTo>
                    <a:lnTo>
                      <a:pt x="109" y="103"/>
                    </a:lnTo>
                    <a:lnTo>
                      <a:pt x="111" y="104"/>
                    </a:lnTo>
                    <a:lnTo>
                      <a:pt x="112" y="106"/>
                    </a:lnTo>
                    <a:lnTo>
                      <a:pt x="115" y="107"/>
                    </a:lnTo>
                    <a:lnTo>
                      <a:pt x="115" y="107"/>
                    </a:lnTo>
                    <a:lnTo>
                      <a:pt x="118" y="108"/>
                    </a:lnTo>
                    <a:lnTo>
                      <a:pt x="121" y="111"/>
                    </a:lnTo>
                    <a:lnTo>
                      <a:pt x="123" y="114"/>
                    </a:lnTo>
                    <a:lnTo>
                      <a:pt x="126" y="116"/>
                    </a:lnTo>
                    <a:lnTo>
                      <a:pt x="126" y="116"/>
                    </a:lnTo>
                    <a:lnTo>
                      <a:pt x="133" y="116"/>
                    </a:lnTo>
                    <a:lnTo>
                      <a:pt x="136" y="116"/>
                    </a:lnTo>
                    <a:lnTo>
                      <a:pt x="138" y="117"/>
                    </a:lnTo>
                    <a:lnTo>
                      <a:pt x="138" y="117"/>
                    </a:lnTo>
                    <a:lnTo>
                      <a:pt x="138" y="126"/>
                    </a:lnTo>
                    <a:lnTo>
                      <a:pt x="140" y="137"/>
                    </a:lnTo>
                    <a:lnTo>
                      <a:pt x="140" y="137"/>
                    </a:lnTo>
                    <a:lnTo>
                      <a:pt x="142" y="137"/>
                    </a:lnTo>
                    <a:lnTo>
                      <a:pt x="143" y="137"/>
                    </a:lnTo>
                    <a:lnTo>
                      <a:pt x="143" y="137"/>
                    </a:lnTo>
                    <a:lnTo>
                      <a:pt x="149" y="137"/>
                    </a:lnTo>
                    <a:lnTo>
                      <a:pt x="153" y="138"/>
                    </a:lnTo>
                    <a:lnTo>
                      <a:pt x="155" y="140"/>
                    </a:lnTo>
                    <a:lnTo>
                      <a:pt x="155" y="140"/>
                    </a:lnTo>
                    <a:lnTo>
                      <a:pt x="156" y="141"/>
                    </a:lnTo>
                    <a:lnTo>
                      <a:pt x="157" y="143"/>
                    </a:lnTo>
                    <a:lnTo>
                      <a:pt x="163" y="141"/>
                    </a:lnTo>
                    <a:lnTo>
                      <a:pt x="167" y="140"/>
                    </a:lnTo>
                    <a:lnTo>
                      <a:pt x="169" y="137"/>
                    </a:lnTo>
                    <a:lnTo>
                      <a:pt x="169" y="134"/>
                    </a:lnTo>
                    <a:lnTo>
                      <a:pt x="169" y="134"/>
                    </a:lnTo>
                    <a:lnTo>
                      <a:pt x="170" y="133"/>
                    </a:lnTo>
                    <a:lnTo>
                      <a:pt x="172" y="131"/>
                    </a:lnTo>
                    <a:lnTo>
                      <a:pt x="179" y="128"/>
                    </a:lnTo>
                    <a:lnTo>
                      <a:pt x="187" y="126"/>
                    </a:lnTo>
                    <a:lnTo>
                      <a:pt x="190" y="124"/>
                    </a:lnTo>
                    <a:lnTo>
                      <a:pt x="192" y="121"/>
                    </a:lnTo>
                    <a:lnTo>
                      <a:pt x="192" y="121"/>
                    </a:lnTo>
                    <a:lnTo>
                      <a:pt x="196" y="110"/>
                    </a:lnTo>
                    <a:lnTo>
                      <a:pt x="197" y="107"/>
                    </a:lnTo>
                    <a:lnTo>
                      <a:pt x="200" y="106"/>
                    </a:lnTo>
                    <a:lnTo>
                      <a:pt x="202" y="106"/>
                    </a:lnTo>
                    <a:lnTo>
                      <a:pt x="202" y="106"/>
                    </a:lnTo>
                    <a:lnTo>
                      <a:pt x="203" y="106"/>
                    </a:lnTo>
                    <a:lnTo>
                      <a:pt x="204" y="106"/>
                    </a:lnTo>
                    <a:lnTo>
                      <a:pt x="207" y="103"/>
                    </a:lnTo>
                    <a:lnTo>
                      <a:pt x="210" y="100"/>
                    </a:lnTo>
                    <a:lnTo>
                      <a:pt x="214" y="99"/>
                    </a:lnTo>
                    <a:lnTo>
                      <a:pt x="214" y="99"/>
                    </a:lnTo>
                    <a:lnTo>
                      <a:pt x="220" y="100"/>
                    </a:lnTo>
                    <a:lnTo>
                      <a:pt x="223" y="101"/>
                    </a:lnTo>
                    <a:lnTo>
                      <a:pt x="226" y="101"/>
                    </a:lnTo>
                    <a:lnTo>
                      <a:pt x="224" y="9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59" name="Freeform 340">
                <a:extLst>
                  <a:ext uri="{FF2B5EF4-FFF2-40B4-BE49-F238E27FC236}">
                    <a16:creationId xmlns:a16="http://schemas.microsoft.com/office/drawing/2014/main" id="{71F7E681-E1ED-7AB8-5408-6E7C275558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8776" y="3388048"/>
                <a:ext cx="518404" cy="430136"/>
              </a:xfrm>
              <a:custGeom>
                <a:avLst/>
                <a:gdLst/>
                <a:ahLst/>
                <a:cxnLst>
                  <a:cxn ang="0">
                    <a:pos x="304" y="222"/>
                  </a:cxn>
                  <a:cxn ang="0">
                    <a:pos x="293" y="209"/>
                  </a:cxn>
                  <a:cxn ang="0">
                    <a:pos x="280" y="195"/>
                  </a:cxn>
                  <a:cxn ang="0">
                    <a:pos x="274" y="181"/>
                  </a:cxn>
                  <a:cxn ang="0">
                    <a:pos x="287" y="162"/>
                  </a:cxn>
                  <a:cxn ang="0">
                    <a:pos x="271" y="154"/>
                  </a:cxn>
                  <a:cxn ang="0">
                    <a:pos x="270" y="135"/>
                  </a:cxn>
                  <a:cxn ang="0">
                    <a:pos x="270" y="118"/>
                  </a:cxn>
                  <a:cxn ang="0">
                    <a:pos x="274" y="100"/>
                  </a:cxn>
                  <a:cxn ang="0">
                    <a:pos x="281" y="84"/>
                  </a:cxn>
                  <a:cxn ang="0">
                    <a:pos x="277" y="63"/>
                  </a:cxn>
                  <a:cxn ang="0">
                    <a:pos x="262" y="58"/>
                  </a:cxn>
                  <a:cxn ang="0">
                    <a:pos x="252" y="51"/>
                  </a:cxn>
                  <a:cxn ang="0">
                    <a:pos x="244" y="44"/>
                  </a:cxn>
                  <a:cxn ang="0">
                    <a:pos x="229" y="40"/>
                  </a:cxn>
                  <a:cxn ang="0">
                    <a:pos x="216" y="34"/>
                  </a:cxn>
                  <a:cxn ang="0">
                    <a:pos x="197" y="34"/>
                  </a:cxn>
                  <a:cxn ang="0">
                    <a:pos x="186" y="36"/>
                  </a:cxn>
                  <a:cxn ang="0">
                    <a:pos x="169" y="47"/>
                  </a:cxn>
                  <a:cxn ang="0">
                    <a:pos x="158" y="57"/>
                  </a:cxn>
                  <a:cxn ang="0">
                    <a:pos x="124" y="64"/>
                  </a:cxn>
                  <a:cxn ang="0">
                    <a:pos x="102" y="50"/>
                  </a:cxn>
                  <a:cxn ang="0">
                    <a:pos x="87" y="44"/>
                  </a:cxn>
                  <a:cxn ang="0">
                    <a:pos x="67" y="23"/>
                  </a:cxn>
                  <a:cxn ang="0">
                    <a:pos x="65" y="10"/>
                  </a:cxn>
                  <a:cxn ang="0">
                    <a:pos x="47" y="14"/>
                  </a:cxn>
                  <a:cxn ang="0">
                    <a:pos x="21" y="17"/>
                  </a:cxn>
                  <a:cxn ang="0">
                    <a:pos x="14" y="9"/>
                  </a:cxn>
                  <a:cxn ang="0">
                    <a:pos x="7" y="0"/>
                  </a:cxn>
                  <a:cxn ang="0">
                    <a:pos x="3" y="9"/>
                  </a:cxn>
                  <a:cxn ang="0">
                    <a:pos x="0" y="14"/>
                  </a:cxn>
                  <a:cxn ang="0">
                    <a:pos x="1" y="36"/>
                  </a:cxn>
                  <a:cxn ang="0">
                    <a:pos x="10" y="48"/>
                  </a:cxn>
                  <a:cxn ang="0">
                    <a:pos x="14" y="61"/>
                  </a:cxn>
                  <a:cxn ang="0">
                    <a:pos x="21" y="73"/>
                  </a:cxn>
                  <a:cxn ang="0">
                    <a:pos x="31" y="80"/>
                  </a:cxn>
                  <a:cxn ang="0">
                    <a:pos x="28" y="88"/>
                  </a:cxn>
                  <a:cxn ang="0">
                    <a:pos x="24" y="98"/>
                  </a:cxn>
                  <a:cxn ang="0">
                    <a:pos x="23" y="114"/>
                  </a:cxn>
                  <a:cxn ang="0">
                    <a:pos x="32" y="125"/>
                  </a:cxn>
                  <a:cxn ang="0">
                    <a:pos x="45" y="135"/>
                  </a:cxn>
                  <a:cxn ang="0">
                    <a:pos x="57" y="147"/>
                  </a:cxn>
                  <a:cxn ang="0">
                    <a:pos x="57" y="156"/>
                  </a:cxn>
                  <a:cxn ang="0">
                    <a:pos x="62" y="168"/>
                  </a:cxn>
                  <a:cxn ang="0">
                    <a:pos x="71" y="181"/>
                  </a:cxn>
                  <a:cxn ang="0">
                    <a:pos x="79" y="176"/>
                  </a:cxn>
                  <a:cxn ang="0">
                    <a:pos x="94" y="178"/>
                  </a:cxn>
                  <a:cxn ang="0">
                    <a:pos x="109" y="202"/>
                  </a:cxn>
                  <a:cxn ang="0">
                    <a:pos x="124" y="219"/>
                  </a:cxn>
                  <a:cxn ang="0">
                    <a:pos x="146" y="232"/>
                  </a:cxn>
                  <a:cxn ang="0">
                    <a:pos x="180" y="240"/>
                  </a:cxn>
                  <a:cxn ang="0">
                    <a:pos x="200" y="233"/>
                  </a:cxn>
                  <a:cxn ang="0">
                    <a:pos x="213" y="255"/>
                  </a:cxn>
                  <a:cxn ang="0">
                    <a:pos x="269" y="266"/>
                  </a:cxn>
                  <a:cxn ang="0">
                    <a:pos x="286" y="263"/>
                  </a:cxn>
                  <a:cxn ang="0">
                    <a:pos x="296" y="246"/>
                  </a:cxn>
                  <a:cxn ang="0">
                    <a:pos x="313" y="240"/>
                  </a:cxn>
                </a:cxnLst>
                <a:rect l="0" t="0" r="r" b="b"/>
                <a:pathLst>
                  <a:path w="313" h="267">
                    <a:moveTo>
                      <a:pt x="306" y="230"/>
                    </a:moveTo>
                    <a:lnTo>
                      <a:pt x="306" y="230"/>
                    </a:lnTo>
                    <a:lnTo>
                      <a:pt x="306" y="229"/>
                    </a:lnTo>
                    <a:lnTo>
                      <a:pt x="304" y="228"/>
                    </a:lnTo>
                    <a:lnTo>
                      <a:pt x="304" y="222"/>
                    </a:lnTo>
                    <a:lnTo>
                      <a:pt x="303" y="216"/>
                    </a:lnTo>
                    <a:lnTo>
                      <a:pt x="301" y="213"/>
                    </a:lnTo>
                    <a:lnTo>
                      <a:pt x="298" y="212"/>
                    </a:lnTo>
                    <a:lnTo>
                      <a:pt x="298" y="212"/>
                    </a:lnTo>
                    <a:lnTo>
                      <a:pt x="293" y="209"/>
                    </a:lnTo>
                    <a:lnTo>
                      <a:pt x="289" y="206"/>
                    </a:lnTo>
                    <a:lnTo>
                      <a:pt x="284" y="202"/>
                    </a:lnTo>
                    <a:lnTo>
                      <a:pt x="281" y="198"/>
                    </a:lnTo>
                    <a:lnTo>
                      <a:pt x="281" y="198"/>
                    </a:lnTo>
                    <a:lnTo>
                      <a:pt x="280" y="195"/>
                    </a:lnTo>
                    <a:lnTo>
                      <a:pt x="276" y="191"/>
                    </a:lnTo>
                    <a:lnTo>
                      <a:pt x="273" y="188"/>
                    </a:lnTo>
                    <a:lnTo>
                      <a:pt x="271" y="185"/>
                    </a:lnTo>
                    <a:lnTo>
                      <a:pt x="271" y="185"/>
                    </a:lnTo>
                    <a:lnTo>
                      <a:pt x="274" y="181"/>
                    </a:lnTo>
                    <a:lnTo>
                      <a:pt x="281" y="174"/>
                    </a:lnTo>
                    <a:lnTo>
                      <a:pt x="286" y="168"/>
                    </a:lnTo>
                    <a:lnTo>
                      <a:pt x="289" y="165"/>
                    </a:lnTo>
                    <a:lnTo>
                      <a:pt x="287" y="162"/>
                    </a:lnTo>
                    <a:lnTo>
                      <a:pt x="287" y="162"/>
                    </a:lnTo>
                    <a:lnTo>
                      <a:pt x="287" y="159"/>
                    </a:lnTo>
                    <a:lnTo>
                      <a:pt x="284" y="158"/>
                    </a:lnTo>
                    <a:lnTo>
                      <a:pt x="280" y="156"/>
                    </a:lnTo>
                    <a:lnTo>
                      <a:pt x="274" y="155"/>
                    </a:lnTo>
                    <a:lnTo>
                      <a:pt x="271" y="154"/>
                    </a:lnTo>
                    <a:lnTo>
                      <a:pt x="271" y="154"/>
                    </a:lnTo>
                    <a:lnTo>
                      <a:pt x="271" y="147"/>
                    </a:lnTo>
                    <a:lnTo>
                      <a:pt x="271" y="141"/>
                    </a:lnTo>
                    <a:lnTo>
                      <a:pt x="270" y="135"/>
                    </a:lnTo>
                    <a:lnTo>
                      <a:pt x="270" y="135"/>
                    </a:lnTo>
                    <a:lnTo>
                      <a:pt x="269" y="129"/>
                    </a:lnTo>
                    <a:lnTo>
                      <a:pt x="269" y="125"/>
                    </a:lnTo>
                    <a:lnTo>
                      <a:pt x="270" y="121"/>
                    </a:lnTo>
                    <a:lnTo>
                      <a:pt x="270" y="118"/>
                    </a:lnTo>
                    <a:lnTo>
                      <a:pt x="270" y="118"/>
                    </a:lnTo>
                    <a:lnTo>
                      <a:pt x="269" y="114"/>
                    </a:lnTo>
                    <a:lnTo>
                      <a:pt x="269" y="111"/>
                    </a:lnTo>
                    <a:lnTo>
                      <a:pt x="271" y="104"/>
                    </a:lnTo>
                    <a:lnTo>
                      <a:pt x="271" y="104"/>
                    </a:lnTo>
                    <a:lnTo>
                      <a:pt x="274" y="100"/>
                    </a:lnTo>
                    <a:lnTo>
                      <a:pt x="277" y="95"/>
                    </a:lnTo>
                    <a:lnTo>
                      <a:pt x="277" y="91"/>
                    </a:lnTo>
                    <a:lnTo>
                      <a:pt x="277" y="91"/>
                    </a:lnTo>
                    <a:lnTo>
                      <a:pt x="279" y="87"/>
                    </a:lnTo>
                    <a:lnTo>
                      <a:pt x="281" y="84"/>
                    </a:lnTo>
                    <a:lnTo>
                      <a:pt x="281" y="84"/>
                    </a:lnTo>
                    <a:lnTo>
                      <a:pt x="279" y="73"/>
                    </a:lnTo>
                    <a:lnTo>
                      <a:pt x="279" y="64"/>
                    </a:lnTo>
                    <a:lnTo>
                      <a:pt x="279" y="64"/>
                    </a:lnTo>
                    <a:lnTo>
                      <a:pt x="277" y="63"/>
                    </a:lnTo>
                    <a:lnTo>
                      <a:pt x="274" y="63"/>
                    </a:lnTo>
                    <a:lnTo>
                      <a:pt x="267" y="63"/>
                    </a:lnTo>
                    <a:lnTo>
                      <a:pt x="267" y="63"/>
                    </a:lnTo>
                    <a:lnTo>
                      <a:pt x="264" y="61"/>
                    </a:lnTo>
                    <a:lnTo>
                      <a:pt x="262" y="58"/>
                    </a:lnTo>
                    <a:lnTo>
                      <a:pt x="259" y="55"/>
                    </a:lnTo>
                    <a:lnTo>
                      <a:pt x="256" y="54"/>
                    </a:lnTo>
                    <a:lnTo>
                      <a:pt x="256" y="54"/>
                    </a:lnTo>
                    <a:lnTo>
                      <a:pt x="253" y="53"/>
                    </a:lnTo>
                    <a:lnTo>
                      <a:pt x="252" y="51"/>
                    </a:lnTo>
                    <a:lnTo>
                      <a:pt x="250" y="50"/>
                    </a:lnTo>
                    <a:lnTo>
                      <a:pt x="249" y="48"/>
                    </a:lnTo>
                    <a:lnTo>
                      <a:pt x="249" y="48"/>
                    </a:lnTo>
                    <a:lnTo>
                      <a:pt x="247" y="46"/>
                    </a:lnTo>
                    <a:lnTo>
                      <a:pt x="244" y="44"/>
                    </a:lnTo>
                    <a:lnTo>
                      <a:pt x="236" y="44"/>
                    </a:lnTo>
                    <a:lnTo>
                      <a:pt x="236" y="44"/>
                    </a:lnTo>
                    <a:lnTo>
                      <a:pt x="232" y="43"/>
                    </a:lnTo>
                    <a:lnTo>
                      <a:pt x="230" y="41"/>
                    </a:lnTo>
                    <a:lnTo>
                      <a:pt x="229" y="40"/>
                    </a:lnTo>
                    <a:lnTo>
                      <a:pt x="227" y="40"/>
                    </a:lnTo>
                    <a:lnTo>
                      <a:pt x="227" y="40"/>
                    </a:lnTo>
                    <a:lnTo>
                      <a:pt x="222" y="38"/>
                    </a:lnTo>
                    <a:lnTo>
                      <a:pt x="219" y="37"/>
                    </a:lnTo>
                    <a:lnTo>
                      <a:pt x="216" y="34"/>
                    </a:lnTo>
                    <a:lnTo>
                      <a:pt x="216" y="34"/>
                    </a:lnTo>
                    <a:lnTo>
                      <a:pt x="212" y="33"/>
                    </a:lnTo>
                    <a:lnTo>
                      <a:pt x="206" y="31"/>
                    </a:lnTo>
                    <a:lnTo>
                      <a:pt x="200" y="33"/>
                    </a:lnTo>
                    <a:lnTo>
                      <a:pt x="197" y="34"/>
                    </a:lnTo>
                    <a:lnTo>
                      <a:pt x="197" y="34"/>
                    </a:lnTo>
                    <a:lnTo>
                      <a:pt x="195" y="36"/>
                    </a:lnTo>
                    <a:lnTo>
                      <a:pt x="192" y="36"/>
                    </a:lnTo>
                    <a:lnTo>
                      <a:pt x="186" y="36"/>
                    </a:lnTo>
                    <a:lnTo>
                      <a:pt x="186" y="36"/>
                    </a:lnTo>
                    <a:lnTo>
                      <a:pt x="182" y="37"/>
                    </a:lnTo>
                    <a:lnTo>
                      <a:pt x="178" y="40"/>
                    </a:lnTo>
                    <a:lnTo>
                      <a:pt x="172" y="46"/>
                    </a:lnTo>
                    <a:lnTo>
                      <a:pt x="172" y="46"/>
                    </a:lnTo>
                    <a:lnTo>
                      <a:pt x="169" y="47"/>
                    </a:lnTo>
                    <a:lnTo>
                      <a:pt x="166" y="47"/>
                    </a:lnTo>
                    <a:lnTo>
                      <a:pt x="159" y="48"/>
                    </a:lnTo>
                    <a:lnTo>
                      <a:pt x="159" y="48"/>
                    </a:lnTo>
                    <a:lnTo>
                      <a:pt x="159" y="53"/>
                    </a:lnTo>
                    <a:lnTo>
                      <a:pt x="158" y="57"/>
                    </a:lnTo>
                    <a:lnTo>
                      <a:pt x="158" y="57"/>
                    </a:lnTo>
                    <a:lnTo>
                      <a:pt x="153" y="58"/>
                    </a:lnTo>
                    <a:lnTo>
                      <a:pt x="145" y="61"/>
                    </a:lnTo>
                    <a:lnTo>
                      <a:pt x="133" y="63"/>
                    </a:lnTo>
                    <a:lnTo>
                      <a:pt x="124" y="64"/>
                    </a:lnTo>
                    <a:lnTo>
                      <a:pt x="124" y="64"/>
                    </a:lnTo>
                    <a:lnTo>
                      <a:pt x="119" y="63"/>
                    </a:lnTo>
                    <a:lnTo>
                      <a:pt x="115" y="61"/>
                    </a:lnTo>
                    <a:lnTo>
                      <a:pt x="109" y="55"/>
                    </a:lnTo>
                    <a:lnTo>
                      <a:pt x="102" y="50"/>
                    </a:lnTo>
                    <a:lnTo>
                      <a:pt x="99" y="47"/>
                    </a:lnTo>
                    <a:lnTo>
                      <a:pt x="94" y="47"/>
                    </a:lnTo>
                    <a:lnTo>
                      <a:pt x="94" y="47"/>
                    </a:lnTo>
                    <a:lnTo>
                      <a:pt x="89" y="46"/>
                    </a:lnTo>
                    <a:lnTo>
                      <a:pt x="87" y="44"/>
                    </a:lnTo>
                    <a:lnTo>
                      <a:pt x="81" y="40"/>
                    </a:lnTo>
                    <a:lnTo>
                      <a:pt x="77" y="34"/>
                    </a:lnTo>
                    <a:lnTo>
                      <a:pt x="75" y="27"/>
                    </a:lnTo>
                    <a:lnTo>
                      <a:pt x="75" y="27"/>
                    </a:lnTo>
                    <a:lnTo>
                      <a:pt x="67" y="23"/>
                    </a:lnTo>
                    <a:lnTo>
                      <a:pt x="64" y="21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4" y="16"/>
                    </a:lnTo>
                    <a:lnTo>
                      <a:pt x="65" y="10"/>
                    </a:lnTo>
                    <a:lnTo>
                      <a:pt x="64" y="4"/>
                    </a:lnTo>
                    <a:lnTo>
                      <a:pt x="62" y="4"/>
                    </a:lnTo>
                    <a:lnTo>
                      <a:pt x="60" y="4"/>
                    </a:lnTo>
                    <a:lnTo>
                      <a:pt x="60" y="4"/>
                    </a:lnTo>
                    <a:lnTo>
                      <a:pt x="47" y="14"/>
                    </a:lnTo>
                    <a:lnTo>
                      <a:pt x="37" y="17"/>
                    </a:lnTo>
                    <a:lnTo>
                      <a:pt x="32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1" y="17"/>
                    </a:lnTo>
                    <a:lnTo>
                      <a:pt x="20" y="16"/>
                    </a:lnTo>
                    <a:lnTo>
                      <a:pt x="20" y="14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4" y="9"/>
                    </a:lnTo>
                    <a:lnTo>
                      <a:pt x="13" y="6"/>
                    </a:lnTo>
                    <a:lnTo>
                      <a:pt x="11" y="1"/>
                    </a:lnTo>
                    <a:lnTo>
                      <a:pt x="10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4" y="1"/>
                    </a:lnTo>
                    <a:lnTo>
                      <a:pt x="3" y="4"/>
                    </a:lnTo>
                    <a:lnTo>
                      <a:pt x="3" y="7"/>
                    </a:lnTo>
                    <a:lnTo>
                      <a:pt x="3" y="9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0" y="10"/>
                    </a:lnTo>
                    <a:lnTo>
                      <a:pt x="0" y="14"/>
                    </a:lnTo>
                    <a:lnTo>
                      <a:pt x="3" y="21"/>
                    </a:lnTo>
                    <a:lnTo>
                      <a:pt x="3" y="21"/>
                    </a:lnTo>
                    <a:lnTo>
                      <a:pt x="3" y="26"/>
                    </a:lnTo>
                    <a:lnTo>
                      <a:pt x="1" y="31"/>
                    </a:lnTo>
                    <a:lnTo>
                      <a:pt x="1" y="36"/>
                    </a:lnTo>
                    <a:lnTo>
                      <a:pt x="3" y="38"/>
                    </a:lnTo>
                    <a:lnTo>
                      <a:pt x="3" y="38"/>
                    </a:lnTo>
                    <a:lnTo>
                      <a:pt x="4" y="41"/>
                    </a:lnTo>
                    <a:lnTo>
                      <a:pt x="7" y="44"/>
                    </a:lnTo>
                    <a:lnTo>
                      <a:pt x="10" y="48"/>
                    </a:lnTo>
                    <a:lnTo>
                      <a:pt x="10" y="51"/>
                    </a:lnTo>
                    <a:lnTo>
                      <a:pt x="10" y="51"/>
                    </a:lnTo>
                    <a:lnTo>
                      <a:pt x="11" y="54"/>
                    </a:lnTo>
                    <a:lnTo>
                      <a:pt x="13" y="57"/>
                    </a:lnTo>
                    <a:lnTo>
                      <a:pt x="14" y="61"/>
                    </a:lnTo>
                    <a:lnTo>
                      <a:pt x="15" y="64"/>
                    </a:lnTo>
                    <a:lnTo>
                      <a:pt x="15" y="64"/>
                    </a:lnTo>
                    <a:lnTo>
                      <a:pt x="17" y="67"/>
                    </a:lnTo>
                    <a:lnTo>
                      <a:pt x="18" y="71"/>
                    </a:lnTo>
                    <a:lnTo>
                      <a:pt x="21" y="73"/>
                    </a:lnTo>
                    <a:lnTo>
                      <a:pt x="24" y="74"/>
                    </a:lnTo>
                    <a:lnTo>
                      <a:pt x="24" y="74"/>
                    </a:lnTo>
                    <a:lnTo>
                      <a:pt x="30" y="75"/>
                    </a:lnTo>
                    <a:lnTo>
                      <a:pt x="31" y="77"/>
                    </a:lnTo>
                    <a:lnTo>
                      <a:pt x="31" y="80"/>
                    </a:lnTo>
                    <a:lnTo>
                      <a:pt x="31" y="80"/>
                    </a:lnTo>
                    <a:lnTo>
                      <a:pt x="31" y="82"/>
                    </a:lnTo>
                    <a:lnTo>
                      <a:pt x="31" y="85"/>
                    </a:lnTo>
                    <a:lnTo>
                      <a:pt x="31" y="88"/>
                    </a:lnTo>
                    <a:lnTo>
                      <a:pt x="28" y="88"/>
                    </a:lnTo>
                    <a:lnTo>
                      <a:pt x="28" y="88"/>
                    </a:lnTo>
                    <a:lnTo>
                      <a:pt x="28" y="90"/>
                    </a:lnTo>
                    <a:lnTo>
                      <a:pt x="27" y="91"/>
                    </a:lnTo>
                    <a:lnTo>
                      <a:pt x="25" y="94"/>
                    </a:lnTo>
                    <a:lnTo>
                      <a:pt x="24" y="98"/>
                    </a:lnTo>
                    <a:lnTo>
                      <a:pt x="23" y="101"/>
                    </a:lnTo>
                    <a:lnTo>
                      <a:pt x="23" y="101"/>
                    </a:lnTo>
                    <a:lnTo>
                      <a:pt x="21" y="104"/>
                    </a:lnTo>
                    <a:lnTo>
                      <a:pt x="21" y="110"/>
                    </a:lnTo>
                    <a:lnTo>
                      <a:pt x="23" y="114"/>
                    </a:lnTo>
                    <a:lnTo>
                      <a:pt x="24" y="117"/>
                    </a:lnTo>
                    <a:lnTo>
                      <a:pt x="24" y="117"/>
                    </a:lnTo>
                    <a:lnTo>
                      <a:pt x="30" y="119"/>
                    </a:lnTo>
                    <a:lnTo>
                      <a:pt x="31" y="122"/>
                    </a:lnTo>
                    <a:lnTo>
                      <a:pt x="32" y="125"/>
                    </a:lnTo>
                    <a:lnTo>
                      <a:pt x="32" y="125"/>
                    </a:lnTo>
                    <a:lnTo>
                      <a:pt x="32" y="127"/>
                    </a:lnTo>
                    <a:lnTo>
                      <a:pt x="34" y="128"/>
                    </a:lnTo>
                    <a:lnTo>
                      <a:pt x="40" y="132"/>
                    </a:lnTo>
                    <a:lnTo>
                      <a:pt x="45" y="135"/>
                    </a:lnTo>
                    <a:lnTo>
                      <a:pt x="50" y="137"/>
                    </a:lnTo>
                    <a:lnTo>
                      <a:pt x="50" y="137"/>
                    </a:lnTo>
                    <a:lnTo>
                      <a:pt x="52" y="138"/>
                    </a:lnTo>
                    <a:lnTo>
                      <a:pt x="54" y="141"/>
                    </a:lnTo>
                    <a:lnTo>
                      <a:pt x="57" y="147"/>
                    </a:lnTo>
                    <a:lnTo>
                      <a:pt x="57" y="147"/>
                    </a:lnTo>
                    <a:lnTo>
                      <a:pt x="58" y="149"/>
                    </a:lnTo>
                    <a:lnTo>
                      <a:pt x="58" y="152"/>
                    </a:lnTo>
                    <a:lnTo>
                      <a:pt x="57" y="155"/>
                    </a:lnTo>
                    <a:lnTo>
                      <a:pt x="57" y="156"/>
                    </a:lnTo>
                    <a:lnTo>
                      <a:pt x="57" y="156"/>
                    </a:lnTo>
                    <a:lnTo>
                      <a:pt x="57" y="159"/>
                    </a:lnTo>
                    <a:lnTo>
                      <a:pt x="60" y="162"/>
                    </a:lnTo>
                    <a:lnTo>
                      <a:pt x="61" y="165"/>
                    </a:lnTo>
                    <a:lnTo>
                      <a:pt x="62" y="168"/>
                    </a:lnTo>
                    <a:lnTo>
                      <a:pt x="62" y="168"/>
                    </a:lnTo>
                    <a:lnTo>
                      <a:pt x="62" y="171"/>
                    </a:lnTo>
                    <a:lnTo>
                      <a:pt x="65" y="174"/>
                    </a:lnTo>
                    <a:lnTo>
                      <a:pt x="71" y="181"/>
                    </a:lnTo>
                    <a:lnTo>
                      <a:pt x="71" y="181"/>
                    </a:lnTo>
                    <a:lnTo>
                      <a:pt x="75" y="179"/>
                    </a:lnTo>
                    <a:lnTo>
                      <a:pt x="75" y="179"/>
                    </a:lnTo>
                    <a:lnTo>
                      <a:pt x="77" y="179"/>
                    </a:lnTo>
                    <a:lnTo>
                      <a:pt x="79" y="178"/>
                    </a:lnTo>
                    <a:lnTo>
                      <a:pt x="79" y="176"/>
                    </a:lnTo>
                    <a:lnTo>
                      <a:pt x="82" y="178"/>
                    </a:lnTo>
                    <a:lnTo>
                      <a:pt x="82" y="178"/>
                    </a:lnTo>
                    <a:lnTo>
                      <a:pt x="85" y="179"/>
                    </a:lnTo>
                    <a:lnTo>
                      <a:pt x="88" y="179"/>
                    </a:lnTo>
                    <a:lnTo>
                      <a:pt x="94" y="178"/>
                    </a:lnTo>
                    <a:lnTo>
                      <a:pt x="94" y="178"/>
                    </a:lnTo>
                    <a:lnTo>
                      <a:pt x="96" y="181"/>
                    </a:lnTo>
                    <a:lnTo>
                      <a:pt x="101" y="186"/>
                    </a:lnTo>
                    <a:lnTo>
                      <a:pt x="109" y="202"/>
                    </a:lnTo>
                    <a:lnTo>
                      <a:pt x="109" y="202"/>
                    </a:lnTo>
                    <a:lnTo>
                      <a:pt x="114" y="212"/>
                    </a:lnTo>
                    <a:lnTo>
                      <a:pt x="115" y="215"/>
                    </a:lnTo>
                    <a:lnTo>
                      <a:pt x="119" y="218"/>
                    </a:lnTo>
                    <a:lnTo>
                      <a:pt x="119" y="218"/>
                    </a:lnTo>
                    <a:lnTo>
                      <a:pt x="124" y="219"/>
                    </a:lnTo>
                    <a:lnTo>
                      <a:pt x="128" y="220"/>
                    </a:lnTo>
                    <a:lnTo>
                      <a:pt x="132" y="222"/>
                    </a:lnTo>
                    <a:lnTo>
                      <a:pt x="138" y="228"/>
                    </a:lnTo>
                    <a:lnTo>
                      <a:pt x="138" y="228"/>
                    </a:lnTo>
                    <a:lnTo>
                      <a:pt x="146" y="232"/>
                    </a:lnTo>
                    <a:lnTo>
                      <a:pt x="156" y="238"/>
                    </a:lnTo>
                    <a:lnTo>
                      <a:pt x="166" y="240"/>
                    </a:lnTo>
                    <a:lnTo>
                      <a:pt x="175" y="240"/>
                    </a:lnTo>
                    <a:lnTo>
                      <a:pt x="175" y="240"/>
                    </a:lnTo>
                    <a:lnTo>
                      <a:pt x="180" y="240"/>
                    </a:lnTo>
                    <a:lnTo>
                      <a:pt x="186" y="236"/>
                    </a:lnTo>
                    <a:lnTo>
                      <a:pt x="193" y="235"/>
                    </a:lnTo>
                    <a:lnTo>
                      <a:pt x="196" y="233"/>
                    </a:lnTo>
                    <a:lnTo>
                      <a:pt x="200" y="233"/>
                    </a:lnTo>
                    <a:lnTo>
                      <a:pt x="200" y="233"/>
                    </a:lnTo>
                    <a:lnTo>
                      <a:pt x="205" y="235"/>
                    </a:lnTo>
                    <a:lnTo>
                      <a:pt x="206" y="238"/>
                    </a:lnTo>
                    <a:lnTo>
                      <a:pt x="209" y="243"/>
                    </a:lnTo>
                    <a:lnTo>
                      <a:pt x="210" y="250"/>
                    </a:lnTo>
                    <a:lnTo>
                      <a:pt x="213" y="255"/>
                    </a:lnTo>
                    <a:lnTo>
                      <a:pt x="213" y="255"/>
                    </a:lnTo>
                    <a:lnTo>
                      <a:pt x="216" y="257"/>
                    </a:lnTo>
                    <a:lnTo>
                      <a:pt x="222" y="259"/>
                    </a:lnTo>
                    <a:lnTo>
                      <a:pt x="240" y="262"/>
                    </a:lnTo>
                    <a:lnTo>
                      <a:pt x="269" y="266"/>
                    </a:lnTo>
                    <a:lnTo>
                      <a:pt x="269" y="266"/>
                    </a:lnTo>
                    <a:lnTo>
                      <a:pt x="286" y="267"/>
                    </a:lnTo>
                    <a:lnTo>
                      <a:pt x="286" y="267"/>
                    </a:lnTo>
                    <a:lnTo>
                      <a:pt x="286" y="263"/>
                    </a:lnTo>
                    <a:lnTo>
                      <a:pt x="286" y="263"/>
                    </a:lnTo>
                    <a:lnTo>
                      <a:pt x="286" y="257"/>
                    </a:lnTo>
                    <a:lnTo>
                      <a:pt x="289" y="253"/>
                    </a:lnTo>
                    <a:lnTo>
                      <a:pt x="291" y="249"/>
                    </a:lnTo>
                    <a:lnTo>
                      <a:pt x="296" y="246"/>
                    </a:lnTo>
                    <a:lnTo>
                      <a:pt x="296" y="246"/>
                    </a:lnTo>
                    <a:lnTo>
                      <a:pt x="303" y="243"/>
                    </a:lnTo>
                    <a:lnTo>
                      <a:pt x="310" y="242"/>
                    </a:lnTo>
                    <a:lnTo>
                      <a:pt x="310" y="242"/>
                    </a:lnTo>
                    <a:lnTo>
                      <a:pt x="311" y="242"/>
                    </a:lnTo>
                    <a:lnTo>
                      <a:pt x="313" y="240"/>
                    </a:lnTo>
                    <a:lnTo>
                      <a:pt x="311" y="236"/>
                    </a:lnTo>
                    <a:lnTo>
                      <a:pt x="308" y="232"/>
                    </a:lnTo>
                    <a:lnTo>
                      <a:pt x="306" y="230"/>
                    </a:lnTo>
                    <a:lnTo>
                      <a:pt x="306" y="23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60" name="Freeform 341">
                <a:extLst>
                  <a:ext uri="{FF2B5EF4-FFF2-40B4-BE49-F238E27FC236}">
                    <a16:creationId xmlns:a16="http://schemas.microsoft.com/office/drawing/2014/main" id="{C04C8A2B-E445-AB90-F530-F3E08DE7B8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45025" y="2877364"/>
                <a:ext cx="1081526" cy="488131"/>
              </a:xfrm>
              <a:custGeom>
                <a:avLst/>
                <a:gdLst/>
                <a:ahLst/>
                <a:cxnLst>
                  <a:cxn ang="0">
                    <a:pos x="626" y="124"/>
                  </a:cxn>
                  <a:cxn ang="0">
                    <a:pos x="608" y="105"/>
                  </a:cxn>
                  <a:cxn ang="0">
                    <a:pos x="574" y="101"/>
                  </a:cxn>
                  <a:cxn ang="0">
                    <a:pos x="544" y="99"/>
                  </a:cxn>
                  <a:cxn ang="0">
                    <a:pos x="499" y="37"/>
                  </a:cxn>
                  <a:cxn ang="0">
                    <a:pos x="483" y="23"/>
                  </a:cxn>
                  <a:cxn ang="0">
                    <a:pos x="448" y="38"/>
                  </a:cxn>
                  <a:cxn ang="0">
                    <a:pos x="445" y="31"/>
                  </a:cxn>
                  <a:cxn ang="0">
                    <a:pos x="426" y="31"/>
                  </a:cxn>
                  <a:cxn ang="0">
                    <a:pos x="406" y="27"/>
                  </a:cxn>
                  <a:cxn ang="0">
                    <a:pos x="402" y="8"/>
                  </a:cxn>
                  <a:cxn ang="0">
                    <a:pos x="369" y="0"/>
                  </a:cxn>
                  <a:cxn ang="0">
                    <a:pos x="314" y="17"/>
                  </a:cxn>
                  <a:cxn ang="0">
                    <a:pos x="258" y="28"/>
                  </a:cxn>
                  <a:cxn ang="0">
                    <a:pos x="241" y="42"/>
                  </a:cxn>
                  <a:cxn ang="0">
                    <a:pos x="236" y="55"/>
                  </a:cxn>
                  <a:cxn ang="0">
                    <a:pos x="227" y="81"/>
                  </a:cxn>
                  <a:cxn ang="0">
                    <a:pos x="244" y="99"/>
                  </a:cxn>
                  <a:cxn ang="0">
                    <a:pos x="219" y="104"/>
                  </a:cxn>
                  <a:cxn ang="0">
                    <a:pos x="199" y="95"/>
                  </a:cxn>
                  <a:cxn ang="0">
                    <a:pos x="166" y="94"/>
                  </a:cxn>
                  <a:cxn ang="0">
                    <a:pos x="135" y="99"/>
                  </a:cxn>
                  <a:cxn ang="0">
                    <a:pos x="112" y="85"/>
                  </a:cxn>
                  <a:cxn ang="0">
                    <a:pos x="84" y="84"/>
                  </a:cxn>
                  <a:cxn ang="0">
                    <a:pos x="47" y="94"/>
                  </a:cxn>
                  <a:cxn ang="0">
                    <a:pos x="35" y="118"/>
                  </a:cxn>
                  <a:cxn ang="0">
                    <a:pos x="12" y="114"/>
                  </a:cxn>
                  <a:cxn ang="0">
                    <a:pos x="10" y="131"/>
                  </a:cxn>
                  <a:cxn ang="0">
                    <a:pos x="8" y="149"/>
                  </a:cxn>
                  <a:cxn ang="0">
                    <a:pos x="28" y="163"/>
                  </a:cxn>
                  <a:cxn ang="0">
                    <a:pos x="39" y="189"/>
                  </a:cxn>
                  <a:cxn ang="0">
                    <a:pos x="95" y="180"/>
                  </a:cxn>
                  <a:cxn ang="0">
                    <a:pos x="108" y="209"/>
                  </a:cxn>
                  <a:cxn ang="0">
                    <a:pos x="72" y="219"/>
                  </a:cxn>
                  <a:cxn ang="0">
                    <a:pos x="59" y="233"/>
                  </a:cxn>
                  <a:cxn ang="0">
                    <a:pos x="79" y="256"/>
                  </a:cxn>
                  <a:cxn ang="0">
                    <a:pos x="98" y="270"/>
                  </a:cxn>
                  <a:cxn ang="0">
                    <a:pos x="105" y="276"/>
                  </a:cxn>
                  <a:cxn ang="0">
                    <a:pos x="142" y="286"/>
                  </a:cxn>
                  <a:cxn ang="0">
                    <a:pos x="200" y="200"/>
                  </a:cxn>
                  <a:cxn ang="0">
                    <a:pos x="219" y="196"/>
                  </a:cxn>
                  <a:cxn ang="0">
                    <a:pos x="230" y="227"/>
                  </a:cxn>
                  <a:cxn ang="0">
                    <a:pos x="286" y="247"/>
                  </a:cxn>
                  <a:cxn ang="0">
                    <a:pos x="318" y="271"/>
                  </a:cxn>
                  <a:cxn ang="0">
                    <a:pos x="350" y="296"/>
                  </a:cxn>
                  <a:cxn ang="0">
                    <a:pos x="372" y="289"/>
                  </a:cxn>
                  <a:cxn ang="0">
                    <a:pos x="404" y="264"/>
                  </a:cxn>
                  <a:cxn ang="0">
                    <a:pos x="439" y="261"/>
                  </a:cxn>
                  <a:cxn ang="0">
                    <a:pos x="478" y="261"/>
                  </a:cxn>
                  <a:cxn ang="0">
                    <a:pos x="540" y="271"/>
                  </a:cxn>
                  <a:cxn ang="0">
                    <a:pos x="554" y="252"/>
                  </a:cxn>
                  <a:cxn ang="0">
                    <a:pos x="547" y="219"/>
                  </a:cxn>
                  <a:cxn ang="0">
                    <a:pos x="583" y="216"/>
                  </a:cxn>
                  <a:cxn ang="0">
                    <a:pos x="594" y="175"/>
                  </a:cxn>
                  <a:cxn ang="0">
                    <a:pos x="631" y="175"/>
                  </a:cxn>
                  <a:cxn ang="0">
                    <a:pos x="643" y="148"/>
                  </a:cxn>
                  <a:cxn ang="0">
                    <a:pos x="648" y="124"/>
                  </a:cxn>
                  <a:cxn ang="0">
                    <a:pos x="233" y="186"/>
                  </a:cxn>
                  <a:cxn ang="0">
                    <a:pos x="463" y="193"/>
                  </a:cxn>
                  <a:cxn ang="0">
                    <a:pos x="445" y="216"/>
                  </a:cxn>
                  <a:cxn ang="0">
                    <a:pos x="489" y="186"/>
                  </a:cxn>
                  <a:cxn ang="0">
                    <a:pos x="512" y="192"/>
                  </a:cxn>
                </a:cxnLst>
                <a:rect l="0" t="0" r="r" b="b"/>
                <a:pathLst>
                  <a:path w="653" h="303">
                    <a:moveTo>
                      <a:pt x="648" y="124"/>
                    </a:moveTo>
                    <a:lnTo>
                      <a:pt x="648" y="124"/>
                    </a:lnTo>
                    <a:lnTo>
                      <a:pt x="648" y="122"/>
                    </a:lnTo>
                    <a:lnTo>
                      <a:pt x="647" y="122"/>
                    </a:lnTo>
                    <a:lnTo>
                      <a:pt x="643" y="124"/>
                    </a:lnTo>
                    <a:lnTo>
                      <a:pt x="643" y="124"/>
                    </a:lnTo>
                    <a:lnTo>
                      <a:pt x="637" y="125"/>
                    </a:lnTo>
                    <a:lnTo>
                      <a:pt x="630" y="126"/>
                    </a:lnTo>
                    <a:lnTo>
                      <a:pt x="630" y="126"/>
                    </a:lnTo>
                    <a:lnTo>
                      <a:pt x="627" y="125"/>
                    </a:lnTo>
                    <a:lnTo>
                      <a:pt x="626" y="124"/>
                    </a:lnTo>
                    <a:lnTo>
                      <a:pt x="623" y="121"/>
                    </a:lnTo>
                    <a:lnTo>
                      <a:pt x="623" y="119"/>
                    </a:lnTo>
                    <a:lnTo>
                      <a:pt x="623" y="119"/>
                    </a:lnTo>
                    <a:lnTo>
                      <a:pt x="621" y="115"/>
                    </a:lnTo>
                    <a:lnTo>
                      <a:pt x="620" y="114"/>
                    </a:lnTo>
                    <a:lnTo>
                      <a:pt x="618" y="114"/>
                    </a:lnTo>
                    <a:lnTo>
                      <a:pt x="618" y="114"/>
                    </a:lnTo>
                    <a:lnTo>
                      <a:pt x="616" y="112"/>
                    </a:lnTo>
                    <a:lnTo>
                      <a:pt x="614" y="112"/>
                    </a:lnTo>
                    <a:lnTo>
                      <a:pt x="611" y="109"/>
                    </a:lnTo>
                    <a:lnTo>
                      <a:pt x="608" y="105"/>
                    </a:lnTo>
                    <a:lnTo>
                      <a:pt x="608" y="105"/>
                    </a:lnTo>
                    <a:lnTo>
                      <a:pt x="606" y="101"/>
                    </a:lnTo>
                    <a:lnTo>
                      <a:pt x="604" y="99"/>
                    </a:lnTo>
                    <a:lnTo>
                      <a:pt x="598" y="96"/>
                    </a:lnTo>
                    <a:lnTo>
                      <a:pt x="598" y="96"/>
                    </a:lnTo>
                    <a:lnTo>
                      <a:pt x="596" y="96"/>
                    </a:lnTo>
                    <a:lnTo>
                      <a:pt x="590" y="98"/>
                    </a:lnTo>
                    <a:lnTo>
                      <a:pt x="583" y="101"/>
                    </a:lnTo>
                    <a:lnTo>
                      <a:pt x="583" y="101"/>
                    </a:lnTo>
                    <a:lnTo>
                      <a:pt x="579" y="101"/>
                    </a:lnTo>
                    <a:lnTo>
                      <a:pt x="574" y="101"/>
                    </a:lnTo>
                    <a:lnTo>
                      <a:pt x="567" y="98"/>
                    </a:lnTo>
                    <a:lnTo>
                      <a:pt x="567" y="98"/>
                    </a:lnTo>
                    <a:lnTo>
                      <a:pt x="563" y="96"/>
                    </a:lnTo>
                    <a:lnTo>
                      <a:pt x="560" y="94"/>
                    </a:lnTo>
                    <a:lnTo>
                      <a:pt x="557" y="91"/>
                    </a:lnTo>
                    <a:lnTo>
                      <a:pt x="554" y="89"/>
                    </a:lnTo>
                    <a:lnTo>
                      <a:pt x="554" y="89"/>
                    </a:lnTo>
                    <a:lnTo>
                      <a:pt x="552" y="92"/>
                    </a:lnTo>
                    <a:lnTo>
                      <a:pt x="549" y="95"/>
                    </a:lnTo>
                    <a:lnTo>
                      <a:pt x="547" y="98"/>
                    </a:lnTo>
                    <a:lnTo>
                      <a:pt x="544" y="99"/>
                    </a:lnTo>
                    <a:lnTo>
                      <a:pt x="544" y="99"/>
                    </a:lnTo>
                    <a:lnTo>
                      <a:pt x="543" y="99"/>
                    </a:lnTo>
                    <a:lnTo>
                      <a:pt x="542" y="96"/>
                    </a:lnTo>
                    <a:lnTo>
                      <a:pt x="537" y="89"/>
                    </a:lnTo>
                    <a:lnTo>
                      <a:pt x="533" y="79"/>
                    </a:lnTo>
                    <a:lnTo>
                      <a:pt x="529" y="71"/>
                    </a:lnTo>
                    <a:lnTo>
                      <a:pt x="529" y="71"/>
                    </a:lnTo>
                    <a:lnTo>
                      <a:pt x="515" y="51"/>
                    </a:lnTo>
                    <a:lnTo>
                      <a:pt x="507" y="42"/>
                    </a:lnTo>
                    <a:lnTo>
                      <a:pt x="503" y="38"/>
                    </a:lnTo>
                    <a:lnTo>
                      <a:pt x="499" y="37"/>
                    </a:lnTo>
                    <a:lnTo>
                      <a:pt x="499" y="37"/>
                    </a:lnTo>
                    <a:lnTo>
                      <a:pt x="493" y="32"/>
                    </a:lnTo>
                    <a:lnTo>
                      <a:pt x="492" y="30"/>
                    </a:lnTo>
                    <a:lnTo>
                      <a:pt x="492" y="27"/>
                    </a:lnTo>
                    <a:lnTo>
                      <a:pt x="495" y="24"/>
                    </a:lnTo>
                    <a:lnTo>
                      <a:pt x="495" y="24"/>
                    </a:lnTo>
                    <a:lnTo>
                      <a:pt x="495" y="23"/>
                    </a:lnTo>
                    <a:lnTo>
                      <a:pt x="495" y="23"/>
                    </a:lnTo>
                    <a:lnTo>
                      <a:pt x="492" y="21"/>
                    </a:lnTo>
                    <a:lnTo>
                      <a:pt x="488" y="23"/>
                    </a:lnTo>
                    <a:lnTo>
                      <a:pt x="483" y="23"/>
                    </a:lnTo>
                    <a:lnTo>
                      <a:pt x="483" y="23"/>
                    </a:lnTo>
                    <a:lnTo>
                      <a:pt x="476" y="28"/>
                    </a:lnTo>
                    <a:lnTo>
                      <a:pt x="473" y="30"/>
                    </a:lnTo>
                    <a:lnTo>
                      <a:pt x="469" y="31"/>
                    </a:lnTo>
                    <a:lnTo>
                      <a:pt x="469" y="31"/>
                    </a:lnTo>
                    <a:lnTo>
                      <a:pt x="465" y="32"/>
                    </a:lnTo>
                    <a:lnTo>
                      <a:pt x="460" y="35"/>
                    </a:lnTo>
                    <a:lnTo>
                      <a:pt x="456" y="38"/>
                    </a:lnTo>
                    <a:lnTo>
                      <a:pt x="452" y="38"/>
                    </a:lnTo>
                    <a:lnTo>
                      <a:pt x="452" y="38"/>
                    </a:lnTo>
                    <a:lnTo>
                      <a:pt x="448" y="38"/>
                    </a:lnTo>
                    <a:lnTo>
                      <a:pt x="445" y="41"/>
                    </a:lnTo>
                    <a:lnTo>
                      <a:pt x="442" y="42"/>
                    </a:lnTo>
                    <a:lnTo>
                      <a:pt x="441" y="42"/>
                    </a:lnTo>
                    <a:lnTo>
                      <a:pt x="439" y="41"/>
                    </a:lnTo>
                    <a:lnTo>
                      <a:pt x="439" y="41"/>
                    </a:lnTo>
                    <a:lnTo>
                      <a:pt x="438" y="40"/>
                    </a:lnTo>
                    <a:lnTo>
                      <a:pt x="438" y="38"/>
                    </a:lnTo>
                    <a:lnTo>
                      <a:pt x="441" y="35"/>
                    </a:lnTo>
                    <a:lnTo>
                      <a:pt x="443" y="34"/>
                    </a:lnTo>
                    <a:lnTo>
                      <a:pt x="445" y="31"/>
                    </a:lnTo>
                    <a:lnTo>
                      <a:pt x="445" y="31"/>
                    </a:lnTo>
                    <a:lnTo>
                      <a:pt x="443" y="30"/>
                    </a:lnTo>
                    <a:lnTo>
                      <a:pt x="442" y="30"/>
                    </a:lnTo>
                    <a:lnTo>
                      <a:pt x="439" y="31"/>
                    </a:lnTo>
                    <a:lnTo>
                      <a:pt x="436" y="30"/>
                    </a:lnTo>
                    <a:lnTo>
                      <a:pt x="436" y="30"/>
                    </a:lnTo>
                    <a:lnTo>
                      <a:pt x="432" y="27"/>
                    </a:lnTo>
                    <a:lnTo>
                      <a:pt x="429" y="27"/>
                    </a:lnTo>
                    <a:lnTo>
                      <a:pt x="429" y="28"/>
                    </a:lnTo>
                    <a:lnTo>
                      <a:pt x="429" y="28"/>
                    </a:lnTo>
                    <a:lnTo>
                      <a:pt x="428" y="30"/>
                    </a:lnTo>
                    <a:lnTo>
                      <a:pt x="426" y="31"/>
                    </a:lnTo>
                    <a:lnTo>
                      <a:pt x="425" y="30"/>
                    </a:lnTo>
                    <a:lnTo>
                      <a:pt x="425" y="28"/>
                    </a:lnTo>
                    <a:lnTo>
                      <a:pt x="425" y="28"/>
                    </a:lnTo>
                    <a:lnTo>
                      <a:pt x="424" y="25"/>
                    </a:lnTo>
                    <a:lnTo>
                      <a:pt x="422" y="24"/>
                    </a:lnTo>
                    <a:lnTo>
                      <a:pt x="421" y="23"/>
                    </a:lnTo>
                    <a:lnTo>
                      <a:pt x="418" y="24"/>
                    </a:lnTo>
                    <a:lnTo>
                      <a:pt x="418" y="24"/>
                    </a:lnTo>
                    <a:lnTo>
                      <a:pt x="415" y="25"/>
                    </a:lnTo>
                    <a:lnTo>
                      <a:pt x="411" y="27"/>
                    </a:lnTo>
                    <a:lnTo>
                      <a:pt x="406" y="27"/>
                    </a:lnTo>
                    <a:lnTo>
                      <a:pt x="404" y="27"/>
                    </a:lnTo>
                    <a:lnTo>
                      <a:pt x="404" y="27"/>
                    </a:lnTo>
                    <a:lnTo>
                      <a:pt x="404" y="24"/>
                    </a:lnTo>
                    <a:lnTo>
                      <a:pt x="404" y="23"/>
                    </a:lnTo>
                    <a:lnTo>
                      <a:pt x="405" y="20"/>
                    </a:lnTo>
                    <a:lnTo>
                      <a:pt x="405" y="20"/>
                    </a:lnTo>
                    <a:lnTo>
                      <a:pt x="405" y="17"/>
                    </a:lnTo>
                    <a:lnTo>
                      <a:pt x="404" y="14"/>
                    </a:lnTo>
                    <a:lnTo>
                      <a:pt x="402" y="11"/>
                    </a:lnTo>
                    <a:lnTo>
                      <a:pt x="402" y="8"/>
                    </a:lnTo>
                    <a:lnTo>
                      <a:pt x="402" y="8"/>
                    </a:lnTo>
                    <a:lnTo>
                      <a:pt x="402" y="5"/>
                    </a:lnTo>
                    <a:lnTo>
                      <a:pt x="399" y="3"/>
                    </a:lnTo>
                    <a:lnTo>
                      <a:pt x="395" y="1"/>
                    </a:lnTo>
                    <a:lnTo>
                      <a:pt x="392" y="1"/>
                    </a:lnTo>
                    <a:lnTo>
                      <a:pt x="392" y="1"/>
                    </a:lnTo>
                    <a:lnTo>
                      <a:pt x="389" y="3"/>
                    </a:lnTo>
                    <a:lnTo>
                      <a:pt x="387" y="3"/>
                    </a:lnTo>
                    <a:lnTo>
                      <a:pt x="379" y="0"/>
                    </a:lnTo>
                    <a:lnTo>
                      <a:pt x="379" y="0"/>
                    </a:lnTo>
                    <a:lnTo>
                      <a:pt x="375" y="0"/>
                    </a:lnTo>
                    <a:lnTo>
                      <a:pt x="369" y="0"/>
                    </a:lnTo>
                    <a:lnTo>
                      <a:pt x="362" y="3"/>
                    </a:lnTo>
                    <a:lnTo>
                      <a:pt x="359" y="4"/>
                    </a:lnTo>
                    <a:lnTo>
                      <a:pt x="359" y="4"/>
                    </a:lnTo>
                    <a:lnTo>
                      <a:pt x="359" y="5"/>
                    </a:lnTo>
                    <a:lnTo>
                      <a:pt x="357" y="7"/>
                    </a:lnTo>
                    <a:lnTo>
                      <a:pt x="350" y="10"/>
                    </a:lnTo>
                    <a:lnTo>
                      <a:pt x="337" y="13"/>
                    </a:lnTo>
                    <a:lnTo>
                      <a:pt x="337" y="13"/>
                    </a:lnTo>
                    <a:lnTo>
                      <a:pt x="325" y="15"/>
                    </a:lnTo>
                    <a:lnTo>
                      <a:pt x="314" y="17"/>
                    </a:lnTo>
                    <a:lnTo>
                      <a:pt x="314" y="17"/>
                    </a:lnTo>
                    <a:lnTo>
                      <a:pt x="305" y="20"/>
                    </a:lnTo>
                    <a:lnTo>
                      <a:pt x="303" y="21"/>
                    </a:lnTo>
                    <a:lnTo>
                      <a:pt x="297" y="21"/>
                    </a:lnTo>
                    <a:lnTo>
                      <a:pt x="297" y="21"/>
                    </a:lnTo>
                    <a:lnTo>
                      <a:pt x="286" y="23"/>
                    </a:lnTo>
                    <a:lnTo>
                      <a:pt x="278" y="24"/>
                    </a:lnTo>
                    <a:lnTo>
                      <a:pt x="273" y="27"/>
                    </a:lnTo>
                    <a:lnTo>
                      <a:pt x="273" y="27"/>
                    </a:lnTo>
                    <a:lnTo>
                      <a:pt x="268" y="28"/>
                    </a:lnTo>
                    <a:lnTo>
                      <a:pt x="263" y="28"/>
                    </a:lnTo>
                    <a:lnTo>
                      <a:pt x="258" y="28"/>
                    </a:lnTo>
                    <a:lnTo>
                      <a:pt x="254" y="28"/>
                    </a:lnTo>
                    <a:lnTo>
                      <a:pt x="254" y="28"/>
                    </a:lnTo>
                    <a:lnTo>
                      <a:pt x="250" y="30"/>
                    </a:lnTo>
                    <a:lnTo>
                      <a:pt x="247" y="30"/>
                    </a:lnTo>
                    <a:lnTo>
                      <a:pt x="243" y="30"/>
                    </a:lnTo>
                    <a:lnTo>
                      <a:pt x="240" y="30"/>
                    </a:lnTo>
                    <a:lnTo>
                      <a:pt x="240" y="30"/>
                    </a:lnTo>
                    <a:lnTo>
                      <a:pt x="240" y="31"/>
                    </a:lnTo>
                    <a:lnTo>
                      <a:pt x="239" y="35"/>
                    </a:lnTo>
                    <a:lnTo>
                      <a:pt x="240" y="40"/>
                    </a:lnTo>
                    <a:lnTo>
                      <a:pt x="241" y="42"/>
                    </a:lnTo>
                    <a:lnTo>
                      <a:pt x="241" y="42"/>
                    </a:lnTo>
                    <a:lnTo>
                      <a:pt x="244" y="45"/>
                    </a:lnTo>
                    <a:lnTo>
                      <a:pt x="249" y="47"/>
                    </a:lnTo>
                    <a:lnTo>
                      <a:pt x="253" y="48"/>
                    </a:lnTo>
                    <a:lnTo>
                      <a:pt x="256" y="50"/>
                    </a:lnTo>
                    <a:lnTo>
                      <a:pt x="256" y="50"/>
                    </a:lnTo>
                    <a:lnTo>
                      <a:pt x="254" y="51"/>
                    </a:lnTo>
                    <a:lnTo>
                      <a:pt x="250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6" y="55"/>
                    </a:lnTo>
                    <a:lnTo>
                      <a:pt x="234" y="58"/>
                    </a:lnTo>
                    <a:lnTo>
                      <a:pt x="234" y="61"/>
                    </a:lnTo>
                    <a:lnTo>
                      <a:pt x="236" y="64"/>
                    </a:lnTo>
                    <a:lnTo>
                      <a:pt x="236" y="64"/>
                    </a:lnTo>
                    <a:lnTo>
                      <a:pt x="236" y="67"/>
                    </a:lnTo>
                    <a:lnTo>
                      <a:pt x="233" y="69"/>
                    </a:lnTo>
                    <a:lnTo>
                      <a:pt x="226" y="72"/>
                    </a:lnTo>
                    <a:lnTo>
                      <a:pt x="226" y="72"/>
                    </a:lnTo>
                    <a:lnTo>
                      <a:pt x="224" y="75"/>
                    </a:lnTo>
                    <a:lnTo>
                      <a:pt x="224" y="78"/>
                    </a:lnTo>
                    <a:lnTo>
                      <a:pt x="227" y="81"/>
                    </a:lnTo>
                    <a:lnTo>
                      <a:pt x="230" y="81"/>
                    </a:lnTo>
                    <a:lnTo>
                      <a:pt x="230" y="81"/>
                    </a:lnTo>
                    <a:lnTo>
                      <a:pt x="233" y="82"/>
                    </a:lnTo>
                    <a:lnTo>
                      <a:pt x="236" y="84"/>
                    </a:lnTo>
                    <a:lnTo>
                      <a:pt x="241" y="85"/>
                    </a:lnTo>
                    <a:lnTo>
                      <a:pt x="241" y="85"/>
                    </a:lnTo>
                    <a:lnTo>
                      <a:pt x="243" y="87"/>
                    </a:lnTo>
                    <a:lnTo>
                      <a:pt x="244" y="89"/>
                    </a:lnTo>
                    <a:lnTo>
                      <a:pt x="246" y="96"/>
                    </a:lnTo>
                    <a:lnTo>
                      <a:pt x="246" y="96"/>
                    </a:lnTo>
                    <a:lnTo>
                      <a:pt x="244" y="99"/>
                    </a:lnTo>
                    <a:lnTo>
                      <a:pt x="243" y="101"/>
                    </a:lnTo>
                    <a:lnTo>
                      <a:pt x="240" y="102"/>
                    </a:lnTo>
                    <a:lnTo>
                      <a:pt x="236" y="102"/>
                    </a:lnTo>
                    <a:lnTo>
                      <a:pt x="236" y="102"/>
                    </a:lnTo>
                    <a:lnTo>
                      <a:pt x="231" y="101"/>
                    </a:lnTo>
                    <a:lnTo>
                      <a:pt x="229" y="99"/>
                    </a:lnTo>
                    <a:lnTo>
                      <a:pt x="223" y="96"/>
                    </a:lnTo>
                    <a:lnTo>
                      <a:pt x="223" y="96"/>
                    </a:lnTo>
                    <a:lnTo>
                      <a:pt x="222" y="98"/>
                    </a:lnTo>
                    <a:lnTo>
                      <a:pt x="220" y="101"/>
                    </a:lnTo>
                    <a:lnTo>
                      <a:pt x="219" y="104"/>
                    </a:lnTo>
                    <a:lnTo>
                      <a:pt x="217" y="105"/>
                    </a:lnTo>
                    <a:lnTo>
                      <a:pt x="217" y="105"/>
                    </a:lnTo>
                    <a:lnTo>
                      <a:pt x="216" y="105"/>
                    </a:lnTo>
                    <a:lnTo>
                      <a:pt x="214" y="104"/>
                    </a:lnTo>
                    <a:lnTo>
                      <a:pt x="213" y="101"/>
                    </a:lnTo>
                    <a:lnTo>
                      <a:pt x="210" y="99"/>
                    </a:lnTo>
                    <a:lnTo>
                      <a:pt x="210" y="99"/>
                    </a:lnTo>
                    <a:lnTo>
                      <a:pt x="203" y="99"/>
                    </a:lnTo>
                    <a:lnTo>
                      <a:pt x="202" y="98"/>
                    </a:lnTo>
                    <a:lnTo>
                      <a:pt x="199" y="95"/>
                    </a:lnTo>
                    <a:lnTo>
                      <a:pt x="199" y="95"/>
                    </a:lnTo>
                    <a:lnTo>
                      <a:pt x="197" y="92"/>
                    </a:lnTo>
                    <a:lnTo>
                      <a:pt x="193" y="91"/>
                    </a:lnTo>
                    <a:lnTo>
                      <a:pt x="187" y="92"/>
                    </a:lnTo>
                    <a:lnTo>
                      <a:pt x="183" y="94"/>
                    </a:lnTo>
                    <a:lnTo>
                      <a:pt x="183" y="94"/>
                    </a:lnTo>
                    <a:lnTo>
                      <a:pt x="180" y="96"/>
                    </a:lnTo>
                    <a:lnTo>
                      <a:pt x="179" y="96"/>
                    </a:lnTo>
                    <a:lnTo>
                      <a:pt x="175" y="94"/>
                    </a:lnTo>
                    <a:lnTo>
                      <a:pt x="175" y="94"/>
                    </a:lnTo>
                    <a:lnTo>
                      <a:pt x="170" y="92"/>
                    </a:lnTo>
                    <a:lnTo>
                      <a:pt x="166" y="94"/>
                    </a:lnTo>
                    <a:lnTo>
                      <a:pt x="162" y="96"/>
                    </a:lnTo>
                    <a:lnTo>
                      <a:pt x="159" y="98"/>
                    </a:lnTo>
                    <a:lnTo>
                      <a:pt x="159" y="98"/>
                    </a:lnTo>
                    <a:lnTo>
                      <a:pt x="156" y="101"/>
                    </a:lnTo>
                    <a:lnTo>
                      <a:pt x="153" y="102"/>
                    </a:lnTo>
                    <a:lnTo>
                      <a:pt x="149" y="102"/>
                    </a:lnTo>
                    <a:lnTo>
                      <a:pt x="143" y="99"/>
                    </a:lnTo>
                    <a:lnTo>
                      <a:pt x="143" y="99"/>
                    </a:lnTo>
                    <a:lnTo>
                      <a:pt x="138" y="96"/>
                    </a:lnTo>
                    <a:lnTo>
                      <a:pt x="135" y="98"/>
                    </a:lnTo>
                    <a:lnTo>
                      <a:pt x="135" y="99"/>
                    </a:lnTo>
                    <a:lnTo>
                      <a:pt x="135" y="99"/>
                    </a:lnTo>
                    <a:lnTo>
                      <a:pt x="133" y="102"/>
                    </a:lnTo>
                    <a:lnTo>
                      <a:pt x="132" y="102"/>
                    </a:lnTo>
                    <a:lnTo>
                      <a:pt x="130" y="99"/>
                    </a:lnTo>
                    <a:lnTo>
                      <a:pt x="130" y="98"/>
                    </a:lnTo>
                    <a:lnTo>
                      <a:pt x="130" y="98"/>
                    </a:lnTo>
                    <a:lnTo>
                      <a:pt x="129" y="95"/>
                    </a:lnTo>
                    <a:lnTo>
                      <a:pt x="125" y="92"/>
                    </a:lnTo>
                    <a:lnTo>
                      <a:pt x="116" y="87"/>
                    </a:lnTo>
                    <a:lnTo>
                      <a:pt x="116" y="87"/>
                    </a:lnTo>
                    <a:lnTo>
                      <a:pt x="112" y="85"/>
                    </a:lnTo>
                    <a:lnTo>
                      <a:pt x="106" y="84"/>
                    </a:lnTo>
                    <a:lnTo>
                      <a:pt x="101" y="82"/>
                    </a:lnTo>
                    <a:lnTo>
                      <a:pt x="98" y="81"/>
                    </a:lnTo>
                    <a:lnTo>
                      <a:pt x="98" y="81"/>
                    </a:lnTo>
                    <a:lnTo>
                      <a:pt x="96" y="79"/>
                    </a:lnTo>
                    <a:lnTo>
                      <a:pt x="93" y="78"/>
                    </a:lnTo>
                    <a:lnTo>
                      <a:pt x="89" y="78"/>
                    </a:lnTo>
                    <a:lnTo>
                      <a:pt x="86" y="81"/>
                    </a:lnTo>
                    <a:lnTo>
                      <a:pt x="86" y="81"/>
                    </a:lnTo>
                    <a:lnTo>
                      <a:pt x="85" y="84"/>
                    </a:lnTo>
                    <a:lnTo>
                      <a:pt x="84" y="84"/>
                    </a:lnTo>
                    <a:lnTo>
                      <a:pt x="78" y="81"/>
                    </a:lnTo>
                    <a:lnTo>
                      <a:pt x="78" y="81"/>
                    </a:lnTo>
                    <a:lnTo>
                      <a:pt x="75" y="81"/>
                    </a:lnTo>
                    <a:lnTo>
                      <a:pt x="72" y="81"/>
                    </a:lnTo>
                    <a:lnTo>
                      <a:pt x="66" y="84"/>
                    </a:lnTo>
                    <a:lnTo>
                      <a:pt x="66" y="84"/>
                    </a:lnTo>
                    <a:lnTo>
                      <a:pt x="58" y="89"/>
                    </a:lnTo>
                    <a:lnTo>
                      <a:pt x="54" y="91"/>
                    </a:lnTo>
                    <a:lnTo>
                      <a:pt x="49" y="92"/>
                    </a:lnTo>
                    <a:lnTo>
                      <a:pt x="49" y="92"/>
                    </a:lnTo>
                    <a:lnTo>
                      <a:pt x="47" y="94"/>
                    </a:lnTo>
                    <a:lnTo>
                      <a:pt x="45" y="95"/>
                    </a:lnTo>
                    <a:lnTo>
                      <a:pt x="44" y="98"/>
                    </a:lnTo>
                    <a:lnTo>
                      <a:pt x="41" y="99"/>
                    </a:lnTo>
                    <a:lnTo>
                      <a:pt x="41" y="99"/>
                    </a:lnTo>
                    <a:lnTo>
                      <a:pt x="37" y="101"/>
                    </a:lnTo>
                    <a:lnTo>
                      <a:pt x="35" y="104"/>
                    </a:lnTo>
                    <a:lnTo>
                      <a:pt x="37" y="108"/>
                    </a:lnTo>
                    <a:lnTo>
                      <a:pt x="37" y="108"/>
                    </a:lnTo>
                    <a:lnTo>
                      <a:pt x="38" y="114"/>
                    </a:lnTo>
                    <a:lnTo>
                      <a:pt x="38" y="116"/>
                    </a:lnTo>
                    <a:lnTo>
                      <a:pt x="35" y="118"/>
                    </a:lnTo>
                    <a:lnTo>
                      <a:pt x="35" y="118"/>
                    </a:lnTo>
                    <a:lnTo>
                      <a:pt x="32" y="119"/>
                    </a:lnTo>
                    <a:lnTo>
                      <a:pt x="31" y="118"/>
                    </a:lnTo>
                    <a:lnTo>
                      <a:pt x="28" y="115"/>
                    </a:lnTo>
                    <a:lnTo>
                      <a:pt x="25" y="111"/>
                    </a:lnTo>
                    <a:lnTo>
                      <a:pt x="22" y="108"/>
                    </a:lnTo>
                    <a:lnTo>
                      <a:pt x="22" y="108"/>
                    </a:lnTo>
                    <a:lnTo>
                      <a:pt x="18" y="106"/>
                    </a:lnTo>
                    <a:lnTo>
                      <a:pt x="15" y="108"/>
                    </a:lnTo>
                    <a:lnTo>
                      <a:pt x="14" y="109"/>
                    </a:lnTo>
                    <a:lnTo>
                      <a:pt x="12" y="114"/>
                    </a:lnTo>
                    <a:lnTo>
                      <a:pt x="12" y="114"/>
                    </a:lnTo>
                    <a:lnTo>
                      <a:pt x="12" y="116"/>
                    </a:lnTo>
                    <a:lnTo>
                      <a:pt x="10" y="118"/>
                    </a:lnTo>
                    <a:lnTo>
                      <a:pt x="7" y="121"/>
                    </a:lnTo>
                    <a:lnTo>
                      <a:pt x="4" y="124"/>
                    </a:lnTo>
                    <a:lnTo>
                      <a:pt x="4" y="124"/>
                    </a:lnTo>
                    <a:lnTo>
                      <a:pt x="4" y="126"/>
                    </a:lnTo>
                    <a:lnTo>
                      <a:pt x="5" y="128"/>
                    </a:lnTo>
                    <a:lnTo>
                      <a:pt x="8" y="129"/>
                    </a:lnTo>
                    <a:lnTo>
                      <a:pt x="10" y="131"/>
                    </a:lnTo>
                    <a:lnTo>
                      <a:pt x="10" y="131"/>
                    </a:lnTo>
                    <a:lnTo>
                      <a:pt x="8" y="133"/>
                    </a:lnTo>
                    <a:lnTo>
                      <a:pt x="7" y="135"/>
                    </a:lnTo>
                    <a:lnTo>
                      <a:pt x="4" y="136"/>
                    </a:lnTo>
                    <a:lnTo>
                      <a:pt x="4" y="136"/>
                    </a:lnTo>
                    <a:lnTo>
                      <a:pt x="1" y="141"/>
                    </a:lnTo>
                    <a:lnTo>
                      <a:pt x="0" y="143"/>
                    </a:lnTo>
                    <a:lnTo>
                      <a:pt x="0" y="146"/>
                    </a:lnTo>
                    <a:lnTo>
                      <a:pt x="0" y="146"/>
                    </a:lnTo>
                    <a:lnTo>
                      <a:pt x="2" y="148"/>
                    </a:lnTo>
                    <a:lnTo>
                      <a:pt x="5" y="148"/>
                    </a:lnTo>
                    <a:lnTo>
                      <a:pt x="8" y="149"/>
                    </a:lnTo>
                    <a:lnTo>
                      <a:pt x="10" y="152"/>
                    </a:lnTo>
                    <a:lnTo>
                      <a:pt x="10" y="152"/>
                    </a:lnTo>
                    <a:lnTo>
                      <a:pt x="10" y="159"/>
                    </a:lnTo>
                    <a:lnTo>
                      <a:pt x="10" y="160"/>
                    </a:lnTo>
                    <a:lnTo>
                      <a:pt x="12" y="160"/>
                    </a:lnTo>
                    <a:lnTo>
                      <a:pt x="12" y="160"/>
                    </a:lnTo>
                    <a:lnTo>
                      <a:pt x="18" y="160"/>
                    </a:lnTo>
                    <a:lnTo>
                      <a:pt x="24" y="160"/>
                    </a:lnTo>
                    <a:lnTo>
                      <a:pt x="24" y="160"/>
                    </a:lnTo>
                    <a:lnTo>
                      <a:pt x="25" y="162"/>
                    </a:lnTo>
                    <a:lnTo>
                      <a:pt x="28" y="163"/>
                    </a:lnTo>
                    <a:lnTo>
                      <a:pt x="34" y="172"/>
                    </a:lnTo>
                    <a:lnTo>
                      <a:pt x="34" y="172"/>
                    </a:lnTo>
                    <a:lnTo>
                      <a:pt x="38" y="179"/>
                    </a:lnTo>
                    <a:lnTo>
                      <a:pt x="38" y="180"/>
                    </a:lnTo>
                    <a:lnTo>
                      <a:pt x="35" y="182"/>
                    </a:lnTo>
                    <a:lnTo>
                      <a:pt x="35" y="182"/>
                    </a:lnTo>
                    <a:lnTo>
                      <a:pt x="34" y="183"/>
                    </a:lnTo>
                    <a:lnTo>
                      <a:pt x="34" y="185"/>
                    </a:lnTo>
                    <a:lnTo>
                      <a:pt x="35" y="186"/>
                    </a:lnTo>
                    <a:lnTo>
                      <a:pt x="39" y="189"/>
                    </a:lnTo>
                    <a:lnTo>
                      <a:pt x="39" y="189"/>
                    </a:lnTo>
                    <a:lnTo>
                      <a:pt x="44" y="192"/>
                    </a:lnTo>
                    <a:lnTo>
                      <a:pt x="44" y="192"/>
                    </a:lnTo>
                    <a:lnTo>
                      <a:pt x="48" y="190"/>
                    </a:lnTo>
                    <a:lnTo>
                      <a:pt x="48" y="190"/>
                    </a:lnTo>
                    <a:lnTo>
                      <a:pt x="55" y="185"/>
                    </a:lnTo>
                    <a:lnTo>
                      <a:pt x="64" y="180"/>
                    </a:lnTo>
                    <a:lnTo>
                      <a:pt x="72" y="179"/>
                    </a:lnTo>
                    <a:lnTo>
                      <a:pt x="81" y="179"/>
                    </a:lnTo>
                    <a:lnTo>
                      <a:pt x="81" y="179"/>
                    </a:lnTo>
                    <a:lnTo>
                      <a:pt x="89" y="180"/>
                    </a:lnTo>
                    <a:lnTo>
                      <a:pt x="95" y="180"/>
                    </a:lnTo>
                    <a:lnTo>
                      <a:pt x="101" y="180"/>
                    </a:lnTo>
                    <a:lnTo>
                      <a:pt x="103" y="182"/>
                    </a:lnTo>
                    <a:lnTo>
                      <a:pt x="106" y="183"/>
                    </a:lnTo>
                    <a:lnTo>
                      <a:pt x="106" y="183"/>
                    </a:lnTo>
                    <a:lnTo>
                      <a:pt x="106" y="186"/>
                    </a:lnTo>
                    <a:lnTo>
                      <a:pt x="108" y="189"/>
                    </a:lnTo>
                    <a:lnTo>
                      <a:pt x="108" y="196"/>
                    </a:lnTo>
                    <a:lnTo>
                      <a:pt x="108" y="203"/>
                    </a:lnTo>
                    <a:lnTo>
                      <a:pt x="108" y="207"/>
                    </a:lnTo>
                    <a:lnTo>
                      <a:pt x="108" y="207"/>
                    </a:lnTo>
                    <a:lnTo>
                      <a:pt x="108" y="209"/>
                    </a:lnTo>
                    <a:lnTo>
                      <a:pt x="106" y="210"/>
                    </a:lnTo>
                    <a:lnTo>
                      <a:pt x="103" y="212"/>
                    </a:lnTo>
                    <a:lnTo>
                      <a:pt x="98" y="212"/>
                    </a:lnTo>
                    <a:lnTo>
                      <a:pt x="92" y="212"/>
                    </a:lnTo>
                    <a:lnTo>
                      <a:pt x="92" y="212"/>
                    </a:lnTo>
                    <a:lnTo>
                      <a:pt x="85" y="212"/>
                    </a:lnTo>
                    <a:lnTo>
                      <a:pt x="78" y="213"/>
                    </a:lnTo>
                    <a:lnTo>
                      <a:pt x="74" y="216"/>
                    </a:lnTo>
                    <a:lnTo>
                      <a:pt x="72" y="217"/>
                    </a:lnTo>
                    <a:lnTo>
                      <a:pt x="72" y="219"/>
                    </a:lnTo>
                    <a:lnTo>
                      <a:pt x="72" y="219"/>
                    </a:lnTo>
                    <a:lnTo>
                      <a:pt x="75" y="227"/>
                    </a:lnTo>
                    <a:lnTo>
                      <a:pt x="75" y="229"/>
                    </a:lnTo>
                    <a:lnTo>
                      <a:pt x="74" y="229"/>
                    </a:lnTo>
                    <a:lnTo>
                      <a:pt x="69" y="227"/>
                    </a:lnTo>
                    <a:lnTo>
                      <a:pt x="69" y="227"/>
                    </a:lnTo>
                    <a:lnTo>
                      <a:pt x="66" y="226"/>
                    </a:lnTo>
                    <a:lnTo>
                      <a:pt x="64" y="226"/>
                    </a:lnTo>
                    <a:lnTo>
                      <a:pt x="61" y="227"/>
                    </a:lnTo>
                    <a:lnTo>
                      <a:pt x="59" y="229"/>
                    </a:lnTo>
                    <a:lnTo>
                      <a:pt x="59" y="232"/>
                    </a:lnTo>
                    <a:lnTo>
                      <a:pt x="59" y="233"/>
                    </a:lnTo>
                    <a:lnTo>
                      <a:pt x="62" y="233"/>
                    </a:lnTo>
                    <a:lnTo>
                      <a:pt x="62" y="233"/>
                    </a:lnTo>
                    <a:lnTo>
                      <a:pt x="65" y="234"/>
                    </a:lnTo>
                    <a:lnTo>
                      <a:pt x="69" y="236"/>
                    </a:lnTo>
                    <a:lnTo>
                      <a:pt x="72" y="240"/>
                    </a:lnTo>
                    <a:lnTo>
                      <a:pt x="74" y="243"/>
                    </a:lnTo>
                    <a:lnTo>
                      <a:pt x="74" y="243"/>
                    </a:lnTo>
                    <a:lnTo>
                      <a:pt x="75" y="252"/>
                    </a:lnTo>
                    <a:lnTo>
                      <a:pt x="76" y="254"/>
                    </a:lnTo>
                    <a:lnTo>
                      <a:pt x="78" y="256"/>
                    </a:lnTo>
                    <a:lnTo>
                      <a:pt x="79" y="256"/>
                    </a:lnTo>
                    <a:lnTo>
                      <a:pt x="79" y="256"/>
                    </a:lnTo>
                    <a:lnTo>
                      <a:pt x="82" y="256"/>
                    </a:lnTo>
                    <a:lnTo>
                      <a:pt x="84" y="259"/>
                    </a:lnTo>
                    <a:lnTo>
                      <a:pt x="86" y="261"/>
                    </a:lnTo>
                    <a:lnTo>
                      <a:pt x="91" y="263"/>
                    </a:lnTo>
                    <a:lnTo>
                      <a:pt x="91" y="263"/>
                    </a:lnTo>
                    <a:lnTo>
                      <a:pt x="95" y="263"/>
                    </a:lnTo>
                    <a:lnTo>
                      <a:pt x="99" y="264"/>
                    </a:lnTo>
                    <a:lnTo>
                      <a:pt x="101" y="266"/>
                    </a:lnTo>
                    <a:lnTo>
                      <a:pt x="98" y="270"/>
                    </a:lnTo>
                    <a:lnTo>
                      <a:pt x="98" y="270"/>
                    </a:lnTo>
                    <a:lnTo>
                      <a:pt x="96" y="273"/>
                    </a:lnTo>
                    <a:lnTo>
                      <a:pt x="96" y="277"/>
                    </a:lnTo>
                    <a:lnTo>
                      <a:pt x="98" y="284"/>
                    </a:lnTo>
                    <a:lnTo>
                      <a:pt x="101" y="290"/>
                    </a:lnTo>
                    <a:lnTo>
                      <a:pt x="102" y="290"/>
                    </a:lnTo>
                    <a:lnTo>
                      <a:pt x="103" y="290"/>
                    </a:lnTo>
                    <a:lnTo>
                      <a:pt x="103" y="290"/>
                    </a:lnTo>
                    <a:lnTo>
                      <a:pt x="103" y="284"/>
                    </a:lnTo>
                    <a:lnTo>
                      <a:pt x="105" y="279"/>
                    </a:lnTo>
                    <a:lnTo>
                      <a:pt x="105" y="279"/>
                    </a:lnTo>
                    <a:lnTo>
                      <a:pt x="105" y="276"/>
                    </a:lnTo>
                    <a:lnTo>
                      <a:pt x="106" y="274"/>
                    </a:lnTo>
                    <a:lnTo>
                      <a:pt x="108" y="273"/>
                    </a:lnTo>
                    <a:lnTo>
                      <a:pt x="111" y="271"/>
                    </a:lnTo>
                    <a:lnTo>
                      <a:pt x="116" y="270"/>
                    </a:lnTo>
                    <a:lnTo>
                      <a:pt x="122" y="270"/>
                    </a:lnTo>
                    <a:lnTo>
                      <a:pt x="122" y="270"/>
                    </a:lnTo>
                    <a:lnTo>
                      <a:pt x="126" y="271"/>
                    </a:lnTo>
                    <a:lnTo>
                      <a:pt x="132" y="274"/>
                    </a:lnTo>
                    <a:lnTo>
                      <a:pt x="136" y="280"/>
                    </a:lnTo>
                    <a:lnTo>
                      <a:pt x="142" y="286"/>
                    </a:lnTo>
                    <a:lnTo>
                      <a:pt x="142" y="286"/>
                    </a:lnTo>
                    <a:lnTo>
                      <a:pt x="146" y="289"/>
                    </a:lnTo>
                    <a:lnTo>
                      <a:pt x="149" y="290"/>
                    </a:lnTo>
                    <a:lnTo>
                      <a:pt x="152" y="289"/>
                    </a:lnTo>
                    <a:lnTo>
                      <a:pt x="153" y="289"/>
                    </a:lnTo>
                    <a:lnTo>
                      <a:pt x="155" y="217"/>
                    </a:lnTo>
                    <a:lnTo>
                      <a:pt x="196" y="206"/>
                    </a:lnTo>
                    <a:lnTo>
                      <a:pt x="196" y="206"/>
                    </a:lnTo>
                    <a:lnTo>
                      <a:pt x="197" y="203"/>
                    </a:lnTo>
                    <a:lnTo>
                      <a:pt x="197" y="203"/>
                    </a:lnTo>
                    <a:lnTo>
                      <a:pt x="199" y="202"/>
                    </a:lnTo>
                    <a:lnTo>
                      <a:pt x="200" y="200"/>
                    </a:lnTo>
                    <a:lnTo>
                      <a:pt x="204" y="200"/>
                    </a:lnTo>
                    <a:lnTo>
                      <a:pt x="209" y="202"/>
                    </a:lnTo>
                    <a:lnTo>
                      <a:pt x="212" y="205"/>
                    </a:lnTo>
                    <a:lnTo>
                      <a:pt x="212" y="205"/>
                    </a:lnTo>
                    <a:lnTo>
                      <a:pt x="212" y="205"/>
                    </a:lnTo>
                    <a:lnTo>
                      <a:pt x="213" y="203"/>
                    </a:lnTo>
                    <a:lnTo>
                      <a:pt x="213" y="200"/>
                    </a:lnTo>
                    <a:lnTo>
                      <a:pt x="214" y="197"/>
                    </a:lnTo>
                    <a:lnTo>
                      <a:pt x="216" y="196"/>
                    </a:lnTo>
                    <a:lnTo>
                      <a:pt x="219" y="196"/>
                    </a:lnTo>
                    <a:lnTo>
                      <a:pt x="219" y="196"/>
                    </a:lnTo>
                    <a:lnTo>
                      <a:pt x="220" y="197"/>
                    </a:lnTo>
                    <a:lnTo>
                      <a:pt x="220" y="197"/>
                    </a:lnTo>
                    <a:lnTo>
                      <a:pt x="220" y="202"/>
                    </a:lnTo>
                    <a:lnTo>
                      <a:pt x="220" y="205"/>
                    </a:lnTo>
                    <a:lnTo>
                      <a:pt x="220" y="206"/>
                    </a:lnTo>
                    <a:lnTo>
                      <a:pt x="222" y="206"/>
                    </a:lnTo>
                    <a:lnTo>
                      <a:pt x="222" y="206"/>
                    </a:lnTo>
                    <a:lnTo>
                      <a:pt x="224" y="207"/>
                    </a:lnTo>
                    <a:lnTo>
                      <a:pt x="229" y="213"/>
                    </a:lnTo>
                    <a:lnTo>
                      <a:pt x="230" y="220"/>
                    </a:lnTo>
                    <a:lnTo>
                      <a:pt x="230" y="227"/>
                    </a:lnTo>
                    <a:lnTo>
                      <a:pt x="230" y="227"/>
                    </a:lnTo>
                    <a:lnTo>
                      <a:pt x="241" y="237"/>
                    </a:lnTo>
                    <a:lnTo>
                      <a:pt x="249" y="247"/>
                    </a:lnTo>
                    <a:lnTo>
                      <a:pt x="249" y="247"/>
                    </a:lnTo>
                    <a:lnTo>
                      <a:pt x="250" y="249"/>
                    </a:lnTo>
                    <a:lnTo>
                      <a:pt x="253" y="249"/>
                    </a:lnTo>
                    <a:lnTo>
                      <a:pt x="258" y="247"/>
                    </a:lnTo>
                    <a:lnTo>
                      <a:pt x="266" y="246"/>
                    </a:lnTo>
                    <a:lnTo>
                      <a:pt x="270" y="246"/>
                    </a:lnTo>
                    <a:lnTo>
                      <a:pt x="270" y="246"/>
                    </a:lnTo>
                    <a:lnTo>
                      <a:pt x="286" y="247"/>
                    </a:lnTo>
                    <a:lnTo>
                      <a:pt x="303" y="247"/>
                    </a:lnTo>
                    <a:lnTo>
                      <a:pt x="303" y="247"/>
                    </a:lnTo>
                    <a:lnTo>
                      <a:pt x="305" y="249"/>
                    </a:lnTo>
                    <a:lnTo>
                      <a:pt x="308" y="252"/>
                    </a:lnTo>
                    <a:lnTo>
                      <a:pt x="311" y="254"/>
                    </a:lnTo>
                    <a:lnTo>
                      <a:pt x="315" y="257"/>
                    </a:lnTo>
                    <a:lnTo>
                      <a:pt x="315" y="257"/>
                    </a:lnTo>
                    <a:lnTo>
                      <a:pt x="318" y="259"/>
                    </a:lnTo>
                    <a:lnTo>
                      <a:pt x="318" y="263"/>
                    </a:lnTo>
                    <a:lnTo>
                      <a:pt x="318" y="271"/>
                    </a:lnTo>
                    <a:lnTo>
                      <a:pt x="318" y="271"/>
                    </a:lnTo>
                    <a:lnTo>
                      <a:pt x="320" y="276"/>
                    </a:lnTo>
                    <a:lnTo>
                      <a:pt x="323" y="280"/>
                    </a:lnTo>
                    <a:lnTo>
                      <a:pt x="325" y="284"/>
                    </a:lnTo>
                    <a:lnTo>
                      <a:pt x="328" y="289"/>
                    </a:lnTo>
                    <a:lnTo>
                      <a:pt x="328" y="289"/>
                    </a:lnTo>
                    <a:lnTo>
                      <a:pt x="328" y="290"/>
                    </a:lnTo>
                    <a:lnTo>
                      <a:pt x="330" y="291"/>
                    </a:lnTo>
                    <a:lnTo>
                      <a:pt x="332" y="291"/>
                    </a:lnTo>
                    <a:lnTo>
                      <a:pt x="341" y="293"/>
                    </a:lnTo>
                    <a:lnTo>
                      <a:pt x="341" y="293"/>
                    </a:lnTo>
                    <a:lnTo>
                      <a:pt x="350" y="296"/>
                    </a:lnTo>
                    <a:lnTo>
                      <a:pt x="354" y="297"/>
                    </a:lnTo>
                    <a:lnTo>
                      <a:pt x="355" y="300"/>
                    </a:lnTo>
                    <a:lnTo>
                      <a:pt x="355" y="300"/>
                    </a:lnTo>
                    <a:lnTo>
                      <a:pt x="357" y="303"/>
                    </a:lnTo>
                    <a:lnTo>
                      <a:pt x="358" y="303"/>
                    </a:lnTo>
                    <a:lnTo>
                      <a:pt x="361" y="301"/>
                    </a:lnTo>
                    <a:lnTo>
                      <a:pt x="362" y="298"/>
                    </a:lnTo>
                    <a:lnTo>
                      <a:pt x="362" y="298"/>
                    </a:lnTo>
                    <a:lnTo>
                      <a:pt x="364" y="296"/>
                    </a:lnTo>
                    <a:lnTo>
                      <a:pt x="367" y="291"/>
                    </a:lnTo>
                    <a:lnTo>
                      <a:pt x="372" y="289"/>
                    </a:lnTo>
                    <a:lnTo>
                      <a:pt x="379" y="286"/>
                    </a:lnTo>
                    <a:lnTo>
                      <a:pt x="379" y="286"/>
                    </a:lnTo>
                    <a:lnTo>
                      <a:pt x="384" y="284"/>
                    </a:lnTo>
                    <a:lnTo>
                      <a:pt x="388" y="284"/>
                    </a:lnTo>
                    <a:lnTo>
                      <a:pt x="388" y="284"/>
                    </a:lnTo>
                    <a:lnTo>
                      <a:pt x="391" y="279"/>
                    </a:lnTo>
                    <a:lnTo>
                      <a:pt x="394" y="276"/>
                    </a:lnTo>
                    <a:lnTo>
                      <a:pt x="394" y="276"/>
                    </a:lnTo>
                    <a:lnTo>
                      <a:pt x="399" y="271"/>
                    </a:lnTo>
                    <a:lnTo>
                      <a:pt x="402" y="269"/>
                    </a:lnTo>
                    <a:lnTo>
                      <a:pt x="404" y="264"/>
                    </a:lnTo>
                    <a:lnTo>
                      <a:pt x="404" y="264"/>
                    </a:lnTo>
                    <a:lnTo>
                      <a:pt x="404" y="263"/>
                    </a:lnTo>
                    <a:lnTo>
                      <a:pt x="405" y="261"/>
                    </a:lnTo>
                    <a:lnTo>
                      <a:pt x="411" y="261"/>
                    </a:lnTo>
                    <a:lnTo>
                      <a:pt x="418" y="261"/>
                    </a:lnTo>
                    <a:lnTo>
                      <a:pt x="425" y="264"/>
                    </a:lnTo>
                    <a:lnTo>
                      <a:pt x="425" y="264"/>
                    </a:lnTo>
                    <a:lnTo>
                      <a:pt x="431" y="267"/>
                    </a:lnTo>
                    <a:lnTo>
                      <a:pt x="435" y="267"/>
                    </a:lnTo>
                    <a:lnTo>
                      <a:pt x="438" y="266"/>
                    </a:lnTo>
                    <a:lnTo>
                      <a:pt x="439" y="261"/>
                    </a:lnTo>
                    <a:lnTo>
                      <a:pt x="439" y="261"/>
                    </a:lnTo>
                    <a:lnTo>
                      <a:pt x="439" y="260"/>
                    </a:lnTo>
                    <a:lnTo>
                      <a:pt x="441" y="257"/>
                    </a:lnTo>
                    <a:lnTo>
                      <a:pt x="446" y="256"/>
                    </a:lnTo>
                    <a:lnTo>
                      <a:pt x="452" y="254"/>
                    </a:lnTo>
                    <a:lnTo>
                      <a:pt x="456" y="256"/>
                    </a:lnTo>
                    <a:lnTo>
                      <a:pt x="456" y="256"/>
                    </a:lnTo>
                    <a:lnTo>
                      <a:pt x="466" y="260"/>
                    </a:lnTo>
                    <a:lnTo>
                      <a:pt x="472" y="261"/>
                    </a:lnTo>
                    <a:lnTo>
                      <a:pt x="478" y="261"/>
                    </a:lnTo>
                    <a:lnTo>
                      <a:pt x="478" y="261"/>
                    </a:lnTo>
                    <a:lnTo>
                      <a:pt x="485" y="260"/>
                    </a:lnTo>
                    <a:lnTo>
                      <a:pt x="497" y="261"/>
                    </a:lnTo>
                    <a:lnTo>
                      <a:pt x="519" y="264"/>
                    </a:lnTo>
                    <a:lnTo>
                      <a:pt x="519" y="264"/>
                    </a:lnTo>
                    <a:lnTo>
                      <a:pt x="523" y="264"/>
                    </a:lnTo>
                    <a:lnTo>
                      <a:pt x="526" y="264"/>
                    </a:lnTo>
                    <a:lnTo>
                      <a:pt x="529" y="264"/>
                    </a:lnTo>
                    <a:lnTo>
                      <a:pt x="533" y="269"/>
                    </a:lnTo>
                    <a:lnTo>
                      <a:pt x="533" y="269"/>
                    </a:lnTo>
                    <a:lnTo>
                      <a:pt x="537" y="270"/>
                    </a:lnTo>
                    <a:lnTo>
                      <a:pt x="540" y="271"/>
                    </a:lnTo>
                    <a:lnTo>
                      <a:pt x="543" y="271"/>
                    </a:lnTo>
                    <a:lnTo>
                      <a:pt x="547" y="273"/>
                    </a:lnTo>
                    <a:lnTo>
                      <a:pt x="547" y="273"/>
                    </a:lnTo>
                    <a:lnTo>
                      <a:pt x="546" y="267"/>
                    </a:lnTo>
                    <a:lnTo>
                      <a:pt x="546" y="267"/>
                    </a:lnTo>
                    <a:lnTo>
                      <a:pt x="547" y="263"/>
                    </a:lnTo>
                    <a:lnTo>
                      <a:pt x="550" y="260"/>
                    </a:lnTo>
                    <a:lnTo>
                      <a:pt x="553" y="257"/>
                    </a:lnTo>
                    <a:lnTo>
                      <a:pt x="554" y="254"/>
                    </a:lnTo>
                    <a:lnTo>
                      <a:pt x="554" y="254"/>
                    </a:lnTo>
                    <a:lnTo>
                      <a:pt x="554" y="252"/>
                    </a:lnTo>
                    <a:lnTo>
                      <a:pt x="552" y="246"/>
                    </a:lnTo>
                    <a:lnTo>
                      <a:pt x="550" y="240"/>
                    </a:lnTo>
                    <a:lnTo>
                      <a:pt x="549" y="237"/>
                    </a:lnTo>
                    <a:lnTo>
                      <a:pt x="549" y="237"/>
                    </a:lnTo>
                    <a:lnTo>
                      <a:pt x="549" y="229"/>
                    </a:lnTo>
                    <a:lnTo>
                      <a:pt x="547" y="226"/>
                    </a:lnTo>
                    <a:lnTo>
                      <a:pt x="544" y="223"/>
                    </a:lnTo>
                    <a:lnTo>
                      <a:pt x="544" y="223"/>
                    </a:lnTo>
                    <a:lnTo>
                      <a:pt x="544" y="222"/>
                    </a:lnTo>
                    <a:lnTo>
                      <a:pt x="544" y="222"/>
                    </a:lnTo>
                    <a:lnTo>
                      <a:pt x="547" y="219"/>
                    </a:lnTo>
                    <a:lnTo>
                      <a:pt x="554" y="216"/>
                    </a:lnTo>
                    <a:lnTo>
                      <a:pt x="554" y="216"/>
                    </a:lnTo>
                    <a:lnTo>
                      <a:pt x="559" y="216"/>
                    </a:lnTo>
                    <a:lnTo>
                      <a:pt x="563" y="215"/>
                    </a:lnTo>
                    <a:lnTo>
                      <a:pt x="567" y="213"/>
                    </a:lnTo>
                    <a:lnTo>
                      <a:pt x="569" y="213"/>
                    </a:lnTo>
                    <a:lnTo>
                      <a:pt x="569" y="213"/>
                    </a:lnTo>
                    <a:lnTo>
                      <a:pt x="574" y="216"/>
                    </a:lnTo>
                    <a:lnTo>
                      <a:pt x="581" y="216"/>
                    </a:lnTo>
                    <a:lnTo>
                      <a:pt x="581" y="216"/>
                    </a:lnTo>
                    <a:lnTo>
                      <a:pt x="583" y="216"/>
                    </a:lnTo>
                    <a:lnTo>
                      <a:pt x="583" y="213"/>
                    </a:lnTo>
                    <a:lnTo>
                      <a:pt x="583" y="212"/>
                    </a:lnTo>
                    <a:lnTo>
                      <a:pt x="581" y="209"/>
                    </a:lnTo>
                    <a:lnTo>
                      <a:pt x="581" y="209"/>
                    </a:lnTo>
                    <a:lnTo>
                      <a:pt x="580" y="207"/>
                    </a:lnTo>
                    <a:lnTo>
                      <a:pt x="581" y="205"/>
                    </a:lnTo>
                    <a:lnTo>
                      <a:pt x="584" y="196"/>
                    </a:lnTo>
                    <a:lnTo>
                      <a:pt x="590" y="179"/>
                    </a:lnTo>
                    <a:lnTo>
                      <a:pt x="590" y="179"/>
                    </a:lnTo>
                    <a:lnTo>
                      <a:pt x="593" y="175"/>
                    </a:lnTo>
                    <a:lnTo>
                      <a:pt x="594" y="175"/>
                    </a:lnTo>
                    <a:lnTo>
                      <a:pt x="597" y="178"/>
                    </a:lnTo>
                    <a:lnTo>
                      <a:pt x="601" y="179"/>
                    </a:lnTo>
                    <a:lnTo>
                      <a:pt x="601" y="179"/>
                    </a:lnTo>
                    <a:lnTo>
                      <a:pt x="610" y="179"/>
                    </a:lnTo>
                    <a:lnTo>
                      <a:pt x="616" y="179"/>
                    </a:lnTo>
                    <a:lnTo>
                      <a:pt x="616" y="179"/>
                    </a:lnTo>
                    <a:lnTo>
                      <a:pt x="620" y="180"/>
                    </a:lnTo>
                    <a:lnTo>
                      <a:pt x="624" y="179"/>
                    </a:lnTo>
                    <a:lnTo>
                      <a:pt x="628" y="176"/>
                    </a:lnTo>
                    <a:lnTo>
                      <a:pt x="631" y="175"/>
                    </a:lnTo>
                    <a:lnTo>
                      <a:pt x="631" y="175"/>
                    </a:lnTo>
                    <a:lnTo>
                      <a:pt x="631" y="172"/>
                    </a:lnTo>
                    <a:lnTo>
                      <a:pt x="631" y="169"/>
                    </a:lnTo>
                    <a:lnTo>
                      <a:pt x="630" y="166"/>
                    </a:lnTo>
                    <a:lnTo>
                      <a:pt x="628" y="162"/>
                    </a:lnTo>
                    <a:lnTo>
                      <a:pt x="628" y="162"/>
                    </a:lnTo>
                    <a:lnTo>
                      <a:pt x="630" y="156"/>
                    </a:lnTo>
                    <a:lnTo>
                      <a:pt x="633" y="152"/>
                    </a:lnTo>
                    <a:lnTo>
                      <a:pt x="635" y="149"/>
                    </a:lnTo>
                    <a:lnTo>
                      <a:pt x="640" y="149"/>
                    </a:lnTo>
                    <a:lnTo>
                      <a:pt x="640" y="149"/>
                    </a:lnTo>
                    <a:lnTo>
                      <a:pt x="643" y="148"/>
                    </a:lnTo>
                    <a:lnTo>
                      <a:pt x="645" y="146"/>
                    </a:lnTo>
                    <a:lnTo>
                      <a:pt x="645" y="143"/>
                    </a:lnTo>
                    <a:lnTo>
                      <a:pt x="647" y="141"/>
                    </a:lnTo>
                    <a:lnTo>
                      <a:pt x="647" y="141"/>
                    </a:lnTo>
                    <a:lnTo>
                      <a:pt x="647" y="138"/>
                    </a:lnTo>
                    <a:lnTo>
                      <a:pt x="648" y="135"/>
                    </a:lnTo>
                    <a:lnTo>
                      <a:pt x="651" y="133"/>
                    </a:lnTo>
                    <a:lnTo>
                      <a:pt x="653" y="129"/>
                    </a:lnTo>
                    <a:lnTo>
                      <a:pt x="653" y="129"/>
                    </a:lnTo>
                    <a:lnTo>
                      <a:pt x="650" y="126"/>
                    </a:lnTo>
                    <a:lnTo>
                      <a:pt x="648" y="124"/>
                    </a:lnTo>
                    <a:lnTo>
                      <a:pt x="648" y="124"/>
                    </a:lnTo>
                    <a:close/>
                    <a:moveTo>
                      <a:pt x="243" y="193"/>
                    </a:moveTo>
                    <a:lnTo>
                      <a:pt x="243" y="193"/>
                    </a:lnTo>
                    <a:lnTo>
                      <a:pt x="239" y="195"/>
                    </a:lnTo>
                    <a:lnTo>
                      <a:pt x="231" y="193"/>
                    </a:lnTo>
                    <a:lnTo>
                      <a:pt x="224" y="190"/>
                    </a:lnTo>
                    <a:lnTo>
                      <a:pt x="220" y="188"/>
                    </a:lnTo>
                    <a:lnTo>
                      <a:pt x="220" y="188"/>
                    </a:lnTo>
                    <a:lnTo>
                      <a:pt x="222" y="186"/>
                    </a:lnTo>
                    <a:lnTo>
                      <a:pt x="224" y="186"/>
                    </a:lnTo>
                    <a:lnTo>
                      <a:pt x="233" y="186"/>
                    </a:lnTo>
                    <a:lnTo>
                      <a:pt x="241" y="189"/>
                    </a:lnTo>
                    <a:lnTo>
                      <a:pt x="243" y="192"/>
                    </a:lnTo>
                    <a:lnTo>
                      <a:pt x="243" y="193"/>
                    </a:lnTo>
                    <a:lnTo>
                      <a:pt x="243" y="193"/>
                    </a:lnTo>
                    <a:close/>
                    <a:moveTo>
                      <a:pt x="512" y="192"/>
                    </a:moveTo>
                    <a:lnTo>
                      <a:pt x="512" y="192"/>
                    </a:lnTo>
                    <a:lnTo>
                      <a:pt x="499" y="190"/>
                    </a:lnTo>
                    <a:lnTo>
                      <a:pt x="485" y="190"/>
                    </a:lnTo>
                    <a:lnTo>
                      <a:pt x="476" y="190"/>
                    </a:lnTo>
                    <a:lnTo>
                      <a:pt x="469" y="192"/>
                    </a:lnTo>
                    <a:lnTo>
                      <a:pt x="463" y="193"/>
                    </a:lnTo>
                    <a:lnTo>
                      <a:pt x="458" y="197"/>
                    </a:lnTo>
                    <a:lnTo>
                      <a:pt x="458" y="197"/>
                    </a:lnTo>
                    <a:lnTo>
                      <a:pt x="453" y="202"/>
                    </a:lnTo>
                    <a:lnTo>
                      <a:pt x="452" y="206"/>
                    </a:lnTo>
                    <a:lnTo>
                      <a:pt x="451" y="213"/>
                    </a:lnTo>
                    <a:lnTo>
                      <a:pt x="451" y="216"/>
                    </a:lnTo>
                    <a:lnTo>
                      <a:pt x="451" y="217"/>
                    </a:lnTo>
                    <a:lnTo>
                      <a:pt x="449" y="219"/>
                    </a:lnTo>
                    <a:lnTo>
                      <a:pt x="449" y="219"/>
                    </a:lnTo>
                    <a:lnTo>
                      <a:pt x="446" y="217"/>
                    </a:lnTo>
                    <a:lnTo>
                      <a:pt x="445" y="216"/>
                    </a:lnTo>
                    <a:lnTo>
                      <a:pt x="443" y="207"/>
                    </a:lnTo>
                    <a:lnTo>
                      <a:pt x="443" y="199"/>
                    </a:lnTo>
                    <a:lnTo>
                      <a:pt x="445" y="195"/>
                    </a:lnTo>
                    <a:lnTo>
                      <a:pt x="448" y="192"/>
                    </a:lnTo>
                    <a:lnTo>
                      <a:pt x="448" y="192"/>
                    </a:lnTo>
                    <a:lnTo>
                      <a:pt x="451" y="190"/>
                    </a:lnTo>
                    <a:lnTo>
                      <a:pt x="455" y="188"/>
                    </a:lnTo>
                    <a:lnTo>
                      <a:pt x="465" y="185"/>
                    </a:lnTo>
                    <a:lnTo>
                      <a:pt x="478" y="185"/>
                    </a:lnTo>
                    <a:lnTo>
                      <a:pt x="489" y="186"/>
                    </a:lnTo>
                    <a:lnTo>
                      <a:pt x="489" y="186"/>
                    </a:lnTo>
                    <a:lnTo>
                      <a:pt x="500" y="188"/>
                    </a:lnTo>
                    <a:lnTo>
                      <a:pt x="512" y="186"/>
                    </a:lnTo>
                    <a:lnTo>
                      <a:pt x="523" y="185"/>
                    </a:lnTo>
                    <a:lnTo>
                      <a:pt x="529" y="185"/>
                    </a:lnTo>
                    <a:lnTo>
                      <a:pt x="529" y="185"/>
                    </a:lnTo>
                    <a:lnTo>
                      <a:pt x="529" y="185"/>
                    </a:lnTo>
                    <a:lnTo>
                      <a:pt x="529" y="186"/>
                    </a:lnTo>
                    <a:lnTo>
                      <a:pt x="526" y="188"/>
                    </a:lnTo>
                    <a:lnTo>
                      <a:pt x="520" y="190"/>
                    </a:lnTo>
                    <a:lnTo>
                      <a:pt x="512" y="192"/>
                    </a:lnTo>
                    <a:lnTo>
                      <a:pt x="512" y="192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61" name="Freeform 342">
                <a:extLst>
                  <a:ext uri="{FF2B5EF4-FFF2-40B4-BE49-F238E27FC236}">
                    <a16:creationId xmlns:a16="http://schemas.microsoft.com/office/drawing/2014/main" id="{BEA8F326-1392-AFBC-FE65-84F4E44B3F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32842" y="1884992"/>
                <a:ext cx="4533133" cy="1461171"/>
              </a:xfrm>
              <a:custGeom>
                <a:avLst/>
                <a:gdLst/>
                <a:ahLst/>
                <a:cxnLst>
                  <a:cxn ang="0">
                    <a:pos x="819" y="141"/>
                  </a:cxn>
                  <a:cxn ang="0">
                    <a:pos x="1960" y="651"/>
                  </a:cxn>
                  <a:cxn ang="0">
                    <a:pos x="1975" y="749"/>
                  </a:cxn>
                  <a:cxn ang="0">
                    <a:pos x="2636" y="306"/>
                  </a:cxn>
                  <a:cxn ang="0">
                    <a:pos x="2384" y="256"/>
                  </a:cxn>
                  <a:cxn ang="0">
                    <a:pos x="2159" y="217"/>
                  </a:cxn>
                  <a:cxn ang="0">
                    <a:pos x="2014" y="180"/>
                  </a:cxn>
                  <a:cxn ang="0">
                    <a:pos x="1912" y="202"/>
                  </a:cxn>
                  <a:cxn ang="0">
                    <a:pos x="1750" y="202"/>
                  </a:cxn>
                  <a:cxn ang="0">
                    <a:pos x="1671" y="126"/>
                  </a:cxn>
                  <a:cxn ang="0">
                    <a:pos x="1495" y="139"/>
                  </a:cxn>
                  <a:cxn ang="0">
                    <a:pos x="1388" y="138"/>
                  </a:cxn>
                  <a:cxn ang="0">
                    <a:pos x="1472" y="38"/>
                  </a:cxn>
                  <a:cxn ang="0">
                    <a:pos x="1330" y="1"/>
                  </a:cxn>
                  <a:cxn ang="0">
                    <a:pos x="1209" y="52"/>
                  </a:cxn>
                  <a:cxn ang="0">
                    <a:pos x="1078" y="99"/>
                  </a:cxn>
                  <a:cxn ang="0">
                    <a:pos x="990" y="155"/>
                  </a:cxn>
                  <a:cxn ang="0">
                    <a:pos x="946" y="206"/>
                  </a:cxn>
                  <a:cxn ang="0">
                    <a:pos x="881" y="236"/>
                  </a:cxn>
                  <a:cxn ang="0">
                    <a:pos x="898" y="276"/>
                  </a:cxn>
                  <a:cxn ang="0">
                    <a:pos x="839" y="335"/>
                  </a:cxn>
                  <a:cxn ang="0">
                    <a:pos x="855" y="190"/>
                  </a:cxn>
                  <a:cxn ang="0">
                    <a:pos x="797" y="274"/>
                  </a:cxn>
                  <a:cxn ang="0">
                    <a:pos x="653" y="280"/>
                  </a:cxn>
                  <a:cxn ang="0">
                    <a:pos x="529" y="287"/>
                  </a:cxn>
                  <a:cxn ang="0">
                    <a:pos x="407" y="281"/>
                  </a:cxn>
                  <a:cxn ang="0">
                    <a:pos x="327" y="374"/>
                  </a:cxn>
                  <a:cxn ang="0">
                    <a:pos x="240" y="374"/>
                  </a:cxn>
                  <a:cxn ang="0">
                    <a:pos x="333" y="299"/>
                  </a:cxn>
                  <a:cxn ang="0">
                    <a:pos x="178" y="250"/>
                  </a:cxn>
                  <a:cxn ang="0">
                    <a:pos x="168" y="384"/>
                  </a:cxn>
                  <a:cxn ang="0">
                    <a:pos x="137" y="510"/>
                  </a:cxn>
                  <a:cxn ang="0">
                    <a:pos x="185" y="633"/>
                  </a:cxn>
                  <a:cxn ang="0">
                    <a:pos x="262" y="721"/>
                  </a:cxn>
                  <a:cxn ang="0">
                    <a:pos x="310" y="789"/>
                  </a:cxn>
                  <a:cxn ang="0">
                    <a:pos x="410" y="879"/>
                  </a:cxn>
                  <a:cxn ang="0">
                    <a:pos x="454" y="776"/>
                  </a:cxn>
                  <a:cxn ang="0">
                    <a:pos x="514" y="700"/>
                  </a:cxn>
                  <a:cxn ang="0">
                    <a:pos x="666" y="718"/>
                  </a:cxn>
                  <a:cxn ang="0">
                    <a:pos x="780" y="626"/>
                  </a:cxn>
                  <a:cxn ang="0">
                    <a:pos x="882" y="654"/>
                  </a:cxn>
                  <a:cxn ang="0">
                    <a:pos x="1053" y="737"/>
                  </a:cxn>
                  <a:cxn ang="0">
                    <a:pos x="1229" y="738"/>
                  </a:cxn>
                  <a:cxn ang="0">
                    <a:pos x="1373" y="727"/>
                  </a:cxn>
                  <a:cxn ang="0">
                    <a:pos x="1578" y="734"/>
                  </a:cxn>
                  <a:cxn ang="0">
                    <a:pos x="1720" y="728"/>
                  </a:cxn>
                  <a:cxn ang="0">
                    <a:pos x="1809" y="828"/>
                  </a:cxn>
                  <a:cxn ang="0">
                    <a:pos x="1935" y="707"/>
                  </a:cxn>
                  <a:cxn ang="0">
                    <a:pos x="1871" y="650"/>
                  </a:cxn>
                  <a:cxn ang="0">
                    <a:pos x="2054" y="525"/>
                  </a:cxn>
                  <a:cxn ang="0">
                    <a:pos x="2182" y="488"/>
                  </a:cxn>
                  <a:cxn ang="0">
                    <a:pos x="2329" y="446"/>
                  </a:cxn>
                  <a:cxn ang="0">
                    <a:pos x="2178" y="648"/>
                  </a:cxn>
                  <a:cxn ang="0">
                    <a:pos x="2286" y="599"/>
                  </a:cxn>
                  <a:cxn ang="0">
                    <a:pos x="2361" y="502"/>
                  </a:cxn>
                  <a:cxn ang="0">
                    <a:pos x="2551" y="419"/>
                  </a:cxn>
                  <a:cxn ang="0">
                    <a:pos x="2593" y="350"/>
                  </a:cxn>
                  <a:cxn ang="0">
                    <a:pos x="2696" y="385"/>
                  </a:cxn>
                  <a:cxn ang="0">
                    <a:pos x="1370" y="675"/>
                  </a:cxn>
                  <a:cxn ang="0">
                    <a:pos x="531" y="176"/>
                  </a:cxn>
                  <a:cxn ang="0">
                    <a:pos x="593" y="152"/>
                  </a:cxn>
                  <a:cxn ang="0">
                    <a:pos x="721" y="44"/>
                  </a:cxn>
                  <a:cxn ang="0">
                    <a:pos x="560" y="128"/>
                  </a:cxn>
                </a:cxnLst>
                <a:rect l="0" t="0" r="r" b="b"/>
                <a:pathLst>
                  <a:path w="2737" h="907">
                    <a:moveTo>
                      <a:pt x="41" y="619"/>
                    </a:moveTo>
                    <a:lnTo>
                      <a:pt x="41" y="619"/>
                    </a:lnTo>
                    <a:lnTo>
                      <a:pt x="38" y="619"/>
                    </a:lnTo>
                    <a:lnTo>
                      <a:pt x="36" y="617"/>
                    </a:lnTo>
                    <a:lnTo>
                      <a:pt x="31" y="614"/>
                    </a:lnTo>
                    <a:lnTo>
                      <a:pt x="31" y="614"/>
                    </a:lnTo>
                    <a:lnTo>
                      <a:pt x="30" y="613"/>
                    </a:lnTo>
                    <a:lnTo>
                      <a:pt x="27" y="613"/>
                    </a:lnTo>
                    <a:lnTo>
                      <a:pt x="21" y="614"/>
                    </a:lnTo>
                    <a:lnTo>
                      <a:pt x="21" y="614"/>
                    </a:lnTo>
                    <a:lnTo>
                      <a:pt x="24" y="616"/>
                    </a:lnTo>
                    <a:lnTo>
                      <a:pt x="24" y="616"/>
                    </a:lnTo>
                    <a:lnTo>
                      <a:pt x="24" y="617"/>
                    </a:lnTo>
                    <a:lnTo>
                      <a:pt x="24" y="619"/>
                    </a:lnTo>
                    <a:lnTo>
                      <a:pt x="21" y="620"/>
                    </a:lnTo>
                    <a:lnTo>
                      <a:pt x="18" y="621"/>
                    </a:lnTo>
                    <a:lnTo>
                      <a:pt x="18" y="623"/>
                    </a:lnTo>
                    <a:lnTo>
                      <a:pt x="18" y="624"/>
                    </a:lnTo>
                    <a:lnTo>
                      <a:pt x="18" y="624"/>
                    </a:lnTo>
                    <a:lnTo>
                      <a:pt x="20" y="626"/>
                    </a:lnTo>
                    <a:lnTo>
                      <a:pt x="18" y="627"/>
                    </a:lnTo>
                    <a:lnTo>
                      <a:pt x="17" y="629"/>
                    </a:lnTo>
                    <a:lnTo>
                      <a:pt x="13" y="627"/>
                    </a:lnTo>
                    <a:lnTo>
                      <a:pt x="11" y="627"/>
                    </a:lnTo>
                    <a:lnTo>
                      <a:pt x="11" y="624"/>
                    </a:lnTo>
                    <a:lnTo>
                      <a:pt x="11" y="624"/>
                    </a:lnTo>
                    <a:lnTo>
                      <a:pt x="11" y="623"/>
                    </a:lnTo>
                    <a:lnTo>
                      <a:pt x="10" y="623"/>
                    </a:lnTo>
                    <a:lnTo>
                      <a:pt x="6" y="623"/>
                    </a:lnTo>
                    <a:lnTo>
                      <a:pt x="1" y="623"/>
                    </a:lnTo>
                    <a:lnTo>
                      <a:pt x="0" y="626"/>
                    </a:lnTo>
                    <a:lnTo>
                      <a:pt x="0" y="626"/>
                    </a:lnTo>
                    <a:lnTo>
                      <a:pt x="0" y="630"/>
                    </a:lnTo>
                    <a:lnTo>
                      <a:pt x="0" y="630"/>
                    </a:lnTo>
                    <a:lnTo>
                      <a:pt x="7" y="633"/>
                    </a:lnTo>
                    <a:lnTo>
                      <a:pt x="7" y="633"/>
                    </a:lnTo>
                    <a:lnTo>
                      <a:pt x="26" y="634"/>
                    </a:lnTo>
                    <a:lnTo>
                      <a:pt x="38" y="634"/>
                    </a:lnTo>
                    <a:lnTo>
                      <a:pt x="50" y="634"/>
                    </a:lnTo>
                    <a:lnTo>
                      <a:pt x="50" y="634"/>
                    </a:lnTo>
                    <a:lnTo>
                      <a:pt x="50" y="629"/>
                    </a:lnTo>
                    <a:lnTo>
                      <a:pt x="50" y="623"/>
                    </a:lnTo>
                    <a:lnTo>
                      <a:pt x="50" y="623"/>
                    </a:lnTo>
                    <a:lnTo>
                      <a:pt x="48" y="621"/>
                    </a:lnTo>
                    <a:lnTo>
                      <a:pt x="47" y="620"/>
                    </a:lnTo>
                    <a:lnTo>
                      <a:pt x="43" y="619"/>
                    </a:lnTo>
                    <a:lnTo>
                      <a:pt x="41" y="619"/>
                    </a:lnTo>
                    <a:lnTo>
                      <a:pt x="41" y="619"/>
                    </a:lnTo>
                    <a:close/>
                    <a:moveTo>
                      <a:pt x="819" y="152"/>
                    </a:moveTo>
                    <a:lnTo>
                      <a:pt x="819" y="152"/>
                    </a:lnTo>
                    <a:lnTo>
                      <a:pt x="825" y="152"/>
                    </a:lnTo>
                    <a:lnTo>
                      <a:pt x="832" y="151"/>
                    </a:lnTo>
                    <a:lnTo>
                      <a:pt x="839" y="148"/>
                    </a:lnTo>
                    <a:lnTo>
                      <a:pt x="844" y="146"/>
                    </a:lnTo>
                    <a:lnTo>
                      <a:pt x="844" y="146"/>
                    </a:lnTo>
                    <a:lnTo>
                      <a:pt x="844" y="145"/>
                    </a:lnTo>
                    <a:lnTo>
                      <a:pt x="844" y="143"/>
                    </a:lnTo>
                    <a:lnTo>
                      <a:pt x="839" y="141"/>
                    </a:lnTo>
                    <a:lnTo>
                      <a:pt x="834" y="139"/>
                    </a:lnTo>
                    <a:lnTo>
                      <a:pt x="826" y="139"/>
                    </a:lnTo>
                    <a:lnTo>
                      <a:pt x="826" y="139"/>
                    </a:lnTo>
                    <a:lnTo>
                      <a:pt x="822" y="139"/>
                    </a:lnTo>
                    <a:lnTo>
                      <a:pt x="819" y="141"/>
                    </a:lnTo>
                    <a:lnTo>
                      <a:pt x="818" y="142"/>
                    </a:lnTo>
                    <a:lnTo>
                      <a:pt x="817" y="145"/>
                    </a:lnTo>
                    <a:lnTo>
                      <a:pt x="817" y="149"/>
                    </a:lnTo>
                    <a:lnTo>
                      <a:pt x="817" y="151"/>
                    </a:lnTo>
                    <a:lnTo>
                      <a:pt x="819" y="152"/>
                    </a:lnTo>
                    <a:lnTo>
                      <a:pt x="819" y="152"/>
                    </a:lnTo>
                    <a:close/>
                    <a:moveTo>
                      <a:pt x="957" y="159"/>
                    </a:moveTo>
                    <a:lnTo>
                      <a:pt x="957" y="159"/>
                    </a:lnTo>
                    <a:lnTo>
                      <a:pt x="963" y="161"/>
                    </a:lnTo>
                    <a:lnTo>
                      <a:pt x="966" y="161"/>
                    </a:lnTo>
                    <a:lnTo>
                      <a:pt x="969" y="158"/>
                    </a:lnTo>
                    <a:lnTo>
                      <a:pt x="970" y="153"/>
                    </a:lnTo>
                    <a:lnTo>
                      <a:pt x="970" y="153"/>
                    </a:lnTo>
                    <a:lnTo>
                      <a:pt x="969" y="151"/>
                    </a:lnTo>
                    <a:lnTo>
                      <a:pt x="966" y="151"/>
                    </a:lnTo>
                    <a:lnTo>
                      <a:pt x="960" y="152"/>
                    </a:lnTo>
                    <a:lnTo>
                      <a:pt x="956" y="155"/>
                    </a:lnTo>
                    <a:lnTo>
                      <a:pt x="956" y="158"/>
                    </a:lnTo>
                    <a:lnTo>
                      <a:pt x="957" y="159"/>
                    </a:lnTo>
                    <a:lnTo>
                      <a:pt x="957" y="159"/>
                    </a:lnTo>
                    <a:close/>
                    <a:moveTo>
                      <a:pt x="464" y="273"/>
                    </a:moveTo>
                    <a:lnTo>
                      <a:pt x="464" y="273"/>
                    </a:lnTo>
                    <a:lnTo>
                      <a:pt x="468" y="276"/>
                    </a:lnTo>
                    <a:lnTo>
                      <a:pt x="472" y="277"/>
                    </a:lnTo>
                    <a:lnTo>
                      <a:pt x="477" y="276"/>
                    </a:lnTo>
                    <a:lnTo>
                      <a:pt x="481" y="274"/>
                    </a:lnTo>
                    <a:lnTo>
                      <a:pt x="488" y="270"/>
                    </a:lnTo>
                    <a:lnTo>
                      <a:pt x="494" y="267"/>
                    </a:lnTo>
                    <a:lnTo>
                      <a:pt x="494" y="267"/>
                    </a:lnTo>
                    <a:lnTo>
                      <a:pt x="495" y="266"/>
                    </a:lnTo>
                    <a:lnTo>
                      <a:pt x="495" y="264"/>
                    </a:lnTo>
                    <a:lnTo>
                      <a:pt x="492" y="262"/>
                    </a:lnTo>
                    <a:lnTo>
                      <a:pt x="486" y="259"/>
                    </a:lnTo>
                    <a:lnTo>
                      <a:pt x="479" y="256"/>
                    </a:lnTo>
                    <a:lnTo>
                      <a:pt x="479" y="256"/>
                    </a:lnTo>
                    <a:lnTo>
                      <a:pt x="475" y="256"/>
                    </a:lnTo>
                    <a:lnTo>
                      <a:pt x="471" y="256"/>
                    </a:lnTo>
                    <a:lnTo>
                      <a:pt x="467" y="257"/>
                    </a:lnTo>
                    <a:lnTo>
                      <a:pt x="464" y="260"/>
                    </a:lnTo>
                    <a:lnTo>
                      <a:pt x="461" y="263"/>
                    </a:lnTo>
                    <a:lnTo>
                      <a:pt x="459" y="266"/>
                    </a:lnTo>
                    <a:lnTo>
                      <a:pt x="461" y="270"/>
                    </a:lnTo>
                    <a:lnTo>
                      <a:pt x="464" y="273"/>
                    </a:lnTo>
                    <a:lnTo>
                      <a:pt x="464" y="273"/>
                    </a:lnTo>
                    <a:close/>
                    <a:moveTo>
                      <a:pt x="1975" y="695"/>
                    </a:moveTo>
                    <a:lnTo>
                      <a:pt x="1975" y="695"/>
                    </a:lnTo>
                    <a:lnTo>
                      <a:pt x="1973" y="690"/>
                    </a:lnTo>
                    <a:lnTo>
                      <a:pt x="1973" y="685"/>
                    </a:lnTo>
                    <a:lnTo>
                      <a:pt x="1976" y="675"/>
                    </a:lnTo>
                    <a:lnTo>
                      <a:pt x="1976" y="667"/>
                    </a:lnTo>
                    <a:lnTo>
                      <a:pt x="1976" y="664"/>
                    </a:lnTo>
                    <a:lnTo>
                      <a:pt x="1973" y="661"/>
                    </a:lnTo>
                    <a:lnTo>
                      <a:pt x="1973" y="661"/>
                    </a:lnTo>
                    <a:lnTo>
                      <a:pt x="1970" y="658"/>
                    </a:lnTo>
                    <a:lnTo>
                      <a:pt x="1967" y="654"/>
                    </a:lnTo>
                    <a:lnTo>
                      <a:pt x="1966" y="648"/>
                    </a:lnTo>
                    <a:lnTo>
                      <a:pt x="1965" y="643"/>
                    </a:lnTo>
                    <a:lnTo>
                      <a:pt x="1965" y="641"/>
                    </a:lnTo>
                    <a:lnTo>
                      <a:pt x="1963" y="643"/>
                    </a:lnTo>
                    <a:lnTo>
                      <a:pt x="1963" y="643"/>
                    </a:lnTo>
                    <a:lnTo>
                      <a:pt x="1962" y="644"/>
                    </a:lnTo>
                    <a:lnTo>
                      <a:pt x="1960" y="646"/>
                    </a:lnTo>
                    <a:lnTo>
                      <a:pt x="1960" y="651"/>
                    </a:lnTo>
                    <a:lnTo>
                      <a:pt x="1959" y="656"/>
                    </a:lnTo>
                    <a:lnTo>
                      <a:pt x="1957" y="658"/>
                    </a:lnTo>
                    <a:lnTo>
                      <a:pt x="1955" y="658"/>
                    </a:lnTo>
                    <a:lnTo>
                      <a:pt x="1955" y="658"/>
                    </a:lnTo>
                    <a:lnTo>
                      <a:pt x="1953" y="660"/>
                    </a:lnTo>
                    <a:lnTo>
                      <a:pt x="1952" y="661"/>
                    </a:lnTo>
                    <a:lnTo>
                      <a:pt x="1952" y="664"/>
                    </a:lnTo>
                    <a:lnTo>
                      <a:pt x="1952" y="670"/>
                    </a:lnTo>
                    <a:lnTo>
                      <a:pt x="1952" y="677"/>
                    </a:lnTo>
                    <a:lnTo>
                      <a:pt x="1952" y="677"/>
                    </a:lnTo>
                    <a:lnTo>
                      <a:pt x="1950" y="684"/>
                    </a:lnTo>
                    <a:lnTo>
                      <a:pt x="1952" y="693"/>
                    </a:lnTo>
                    <a:lnTo>
                      <a:pt x="1955" y="701"/>
                    </a:lnTo>
                    <a:lnTo>
                      <a:pt x="1957" y="708"/>
                    </a:lnTo>
                    <a:lnTo>
                      <a:pt x="1957" y="708"/>
                    </a:lnTo>
                    <a:lnTo>
                      <a:pt x="1957" y="712"/>
                    </a:lnTo>
                    <a:lnTo>
                      <a:pt x="1957" y="720"/>
                    </a:lnTo>
                    <a:lnTo>
                      <a:pt x="1956" y="740"/>
                    </a:lnTo>
                    <a:lnTo>
                      <a:pt x="1955" y="758"/>
                    </a:lnTo>
                    <a:lnTo>
                      <a:pt x="1955" y="765"/>
                    </a:lnTo>
                    <a:lnTo>
                      <a:pt x="1956" y="769"/>
                    </a:lnTo>
                    <a:lnTo>
                      <a:pt x="1956" y="769"/>
                    </a:lnTo>
                    <a:lnTo>
                      <a:pt x="1956" y="774"/>
                    </a:lnTo>
                    <a:lnTo>
                      <a:pt x="1956" y="779"/>
                    </a:lnTo>
                    <a:lnTo>
                      <a:pt x="1955" y="794"/>
                    </a:lnTo>
                    <a:lnTo>
                      <a:pt x="1952" y="808"/>
                    </a:lnTo>
                    <a:lnTo>
                      <a:pt x="1952" y="812"/>
                    </a:lnTo>
                    <a:lnTo>
                      <a:pt x="1953" y="815"/>
                    </a:lnTo>
                    <a:lnTo>
                      <a:pt x="1953" y="815"/>
                    </a:lnTo>
                    <a:lnTo>
                      <a:pt x="1955" y="816"/>
                    </a:lnTo>
                    <a:lnTo>
                      <a:pt x="1956" y="816"/>
                    </a:lnTo>
                    <a:lnTo>
                      <a:pt x="1956" y="812"/>
                    </a:lnTo>
                    <a:lnTo>
                      <a:pt x="1959" y="808"/>
                    </a:lnTo>
                    <a:lnTo>
                      <a:pt x="1960" y="805"/>
                    </a:lnTo>
                    <a:lnTo>
                      <a:pt x="1963" y="805"/>
                    </a:lnTo>
                    <a:lnTo>
                      <a:pt x="1963" y="805"/>
                    </a:lnTo>
                    <a:lnTo>
                      <a:pt x="1966" y="805"/>
                    </a:lnTo>
                    <a:lnTo>
                      <a:pt x="1967" y="805"/>
                    </a:lnTo>
                    <a:lnTo>
                      <a:pt x="1972" y="809"/>
                    </a:lnTo>
                    <a:lnTo>
                      <a:pt x="1973" y="813"/>
                    </a:lnTo>
                    <a:lnTo>
                      <a:pt x="1977" y="816"/>
                    </a:lnTo>
                    <a:lnTo>
                      <a:pt x="1977" y="816"/>
                    </a:lnTo>
                    <a:lnTo>
                      <a:pt x="1979" y="816"/>
                    </a:lnTo>
                    <a:lnTo>
                      <a:pt x="1979" y="815"/>
                    </a:lnTo>
                    <a:lnTo>
                      <a:pt x="1979" y="809"/>
                    </a:lnTo>
                    <a:lnTo>
                      <a:pt x="1977" y="804"/>
                    </a:lnTo>
                    <a:lnTo>
                      <a:pt x="1976" y="802"/>
                    </a:lnTo>
                    <a:lnTo>
                      <a:pt x="1975" y="802"/>
                    </a:lnTo>
                    <a:lnTo>
                      <a:pt x="1975" y="802"/>
                    </a:lnTo>
                    <a:lnTo>
                      <a:pt x="1972" y="802"/>
                    </a:lnTo>
                    <a:lnTo>
                      <a:pt x="1970" y="801"/>
                    </a:lnTo>
                    <a:lnTo>
                      <a:pt x="1967" y="795"/>
                    </a:lnTo>
                    <a:lnTo>
                      <a:pt x="1963" y="784"/>
                    </a:lnTo>
                    <a:lnTo>
                      <a:pt x="1963" y="784"/>
                    </a:lnTo>
                    <a:lnTo>
                      <a:pt x="1963" y="776"/>
                    </a:lnTo>
                    <a:lnTo>
                      <a:pt x="1965" y="771"/>
                    </a:lnTo>
                    <a:lnTo>
                      <a:pt x="1966" y="764"/>
                    </a:lnTo>
                    <a:lnTo>
                      <a:pt x="1967" y="757"/>
                    </a:lnTo>
                    <a:lnTo>
                      <a:pt x="1967" y="757"/>
                    </a:lnTo>
                    <a:lnTo>
                      <a:pt x="1969" y="754"/>
                    </a:lnTo>
                    <a:lnTo>
                      <a:pt x="1970" y="752"/>
                    </a:lnTo>
                    <a:lnTo>
                      <a:pt x="1972" y="751"/>
                    </a:lnTo>
                    <a:lnTo>
                      <a:pt x="1975" y="749"/>
                    </a:lnTo>
                    <a:lnTo>
                      <a:pt x="1980" y="751"/>
                    </a:lnTo>
                    <a:lnTo>
                      <a:pt x="1987" y="755"/>
                    </a:lnTo>
                    <a:lnTo>
                      <a:pt x="1987" y="755"/>
                    </a:lnTo>
                    <a:lnTo>
                      <a:pt x="1990" y="758"/>
                    </a:lnTo>
                    <a:lnTo>
                      <a:pt x="1993" y="758"/>
                    </a:lnTo>
                    <a:lnTo>
                      <a:pt x="1993" y="755"/>
                    </a:lnTo>
                    <a:lnTo>
                      <a:pt x="1992" y="752"/>
                    </a:lnTo>
                    <a:lnTo>
                      <a:pt x="1992" y="752"/>
                    </a:lnTo>
                    <a:lnTo>
                      <a:pt x="1989" y="742"/>
                    </a:lnTo>
                    <a:lnTo>
                      <a:pt x="1984" y="727"/>
                    </a:lnTo>
                    <a:lnTo>
                      <a:pt x="1975" y="695"/>
                    </a:lnTo>
                    <a:lnTo>
                      <a:pt x="1975" y="695"/>
                    </a:lnTo>
                    <a:close/>
                    <a:moveTo>
                      <a:pt x="2734" y="354"/>
                    </a:moveTo>
                    <a:lnTo>
                      <a:pt x="2734" y="354"/>
                    </a:lnTo>
                    <a:lnTo>
                      <a:pt x="2723" y="347"/>
                    </a:lnTo>
                    <a:lnTo>
                      <a:pt x="2716" y="341"/>
                    </a:lnTo>
                    <a:lnTo>
                      <a:pt x="2711" y="337"/>
                    </a:lnTo>
                    <a:lnTo>
                      <a:pt x="2711" y="337"/>
                    </a:lnTo>
                    <a:lnTo>
                      <a:pt x="2709" y="335"/>
                    </a:lnTo>
                    <a:lnTo>
                      <a:pt x="2706" y="333"/>
                    </a:lnTo>
                    <a:lnTo>
                      <a:pt x="2699" y="331"/>
                    </a:lnTo>
                    <a:lnTo>
                      <a:pt x="2691" y="330"/>
                    </a:lnTo>
                    <a:lnTo>
                      <a:pt x="2690" y="331"/>
                    </a:lnTo>
                    <a:lnTo>
                      <a:pt x="2689" y="331"/>
                    </a:lnTo>
                    <a:lnTo>
                      <a:pt x="2689" y="331"/>
                    </a:lnTo>
                    <a:lnTo>
                      <a:pt x="2689" y="333"/>
                    </a:lnTo>
                    <a:lnTo>
                      <a:pt x="2686" y="331"/>
                    </a:lnTo>
                    <a:lnTo>
                      <a:pt x="2683" y="330"/>
                    </a:lnTo>
                    <a:lnTo>
                      <a:pt x="2682" y="328"/>
                    </a:lnTo>
                    <a:lnTo>
                      <a:pt x="2682" y="328"/>
                    </a:lnTo>
                    <a:lnTo>
                      <a:pt x="2677" y="326"/>
                    </a:lnTo>
                    <a:lnTo>
                      <a:pt x="2670" y="326"/>
                    </a:lnTo>
                    <a:lnTo>
                      <a:pt x="2664" y="326"/>
                    </a:lnTo>
                    <a:lnTo>
                      <a:pt x="2662" y="327"/>
                    </a:lnTo>
                    <a:lnTo>
                      <a:pt x="2660" y="327"/>
                    </a:lnTo>
                    <a:lnTo>
                      <a:pt x="2660" y="327"/>
                    </a:lnTo>
                    <a:lnTo>
                      <a:pt x="2662" y="330"/>
                    </a:lnTo>
                    <a:lnTo>
                      <a:pt x="2663" y="331"/>
                    </a:lnTo>
                    <a:lnTo>
                      <a:pt x="2666" y="333"/>
                    </a:lnTo>
                    <a:lnTo>
                      <a:pt x="2669" y="335"/>
                    </a:lnTo>
                    <a:lnTo>
                      <a:pt x="2669" y="335"/>
                    </a:lnTo>
                    <a:lnTo>
                      <a:pt x="2669" y="337"/>
                    </a:lnTo>
                    <a:lnTo>
                      <a:pt x="2667" y="340"/>
                    </a:lnTo>
                    <a:lnTo>
                      <a:pt x="2666" y="343"/>
                    </a:lnTo>
                    <a:lnTo>
                      <a:pt x="2666" y="345"/>
                    </a:lnTo>
                    <a:lnTo>
                      <a:pt x="2666" y="345"/>
                    </a:lnTo>
                    <a:lnTo>
                      <a:pt x="2666" y="347"/>
                    </a:lnTo>
                    <a:lnTo>
                      <a:pt x="2664" y="347"/>
                    </a:lnTo>
                    <a:lnTo>
                      <a:pt x="2662" y="345"/>
                    </a:lnTo>
                    <a:lnTo>
                      <a:pt x="2656" y="341"/>
                    </a:lnTo>
                    <a:lnTo>
                      <a:pt x="2656" y="341"/>
                    </a:lnTo>
                    <a:lnTo>
                      <a:pt x="2654" y="338"/>
                    </a:lnTo>
                    <a:lnTo>
                      <a:pt x="2653" y="333"/>
                    </a:lnTo>
                    <a:lnTo>
                      <a:pt x="2654" y="324"/>
                    </a:lnTo>
                    <a:lnTo>
                      <a:pt x="2654" y="324"/>
                    </a:lnTo>
                    <a:lnTo>
                      <a:pt x="2654" y="321"/>
                    </a:lnTo>
                    <a:lnTo>
                      <a:pt x="2652" y="320"/>
                    </a:lnTo>
                    <a:lnTo>
                      <a:pt x="2650" y="318"/>
                    </a:lnTo>
                    <a:lnTo>
                      <a:pt x="2649" y="316"/>
                    </a:lnTo>
                    <a:lnTo>
                      <a:pt x="2649" y="316"/>
                    </a:lnTo>
                    <a:lnTo>
                      <a:pt x="2647" y="314"/>
                    </a:lnTo>
                    <a:lnTo>
                      <a:pt x="2645" y="311"/>
                    </a:lnTo>
                    <a:lnTo>
                      <a:pt x="2636" y="306"/>
                    </a:lnTo>
                    <a:lnTo>
                      <a:pt x="2618" y="297"/>
                    </a:lnTo>
                    <a:lnTo>
                      <a:pt x="2618" y="297"/>
                    </a:lnTo>
                    <a:lnTo>
                      <a:pt x="2603" y="291"/>
                    </a:lnTo>
                    <a:lnTo>
                      <a:pt x="2598" y="289"/>
                    </a:lnTo>
                    <a:lnTo>
                      <a:pt x="2593" y="286"/>
                    </a:lnTo>
                    <a:lnTo>
                      <a:pt x="2593" y="286"/>
                    </a:lnTo>
                    <a:lnTo>
                      <a:pt x="2589" y="283"/>
                    </a:lnTo>
                    <a:lnTo>
                      <a:pt x="2582" y="280"/>
                    </a:lnTo>
                    <a:lnTo>
                      <a:pt x="2575" y="277"/>
                    </a:lnTo>
                    <a:lnTo>
                      <a:pt x="2569" y="274"/>
                    </a:lnTo>
                    <a:lnTo>
                      <a:pt x="2569" y="274"/>
                    </a:lnTo>
                    <a:lnTo>
                      <a:pt x="2561" y="269"/>
                    </a:lnTo>
                    <a:lnTo>
                      <a:pt x="2548" y="263"/>
                    </a:lnTo>
                    <a:lnTo>
                      <a:pt x="2535" y="257"/>
                    </a:lnTo>
                    <a:lnTo>
                      <a:pt x="2524" y="256"/>
                    </a:lnTo>
                    <a:lnTo>
                      <a:pt x="2524" y="256"/>
                    </a:lnTo>
                    <a:lnTo>
                      <a:pt x="2518" y="254"/>
                    </a:lnTo>
                    <a:lnTo>
                      <a:pt x="2514" y="252"/>
                    </a:lnTo>
                    <a:lnTo>
                      <a:pt x="2512" y="250"/>
                    </a:lnTo>
                    <a:lnTo>
                      <a:pt x="2509" y="249"/>
                    </a:lnTo>
                    <a:lnTo>
                      <a:pt x="2509" y="249"/>
                    </a:lnTo>
                    <a:lnTo>
                      <a:pt x="2491" y="249"/>
                    </a:lnTo>
                    <a:lnTo>
                      <a:pt x="2471" y="247"/>
                    </a:lnTo>
                    <a:lnTo>
                      <a:pt x="2471" y="247"/>
                    </a:lnTo>
                    <a:lnTo>
                      <a:pt x="2467" y="249"/>
                    </a:lnTo>
                    <a:lnTo>
                      <a:pt x="2462" y="250"/>
                    </a:lnTo>
                    <a:lnTo>
                      <a:pt x="2460" y="250"/>
                    </a:lnTo>
                    <a:lnTo>
                      <a:pt x="2457" y="250"/>
                    </a:lnTo>
                    <a:lnTo>
                      <a:pt x="2457" y="250"/>
                    </a:lnTo>
                    <a:lnTo>
                      <a:pt x="2437" y="244"/>
                    </a:lnTo>
                    <a:lnTo>
                      <a:pt x="2425" y="242"/>
                    </a:lnTo>
                    <a:lnTo>
                      <a:pt x="2421" y="242"/>
                    </a:lnTo>
                    <a:lnTo>
                      <a:pt x="2420" y="242"/>
                    </a:lnTo>
                    <a:lnTo>
                      <a:pt x="2420" y="242"/>
                    </a:lnTo>
                    <a:lnTo>
                      <a:pt x="2418" y="244"/>
                    </a:lnTo>
                    <a:lnTo>
                      <a:pt x="2417" y="247"/>
                    </a:lnTo>
                    <a:lnTo>
                      <a:pt x="2415" y="250"/>
                    </a:lnTo>
                    <a:lnTo>
                      <a:pt x="2414" y="252"/>
                    </a:lnTo>
                    <a:lnTo>
                      <a:pt x="2414" y="252"/>
                    </a:lnTo>
                    <a:lnTo>
                      <a:pt x="2413" y="253"/>
                    </a:lnTo>
                    <a:lnTo>
                      <a:pt x="2414" y="256"/>
                    </a:lnTo>
                    <a:lnTo>
                      <a:pt x="2423" y="264"/>
                    </a:lnTo>
                    <a:lnTo>
                      <a:pt x="2423" y="264"/>
                    </a:lnTo>
                    <a:lnTo>
                      <a:pt x="2425" y="270"/>
                    </a:lnTo>
                    <a:lnTo>
                      <a:pt x="2427" y="271"/>
                    </a:lnTo>
                    <a:lnTo>
                      <a:pt x="2425" y="274"/>
                    </a:lnTo>
                    <a:lnTo>
                      <a:pt x="2423" y="277"/>
                    </a:lnTo>
                    <a:lnTo>
                      <a:pt x="2418" y="280"/>
                    </a:lnTo>
                    <a:lnTo>
                      <a:pt x="2418" y="280"/>
                    </a:lnTo>
                    <a:lnTo>
                      <a:pt x="2413" y="281"/>
                    </a:lnTo>
                    <a:lnTo>
                      <a:pt x="2406" y="280"/>
                    </a:lnTo>
                    <a:lnTo>
                      <a:pt x="2400" y="276"/>
                    </a:lnTo>
                    <a:lnTo>
                      <a:pt x="2396" y="271"/>
                    </a:lnTo>
                    <a:lnTo>
                      <a:pt x="2396" y="271"/>
                    </a:lnTo>
                    <a:lnTo>
                      <a:pt x="2393" y="269"/>
                    </a:lnTo>
                    <a:lnTo>
                      <a:pt x="2388" y="267"/>
                    </a:lnTo>
                    <a:lnTo>
                      <a:pt x="2383" y="266"/>
                    </a:lnTo>
                    <a:lnTo>
                      <a:pt x="2381" y="264"/>
                    </a:lnTo>
                    <a:lnTo>
                      <a:pt x="2380" y="262"/>
                    </a:lnTo>
                    <a:lnTo>
                      <a:pt x="2380" y="262"/>
                    </a:lnTo>
                    <a:lnTo>
                      <a:pt x="2380" y="257"/>
                    </a:lnTo>
                    <a:lnTo>
                      <a:pt x="2381" y="256"/>
                    </a:lnTo>
                    <a:lnTo>
                      <a:pt x="2384" y="256"/>
                    </a:lnTo>
                    <a:lnTo>
                      <a:pt x="2388" y="257"/>
                    </a:lnTo>
                    <a:lnTo>
                      <a:pt x="2388" y="257"/>
                    </a:lnTo>
                    <a:lnTo>
                      <a:pt x="2391" y="259"/>
                    </a:lnTo>
                    <a:lnTo>
                      <a:pt x="2396" y="259"/>
                    </a:lnTo>
                    <a:lnTo>
                      <a:pt x="2398" y="257"/>
                    </a:lnTo>
                    <a:lnTo>
                      <a:pt x="2400" y="253"/>
                    </a:lnTo>
                    <a:lnTo>
                      <a:pt x="2400" y="253"/>
                    </a:lnTo>
                    <a:lnTo>
                      <a:pt x="2400" y="252"/>
                    </a:lnTo>
                    <a:lnTo>
                      <a:pt x="2398" y="250"/>
                    </a:lnTo>
                    <a:lnTo>
                      <a:pt x="2393" y="247"/>
                    </a:lnTo>
                    <a:lnTo>
                      <a:pt x="2386" y="246"/>
                    </a:lnTo>
                    <a:lnTo>
                      <a:pt x="2380" y="244"/>
                    </a:lnTo>
                    <a:lnTo>
                      <a:pt x="2380" y="244"/>
                    </a:lnTo>
                    <a:lnTo>
                      <a:pt x="2374" y="247"/>
                    </a:lnTo>
                    <a:lnTo>
                      <a:pt x="2370" y="252"/>
                    </a:lnTo>
                    <a:lnTo>
                      <a:pt x="2366" y="256"/>
                    </a:lnTo>
                    <a:lnTo>
                      <a:pt x="2361" y="260"/>
                    </a:lnTo>
                    <a:lnTo>
                      <a:pt x="2361" y="260"/>
                    </a:lnTo>
                    <a:lnTo>
                      <a:pt x="2357" y="262"/>
                    </a:lnTo>
                    <a:lnTo>
                      <a:pt x="2351" y="262"/>
                    </a:lnTo>
                    <a:lnTo>
                      <a:pt x="2339" y="260"/>
                    </a:lnTo>
                    <a:lnTo>
                      <a:pt x="2327" y="257"/>
                    </a:lnTo>
                    <a:lnTo>
                      <a:pt x="2320" y="256"/>
                    </a:lnTo>
                    <a:lnTo>
                      <a:pt x="2320" y="256"/>
                    </a:lnTo>
                    <a:lnTo>
                      <a:pt x="2317" y="254"/>
                    </a:lnTo>
                    <a:lnTo>
                      <a:pt x="2313" y="254"/>
                    </a:lnTo>
                    <a:lnTo>
                      <a:pt x="2297" y="254"/>
                    </a:lnTo>
                    <a:lnTo>
                      <a:pt x="2282" y="256"/>
                    </a:lnTo>
                    <a:lnTo>
                      <a:pt x="2272" y="259"/>
                    </a:lnTo>
                    <a:lnTo>
                      <a:pt x="2272" y="259"/>
                    </a:lnTo>
                    <a:lnTo>
                      <a:pt x="2270" y="262"/>
                    </a:lnTo>
                    <a:lnTo>
                      <a:pt x="2270" y="266"/>
                    </a:lnTo>
                    <a:lnTo>
                      <a:pt x="2270" y="270"/>
                    </a:lnTo>
                    <a:lnTo>
                      <a:pt x="2269" y="273"/>
                    </a:lnTo>
                    <a:lnTo>
                      <a:pt x="2269" y="273"/>
                    </a:lnTo>
                    <a:lnTo>
                      <a:pt x="2268" y="271"/>
                    </a:lnTo>
                    <a:lnTo>
                      <a:pt x="2266" y="267"/>
                    </a:lnTo>
                    <a:lnTo>
                      <a:pt x="2265" y="257"/>
                    </a:lnTo>
                    <a:lnTo>
                      <a:pt x="2265" y="257"/>
                    </a:lnTo>
                    <a:lnTo>
                      <a:pt x="2263" y="256"/>
                    </a:lnTo>
                    <a:lnTo>
                      <a:pt x="2262" y="254"/>
                    </a:lnTo>
                    <a:lnTo>
                      <a:pt x="2252" y="253"/>
                    </a:lnTo>
                    <a:lnTo>
                      <a:pt x="2252" y="253"/>
                    </a:lnTo>
                    <a:lnTo>
                      <a:pt x="2245" y="253"/>
                    </a:lnTo>
                    <a:lnTo>
                      <a:pt x="2243" y="252"/>
                    </a:lnTo>
                    <a:lnTo>
                      <a:pt x="2243" y="250"/>
                    </a:lnTo>
                    <a:lnTo>
                      <a:pt x="2243" y="250"/>
                    </a:lnTo>
                    <a:lnTo>
                      <a:pt x="2245" y="247"/>
                    </a:lnTo>
                    <a:lnTo>
                      <a:pt x="2245" y="244"/>
                    </a:lnTo>
                    <a:lnTo>
                      <a:pt x="2245" y="243"/>
                    </a:lnTo>
                    <a:lnTo>
                      <a:pt x="2246" y="240"/>
                    </a:lnTo>
                    <a:lnTo>
                      <a:pt x="2246" y="240"/>
                    </a:lnTo>
                    <a:lnTo>
                      <a:pt x="2248" y="237"/>
                    </a:lnTo>
                    <a:lnTo>
                      <a:pt x="2248" y="234"/>
                    </a:lnTo>
                    <a:lnTo>
                      <a:pt x="2242" y="229"/>
                    </a:lnTo>
                    <a:lnTo>
                      <a:pt x="2232" y="223"/>
                    </a:lnTo>
                    <a:lnTo>
                      <a:pt x="2221" y="217"/>
                    </a:lnTo>
                    <a:lnTo>
                      <a:pt x="2221" y="217"/>
                    </a:lnTo>
                    <a:lnTo>
                      <a:pt x="2213" y="215"/>
                    </a:lnTo>
                    <a:lnTo>
                      <a:pt x="2206" y="215"/>
                    </a:lnTo>
                    <a:lnTo>
                      <a:pt x="2188" y="213"/>
                    </a:lnTo>
                    <a:lnTo>
                      <a:pt x="2171" y="215"/>
                    </a:lnTo>
                    <a:lnTo>
                      <a:pt x="2159" y="217"/>
                    </a:lnTo>
                    <a:lnTo>
                      <a:pt x="2159" y="217"/>
                    </a:lnTo>
                    <a:lnTo>
                      <a:pt x="2151" y="219"/>
                    </a:lnTo>
                    <a:lnTo>
                      <a:pt x="2141" y="219"/>
                    </a:lnTo>
                    <a:lnTo>
                      <a:pt x="2122" y="219"/>
                    </a:lnTo>
                    <a:lnTo>
                      <a:pt x="2122" y="219"/>
                    </a:lnTo>
                    <a:lnTo>
                      <a:pt x="2118" y="219"/>
                    </a:lnTo>
                    <a:lnTo>
                      <a:pt x="2118" y="217"/>
                    </a:lnTo>
                    <a:lnTo>
                      <a:pt x="2118" y="215"/>
                    </a:lnTo>
                    <a:lnTo>
                      <a:pt x="2118" y="212"/>
                    </a:lnTo>
                    <a:lnTo>
                      <a:pt x="2118" y="212"/>
                    </a:lnTo>
                    <a:lnTo>
                      <a:pt x="2114" y="207"/>
                    </a:lnTo>
                    <a:lnTo>
                      <a:pt x="2108" y="206"/>
                    </a:lnTo>
                    <a:lnTo>
                      <a:pt x="2101" y="205"/>
                    </a:lnTo>
                    <a:lnTo>
                      <a:pt x="2100" y="205"/>
                    </a:lnTo>
                    <a:lnTo>
                      <a:pt x="2098" y="206"/>
                    </a:lnTo>
                    <a:lnTo>
                      <a:pt x="2098" y="206"/>
                    </a:lnTo>
                    <a:lnTo>
                      <a:pt x="2097" y="207"/>
                    </a:lnTo>
                    <a:lnTo>
                      <a:pt x="2094" y="206"/>
                    </a:lnTo>
                    <a:lnTo>
                      <a:pt x="2093" y="205"/>
                    </a:lnTo>
                    <a:lnTo>
                      <a:pt x="2093" y="203"/>
                    </a:lnTo>
                    <a:lnTo>
                      <a:pt x="2093" y="203"/>
                    </a:lnTo>
                    <a:lnTo>
                      <a:pt x="2090" y="200"/>
                    </a:lnTo>
                    <a:lnTo>
                      <a:pt x="2084" y="198"/>
                    </a:lnTo>
                    <a:lnTo>
                      <a:pt x="2077" y="196"/>
                    </a:lnTo>
                    <a:lnTo>
                      <a:pt x="2071" y="196"/>
                    </a:lnTo>
                    <a:lnTo>
                      <a:pt x="2071" y="196"/>
                    </a:lnTo>
                    <a:lnTo>
                      <a:pt x="2068" y="196"/>
                    </a:lnTo>
                    <a:lnTo>
                      <a:pt x="2067" y="195"/>
                    </a:lnTo>
                    <a:lnTo>
                      <a:pt x="2067" y="192"/>
                    </a:lnTo>
                    <a:lnTo>
                      <a:pt x="2070" y="190"/>
                    </a:lnTo>
                    <a:lnTo>
                      <a:pt x="2070" y="190"/>
                    </a:lnTo>
                    <a:lnTo>
                      <a:pt x="2081" y="190"/>
                    </a:lnTo>
                    <a:lnTo>
                      <a:pt x="2083" y="190"/>
                    </a:lnTo>
                    <a:lnTo>
                      <a:pt x="2084" y="189"/>
                    </a:lnTo>
                    <a:lnTo>
                      <a:pt x="2084" y="188"/>
                    </a:lnTo>
                    <a:lnTo>
                      <a:pt x="2083" y="185"/>
                    </a:lnTo>
                    <a:lnTo>
                      <a:pt x="2083" y="185"/>
                    </a:lnTo>
                    <a:lnTo>
                      <a:pt x="2080" y="182"/>
                    </a:lnTo>
                    <a:lnTo>
                      <a:pt x="2074" y="180"/>
                    </a:lnTo>
                    <a:lnTo>
                      <a:pt x="2057" y="178"/>
                    </a:lnTo>
                    <a:lnTo>
                      <a:pt x="2040" y="176"/>
                    </a:lnTo>
                    <a:lnTo>
                      <a:pt x="2031" y="176"/>
                    </a:lnTo>
                    <a:lnTo>
                      <a:pt x="2031" y="176"/>
                    </a:lnTo>
                    <a:lnTo>
                      <a:pt x="2030" y="178"/>
                    </a:lnTo>
                    <a:lnTo>
                      <a:pt x="2029" y="182"/>
                    </a:lnTo>
                    <a:lnTo>
                      <a:pt x="2027" y="186"/>
                    </a:lnTo>
                    <a:lnTo>
                      <a:pt x="2021" y="192"/>
                    </a:lnTo>
                    <a:lnTo>
                      <a:pt x="2021" y="192"/>
                    </a:lnTo>
                    <a:lnTo>
                      <a:pt x="2019" y="195"/>
                    </a:lnTo>
                    <a:lnTo>
                      <a:pt x="2016" y="196"/>
                    </a:lnTo>
                    <a:lnTo>
                      <a:pt x="2011" y="196"/>
                    </a:lnTo>
                    <a:lnTo>
                      <a:pt x="2010" y="196"/>
                    </a:lnTo>
                    <a:lnTo>
                      <a:pt x="2006" y="193"/>
                    </a:lnTo>
                    <a:lnTo>
                      <a:pt x="2004" y="190"/>
                    </a:lnTo>
                    <a:lnTo>
                      <a:pt x="2004" y="190"/>
                    </a:lnTo>
                    <a:lnTo>
                      <a:pt x="2007" y="188"/>
                    </a:lnTo>
                    <a:lnTo>
                      <a:pt x="2011" y="186"/>
                    </a:lnTo>
                    <a:lnTo>
                      <a:pt x="2016" y="185"/>
                    </a:lnTo>
                    <a:lnTo>
                      <a:pt x="2017" y="185"/>
                    </a:lnTo>
                    <a:lnTo>
                      <a:pt x="2017" y="183"/>
                    </a:lnTo>
                    <a:lnTo>
                      <a:pt x="2017" y="183"/>
                    </a:lnTo>
                    <a:lnTo>
                      <a:pt x="2017" y="182"/>
                    </a:lnTo>
                    <a:lnTo>
                      <a:pt x="2014" y="180"/>
                    </a:lnTo>
                    <a:lnTo>
                      <a:pt x="2009" y="179"/>
                    </a:lnTo>
                    <a:lnTo>
                      <a:pt x="2003" y="179"/>
                    </a:lnTo>
                    <a:lnTo>
                      <a:pt x="2000" y="178"/>
                    </a:lnTo>
                    <a:lnTo>
                      <a:pt x="2000" y="178"/>
                    </a:lnTo>
                    <a:lnTo>
                      <a:pt x="1999" y="175"/>
                    </a:lnTo>
                    <a:lnTo>
                      <a:pt x="2002" y="173"/>
                    </a:lnTo>
                    <a:lnTo>
                      <a:pt x="2004" y="172"/>
                    </a:lnTo>
                    <a:lnTo>
                      <a:pt x="2009" y="173"/>
                    </a:lnTo>
                    <a:lnTo>
                      <a:pt x="2009" y="173"/>
                    </a:lnTo>
                    <a:lnTo>
                      <a:pt x="2019" y="175"/>
                    </a:lnTo>
                    <a:lnTo>
                      <a:pt x="2023" y="175"/>
                    </a:lnTo>
                    <a:lnTo>
                      <a:pt x="2024" y="173"/>
                    </a:lnTo>
                    <a:lnTo>
                      <a:pt x="2024" y="173"/>
                    </a:lnTo>
                    <a:lnTo>
                      <a:pt x="2024" y="172"/>
                    </a:lnTo>
                    <a:lnTo>
                      <a:pt x="2020" y="170"/>
                    </a:lnTo>
                    <a:lnTo>
                      <a:pt x="2009" y="168"/>
                    </a:lnTo>
                    <a:lnTo>
                      <a:pt x="2009" y="168"/>
                    </a:lnTo>
                    <a:lnTo>
                      <a:pt x="1987" y="165"/>
                    </a:lnTo>
                    <a:lnTo>
                      <a:pt x="1976" y="162"/>
                    </a:lnTo>
                    <a:lnTo>
                      <a:pt x="1965" y="162"/>
                    </a:lnTo>
                    <a:lnTo>
                      <a:pt x="1965" y="162"/>
                    </a:lnTo>
                    <a:lnTo>
                      <a:pt x="1956" y="162"/>
                    </a:lnTo>
                    <a:lnTo>
                      <a:pt x="1950" y="161"/>
                    </a:lnTo>
                    <a:lnTo>
                      <a:pt x="1945" y="159"/>
                    </a:lnTo>
                    <a:lnTo>
                      <a:pt x="1940" y="158"/>
                    </a:lnTo>
                    <a:lnTo>
                      <a:pt x="1940" y="158"/>
                    </a:lnTo>
                    <a:lnTo>
                      <a:pt x="1936" y="158"/>
                    </a:lnTo>
                    <a:lnTo>
                      <a:pt x="1935" y="159"/>
                    </a:lnTo>
                    <a:lnTo>
                      <a:pt x="1935" y="162"/>
                    </a:lnTo>
                    <a:lnTo>
                      <a:pt x="1938" y="165"/>
                    </a:lnTo>
                    <a:lnTo>
                      <a:pt x="1938" y="165"/>
                    </a:lnTo>
                    <a:lnTo>
                      <a:pt x="1938" y="166"/>
                    </a:lnTo>
                    <a:lnTo>
                      <a:pt x="1938" y="168"/>
                    </a:lnTo>
                    <a:lnTo>
                      <a:pt x="1933" y="169"/>
                    </a:lnTo>
                    <a:lnTo>
                      <a:pt x="1929" y="170"/>
                    </a:lnTo>
                    <a:lnTo>
                      <a:pt x="1923" y="169"/>
                    </a:lnTo>
                    <a:lnTo>
                      <a:pt x="1923" y="169"/>
                    </a:lnTo>
                    <a:lnTo>
                      <a:pt x="1916" y="170"/>
                    </a:lnTo>
                    <a:lnTo>
                      <a:pt x="1910" y="172"/>
                    </a:lnTo>
                    <a:lnTo>
                      <a:pt x="1908" y="176"/>
                    </a:lnTo>
                    <a:lnTo>
                      <a:pt x="1906" y="178"/>
                    </a:lnTo>
                    <a:lnTo>
                      <a:pt x="1908" y="179"/>
                    </a:lnTo>
                    <a:lnTo>
                      <a:pt x="1908" y="179"/>
                    </a:lnTo>
                    <a:lnTo>
                      <a:pt x="1909" y="182"/>
                    </a:lnTo>
                    <a:lnTo>
                      <a:pt x="1912" y="182"/>
                    </a:lnTo>
                    <a:lnTo>
                      <a:pt x="1915" y="180"/>
                    </a:lnTo>
                    <a:lnTo>
                      <a:pt x="1918" y="180"/>
                    </a:lnTo>
                    <a:lnTo>
                      <a:pt x="1920" y="180"/>
                    </a:lnTo>
                    <a:lnTo>
                      <a:pt x="1920" y="180"/>
                    </a:lnTo>
                    <a:lnTo>
                      <a:pt x="1922" y="180"/>
                    </a:lnTo>
                    <a:lnTo>
                      <a:pt x="1920" y="182"/>
                    </a:lnTo>
                    <a:lnTo>
                      <a:pt x="1918" y="183"/>
                    </a:lnTo>
                    <a:lnTo>
                      <a:pt x="1915" y="186"/>
                    </a:lnTo>
                    <a:lnTo>
                      <a:pt x="1915" y="188"/>
                    </a:lnTo>
                    <a:lnTo>
                      <a:pt x="1916" y="189"/>
                    </a:lnTo>
                    <a:lnTo>
                      <a:pt x="1916" y="189"/>
                    </a:lnTo>
                    <a:lnTo>
                      <a:pt x="1919" y="190"/>
                    </a:lnTo>
                    <a:lnTo>
                      <a:pt x="1920" y="193"/>
                    </a:lnTo>
                    <a:lnTo>
                      <a:pt x="1922" y="199"/>
                    </a:lnTo>
                    <a:lnTo>
                      <a:pt x="1922" y="199"/>
                    </a:lnTo>
                    <a:lnTo>
                      <a:pt x="1920" y="202"/>
                    </a:lnTo>
                    <a:lnTo>
                      <a:pt x="1916" y="202"/>
                    </a:lnTo>
                    <a:lnTo>
                      <a:pt x="1912" y="202"/>
                    </a:lnTo>
                    <a:lnTo>
                      <a:pt x="1909" y="199"/>
                    </a:lnTo>
                    <a:lnTo>
                      <a:pt x="1909" y="199"/>
                    </a:lnTo>
                    <a:lnTo>
                      <a:pt x="1905" y="198"/>
                    </a:lnTo>
                    <a:lnTo>
                      <a:pt x="1902" y="198"/>
                    </a:lnTo>
                    <a:lnTo>
                      <a:pt x="1898" y="198"/>
                    </a:lnTo>
                    <a:lnTo>
                      <a:pt x="1893" y="199"/>
                    </a:lnTo>
                    <a:lnTo>
                      <a:pt x="1893" y="199"/>
                    </a:lnTo>
                    <a:lnTo>
                      <a:pt x="1889" y="199"/>
                    </a:lnTo>
                    <a:lnTo>
                      <a:pt x="1886" y="199"/>
                    </a:lnTo>
                    <a:lnTo>
                      <a:pt x="1885" y="200"/>
                    </a:lnTo>
                    <a:lnTo>
                      <a:pt x="1889" y="202"/>
                    </a:lnTo>
                    <a:lnTo>
                      <a:pt x="1889" y="202"/>
                    </a:lnTo>
                    <a:lnTo>
                      <a:pt x="1893" y="203"/>
                    </a:lnTo>
                    <a:lnTo>
                      <a:pt x="1895" y="205"/>
                    </a:lnTo>
                    <a:lnTo>
                      <a:pt x="1893" y="207"/>
                    </a:lnTo>
                    <a:lnTo>
                      <a:pt x="1889" y="209"/>
                    </a:lnTo>
                    <a:lnTo>
                      <a:pt x="1889" y="209"/>
                    </a:lnTo>
                    <a:lnTo>
                      <a:pt x="1886" y="209"/>
                    </a:lnTo>
                    <a:lnTo>
                      <a:pt x="1883" y="207"/>
                    </a:lnTo>
                    <a:lnTo>
                      <a:pt x="1881" y="205"/>
                    </a:lnTo>
                    <a:lnTo>
                      <a:pt x="1879" y="202"/>
                    </a:lnTo>
                    <a:lnTo>
                      <a:pt x="1878" y="200"/>
                    </a:lnTo>
                    <a:lnTo>
                      <a:pt x="1876" y="200"/>
                    </a:lnTo>
                    <a:lnTo>
                      <a:pt x="1876" y="200"/>
                    </a:lnTo>
                    <a:lnTo>
                      <a:pt x="1871" y="200"/>
                    </a:lnTo>
                    <a:lnTo>
                      <a:pt x="1864" y="199"/>
                    </a:lnTo>
                    <a:lnTo>
                      <a:pt x="1856" y="198"/>
                    </a:lnTo>
                    <a:lnTo>
                      <a:pt x="1851" y="196"/>
                    </a:lnTo>
                    <a:lnTo>
                      <a:pt x="1851" y="196"/>
                    </a:lnTo>
                    <a:lnTo>
                      <a:pt x="1846" y="198"/>
                    </a:lnTo>
                    <a:lnTo>
                      <a:pt x="1842" y="199"/>
                    </a:lnTo>
                    <a:lnTo>
                      <a:pt x="1838" y="202"/>
                    </a:lnTo>
                    <a:lnTo>
                      <a:pt x="1832" y="203"/>
                    </a:lnTo>
                    <a:lnTo>
                      <a:pt x="1832" y="203"/>
                    </a:lnTo>
                    <a:lnTo>
                      <a:pt x="1825" y="202"/>
                    </a:lnTo>
                    <a:lnTo>
                      <a:pt x="1818" y="200"/>
                    </a:lnTo>
                    <a:lnTo>
                      <a:pt x="1812" y="198"/>
                    </a:lnTo>
                    <a:lnTo>
                      <a:pt x="1808" y="193"/>
                    </a:lnTo>
                    <a:lnTo>
                      <a:pt x="1808" y="193"/>
                    </a:lnTo>
                    <a:lnTo>
                      <a:pt x="1807" y="190"/>
                    </a:lnTo>
                    <a:lnTo>
                      <a:pt x="1804" y="189"/>
                    </a:lnTo>
                    <a:lnTo>
                      <a:pt x="1802" y="190"/>
                    </a:lnTo>
                    <a:lnTo>
                      <a:pt x="1800" y="193"/>
                    </a:lnTo>
                    <a:lnTo>
                      <a:pt x="1800" y="193"/>
                    </a:lnTo>
                    <a:lnTo>
                      <a:pt x="1797" y="198"/>
                    </a:lnTo>
                    <a:lnTo>
                      <a:pt x="1795" y="203"/>
                    </a:lnTo>
                    <a:lnTo>
                      <a:pt x="1794" y="207"/>
                    </a:lnTo>
                    <a:lnTo>
                      <a:pt x="1791" y="209"/>
                    </a:lnTo>
                    <a:lnTo>
                      <a:pt x="1791" y="209"/>
                    </a:lnTo>
                    <a:lnTo>
                      <a:pt x="1788" y="212"/>
                    </a:lnTo>
                    <a:lnTo>
                      <a:pt x="1785" y="215"/>
                    </a:lnTo>
                    <a:lnTo>
                      <a:pt x="1784" y="219"/>
                    </a:lnTo>
                    <a:lnTo>
                      <a:pt x="1781" y="222"/>
                    </a:lnTo>
                    <a:lnTo>
                      <a:pt x="1781" y="222"/>
                    </a:lnTo>
                    <a:lnTo>
                      <a:pt x="1778" y="222"/>
                    </a:lnTo>
                    <a:lnTo>
                      <a:pt x="1775" y="220"/>
                    </a:lnTo>
                    <a:lnTo>
                      <a:pt x="1774" y="219"/>
                    </a:lnTo>
                    <a:lnTo>
                      <a:pt x="1771" y="219"/>
                    </a:lnTo>
                    <a:lnTo>
                      <a:pt x="1771" y="219"/>
                    </a:lnTo>
                    <a:lnTo>
                      <a:pt x="1768" y="217"/>
                    </a:lnTo>
                    <a:lnTo>
                      <a:pt x="1765" y="216"/>
                    </a:lnTo>
                    <a:lnTo>
                      <a:pt x="1757" y="210"/>
                    </a:lnTo>
                    <a:lnTo>
                      <a:pt x="1750" y="202"/>
                    </a:lnTo>
                    <a:lnTo>
                      <a:pt x="1747" y="198"/>
                    </a:lnTo>
                    <a:lnTo>
                      <a:pt x="1747" y="198"/>
                    </a:lnTo>
                    <a:lnTo>
                      <a:pt x="1744" y="192"/>
                    </a:lnTo>
                    <a:lnTo>
                      <a:pt x="1740" y="188"/>
                    </a:lnTo>
                    <a:lnTo>
                      <a:pt x="1733" y="180"/>
                    </a:lnTo>
                    <a:lnTo>
                      <a:pt x="1733" y="180"/>
                    </a:lnTo>
                    <a:lnTo>
                      <a:pt x="1731" y="179"/>
                    </a:lnTo>
                    <a:lnTo>
                      <a:pt x="1733" y="179"/>
                    </a:lnTo>
                    <a:lnTo>
                      <a:pt x="1736" y="179"/>
                    </a:lnTo>
                    <a:lnTo>
                      <a:pt x="1738" y="180"/>
                    </a:lnTo>
                    <a:lnTo>
                      <a:pt x="1738" y="180"/>
                    </a:lnTo>
                    <a:lnTo>
                      <a:pt x="1741" y="182"/>
                    </a:lnTo>
                    <a:lnTo>
                      <a:pt x="1744" y="183"/>
                    </a:lnTo>
                    <a:lnTo>
                      <a:pt x="1747" y="183"/>
                    </a:lnTo>
                    <a:lnTo>
                      <a:pt x="1750" y="182"/>
                    </a:lnTo>
                    <a:lnTo>
                      <a:pt x="1750" y="182"/>
                    </a:lnTo>
                    <a:lnTo>
                      <a:pt x="1753" y="179"/>
                    </a:lnTo>
                    <a:lnTo>
                      <a:pt x="1753" y="176"/>
                    </a:lnTo>
                    <a:lnTo>
                      <a:pt x="1751" y="172"/>
                    </a:lnTo>
                    <a:lnTo>
                      <a:pt x="1747" y="170"/>
                    </a:lnTo>
                    <a:lnTo>
                      <a:pt x="1747" y="170"/>
                    </a:lnTo>
                    <a:lnTo>
                      <a:pt x="1744" y="170"/>
                    </a:lnTo>
                    <a:lnTo>
                      <a:pt x="1743" y="168"/>
                    </a:lnTo>
                    <a:lnTo>
                      <a:pt x="1744" y="166"/>
                    </a:lnTo>
                    <a:lnTo>
                      <a:pt x="1747" y="165"/>
                    </a:lnTo>
                    <a:lnTo>
                      <a:pt x="1747" y="165"/>
                    </a:lnTo>
                    <a:lnTo>
                      <a:pt x="1747" y="163"/>
                    </a:lnTo>
                    <a:lnTo>
                      <a:pt x="1747" y="163"/>
                    </a:lnTo>
                    <a:lnTo>
                      <a:pt x="1744" y="159"/>
                    </a:lnTo>
                    <a:lnTo>
                      <a:pt x="1743" y="155"/>
                    </a:lnTo>
                    <a:lnTo>
                      <a:pt x="1743" y="155"/>
                    </a:lnTo>
                    <a:lnTo>
                      <a:pt x="1743" y="153"/>
                    </a:lnTo>
                    <a:lnTo>
                      <a:pt x="1743" y="153"/>
                    </a:lnTo>
                    <a:lnTo>
                      <a:pt x="1744" y="152"/>
                    </a:lnTo>
                    <a:lnTo>
                      <a:pt x="1744" y="151"/>
                    </a:lnTo>
                    <a:lnTo>
                      <a:pt x="1743" y="149"/>
                    </a:lnTo>
                    <a:lnTo>
                      <a:pt x="1740" y="148"/>
                    </a:lnTo>
                    <a:lnTo>
                      <a:pt x="1740" y="148"/>
                    </a:lnTo>
                    <a:lnTo>
                      <a:pt x="1736" y="146"/>
                    </a:lnTo>
                    <a:lnTo>
                      <a:pt x="1733" y="145"/>
                    </a:lnTo>
                    <a:lnTo>
                      <a:pt x="1730" y="142"/>
                    </a:lnTo>
                    <a:lnTo>
                      <a:pt x="1728" y="141"/>
                    </a:lnTo>
                    <a:lnTo>
                      <a:pt x="1728" y="141"/>
                    </a:lnTo>
                    <a:lnTo>
                      <a:pt x="1728" y="139"/>
                    </a:lnTo>
                    <a:lnTo>
                      <a:pt x="1726" y="139"/>
                    </a:lnTo>
                    <a:lnTo>
                      <a:pt x="1718" y="138"/>
                    </a:lnTo>
                    <a:lnTo>
                      <a:pt x="1710" y="139"/>
                    </a:lnTo>
                    <a:lnTo>
                      <a:pt x="1708" y="139"/>
                    </a:lnTo>
                    <a:lnTo>
                      <a:pt x="1707" y="141"/>
                    </a:lnTo>
                    <a:lnTo>
                      <a:pt x="1707" y="141"/>
                    </a:lnTo>
                    <a:lnTo>
                      <a:pt x="1707" y="142"/>
                    </a:lnTo>
                    <a:lnTo>
                      <a:pt x="1704" y="143"/>
                    </a:lnTo>
                    <a:lnTo>
                      <a:pt x="1703" y="142"/>
                    </a:lnTo>
                    <a:lnTo>
                      <a:pt x="1701" y="141"/>
                    </a:lnTo>
                    <a:lnTo>
                      <a:pt x="1701" y="141"/>
                    </a:lnTo>
                    <a:lnTo>
                      <a:pt x="1701" y="139"/>
                    </a:lnTo>
                    <a:lnTo>
                      <a:pt x="1701" y="138"/>
                    </a:lnTo>
                    <a:lnTo>
                      <a:pt x="1697" y="138"/>
                    </a:lnTo>
                    <a:lnTo>
                      <a:pt x="1683" y="135"/>
                    </a:lnTo>
                    <a:lnTo>
                      <a:pt x="1683" y="135"/>
                    </a:lnTo>
                    <a:lnTo>
                      <a:pt x="1677" y="132"/>
                    </a:lnTo>
                    <a:lnTo>
                      <a:pt x="1674" y="129"/>
                    </a:lnTo>
                    <a:lnTo>
                      <a:pt x="1671" y="126"/>
                    </a:lnTo>
                    <a:lnTo>
                      <a:pt x="1669" y="125"/>
                    </a:lnTo>
                    <a:lnTo>
                      <a:pt x="1669" y="125"/>
                    </a:lnTo>
                    <a:lnTo>
                      <a:pt x="1669" y="125"/>
                    </a:lnTo>
                    <a:lnTo>
                      <a:pt x="1667" y="126"/>
                    </a:lnTo>
                    <a:lnTo>
                      <a:pt x="1666" y="129"/>
                    </a:lnTo>
                    <a:lnTo>
                      <a:pt x="1664" y="132"/>
                    </a:lnTo>
                    <a:lnTo>
                      <a:pt x="1663" y="132"/>
                    </a:lnTo>
                    <a:lnTo>
                      <a:pt x="1662" y="132"/>
                    </a:lnTo>
                    <a:lnTo>
                      <a:pt x="1662" y="132"/>
                    </a:lnTo>
                    <a:lnTo>
                      <a:pt x="1657" y="132"/>
                    </a:lnTo>
                    <a:lnTo>
                      <a:pt x="1654" y="133"/>
                    </a:lnTo>
                    <a:lnTo>
                      <a:pt x="1653" y="136"/>
                    </a:lnTo>
                    <a:lnTo>
                      <a:pt x="1653" y="141"/>
                    </a:lnTo>
                    <a:lnTo>
                      <a:pt x="1653" y="141"/>
                    </a:lnTo>
                    <a:lnTo>
                      <a:pt x="1654" y="145"/>
                    </a:lnTo>
                    <a:lnTo>
                      <a:pt x="1654" y="146"/>
                    </a:lnTo>
                    <a:lnTo>
                      <a:pt x="1653" y="152"/>
                    </a:lnTo>
                    <a:lnTo>
                      <a:pt x="1653" y="152"/>
                    </a:lnTo>
                    <a:lnTo>
                      <a:pt x="1653" y="155"/>
                    </a:lnTo>
                    <a:lnTo>
                      <a:pt x="1650" y="156"/>
                    </a:lnTo>
                    <a:lnTo>
                      <a:pt x="1644" y="153"/>
                    </a:lnTo>
                    <a:lnTo>
                      <a:pt x="1644" y="153"/>
                    </a:lnTo>
                    <a:lnTo>
                      <a:pt x="1640" y="153"/>
                    </a:lnTo>
                    <a:lnTo>
                      <a:pt x="1637" y="155"/>
                    </a:lnTo>
                    <a:lnTo>
                      <a:pt x="1632" y="156"/>
                    </a:lnTo>
                    <a:lnTo>
                      <a:pt x="1625" y="155"/>
                    </a:lnTo>
                    <a:lnTo>
                      <a:pt x="1625" y="155"/>
                    </a:lnTo>
                    <a:lnTo>
                      <a:pt x="1616" y="153"/>
                    </a:lnTo>
                    <a:lnTo>
                      <a:pt x="1609" y="153"/>
                    </a:lnTo>
                    <a:lnTo>
                      <a:pt x="1605" y="153"/>
                    </a:lnTo>
                    <a:lnTo>
                      <a:pt x="1603" y="151"/>
                    </a:lnTo>
                    <a:lnTo>
                      <a:pt x="1603" y="151"/>
                    </a:lnTo>
                    <a:lnTo>
                      <a:pt x="1600" y="149"/>
                    </a:lnTo>
                    <a:lnTo>
                      <a:pt x="1599" y="148"/>
                    </a:lnTo>
                    <a:lnTo>
                      <a:pt x="1598" y="148"/>
                    </a:lnTo>
                    <a:lnTo>
                      <a:pt x="1596" y="151"/>
                    </a:lnTo>
                    <a:lnTo>
                      <a:pt x="1596" y="151"/>
                    </a:lnTo>
                    <a:lnTo>
                      <a:pt x="1595" y="151"/>
                    </a:lnTo>
                    <a:lnTo>
                      <a:pt x="1592" y="152"/>
                    </a:lnTo>
                    <a:lnTo>
                      <a:pt x="1585" y="152"/>
                    </a:lnTo>
                    <a:lnTo>
                      <a:pt x="1578" y="151"/>
                    </a:lnTo>
                    <a:lnTo>
                      <a:pt x="1575" y="149"/>
                    </a:lnTo>
                    <a:lnTo>
                      <a:pt x="1573" y="146"/>
                    </a:lnTo>
                    <a:lnTo>
                      <a:pt x="1573" y="146"/>
                    </a:lnTo>
                    <a:lnTo>
                      <a:pt x="1573" y="143"/>
                    </a:lnTo>
                    <a:lnTo>
                      <a:pt x="1575" y="142"/>
                    </a:lnTo>
                    <a:lnTo>
                      <a:pt x="1580" y="139"/>
                    </a:lnTo>
                    <a:lnTo>
                      <a:pt x="1580" y="139"/>
                    </a:lnTo>
                    <a:lnTo>
                      <a:pt x="1580" y="138"/>
                    </a:lnTo>
                    <a:lnTo>
                      <a:pt x="1578" y="138"/>
                    </a:lnTo>
                    <a:lnTo>
                      <a:pt x="1573" y="136"/>
                    </a:lnTo>
                    <a:lnTo>
                      <a:pt x="1566" y="136"/>
                    </a:lnTo>
                    <a:lnTo>
                      <a:pt x="1566" y="136"/>
                    </a:lnTo>
                    <a:lnTo>
                      <a:pt x="1558" y="136"/>
                    </a:lnTo>
                    <a:lnTo>
                      <a:pt x="1551" y="133"/>
                    </a:lnTo>
                    <a:lnTo>
                      <a:pt x="1543" y="132"/>
                    </a:lnTo>
                    <a:lnTo>
                      <a:pt x="1536" y="132"/>
                    </a:lnTo>
                    <a:lnTo>
                      <a:pt x="1536" y="132"/>
                    </a:lnTo>
                    <a:lnTo>
                      <a:pt x="1512" y="135"/>
                    </a:lnTo>
                    <a:lnTo>
                      <a:pt x="1495" y="138"/>
                    </a:lnTo>
                    <a:lnTo>
                      <a:pt x="1495" y="138"/>
                    </a:lnTo>
                    <a:lnTo>
                      <a:pt x="1495" y="138"/>
                    </a:lnTo>
                    <a:lnTo>
                      <a:pt x="1495" y="139"/>
                    </a:lnTo>
                    <a:lnTo>
                      <a:pt x="1495" y="142"/>
                    </a:lnTo>
                    <a:lnTo>
                      <a:pt x="1495" y="145"/>
                    </a:lnTo>
                    <a:lnTo>
                      <a:pt x="1495" y="145"/>
                    </a:lnTo>
                    <a:lnTo>
                      <a:pt x="1494" y="146"/>
                    </a:lnTo>
                    <a:lnTo>
                      <a:pt x="1494" y="146"/>
                    </a:lnTo>
                    <a:lnTo>
                      <a:pt x="1492" y="145"/>
                    </a:lnTo>
                    <a:lnTo>
                      <a:pt x="1491" y="145"/>
                    </a:lnTo>
                    <a:lnTo>
                      <a:pt x="1491" y="141"/>
                    </a:lnTo>
                    <a:lnTo>
                      <a:pt x="1491" y="135"/>
                    </a:lnTo>
                    <a:lnTo>
                      <a:pt x="1491" y="131"/>
                    </a:lnTo>
                    <a:lnTo>
                      <a:pt x="1491" y="131"/>
                    </a:lnTo>
                    <a:lnTo>
                      <a:pt x="1489" y="126"/>
                    </a:lnTo>
                    <a:lnTo>
                      <a:pt x="1487" y="125"/>
                    </a:lnTo>
                    <a:lnTo>
                      <a:pt x="1484" y="126"/>
                    </a:lnTo>
                    <a:lnTo>
                      <a:pt x="1482" y="128"/>
                    </a:lnTo>
                    <a:lnTo>
                      <a:pt x="1482" y="128"/>
                    </a:lnTo>
                    <a:lnTo>
                      <a:pt x="1482" y="129"/>
                    </a:lnTo>
                    <a:lnTo>
                      <a:pt x="1481" y="131"/>
                    </a:lnTo>
                    <a:lnTo>
                      <a:pt x="1477" y="132"/>
                    </a:lnTo>
                    <a:lnTo>
                      <a:pt x="1471" y="132"/>
                    </a:lnTo>
                    <a:lnTo>
                      <a:pt x="1467" y="131"/>
                    </a:lnTo>
                    <a:lnTo>
                      <a:pt x="1467" y="131"/>
                    </a:lnTo>
                    <a:lnTo>
                      <a:pt x="1460" y="125"/>
                    </a:lnTo>
                    <a:lnTo>
                      <a:pt x="1454" y="124"/>
                    </a:lnTo>
                    <a:lnTo>
                      <a:pt x="1448" y="121"/>
                    </a:lnTo>
                    <a:lnTo>
                      <a:pt x="1448" y="121"/>
                    </a:lnTo>
                    <a:lnTo>
                      <a:pt x="1444" y="121"/>
                    </a:lnTo>
                    <a:lnTo>
                      <a:pt x="1441" y="121"/>
                    </a:lnTo>
                    <a:lnTo>
                      <a:pt x="1434" y="125"/>
                    </a:lnTo>
                    <a:lnTo>
                      <a:pt x="1430" y="128"/>
                    </a:lnTo>
                    <a:lnTo>
                      <a:pt x="1430" y="131"/>
                    </a:lnTo>
                    <a:lnTo>
                      <a:pt x="1430" y="132"/>
                    </a:lnTo>
                    <a:lnTo>
                      <a:pt x="1430" y="132"/>
                    </a:lnTo>
                    <a:lnTo>
                      <a:pt x="1433" y="133"/>
                    </a:lnTo>
                    <a:lnTo>
                      <a:pt x="1435" y="133"/>
                    </a:lnTo>
                    <a:lnTo>
                      <a:pt x="1438" y="133"/>
                    </a:lnTo>
                    <a:lnTo>
                      <a:pt x="1440" y="133"/>
                    </a:lnTo>
                    <a:lnTo>
                      <a:pt x="1440" y="133"/>
                    </a:lnTo>
                    <a:lnTo>
                      <a:pt x="1438" y="135"/>
                    </a:lnTo>
                    <a:lnTo>
                      <a:pt x="1437" y="136"/>
                    </a:lnTo>
                    <a:lnTo>
                      <a:pt x="1430" y="138"/>
                    </a:lnTo>
                    <a:lnTo>
                      <a:pt x="1423" y="138"/>
                    </a:lnTo>
                    <a:lnTo>
                      <a:pt x="1421" y="139"/>
                    </a:lnTo>
                    <a:lnTo>
                      <a:pt x="1420" y="139"/>
                    </a:lnTo>
                    <a:lnTo>
                      <a:pt x="1420" y="139"/>
                    </a:lnTo>
                    <a:lnTo>
                      <a:pt x="1418" y="141"/>
                    </a:lnTo>
                    <a:lnTo>
                      <a:pt x="1417" y="142"/>
                    </a:lnTo>
                    <a:lnTo>
                      <a:pt x="1410" y="145"/>
                    </a:lnTo>
                    <a:lnTo>
                      <a:pt x="1396" y="148"/>
                    </a:lnTo>
                    <a:lnTo>
                      <a:pt x="1396" y="148"/>
                    </a:lnTo>
                    <a:lnTo>
                      <a:pt x="1378" y="151"/>
                    </a:lnTo>
                    <a:lnTo>
                      <a:pt x="1374" y="153"/>
                    </a:lnTo>
                    <a:lnTo>
                      <a:pt x="1368" y="156"/>
                    </a:lnTo>
                    <a:lnTo>
                      <a:pt x="1368" y="156"/>
                    </a:lnTo>
                    <a:lnTo>
                      <a:pt x="1366" y="158"/>
                    </a:lnTo>
                    <a:lnTo>
                      <a:pt x="1366" y="155"/>
                    </a:lnTo>
                    <a:lnTo>
                      <a:pt x="1368" y="151"/>
                    </a:lnTo>
                    <a:lnTo>
                      <a:pt x="1373" y="145"/>
                    </a:lnTo>
                    <a:lnTo>
                      <a:pt x="1373" y="145"/>
                    </a:lnTo>
                    <a:lnTo>
                      <a:pt x="1377" y="142"/>
                    </a:lnTo>
                    <a:lnTo>
                      <a:pt x="1381" y="141"/>
                    </a:lnTo>
                    <a:lnTo>
                      <a:pt x="1386" y="139"/>
                    </a:lnTo>
                    <a:lnTo>
                      <a:pt x="1388" y="138"/>
                    </a:lnTo>
                    <a:lnTo>
                      <a:pt x="1388" y="138"/>
                    </a:lnTo>
                    <a:lnTo>
                      <a:pt x="1391" y="135"/>
                    </a:lnTo>
                    <a:lnTo>
                      <a:pt x="1394" y="133"/>
                    </a:lnTo>
                    <a:lnTo>
                      <a:pt x="1405" y="132"/>
                    </a:lnTo>
                    <a:lnTo>
                      <a:pt x="1405" y="132"/>
                    </a:lnTo>
                    <a:lnTo>
                      <a:pt x="1411" y="131"/>
                    </a:lnTo>
                    <a:lnTo>
                      <a:pt x="1414" y="128"/>
                    </a:lnTo>
                    <a:lnTo>
                      <a:pt x="1415" y="125"/>
                    </a:lnTo>
                    <a:lnTo>
                      <a:pt x="1418" y="124"/>
                    </a:lnTo>
                    <a:lnTo>
                      <a:pt x="1418" y="124"/>
                    </a:lnTo>
                    <a:lnTo>
                      <a:pt x="1427" y="119"/>
                    </a:lnTo>
                    <a:lnTo>
                      <a:pt x="1433" y="116"/>
                    </a:lnTo>
                    <a:lnTo>
                      <a:pt x="1435" y="114"/>
                    </a:lnTo>
                    <a:lnTo>
                      <a:pt x="1435" y="114"/>
                    </a:lnTo>
                    <a:lnTo>
                      <a:pt x="1440" y="109"/>
                    </a:lnTo>
                    <a:lnTo>
                      <a:pt x="1448" y="106"/>
                    </a:lnTo>
                    <a:lnTo>
                      <a:pt x="1457" y="104"/>
                    </a:lnTo>
                    <a:lnTo>
                      <a:pt x="1462" y="102"/>
                    </a:lnTo>
                    <a:lnTo>
                      <a:pt x="1462" y="102"/>
                    </a:lnTo>
                    <a:lnTo>
                      <a:pt x="1465" y="101"/>
                    </a:lnTo>
                    <a:lnTo>
                      <a:pt x="1467" y="98"/>
                    </a:lnTo>
                    <a:lnTo>
                      <a:pt x="1468" y="95"/>
                    </a:lnTo>
                    <a:lnTo>
                      <a:pt x="1469" y="94"/>
                    </a:lnTo>
                    <a:lnTo>
                      <a:pt x="1469" y="94"/>
                    </a:lnTo>
                    <a:lnTo>
                      <a:pt x="1479" y="91"/>
                    </a:lnTo>
                    <a:lnTo>
                      <a:pt x="1489" y="87"/>
                    </a:lnTo>
                    <a:lnTo>
                      <a:pt x="1489" y="87"/>
                    </a:lnTo>
                    <a:lnTo>
                      <a:pt x="1492" y="84"/>
                    </a:lnTo>
                    <a:lnTo>
                      <a:pt x="1495" y="81"/>
                    </a:lnTo>
                    <a:lnTo>
                      <a:pt x="1497" y="77"/>
                    </a:lnTo>
                    <a:lnTo>
                      <a:pt x="1497" y="77"/>
                    </a:lnTo>
                    <a:lnTo>
                      <a:pt x="1497" y="75"/>
                    </a:lnTo>
                    <a:lnTo>
                      <a:pt x="1494" y="74"/>
                    </a:lnTo>
                    <a:lnTo>
                      <a:pt x="1491" y="72"/>
                    </a:lnTo>
                    <a:lnTo>
                      <a:pt x="1489" y="71"/>
                    </a:lnTo>
                    <a:lnTo>
                      <a:pt x="1489" y="71"/>
                    </a:lnTo>
                    <a:lnTo>
                      <a:pt x="1489" y="69"/>
                    </a:lnTo>
                    <a:lnTo>
                      <a:pt x="1492" y="69"/>
                    </a:lnTo>
                    <a:lnTo>
                      <a:pt x="1498" y="68"/>
                    </a:lnTo>
                    <a:lnTo>
                      <a:pt x="1498" y="68"/>
                    </a:lnTo>
                    <a:lnTo>
                      <a:pt x="1499" y="65"/>
                    </a:lnTo>
                    <a:lnTo>
                      <a:pt x="1499" y="64"/>
                    </a:lnTo>
                    <a:lnTo>
                      <a:pt x="1497" y="61"/>
                    </a:lnTo>
                    <a:lnTo>
                      <a:pt x="1494" y="61"/>
                    </a:lnTo>
                    <a:lnTo>
                      <a:pt x="1494" y="61"/>
                    </a:lnTo>
                    <a:lnTo>
                      <a:pt x="1492" y="61"/>
                    </a:lnTo>
                    <a:lnTo>
                      <a:pt x="1492" y="58"/>
                    </a:lnTo>
                    <a:lnTo>
                      <a:pt x="1494" y="55"/>
                    </a:lnTo>
                    <a:lnTo>
                      <a:pt x="1492" y="52"/>
                    </a:lnTo>
                    <a:lnTo>
                      <a:pt x="1492" y="52"/>
                    </a:lnTo>
                    <a:lnTo>
                      <a:pt x="1491" y="51"/>
                    </a:lnTo>
                    <a:lnTo>
                      <a:pt x="1489" y="51"/>
                    </a:lnTo>
                    <a:lnTo>
                      <a:pt x="1485" y="52"/>
                    </a:lnTo>
                    <a:lnTo>
                      <a:pt x="1482" y="52"/>
                    </a:lnTo>
                    <a:lnTo>
                      <a:pt x="1482" y="52"/>
                    </a:lnTo>
                    <a:lnTo>
                      <a:pt x="1482" y="51"/>
                    </a:lnTo>
                    <a:lnTo>
                      <a:pt x="1482" y="51"/>
                    </a:lnTo>
                    <a:lnTo>
                      <a:pt x="1481" y="44"/>
                    </a:lnTo>
                    <a:lnTo>
                      <a:pt x="1481" y="41"/>
                    </a:lnTo>
                    <a:lnTo>
                      <a:pt x="1478" y="38"/>
                    </a:lnTo>
                    <a:lnTo>
                      <a:pt x="1478" y="38"/>
                    </a:lnTo>
                    <a:lnTo>
                      <a:pt x="1477" y="37"/>
                    </a:lnTo>
                    <a:lnTo>
                      <a:pt x="1472" y="38"/>
                    </a:lnTo>
                    <a:lnTo>
                      <a:pt x="1469" y="40"/>
                    </a:lnTo>
                    <a:lnTo>
                      <a:pt x="1467" y="40"/>
                    </a:lnTo>
                    <a:lnTo>
                      <a:pt x="1465" y="38"/>
                    </a:lnTo>
                    <a:lnTo>
                      <a:pt x="1465" y="38"/>
                    </a:lnTo>
                    <a:lnTo>
                      <a:pt x="1458" y="35"/>
                    </a:lnTo>
                    <a:lnTo>
                      <a:pt x="1451" y="32"/>
                    </a:lnTo>
                    <a:lnTo>
                      <a:pt x="1444" y="32"/>
                    </a:lnTo>
                    <a:lnTo>
                      <a:pt x="1441" y="32"/>
                    </a:lnTo>
                    <a:lnTo>
                      <a:pt x="1441" y="32"/>
                    </a:lnTo>
                    <a:lnTo>
                      <a:pt x="1440" y="34"/>
                    </a:lnTo>
                    <a:lnTo>
                      <a:pt x="1437" y="32"/>
                    </a:lnTo>
                    <a:lnTo>
                      <a:pt x="1434" y="31"/>
                    </a:lnTo>
                    <a:lnTo>
                      <a:pt x="1431" y="32"/>
                    </a:lnTo>
                    <a:lnTo>
                      <a:pt x="1431" y="32"/>
                    </a:lnTo>
                    <a:lnTo>
                      <a:pt x="1428" y="32"/>
                    </a:lnTo>
                    <a:lnTo>
                      <a:pt x="1423" y="34"/>
                    </a:lnTo>
                    <a:lnTo>
                      <a:pt x="1411" y="32"/>
                    </a:lnTo>
                    <a:lnTo>
                      <a:pt x="1411" y="32"/>
                    </a:lnTo>
                    <a:lnTo>
                      <a:pt x="1408" y="32"/>
                    </a:lnTo>
                    <a:lnTo>
                      <a:pt x="1405" y="34"/>
                    </a:lnTo>
                    <a:lnTo>
                      <a:pt x="1403" y="35"/>
                    </a:lnTo>
                    <a:lnTo>
                      <a:pt x="1401" y="38"/>
                    </a:lnTo>
                    <a:lnTo>
                      <a:pt x="1401" y="38"/>
                    </a:lnTo>
                    <a:lnTo>
                      <a:pt x="1400" y="40"/>
                    </a:lnTo>
                    <a:lnTo>
                      <a:pt x="1398" y="41"/>
                    </a:lnTo>
                    <a:lnTo>
                      <a:pt x="1393" y="41"/>
                    </a:lnTo>
                    <a:lnTo>
                      <a:pt x="1381" y="40"/>
                    </a:lnTo>
                    <a:lnTo>
                      <a:pt x="1381" y="40"/>
                    </a:lnTo>
                    <a:lnTo>
                      <a:pt x="1381" y="40"/>
                    </a:lnTo>
                    <a:lnTo>
                      <a:pt x="1381" y="38"/>
                    </a:lnTo>
                    <a:lnTo>
                      <a:pt x="1386" y="34"/>
                    </a:lnTo>
                    <a:lnTo>
                      <a:pt x="1390" y="28"/>
                    </a:lnTo>
                    <a:lnTo>
                      <a:pt x="1393" y="25"/>
                    </a:lnTo>
                    <a:lnTo>
                      <a:pt x="1393" y="25"/>
                    </a:lnTo>
                    <a:lnTo>
                      <a:pt x="1388" y="24"/>
                    </a:lnTo>
                    <a:lnTo>
                      <a:pt x="1380" y="24"/>
                    </a:lnTo>
                    <a:lnTo>
                      <a:pt x="1371" y="24"/>
                    </a:lnTo>
                    <a:lnTo>
                      <a:pt x="1367" y="24"/>
                    </a:lnTo>
                    <a:lnTo>
                      <a:pt x="1367" y="24"/>
                    </a:lnTo>
                    <a:lnTo>
                      <a:pt x="1364" y="23"/>
                    </a:lnTo>
                    <a:lnTo>
                      <a:pt x="1359" y="21"/>
                    </a:lnTo>
                    <a:lnTo>
                      <a:pt x="1347" y="21"/>
                    </a:lnTo>
                    <a:lnTo>
                      <a:pt x="1347" y="21"/>
                    </a:lnTo>
                    <a:lnTo>
                      <a:pt x="1346" y="20"/>
                    </a:lnTo>
                    <a:lnTo>
                      <a:pt x="1346" y="20"/>
                    </a:lnTo>
                    <a:lnTo>
                      <a:pt x="1353" y="18"/>
                    </a:lnTo>
                    <a:lnTo>
                      <a:pt x="1353" y="18"/>
                    </a:lnTo>
                    <a:lnTo>
                      <a:pt x="1356" y="18"/>
                    </a:lnTo>
                    <a:lnTo>
                      <a:pt x="1360" y="15"/>
                    </a:lnTo>
                    <a:lnTo>
                      <a:pt x="1367" y="13"/>
                    </a:lnTo>
                    <a:lnTo>
                      <a:pt x="1367" y="13"/>
                    </a:lnTo>
                    <a:lnTo>
                      <a:pt x="1370" y="13"/>
                    </a:lnTo>
                    <a:lnTo>
                      <a:pt x="1371" y="11"/>
                    </a:lnTo>
                    <a:lnTo>
                      <a:pt x="1368" y="7"/>
                    </a:lnTo>
                    <a:lnTo>
                      <a:pt x="1368" y="7"/>
                    </a:lnTo>
                    <a:lnTo>
                      <a:pt x="1367" y="5"/>
                    </a:lnTo>
                    <a:lnTo>
                      <a:pt x="1363" y="4"/>
                    </a:lnTo>
                    <a:lnTo>
                      <a:pt x="1356" y="4"/>
                    </a:lnTo>
                    <a:lnTo>
                      <a:pt x="1356" y="4"/>
                    </a:lnTo>
                    <a:lnTo>
                      <a:pt x="1347" y="1"/>
                    </a:lnTo>
                    <a:lnTo>
                      <a:pt x="1339" y="0"/>
                    </a:lnTo>
                    <a:lnTo>
                      <a:pt x="1339" y="0"/>
                    </a:lnTo>
                    <a:lnTo>
                      <a:pt x="1330" y="1"/>
                    </a:lnTo>
                    <a:lnTo>
                      <a:pt x="1317" y="4"/>
                    </a:lnTo>
                    <a:lnTo>
                      <a:pt x="1317" y="4"/>
                    </a:lnTo>
                    <a:lnTo>
                      <a:pt x="1310" y="7"/>
                    </a:lnTo>
                    <a:lnTo>
                      <a:pt x="1306" y="10"/>
                    </a:lnTo>
                    <a:lnTo>
                      <a:pt x="1303" y="14"/>
                    </a:lnTo>
                    <a:lnTo>
                      <a:pt x="1300" y="17"/>
                    </a:lnTo>
                    <a:lnTo>
                      <a:pt x="1300" y="17"/>
                    </a:lnTo>
                    <a:lnTo>
                      <a:pt x="1295" y="20"/>
                    </a:lnTo>
                    <a:lnTo>
                      <a:pt x="1290" y="24"/>
                    </a:lnTo>
                    <a:lnTo>
                      <a:pt x="1287" y="28"/>
                    </a:lnTo>
                    <a:lnTo>
                      <a:pt x="1287" y="30"/>
                    </a:lnTo>
                    <a:lnTo>
                      <a:pt x="1289" y="31"/>
                    </a:lnTo>
                    <a:lnTo>
                      <a:pt x="1289" y="31"/>
                    </a:lnTo>
                    <a:lnTo>
                      <a:pt x="1292" y="32"/>
                    </a:lnTo>
                    <a:lnTo>
                      <a:pt x="1292" y="34"/>
                    </a:lnTo>
                    <a:lnTo>
                      <a:pt x="1292" y="38"/>
                    </a:lnTo>
                    <a:lnTo>
                      <a:pt x="1292" y="38"/>
                    </a:lnTo>
                    <a:lnTo>
                      <a:pt x="1292" y="40"/>
                    </a:lnTo>
                    <a:lnTo>
                      <a:pt x="1290" y="41"/>
                    </a:lnTo>
                    <a:lnTo>
                      <a:pt x="1283" y="41"/>
                    </a:lnTo>
                    <a:lnTo>
                      <a:pt x="1283" y="41"/>
                    </a:lnTo>
                    <a:lnTo>
                      <a:pt x="1269" y="41"/>
                    </a:lnTo>
                    <a:lnTo>
                      <a:pt x="1262" y="41"/>
                    </a:lnTo>
                    <a:lnTo>
                      <a:pt x="1259" y="42"/>
                    </a:lnTo>
                    <a:lnTo>
                      <a:pt x="1259" y="44"/>
                    </a:lnTo>
                    <a:lnTo>
                      <a:pt x="1259" y="44"/>
                    </a:lnTo>
                    <a:lnTo>
                      <a:pt x="1260" y="47"/>
                    </a:lnTo>
                    <a:lnTo>
                      <a:pt x="1265" y="48"/>
                    </a:lnTo>
                    <a:lnTo>
                      <a:pt x="1267" y="51"/>
                    </a:lnTo>
                    <a:lnTo>
                      <a:pt x="1269" y="52"/>
                    </a:lnTo>
                    <a:lnTo>
                      <a:pt x="1269" y="52"/>
                    </a:lnTo>
                    <a:lnTo>
                      <a:pt x="1267" y="52"/>
                    </a:lnTo>
                    <a:lnTo>
                      <a:pt x="1265" y="52"/>
                    </a:lnTo>
                    <a:lnTo>
                      <a:pt x="1258" y="50"/>
                    </a:lnTo>
                    <a:lnTo>
                      <a:pt x="1258" y="50"/>
                    </a:lnTo>
                    <a:lnTo>
                      <a:pt x="1253" y="48"/>
                    </a:lnTo>
                    <a:lnTo>
                      <a:pt x="1249" y="50"/>
                    </a:lnTo>
                    <a:lnTo>
                      <a:pt x="1245" y="51"/>
                    </a:lnTo>
                    <a:lnTo>
                      <a:pt x="1243" y="52"/>
                    </a:lnTo>
                    <a:lnTo>
                      <a:pt x="1243" y="52"/>
                    </a:lnTo>
                    <a:lnTo>
                      <a:pt x="1240" y="55"/>
                    </a:lnTo>
                    <a:lnTo>
                      <a:pt x="1238" y="55"/>
                    </a:lnTo>
                    <a:lnTo>
                      <a:pt x="1232" y="55"/>
                    </a:lnTo>
                    <a:lnTo>
                      <a:pt x="1232" y="55"/>
                    </a:lnTo>
                    <a:lnTo>
                      <a:pt x="1230" y="55"/>
                    </a:lnTo>
                    <a:lnTo>
                      <a:pt x="1228" y="55"/>
                    </a:lnTo>
                    <a:lnTo>
                      <a:pt x="1225" y="55"/>
                    </a:lnTo>
                    <a:lnTo>
                      <a:pt x="1222" y="55"/>
                    </a:lnTo>
                    <a:lnTo>
                      <a:pt x="1222" y="55"/>
                    </a:lnTo>
                    <a:lnTo>
                      <a:pt x="1222" y="55"/>
                    </a:lnTo>
                    <a:lnTo>
                      <a:pt x="1222" y="54"/>
                    </a:lnTo>
                    <a:lnTo>
                      <a:pt x="1223" y="51"/>
                    </a:lnTo>
                    <a:lnTo>
                      <a:pt x="1226" y="50"/>
                    </a:lnTo>
                    <a:lnTo>
                      <a:pt x="1226" y="48"/>
                    </a:lnTo>
                    <a:lnTo>
                      <a:pt x="1226" y="47"/>
                    </a:lnTo>
                    <a:lnTo>
                      <a:pt x="1226" y="47"/>
                    </a:lnTo>
                    <a:lnTo>
                      <a:pt x="1223" y="45"/>
                    </a:lnTo>
                    <a:lnTo>
                      <a:pt x="1218" y="47"/>
                    </a:lnTo>
                    <a:lnTo>
                      <a:pt x="1213" y="48"/>
                    </a:lnTo>
                    <a:lnTo>
                      <a:pt x="1212" y="51"/>
                    </a:lnTo>
                    <a:lnTo>
                      <a:pt x="1212" y="51"/>
                    </a:lnTo>
                    <a:lnTo>
                      <a:pt x="1211" y="52"/>
                    </a:lnTo>
                    <a:lnTo>
                      <a:pt x="1209" y="52"/>
                    </a:lnTo>
                    <a:lnTo>
                      <a:pt x="1206" y="51"/>
                    </a:lnTo>
                    <a:lnTo>
                      <a:pt x="1203" y="50"/>
                    </a:lnTo>
                    <a:lnTo>
                      <a:pt x="1201" y="50"/>
                    </a:lnTo>
                    <a:lnTo>
                      <a:pt x="1201" y="50"/>
                    </a:lnTo>
                    <a:lnTo>
                      <a:pt x="1191" y="54"/>
                    </a:lnTo>
                    <a:lnTo>
                      <a:pt x="1191" y="54"/>
                    </a:lnTo>
                    <a:lnTo>
                      <a:pt x="1186" y="55"/>
                    </a:lnTo>
                    <a:lnTo>
                      <a:pt x="1181" y="54"/>
                    </a:lnTo>
                    <a:lnTo>
                      <a:pt x="1178" y="54"/>
                    </a:lnTo>
                    <a:lnTo>
                      <a:pt x="1175" y="55"/>
                    </a:lnTo>
                    <a:lnTo>
                      <a:pt x="1175" y="55"/>
                    </a:lnTo>
                    <a:lnTo>
                      <a:pt x="1175" y="57"/>
                    </a:lnTo>
                    <a:lnTo>
                      <a:pt x="1175" y="58"/>
                    </a:lnTo>
                    <a:lnTo>
                      <a:pt x="1179" y="60"/>
                    </a:lnTo>
                    <a:lnTo>
                      <a:pt x="1182" y="61"/>
                    </a:lnTo>
                    <a:lnTo>
                      <a:pt x="1185" y="62"/>
                    </a:lnTo>
                    <a:lnTo>
                      <a:pt x="1185" y="62"/>
                    </a:lnTo>
                    <a:lnTo>
                      <a:pt x="1181" y="64"/>
                    </a:lnTo>
                    <a:lnTo>
                      <a:pt x="1172" y="64"/>
                    </a:lnTo>
                    <a:lnTo>
                      <a:pt x="1162" y="65"/>
                    </a:lnTo>
                    <a:lnTo>
                      <a:pt x="1158" y="67"/>
                    </a:lnTo>
                    <a:lnTo>
                      <a:pt x="1158" y="67"/>
                    </a:lnTo>
                    <a:lnTo>
                      <a:pt x="1157" y="68"/>
                    </a:lnTo>
                    <a:lnTo>
                      <a:pt x="1152" y="68"/>
                    </a:lnTo>
                    <a:lnTo>
                      <a:pt x="1138" y="69"/>
                    </a:lnTo>
                    <a:lnTo>
                      <a:pt x="1138" y="69"/>
                    </a:lnTo>
                    <a:lnTo>
                      <a:pt x="1132" y="69"/>
                    </a:lnTo>
                    <a:lnTo>
                      <a:pt x="1129" y="72"/>
                    </a:lnTo>
                    <a:lnTo>
                      <a:pt x="1127" y="75"/>
                    </a:lnTo>
                    <a:lnTo>
                      <a:pt x="1122" y="77"/>
                    </a:lnTo>
                    <a:lnTo>
                      <a:pt x="1122" y="77"/>
                    </a:lnTo>
                    <a:lnTo>
                      <a:pt x="1114" y="78"/>
                    </a:lnTo>
                    <a:lnTo>
                      <a:pt x="1110" y="79"/>
                    </a:lnTo>
                    <a:lnTo>
                      <a:pt x="1108" y="82"/>
                    </a:lnTo>
                    <a:lnTo>
                      <a:pt x="1108" y="82"/>
                    </a:lnTo>
                    <a:lnTo>
                      <a:pt x="1105" y="85"/>
                    </a:lnTo>
                    <a:lnTo>
                      <a:pt x="1101" y="87"/>
                    </a:lnTo>
                    <a:lnTo>
                      <a:pt x="1098" y="85"/>
                    </a:lnTo>
                    <a:lnTo>
                      <a:pt x="1095" y="84"/>
                    </a:lnTo>
                    <a:lnTo>
                      <a:pt x="1095" y="84"/>
                    </a:lnTo>
                    <a:lnTo>
                      <a:pt x="1093" y="82"/>
                    </a:lnTo>
                    <a:lnTo>
                      <a:pt x="1090" y="84"/>
                    </a:lnTo>
                    <a:lnTo>
                      <a:pt x="1088" y="85"/>
                    </a:lnTo>
                    <a:lnTo>
                      <a:pt x="1088" y="85"/>
                    </a:lnTo>
                    <a:lnTo>
                      <a:pt x="1090" y="87"/>
                    </a:lnTo>
                    <a:lnTo>
                      <a:pt x="1090" y="87"/>
                    </a:lnTo>
                    <a:lnTo>
                      <a:pt x="1091" y="87"/>
                    </a:lnTo>
                    <a:lnTo>
                      <a:pt x="1090" y="88"/>
                    </a:lnTo>
                    <a:lnTo>
                      <a:pt x="1088" y="89"/>
                    </a:lnTo>
                    <a:lnTo>
                      <a:pt x="1087" y="89"/>
                    </a:lnTo>
                    <a:lnTo>
                      <a:pt x="1087" y="89"/>
                    </a:lnTo>
                    <a:lnTo>
                      <a:pt x="1084" y="91"/>
                    </a:lnTo>
                    <a:lnTo>
                      <a:pt x="1081" y="92"/>
                    </a:lnTo>
                    <a:lnTo>
                      <a:pt x="1080" y="94"/>
                    </a:lnTo>
                    <a:lnTo>
                      <a:pt x="1081" y="94"/>
                    </a:lnTo>
                    <a:lnTo>
                      <a:pt x="1081" y="94"/>
                    </a:lnTo>
                    <a:lnTo>
                      <a:pt x="1084" y="94"/>
                    </a:lnTo>
                    <a:lnTo>
                      <a:pt x="1085" y="95"/>
                    </a:lnTo>
                    <a:lnTo>
                      <a:pt x="1085" y="98"/>
                    </a:lnTo>
                    <a:lnTo>
                      <a:pt x="1085" y="99"/>
                    </a:lnTo>
                    <a:lnTo>
                      <a:pt x="1085" y="99"/>
                    </a:lnTo>
                    <a:lnTo>
                      <a:pt x="1083" y="101"/>
                    </a:lnTo>
                    <a:lnTo>
                      <a:pt x="1078" y="99"/>
                    </a:lnTo>
                    <a:lnTo>
                      <a:pt x="1074" y="98"/>
                    </a:lnTo>
                    <a:lnTo>
                      <a:pt x="1071" y="99"/>
                    </a:lnTo>
                    <a:lnTo>
                      <a:pt x="1071" y="99"/>
                    </a:lnTo>
                    <a:lnTo>
                      <a:pt x="1071" y="101"/>
                    </a:lnTo>
                    <a:lnTo>
                      <a:pt x="1073" y="102"/>
                    </a:lnTo>
                    <a:lnTo>
                      <a:pt x="1077" y="104"/>
                    </a:lnTo>
                    <a:lnTo>
                      <a:pt x="1080" y="104"/>
                    </a:lnTo>
                    <a:lnTo>
                      <a:pt x="1080" y="104"/>
                    </a:lnTo>
                    <a:lnTo>
                      <a:pt x="1083" y="104"/>
                    </a:lnTo>
                    <a:lnTo>
                      <a:pt x="1085" y="105"/>
                    </a:lnTo>
                    <a:lnTo>
                      <a:pt x="1087" y="109"/>
                    </a:lnTo>
                    <a:lnTo>
                      <a:pt x="1087" y="109"/>
                    </a:lnTo>
                    <a:lnTo>
                      <a:pt x="1087" y="111"/>
                    </a:lnTo>
                    <a:lnTo>
                      <a:pt x="1085" y="111"/>
                    </a:lnTo>
                    <a:lnTo>
                      <a:pt x="1083" y="109"/>
                    </a:lnTo>
                    <a:lnTo>
                      <a:pt x="1078" y="109"/>
                    </a:lnTo>
                    <a:lnTo>
                      <a:pt x="1075" y="111"/>
                    </a:lnTo>
                    <a:lnTo>
                      <a:pt x="1075" y="111"/>
                    </a:lnTo>
                    <a:lnTo>
                      <a:pt x="1074" y="112"/>
                    </a:lnTo>
                    <a:lnTo>
                      <a:pt x="1075" y="114"/>
                    </a:lnTo>
                    <a:lnTo>
                      <a:pt x="1081" y="115"/>
                    </a:lnTo>
                    <a:lnTo>
                      <a:pt x="1081" y="115"/>
                    </a:lnTo>
                    <a:lnTo>
                      <a:pt x="1084" y="115"/>
                    </a:lnTo>
                    <a:lnTo>
                      <a:pt x="1084" y="116"/>
                    </a:lnTo>
                    <a:lnTo>
                      <a:pt x="1084" y="118"/>
                    </a:lnTo>
                    <a:lnTo>
                      <a:pt x="1087" y="121"/>
                    </a:lnTo>
                    <a:lnTo>
                      <a:pt x="1087" y="121"/>
                    </a:lnTo>
                    <a:lnTo>
                      <a:pt x="1087" y="121"/>
                    </a:lnTo>
                    <a:lnTo>
                      <a:pt x="1087" y="121"/>
                    </a:lnTo>
                    <a:lnTo>
                      <a:pt x="1088" y="122"/>
                    </a:lnTo>
                    <a:lnTo>
                      <a:pt x="1087" y="125"/>
                    </a:lnTo>
                    <a:lnTo>
                      <a:pt x="1085" y="126"/>
                    </a:lnTo>
                    <a:lnTo>
                      <a:pt x="1085" y="128"/>
                    </a:lnTo>
                    <a:lnTo>
                      <a:pt x="1085" y="128"/>
                    </a:lnTo>
                    <a:lnTo>
                      <a:pt x="1085" y="129"/>
                    </a:lnTo>
                    <a:lnTo>
                      <a:pt x="1084" y="131"/>
                    </a:lnTo>
                    <a:lnTo>
                      <a:pt x="1081" y="131"/>
                    </a:lnTo>
                    <a:lnTo>
                      <a:pt x="1081" y="129"/>
                    </a:lnTo>
                    <a:lnTo>
                      <a:pt x="1081" y="129"/>
                    </a:lnTo>
                    <a:lnTo>
                      <a:pt x="1078" y="128"/>
                    </a:lnTo>
                    <a:lnTo>
                      <a:pt x="1074" y="126"/>
                    </a:lnTo>
                    <a:lnTo>
                      <a:pt x="1070" y="126"/>
                    </a:lnTo>
                    <a:lnTo>
                      <a:pt x="1065" y="128"/>
                    </a:lnTo>
                    <a:lnTo>
                      <a:pt x="1065" y="128"/>
                    </a:lnTo>
                    <a:lnTo>
                      <a:pt x="1063" y="132"/>
                    </a:lnTo>
                    <a:lnTo>
                      <a:pt x="1060" y="132"/>
                    </a:lnTo>
                    <a:lnTo>
                      <a:pt x="1058" y="131"/>
                    </a:lnTo>
                    <a:lnTo>
                      <a:pt x="1058" y="131"/>
                    </a:lnTo>
                    <a:lnTo>
                      <a:pt x="1054" y="129"/>
                    </a:lnTo>
                    <a:lnTo>
                      <a:pt x="1050" y="131"/>
                    </a:lnTo>
                    <a:lnTo>
                      <a:pt x="1034" y="132"/>
                    </a:lnTo>
                    <a:lnTo>
                      <a:pt x="1034" y="132"/>
                    </a:lnTo>
                    <a:lnTo>
                      <a:pt x="1011" y="133"/>
                    </a:lnTo>
                    <a:lnTo>
                      <a:pt x="1000" y="135"/>
                    </a:lnTo>
                    <a:lnTo>
                      <a:pt x="993" y="136"/>
                    </a:lnTo>
                    <a:lnTo>
                      <a:pt x="993" y="136"/>
                    </a:lnTo>
                    <a:lnTo>
                      <a:pt x="989" y="138"/>
                    </a:lnTo>
                    <a:lnTo>
                      <a:pt x="986" y="142"/>
                    </a:lnTo>
                    <a:lnTo>
                      <a:pt x="986" y="148"/>
                    </a:lnTo>
                    <a:lnTo>
                      <a:pt x="986" y="149"/>
                    </a:lnTo>
                    <a:lnTo>
                      <a:pt x="987" y="152"/>
                    </a:lnTo>
                    <a:lnTo>
                      <a:pt x="987" y="152"/>
                    </a:lnTo>
                    <a:lnTo>
                      <a:pt x="990" y="155"/>
                    </a:lnTo>
                    <a:lnTo>
                      <a:pt x="990" y="158"/>
                    </a:lnTo>
                    <a:lnTo>
                      <a:pt x="989" y="161"/>
                    </a:lnTo>
                    <a:lnTo>
                      <a:pt x="987" y="163"/>
                    </a:lnTo>
                    <a:lnTo>
                      <a:pt x="987" y="163"/>
                    </a:lnTo>
                    <a:lnTo>
                      <a:pt x="990" y="166"/>
                    </a:lnTo>
                    <a:lnTo>
                      <a:pt x="996" y="170"/>
                    </a:lnTo>
                    <a:lnTo>
                      <a:pt x="1003" y="173"/>
                    </a:lnTo>
                    <a:lnTo>
                      <a:pt x="1010" y="175"/>
                    </a:lnTo>
                    <a:lnTo>
                      <a:pt x="1010" y="175"/>
                    </a:lnTo>
                    <a:lnTo>
                      <a:pt x="1014" y="176"/>
                    </a:lnTo>
                    <a:lnTo>
                      <a:pt x="1019" y="180"/>
                    </a:lnTo>
                    <a:lnTo>
                      <a:pt x="1020" y="186"/>
                    </a:lnTo>
                    <a:lnTo>
                      <a:pt x="1020" y="188"/>
                    </a:lnTo>
                    <a:lnTo>
                      <a:pt x="1019" y="190"/>
                    </a:lnTo>
                    <a:lnTo>
                      <a:pt x="1019" y="190"/>
                    </a:lnTo>
                    <a:lnTo>
                      <a:pt x="1017" y="192"/>
                    </a:lnTo>
                    <a:lnTo>
                      <a:pt x="1014" y="192"/>
                    </a:lnTo>
                    <a:lnTo>
                      <a:pt x="1007" y="190"/>
                    </a:lnTo>
                    <a:lnTo>
                      <a:pt x="999" y="186"/>
                    </a:lnTo>
                    <a:lnTo>
                      <a:pt x="992" y="182"/>
                    </a:lnTo>
                    <a:lnTo>
                      <a:pt x="992" y="182"/>
                    </a:lnTo>
                    <a:lnTo>
                      <a:pt x="983" y="178"/>
                    </a:lnTo>
                    <a:lnTo>
                      <a:pt x="973" y="173"/>
                    </a:lnTo>
                    <a:lnTo>
                      <a:pt x="962" y="172"/>
                    </a:lnTo>
                    <a:lnTo>
                      <a:pt x="955" y="172"/>
                    </a:lnTo>
                    <a:lnTo>
                      <a:pt x="955" y="172"/>
                    </a:lnTo>
                    <a:lnTo>
                      <a:pt x="952" y="172"/>
                    </a:lnTo>
                    <a:lnTo>
                      <a:pt x="950" y="169"/>
                    </a:lnTo>
                    <a:lnTo>
                      <a:pt x="947" y="168"/>
                    </a:lnTo>
                    <a:lnTo>
                      <a:pt x="943" y="166"/>
                    </a:lnTo>
                    <a:lnTo>
                      <a:pt x="943" y="166"/>
                    </a:lnTo>
                    <a:lnTo>
                      <a:pt x="937" y="168"/>
                    </a:lnTo>
                    <a:lnTo>
                      <a:pt x="933" y="170"/>
                    </a:lnTo>
                    <a:lnTo>
                      <a:pt x="930" y="173"/>
                    </a:lnTo>
                    <a:lnTo>
                      <a:pt x="932" y="173"/>
                    </a:lnTo>
                    <a:lnTo>
                      <a:pt x="933" y="175"/>
                    </a:lnTo>
                    <a:lnTo>
                      <a:pt x="933" y="175"/>
                    </a:lnTo>
                    <a:lnTo>
                      <a:pt x="940" y="175"/>
                    </a:lnTo>
                    <a:lnTo>
                      <a:pt x="940" y="175"/>
                    </a:lnTo>
                    <a:lnTo>
                      <a:pt x="940" y="176"/>
                    </a:lnTo>
                    <a:lnTo>
                      <a:pt x="940" y="176"/>
                    </a:lnTo>
                    <a:lnTo>
                      <a:pt x="939" y="178"/>
                    </a:lnTo>
                    <a:lnTo>
                      <a:pt x="940" y="179"/>
                    </a:lnTo>
                    <a:lnTo>
                      <a:pt x="949" y="182"/>
                    </a:lnTo>
                    <a:lnTo>
                      <a:pt x="949" y="182"/>
                    </a:lnTo>
                    <a:lnTo>
                      <a:pt x="950" y="183"/>
                    </a:lnTo>
                    <a:lnTo>
                      <a:pt x="950" y="185"/>
                    </a:lnTo>
                    <a:lnTo>
                      <a:pt x="947" y="186"/>
                    </a:lnTo>
                    <a:lnTo>
                      <a:pt x="942" y="186"/>
                    </a:lnTo>
                    <a:lnTo>
                      <a:pt x="935" y="185"/>
                    </a:lnTo>
                    <a:lnTo>
                      <a:pt x="935" y="185"/>
                    </a:lnTo>
                    <a:lnTo>
                      <a:pt x="929" y="182"/>
                    </a:lnTo>
                    <a:lnTo>
                      <a:pt x="925" y="183"/>
                    </a:lnTo>
                    <a:lnTo>
                      <a:pt x="920" y="185"/>
                    </a:lnTo>
                    <a:lnTo>
                      <a:pt x="918" y="188"/>
                    </a:lnTo>
                    <a:lnTo>
                      <a:pt x="918" y="188"/>
                    </a:lnTo>
                    <a:lnTo>
                      <a:pt x="918" y="189"/>
                    </a:lnTo>
                    <a:lnTo>
                      <a:pt x="919" y="192"/>
                    </a:lnTo>
                    <a:lnTo>
                      <a:pt x="923" y="196"/>
                    </a:lnTo>
                    <a:lnTo>
                      <a:pt x="930" y="202"/>
                    </a:lnTo>
                    <a:lnTo>
                      <a:pt x="939" y="205"/>
                    </a:lnTo>
                    <a:lnTo>
                      <a:pt x="939" y="205"/>
                    </a:lnTo>
                    <a:lnTo>
                      <a:pt x="946" y="206"/>
                    </a:lnTo>
                    <a:lnTo>
                      <a:pt x="949" y="209"/>
                    </a:lnTo>
                    <a:lnTo>
                      <a:pt x="950" y="210"/>
                    </a:lnTo>
                    <a:lnTo>
                      <a:pt x="953" y="212"/>
                    </a:lnTo>
                    <a:lnTo>
                      <a:pt x="953" y="212"/>
                    </a:lnTo>
                    <a:lnTo>
                      <a:pt x="956" y="215"/>
                    </a:lnTo>
                    <a:lnTo>
                      <a:pt x="956" y="216"/>
                    </a:lnTo>
                    <a:lnTo>
                      <a:pt x="955" y="216"/>
                    </a:lnTo>
                    <a:lnTo>
                      <a:pt x="952" y="217"/>
                    </a:lnTo>
                    <a:lnTo>
                      <a:pt x="952" y="217"/>
                    </a:lnTo>
                    <a:lnTo>
                      <a:pt x="947" y="216"/>
                    </a:lnTo>
                    <a:lnTo>
                      <a:pt x="943" y="213"/>
                    </a:lnTo>
                    <a:lnTo>
                      <a:pt x="933" y="207"/>
                    </a:lnTo>
                    <a:lnTo>
                      <a:pt x="933" y="207"/>
                    </a:lnTo>
                    <a:lnTo>
                      <a:pt x="926" y="206"/>
                    </a:lnTo>
                    <a:lnTo>
                      <a:pt x="918" y="206"/>
                    </a:lnTo>
                    <a:lnTo>
                      <a:pt x="910" y="206"/>
                    </a:lnTo>
                    <a:lnTo>
                      <a:pt x="908" y="206"/>
                    </a:lnTo>
                    <a:lnTo>
                      <a:pt x="906" y="205"/>
                    </a:lnTo>
                    <a:lnTo>
                      <a:pt x="906" y="205"/>
                    </a:lnTo>
                    <a:lnTo>
                      <a:pt x="905" y="202"/>
                    </a:lnTo>
                    <a:lnTo>
                      <a:pt x="905" y="200"/>
                    </a:lnTo>
                    <a:lnTo>
                      <a:pt x="906" y="198"/>
                    </a:lnTo>
                    <a:lnTo>
                      <a:pt x="905" y="195"/>
                    </a:lnTo>
                    <a:lnTo>
                      <a:pt x="905" y="195"/>
                    </a:lnTo>
                    <a:lnTo>
                      <a:pt x="903" y="192"/>
                    </a:lnTo>
                    <a:lnTo>
                      <a:pt x="903" y="189"/>
                    </a:lnTo>
                    <a:lnTo>
                      <a:pt x="909" y="179"/>
                    </a:lnTo>
                    <a:lnTo>
                      <a:pt x="909" y="179"/>
                    </a:lnTo>
                    <a:lnTo>
                      <a:pt x="909" y="176"/>
                    </a:lnTo>
                    <a:lnTo>
                      <a:pt x="910" y="173"/>
                    </a:lnTo>
                    <a:lnTo>
                      <a:pt x="909" y="168"/>
                    </a:lnTo>
                    <a:lnTo>
                      <a:pt x="906" y="162"/>
                    </a:lnTo>
                    <a:lnTo>
                      <a:pt x="902" y="159"/>
                    </a:lnTo>
                    <a:lnTo>
                      <a:pt x="902" y="159"/>
                    </a:lnTo>
                    <a:lnTo>
                      <a:pt x="898" y="159"/>
                    </a:lnTo>
                    <a:lnTo>
                      <a:pt x="896" y="161"/>
                    </a:lnTo>
                    <a:lnTo>
                      <a:pt x="896" y="163"/>
                    </a:lnTo>
                    <a:lnTo>
                      <a:pt x="898" y="165"/>
                    </a:lnTo>
                    <a:lnTo>
                      <a:pt x="898" y="165"/>
                    </a:lnTo>
                    <a:lnTo>
                      <a:pt x="898" y="168"/>
                    </a:lnTo>
                    <a:lnTo>
                      <a:pt x="898" y="172"/>
                    </a:lnTo>
                    <a:lnTo>
                      <a:pt x="896" y="178"/>
                    </a:lnTo>
                    <a:lnTo>
                      <a:pt x="893" y="182"/>
                    </a:lnTo>
                    <a:lnTo>
                      <a:pt x="893" y="182"/>
                    </a:lnTo>
                    <a:lnTo>
                      <a:pt x="888" y="186"/>
                    </a:lnTo>
                    <a:lnTo>
                      <a:pt x="882" y="188"/>
                    </a:lnTo>
                    <a:lnTo>
                      <a:pt x="876" y="190"/>
                    </a:lnTo>
                    <a:lnTo>
                      <a:pt x="875" y="190"/>
                    </a:lnTo>
                    <a:lnTo>
                      <a:pt x="873" y="192"/>
                    </a:lnTo>
                    <a:lnTo>
                      <a:pt x="873" y="192"/>
                    </a:lnTo>
                    <a:lnTo>
                      <a:pt x="872" y="195"/>
                    </a:lnTo>
                    <a:lnTo>
                      <a:pt x="869" y="198"/>
                    </a:lnTo>
                    <a:lnTo>
                      <a:pt x="868" y="200"/>
                    </a:lnTo>
                    <a:lnTo>
                      <a:pt x="866" y="200"/>
                    </a:lnTo>
                    <a:lnTo>
                      <a:pt x="868" y="202"/>
                    </a:lnTo>
                    <a:lnTo>
                      <a:pt x="868" y="202"/>
                    </a:lnTo>
                    <a:lnTo>
                      <a:pt x="878" y="213"/>
                    </a:lnTo>
                    <a:lnTo>
                      <a:pt x="882" y="219"/>
                    </a:lnTo>
                    <a:lnTo>
                      <a:pt x="886" y="225"/>
                    </a:lnTo>
                    <a:lnTo>
                      <a:pt x="886" y="225"/>
                    </a:lnTo>
                    <a:lnTo>
                      <a:pt x="886" y="226"/>
                    </a:lnTo>
                    <a:lnTo>
                      <a:pt x="885" y="229"/>
                    </a:lnTo>
                    <a:lnTo>
                      <a:pt x="881" y="236"/>
                    </a:lnTo>
                    <a:lnTo>
                      <a:pt x="878" y="244"/>
                    </a:lnTo>
                    <a:lnTo>
                      <a:pt x="876" y="247"/>
                    </a:lnTo>
                    <a:lnTo>
                      <a:pt x="876" y="252"/>
                    </a:lnTo>
                    <a:lnTo>
                      <a:pt x="876" y="252"/>
                    </a:lnTo>
                    <a:lnTo>
                      <a:pt x="876" y="257"/>
                    </a:lnTo>
                    <a:lnTo>
                      <a:pt x="876" y="262"/>
                    </a:lnTo>
                    <a:lnTo>
                      <a:pt x="876" y="264"/>
                    </a:lnTo>
                    <a:lnTo>
                      <a:pt x="878" y="267"/>
                    </a:lnTo>
                    <a:lnTo>
                      <a:pt x="878" y="267"/>
                    </a:lnTo>
                    <a:lnTo>
                      <a:pt x="879" y="269"/>
                    </a:lnTo>
                    <a:lnTo>
                      <a:pt x="883" y="269"/>
                    </a:lnTo>
                    <a:lnTo>
                      <a:pt x="886" y="269"/>
                    </a:lnTo>
                    <a:lnTo>
                      <a:pt x="889" y="270"/>
                    </a:lnTo>
                    <a:lnTo>
                      <a:pt x="889" y="270"/>
                    </a:lnTo>
                    <a:lnTo>
                      <a:pt x="892" y="270"/>
                    </a:lnTo>
                    <a:lnTo>
                      <a:pt x="896" y="269"/>
                    </a:lnTo>
                    <a:lnTo>
                      <a:pt x="908" y="266"/>
                    </a:lnTo>
                    <a:lnTo>
                      <a:pt x="908" y="266"/>
                    </a:lnTo>
                    <a:lnTo>
                      <a:pt x="916" y="266"/>
                    </a:lnTo>
                    <a:lnTo>
                      <a:pt x="925" y="269"/>
                    </a:lnTo>
                    <a:lnTo>
                      <a:pt x="939" y="276"/>
                    </a:lnTo>
                    <a:lnTo>
                      <a:pt x="939" y="276"/>
                    </a:lnTo>
                    <a:lnTo>
                      <a:pt x="942" y="279"/>
                    </a:lnTo>
                    <a:lnTo>
                      <a:pt x="943" y="281"/>
                    </a:lnTo>
                    <a:lnTo>
                      <a:pt x="943" y="284"/>
                    </a:lnTo>
                    <a:lnTo>
                      <a:pt x="945" y="289"/>
                    </a:lnTo>
                    <a:lnTo>
                      <a:pt x="945" y="289"/>
                    </a:lnTo>
                    <a:lnTo>
                      <a:pt x="946" y="290"/>
                    </a:lnTo>
                    <a:lnTo>
                      <a:pt x="945" y="291"/>
                    </a:lnTo>
                    <a:lnTo>
                      <a:pt x="942" y="293"/>
                    </a:lnTo>
                    <a:lnTo>
                      <a:pt x="939" y="296"/>
                    </a:lnTo>
                    <a:lnTo>
                      <a:pt x="937" y="297"/>
                    </a:lnTo>
                    <a:lnTo>
                      <a:pt x="937" y="300"/>
                    </a:lnTo>
                    <a:lnTo>
                      <a:pt x="937" y="300"/>
                    </a:lnTo>
                    <a:lnTo>
                      <a:pt x="937" y="303"/>
                    </a:lnTo>
                    <a:lnTo>
                      <a:pt x="940" y="304"/>
                    </a:lnTo>
                    <a:lnTo>
                      <a:pt x="946" y="308"/>
                    </a:lnTo>
                    <a:lnTo>
                      <a:pt x="953" y="310"/>
                    </a:lnTo>
                    <a:lnTo>
                      <a:pt x="956" y="313"/>
                    </a:lnTo>
                    <a:lnTo>
                      <a:pt x="956" y="313"/>
                    </a:lnTo>
                    <a:lnTo>
                      <a:pt x="955" y="313"/>
                    </a:lnTo>
                    <a:lnTo>
                      <a:pt x="949" y="313"/>
                    </a:lnTo>
                    <a:lnTo>
                      <a:pt x="937" y="311"/>
                    </a:lnTo>
                    <a:lnTo>
                      <a:pt x="937" y="311"/>
                    </a:lnTo>
                    <a:lnTo>
                      <a:pt x="935" y="308"/>
                    </a:lnTo>
                    <a:lnTo>
                      <a:pt x="933" y="306"/>
                    </a:lnTo>
                    <a:lnTo>
                      <a:pt x="930" y="301"/>
                    </a:lnTo>
                    <a:lnTo>
                      <a:pt x="930" y="301"/>
                    </a:lnTo>
                    <a:lnTo>
                      <a:pt x="930" y="299"/>
                    </a:lnTo>
                    <a:lnTo>
                      <a:pt x="932" y="296"/>
                    </a:lnTo>
                    <a:lnTo>
                      <a:pt x="933" y="293"/>
                    </a:lnTo>
                    <a:lnTo>
                      <a:pt x="935" y="289"/>
                    </a:lnTo>
                    <a:lnTo>
                      <a:pt x="935" y="289"/>
                    </a:lnTo>
                    <a:lnTo>
                      <a:pt x="933" y="286"/>
                    </a:lnTo>
                    <a:lnTo>
                      <a:pt x="932" y="283"/>
                    </a:lnTo>
                    <a:lnTo>
                      <a:pt x="926" y="279"/>
                    </a:lnTo>
                    <a:lnTo>
                      <a:pt x="926" y="279"/>
                    </a:lnTo>
                    <a:lnTo>
                      <a:pt x="922" y="274"/>
                    </a:lnTo>
                    <a:lnTo>
                      <a:pt x="919" y="273"/>
                    </a:lnTo>
                    <a:lnTo>
                      <a:pt x="916" y="273"/>
                    </a:lnTo>
                    <a:lnTo>
                      <a:pt x="916" y="273"/>
                    </a:lnTo>
                    <a:lnTo>
                      <a:pt x="905" y="274"/>
                    </a:lnTo>
                    <a:lnTo>
                      <a:pt x="898" y="276"/>
                    </a:lnTo>
                    <a:lnTo>
                      <a:pt x="892" y="279"/>
                    </a:lnTo>
                    <a:lnTo>
                      <a:pt x="892" y="279"/>
                    </a:lnTo>
                    <a:lnTo>
                      <a:pt x="890" y="281"/>
                    </a:lnTo>
                    <a:lnTo>
                      <a:pt x="890" y="283"/>
                    </a:lnTo>
                    <a:lnTo>
                      <a:pt x="890" y="290"/>
                    </a:lnTo>
                    <a:lnTo>
                      <a:pt x="895" y="301"/>
                    </a:lnTo>
                    <a:lnTo>
                      <a:pt x="895" y="301"/>
                    </a:lnTo>
                    <a:lnTo>
                      <a:pt x="895" y="304"/>
                    </a:lnTo>
                    <a:lnTo>
                      <a:pt x="893" y="306"/>
                    </a:lnTo>
                    <a:lnTo>
                      <a:pt x="889" y="311"/>
                    </a:lnTo>
                    <a:lnTo>
                      <a:pt x="883" y="316"/>
                    </a:lnTo>
                    <a:lnTo>
                      <a:pt x="882" y="318"/>
                    </a:lnTo>
                    <a:lnTo>
                      <a:pt x="882" y="320"/>
                    </a:lnTo>
                    <a:lnTo>
                      <a:pt x="882" y="320"/>
                    </a:lnTo>
                    <a:lnTo>
                      <a:pt x="881" y="323"/>
                    </a:lnTo>
                    <a:lnTo>
                      <a:pt x="879" y="326"/>
                    </a:lnTo>
                    <a:lnTo>
                      <a:pt x="869" y="331"/>
                    </a:lnTo>
                    <a:lnTo>
                      <a:pt x="869" y="331"/>
                    </a:lnTo>
                    <a:lnTo>
                      <a:pt x="859" y="337"/>
                    </a:lnTo>
                    <a:lnTo>
                      <a:pt x="856" y="340"/>
                    </a:lnTo>
                    <a:lnTo>
                      <a:pt x="855" y="344"/>
                    </a:lnTo>
                    <a:lnTo>
                      <a:pt x="855" y="344"/>
                    </a:lnTo>
                    <a:lnTo>
                      <a:pt x="855" y="345"/>
                    </a:lnTo>
                    <a:lnTo>
                      <a:pt x="854" y="347"/>
                    </a:lnTo>
                    <a:lnTo>
                      <a:pt x="849" y="347"/>
                    </a:lnTo>
                    <a:lnTo>
                      <a:pt x="845" y="345"/>
                    </a:lnTo>
                    <a:lnTo>
                      <a:pt x="841" y="344"/>
                    </a:lnTo>
                    <a:lnTo>
                      <a:pt x="841" y="344"/>
                    </a:lnTo>
                    <a:lnTo>
                      <a:pt x="836" y="343"/>
                    </a:lnTo>
                    <a:lnTo>
                      <a:pt x="832" y="344"/>
                    </a:lnTo>
                    <a:lnTo>
                      <a:pt x="826" y="344"/>
                    </a:lnTo>
                    <a:lnTo>
                      <a:pt x="822" y="345"/>
                    </a:lnTo>
                    <a:lnTo>
                      <a:pt x="822" y="345"/>
                    </a:lnTo>
                    <a:lnTo>
                      <a:pt x="818" y="344"/>
                    </a:lnTo>
                    <a:lnTo>
                      <a:pt x="815" y="343"/>
                    </a:lnTo>
                    <a:lnTo>
                      <a:pt x="812" y="341"/>
                    </a:lnTo>
                    <a:lnTo>
                      <a:pt x="809" y="341"/>
                    </a:lnTo>
                    <a:lnTo>
                      <a:pt x="809" y="341"/>
                    </a:lnTo>
                    <a:lnTo>
                      <a:pt x="805" y="341"/>
                    </a:lnTo>
                    <a:lnTo>
                      <a:pt x="802" y="340"/>
                    </a:lnTo>
                    <a:lnTo>
                      <a:pt x="801" y="337"/>
                    </a:lnTo>
                    <a:lnTo>
                      <a:pt x="801" y="334"/>
                    </a:lnTo>
                    <a:lnTo>
                      <a:pt x="801" y="334"/>
                    </a:lnTo>
                    <a:lnTo>
                      <a:pt x="804" y="333"/>
                    </a:lnTo>
                    <a:lnTo>
                      <a:pt x="807" y="333"/>
                    </a:lnTo>
                    <a:lnTo>
                      <a:pt x="808" y="334"/>
                    </a:lnTo>
                    <a:lnTo>
                      <a:pt x="809" y="337"/>
                    </a:lnTo>
                    <a:lnTo>
                      <a:pt x="809" y="337"/>
                    </a:lnTo>
                    <a:lnTo>
                      <a:pt x="811" y="338"/>
                    </a:lnTo>
                    <a:lnTo>
                      <a:pt x="812" y="338"/>
                    </a:lnTo>
                    <a:lnTo>
                      <a:pt x="819" y="335"/>
                    </a:lnTo>
                    <a:lnTo>
                      <a:pt x="819" y="335"/>
                    </a:lnTo>
                    <a:lnTo>
                      <a:pt x="822" y="335"/>
                    </a:lnTo>
                    <a:lnTo>
                      <a:pt x="824" y="335"/>
                    </a:lnTo>
                    <a:lnTo>
                      <a:pt x="825" y="338"/>
                    </a:lnTo>
                    <a:lnTo>
                      <a:pt x="828" y="340"/>
                    </a:lnTo>
                    <a:lnTo>
                      <a:pt x="828" y="340"/>
                    </a:lnTo>
                    <a:lnTo>
                      <a:pt x="832" y="338"/>
                    </a:lnTo>
                    <a:lnTo>
                      <a:pt x="834" y="338"/>
                    </a:lnTo>
                    <a:lnTo>
                      <a:pt x="834" y="337"/>
                    </a:lnTo>
                    <a:lnTo>
                      <a:pt x="836" y="335"/>
                    </a:lnTo>
                    <a:lnTo>
                      <a:pt x="836" y="335"/>
                    </a:lnTo>
                    <a:lnTo>
                      <a:pt x="839" y="335"/>
                    </a:lnTo>
                    <a:lnTo>
                      <a:pt x="841" y="335"/>
                    </a:lnTo>
                    <a:lnTo>
                      <a:pt x="841" y="334"/>
                    </a:lnTo>
                    <a:lnTo>
                      <a:pt x="841" y="333"/>
                    </a:lnTo>
                    <a:lnTo>
                      <a:pt x="841" y="333"/>
                    </a:lnTo>
                    <a:lnTo>
                      <a:pt x="841" y="330"/>
                    </a:lnTo>
                    <a:lnTo>
                      <a:pt x="842" y="328"/>
                    </a:lnTo>
                    <a:lnTo>
                      <a:pt x="848" y="327"/>
                    </a:lnTo>
                    <a:lnTo>
                      <a:pt x="848" y="327"/>
                    </a:lnTo>
                    <a:lnTo>
                      <a:pt x="849" y="324"/>
                    </a:lnTo>
                    <a:lnTo>
                      <a:pt x="851" y="323"/>
                    </a:lnTo>
                    <a:lnTo>
                      <a:pt x="851" y="320"/>
                    </a:lnTo>
                    <a:lnTo>
                      <a:pt x="852" y="318"/>
                    </a:lnTo>
                    <a:lnTo>
                      <a:pt x="852" y="318"/>
                    </a:lnTo>
                    <a:lnTo>
                      <a:pt x="854" y="317"/>
                    </a:lnTo>
                    <a:lnTo>
                      <a:pt x="855" y="314"/>
                    </a:lnTo>
                    <a:lnTo>
                      <a:pt x="855" y="313"/>
                    </a:lnTo>
                    <a:lnTo>
                      <a:pt x="856" y="313"/>
                    </a:lnTo>
                    <a:lnTo>
                      <a:pt x="856" y="313"/>
                    </a:lnTo>
                    <a:lnTo>
                      <a:pt x="859" y="311"/>
                    </a:lnTo>
                    <a:lnTo>
                      <a:pt x="861" y="310"/>
                    </a:lnTo>
                    <a:lnTo>
                      <a:pt x="862" y="308"/>
                    </a:lnTo>
                    <a:lnTo>
                      <a:pt x="865" y="307"/>
                    </a:lnTo>
                    <a:lnTo>
                      <a:pt x="865" y="307"/>
                    </a:lnTo>
                    <a:lnTo>
                      <a:pt x="866" y="307"/>
                    </a:lnTo>
                    <a:lnTo>
                      <a:pt x="868" y="304"/>
                    </a:lnTo>
                    <a:lnTo>
                      <a:pt x="868" y="303"/>
                    </a:lnTo>
                    <a:lnTo>
                      <a:pt x="868" y="300"/>
                    </a:lnTo>
                    <a:lnTo>
                      <a:pt x="868" y="300"/>
                    </a:lnTo>
                    <a:lnTo>
                      <a:pt x="866" y="297"/>
                    </a:lnTo>
                    <a:lnTo>
                      <a:pt x="868" y="294"/>
                    </a:lnTo>
                    <a:lnTo>
                      <a:pt x="869" y="291"/>
                    </a:lnTo>
                    <a:lnTo>
                      <a:pt x="872" y="289"/>
                    </a:lnTo>
                    <a:lnTo>
                      <a:pt x="872" y="289"/>
                    </a:lnTo>
                    <a:lnTo>
                      <a:pt x="873" y="289"/>
                    </a:lnTo>
                    <a:lnTo>
                      <a:pt x="875" y="287"/>
                    </a:lnTo>
                    <a:lnTo>
                      <a:pt x="873" y="284"/>
                    </a:lnTo>
                    <a:lnTo>
                      <a:pt x="872" y="283"/>
                    </a:lnTo>
                    <a:lnTo>
                      <a:pt x="872" y="283"/>
                    </a:lnTo>
                    <a:lnTo>
                      <a:pt x="865" y="277"/>
                    </a:lnTo>
                    <a:lnTo>
                      <a:pt x="861" y="273"/>
                    </a:lnTo>
                    <a:lnTo>
                      <a:pt x="859" y="270"/>
                    </a:lnTo>
                    <a:lnTo>
                      <a:pt x="859" y="270"/>
                    </a:lnTo>
                    <a:lnTo>
                      <a:pt x="859" y="262"/>
                    </a:lnTo>
                    <a:lnTo>
                      <a:pt x="859" y="256"/>
                    </a:lnTo>
                    <a:lnTo>
                      <a:pt x="859" y="253"/>
                    </a:lnTo>
                    <a:lnTo>
                      <a:pt x="859" y="253"/>
                    </a:lnTo>
                    <a:lnTo>
                      <a:pt x="859" y="246"/>
                    </a:lnTo>
                    <a:lnTo>
                      <a:pt x="859" y="237"/>
                    </a:lnTo>
                    <a:lnTo>
                      <a:pt x="859" y="237"/>
                    </a:lnTo>
                    <a:lnTo>
                      <a:pt x="859" y="234"/>
                    </a:lnTo>
                    <a:lnTo>
                      <a:pt x="861" y="230"/>
                    </a:lnTo>
                    <a:lnTo>
                      <a:pt x="863" y="222"/>
                    </a:lnTo>
                    <a:lnTo>
                      <a:pt x="863" y="222"/>
                    </a:lnTo>
                    <a:lnTo>
                      <a:pt x="863" y="219"/>
                    </a:lnTo>
                    <a:lnTo>
                      <a:pt x="862" y="215"/>
                    </a:lnTo>
                    <a:lnTo>
                      <a:pt x="859" y="210"/>
                    </a:lnTo>
                    <a:lnTo>
                      <a:pt x="854" y="206"/>
                    </a:lnTo>
                    <a:lnTo>
                      <a:pt x="851" y="203"/>
                    </a:lnTo>
                    <a:lnTo>
                      <a:pt x="851" y="203"/>
                    </a:lnTo>
                    <a:lnTo>
                      <a:pt x="848" y="200"/>
                    </a:lnTo>
                    <a:lnTo>
                      <a:pt x="848" y="198"/>
                    </a:lnTo>
                    <a:lnTo>
                      <a:pt x="851" y="195"/>
                    </a:lnTo>
                    <a:lnTo>
                      <a:pt x="855" y="190"/>
                    </a:lnTo>
                    <a:lnTo>
                      <a:pt x="855" y="190"/>
                    </a:lnTo>
                    <a:lnTo>
                      <a:pt x="858" y="188"/>
                    </a:lnTo>
                    <a:lnTo>
                      <a:pt x="859" y="185"/>
                    </a:lnTo>
                    <a:lnTo>
                      <a:pt x="862" y="176"/>
                    </a:lnTo>
                    <a:lnTo>
                      <a:pt x="862" y="169"/>
                    </a:lnTo>
                    <a:lnTo>
                      <a:pt x="862" y="163"/>
                    </a:lnTo>
                    <a:lnTo>
                      <a:pt x="862" y="163"/>
                    </a:lnTo>
                    <a:lnTo>
                      <a:pt x="859" y="161"/>
                    </a:lnTo>
                    <a:lnTo>
                      <a:pt x="854" y="159"/>
                    </a:lnTo>
                    <a:lnTo>
                      <a:pt x="848" y="158"/>
                    </a:lnTo>
                    <a:lnTo>
                      <a:pt x="842" y="156"/>
                    </a:lnTo>
                    <a:lnTo>
                      <a:pt x="842" y="156"/>
                    </a:lnTo>
                    <a:lnTo>
                      <a:pt x="826" y="156"/>
                    </a:lnTo>
                    <a:lnTo>
                      <a:pt x="812" y="155"/>
                    </a:lnTo>
                    <a:lnTo>
                      <a:pt x="812" y="155"/>
                    </a:lnTo>
                    <a:lnTo>
                      <a:pt x="808" y="156"/>
                    </a:lnTo>
                    <a:lnTo>
                      <a:pt x="807" y="158"/>
                    </a:lnTo>
                    <a:lnTo>
                      <a:pt x="802" y="165"/>
                    </a:lnTo>
                    <a:lnTo>
                      <a:pt x="802" y="165"/>
                    </a:lnTo>
                    <a:lnTo>
                      <a:pt x="798" y="173"/>
                    </a:lnTo>
                    <a:lnTo>
                      <a:pt x="795" y="180"/>
                    </a:lnTo>
                    <a:lnTo>
                      <a:pt x="792" y="188"/>
                    </a:lnTo>
                    <a:lnTo>
                      <a:pt x="792" y="188"/>
                    </a:lnTo>
                    <a:lnTo>
                      <a:pt x="791" y="190"/>
                    </a:lnTo>
                    <a:lnTo>
                      <a:pt x="788" y="193"/>
                    </a:lnTo>
                    <a:lnTo>
                      <a:pt x="782" y="199"/>
                    </a:lnTo>
                    <a:lnTo>
                      <a:pt x="771" y="203"/>
                    </a:lnTo>
                    <a:lnTo>
                      <a:pt x="771" y="203"/>
                    </a:lnTo>
                    <a:lnTo>
                      <a:pt x="767" y="206"/>
                    </a:lnTo>
                    <a:lnTo>
                      <a:pt x="764" y="210"/>
                    </a:lnTo>
                    <a:lnTo>
                      <a:pt x="762" y="215"/>
                    </a:lnTo>
                    <a:lnTo>
                      <a:pt x="764" y="217"/>
                    </a:lnTo>
                    <a:lnTo>
                      <a:pt x="764" y="217"/>
                    </a:lnTo>
                    <a:lnTo>
                      <a:pt x="767" y="219"/>
                    </a:lnTo>
                    <a:lnTo>
                      <a:pt x="768" y="219"/>
                    </a:lnTo>
                    <a:lnTo>
                      <a:pt x="771" y="219"/>
                    </a:lnTo>
                    <a:lnTo>
                      <a:pt x="772" y="220"/>
                    </a:lnTo>
                    <a:lnTo>
                      <a:pt x="772" y="220"/>
                    </a:lnTo>
                    <a:lnTo>
                      <a:pt x="774" y="222"/>
                    </a:lnTo>
                    <a:lnTo>
                      <a:pt x="774" y="226"/>
                    </a:lnTo>
                    <a:lnTo>
                      <a:pt x="771" y="233"/>
                    </a:lnTo>
                    <a:lnTo>
                      <a:pt x="771" y="233"/>
                    </a:lnTo>
                    <a:lnTo>
                      <a:pt x="771" y="234"/>
                    </a:lnTo>
                    <a:lnTo>
                      <a:pt x="771" y="236"/>
                    </a:lnTo>
                    <a:lnTo>
                      <a:pt x="771" y="237"/>
                    </a:lnTo>
                    <a:lnTo>
                      <a:pt x="770" y="240"/>
                    </a:lnTo>
                    <a:lnTo>
                      <a:pt x="770" y="240"/>
                    </a:lnTo>
                    <a:lnTo>
                      <a:pt x="767" y="243"/>
                    </a:lnTo>
                    <a:lnTo>
                      <a:pt x="765" y="246"/>
                    </a:lnTo>
                    <a:lnTo>
                      <a:pt x="764" y="249"/>
                    </a:lnTo>
                    <a:lnTo>
                      <a:pt x="765" y="252"/>
                    </a:lnTo>
                    <a:lnTo>
                      <a:pt x="765" y="252"/>
                    </a:lnTo>
                    <a:lnTo>
                      <a:pt x="768" y="253"/>
                    </a:lnTo>
                    <a:lnTo>
                      <a:pt x="772" y="254"/>
                    </a:lnTo>
                    <a:lnTo>
                      <a:pt x="784" y="259"/>
                    </a:lnTo>
                    <a:lnTo>
                      <a:pt x="784" y="259"/>
                    </a:lnTo>
                    <a:lnTo>
                      <a:pt x="787" y="260"/>
                    </a:lnTo>
                    <a:lnTo>
                      <a:pt x="788" y="264"/>
                    </a:lnTo>
                    <a:lnTo>
                      <a:pt x="788" y="267"/>
                    </a:lnTo>
                    <a:lnTo>
                      <a:pt x="791" y="271"/>
                    </a:lnTo>
                    <a:lnTo>
                      <a:pt x="791" y="271"/>
                    </a:lnTo>
                    <a:lnTo>
                      <a:pt x="794" y="273"/>
                    </a:lnTo>
                    <a:lnTo>
                      <a:pt x="797" y="274"/>
                    </a:lnTo>
                    <a:lnTo>
                      <a:pt x="798" y="274"/>
                    </a:lnTo>
                    <a:lnTo>
                      <a:pt x="801" y="276"/>
                    </a:lnTo>
                    <a:lnTo>
                      <a:pt x="801" y="276"/>
                    </a:lnTo>
                    <a:lnTo>
                      <a:pt x="799" y="280"/>
                    </a:lnTo>
                    <a:lnTo>
                      <a:pt x="797" y="286"/>
                    </a:lnTo>
                    <a:lnTo>
                      <a:pt x="794" y="290"/>
                    </a:lnTo>
                    <a:lnTo>
                      <a:pt x="791" y="291"/>
                    </a:lnTo>
                    <a:lnTo>
                      <a:pt x="791" y="291"/>
                    </a:lnTo>
                    <a:lnTo>
                      <a:pt x="787" y="290"/>
                    </a:lnTo>
                    <a:lnTo>
                      <a:pt x="781" y="286"/>
                    </a:lnTo>
                    <a:lnTo>
                      <a:pt x="771" y="277"/>
                    </a:lnTo>
                    <a:lnTo>
                      <a:pt x="771" y="277"/>
                    </a:lnTo>
                    <a:lnTo>
                      <a:pt x="760" y="271"/>
                    </a:lnTo>
                    <a:lnTo>
                      <a:pt x="745" y="266"/>
                    </a:lnTo>
                    <a:lnTo>
                      <a:pt x="745" y="266"/>
                    </a:lnTo>
                    <a:lnTo>
                      <a:pt x="734" y="262"/>
                    </a:lnTo>
                    <a:lnTo>
                      <a:pt x="730" y="260"/>
                    </a:lnTo>
                    <a:lnTo>
                      <a:pt x="724" y="257"/>
                    </a:lnTo>
                    <a:lnTo>
                      <a:pt x="724" y="257"/>
                    </a:lnTo>
                    <a:lnTo>
                      <a:pt x="717" y="253"/>
                    </a:lnTo>
                    <a:lnTo>
                      <a:pt x="711" y="250"/>
                    </a:lnTo>
                    <a:lnTo>
                      <a:pt x="704" y="249"/>
                    </a:lnTo>
                    <a:lnTo>
                      <a:pt x="694" y="249"/>
                    </a:lnTo>
                    <a:lnTo>
                      <a:pt x="694" y="249"/>
                    </a:lnTo>
                    <a:lnTo>
                      <a:pt x="684" y="249"/>
                    </a:lnTo>
                    <a:lnTo>
                      <a:pt x="676" y="247"/>
                    </a:lnTo>
                    <a:lnTo>
                      <a:pt x="670" y="246"/>
                    </a:lnTo>
                    <a:lnTo>
                      <a:pt x="664" y="246"/>
                    </a:lnTo>
                    <a:lnTo>
                      <a:pt x="664" y="246"/>
                    </a:lnTo>
                    <a:lnTo>
                      <a:pt x="661" y="246"/>
                    </a:lnTo>
                    <a:lnTo>
                      <a:pt x="660" y="243"/>
                    </a:lnTo>
                    <a:lnTo>
                      <a:pt x="657" y="240"/>
                    </a:lnTo>
                    <a:lnTo>
                      <a:pt x="653" y="237"/>
                    </a:lnTo>
                    <a:lnTo>
                      <a:pt x="653" y="237"/>
                    </a:lnTo>
                    <a:lnTo>
                      <a:pt x="642" y="232"/>
                    </a:lnTo>
                    <a:lnTo>
                      <a:pt x="637" y="230"/>
                    </a:lnTo>
                    <a:lnTo>
                      <a:pt x="633" y="232"/>
                    </a:lnTo>
                    <a:lnTo>
                      <a:pt x="633" y="232"/>
                    </a:lnTo>
                    <a:lnTo>
                      <a:pt x="632" y="234"/>
                    </a:lnTo>
                    <a:lnTo>
                      <a:pt x="632" y="239"/>
                    </a:lnTo>
                    <a:lnTo>
                      <a:pt x="633" y="242"/>
                    </a:lnTo>
                    <a:lnTo>
                      <a:pt x="639" y="244"/>
                    </a:lnTo>
                    <a:lnTo>
                      <a:pt x="639" y="244"/>
                    </a:lnTo>
                    <a:lnTo>
                      <a:pt x="642" y="246"/>
                    </a:lnTo>
                    <a:lnTo>
                      <a:pt x="644" y="247"/>
                    </a:lnTo>
                    <a:lnTo>
                      <a:pt x="646" y="249"/>
                    </a:lnTo>
                    <a:lnTo>
                      <a:pt x="650" y="249"/>
                    </a:lnTo>
                    <a:lnTo>
                      <a:pt x="650" y="249"/>
                    </a:lnTo>
                    <a:lnTo>
                      <a:pt x="654" y="249"/>
                    </a:lnTo>
                    <a:lnTo>
                      <a:pt x="659" y="250"/>
                    </a:lnTo>
                    <a:lnTo>
                      <a:pt x="660" y="253"/>
                    </a:lnTo>
                    <a:lnTo>
                      <a:pt x="660" y="256"/>
                    </a:lnTo>
                    <a:lnTo>
                      <a:pt x="660" y="256"/>
                    </a:lnTo>
                    <a:lnTo>
                      <a:pt x="660" y="260"/>
                    </a:lnTo>
                    <a:lnTo>
                      <a:pt x="663" y="264"/>
                    </a:lnTo>
                    <a:lnTo>
                      <a:pt x="667" y="270"/>
                    </a:lnTo>
                    <a:lnTo>
                      <a:pt x="667" y="270"/>
                    </a:lnTo>
                    <a:lnTo>
                      <a:pt x="669" y="273"/>
                    </a:lnTo>
                    <a:lnTo>
                      <a:pt x="669" y="276"/>
                    </a:lnTo>
                    <a:lnTo>
                      <a:pt x="666" y="277"/>
                    </a:lnTo>
                    <a:lnTo>
                      <a:pt x="663" y="279"/>
                    </a:lnTo>
                    <a:lnTo>
                      <a:pt x="663" y="279"/>
                    </a:lnTo>
                    <a:lnTo>
                      <a:pt x="653" y="280"/>
                    </a:lnTo>
                    <a:lnTo>
                      <a:pt x="652" y="281"/>
                    </a:lnTo>
                    <a:lnTo>
                      <a:pt x="652" y="284"/>
                    </a:lnTo>
                    <a:lnTo>
                      <a:pt x="652" y="284"/>
                    </a:lnTo>
                    <a:lnTo>
                      <a:pt x="653" y="287"/>
                    </a:lnTo>
                    <a:lnTo>
                      <a:pt x="652" y="289"/>
                    </a:lnTo>
                    <a:lnTo>
                      <a:pt x="647" y="289"/>
                    </a:lnTo>
                    <a:lnTo>
                      <a:pt x="643" y="287"/>
                    </a:lnTo>
                    <a:lnTo>
                      <a:pt x="643" y="287"/>
                    </a:lnTo>
                    <a:lnTo>
                      <a:pt x="640" y="286"/>
                    </a:lnTo>
                    <a:lnTo>
                      <a:pt x="640" y="283"/>
                    </a:lnTo>
                    <a:lnTo>
                      <a:pt x="642" y="280"/>
                    </a:lnTo>
                    <a:lnTo>
                      <a:pt x="643" y="277"/>
                    </a:lnTo>
                    <a:lnTo>
                      <a:pt x="643" y="277"/>
                    </a:lnTo>
                    <a:lnTo>
                      <a:pt x="644" y="277"/>
                    </a:lnTo>
                    <a:lnTo>
                      <a:pt x="643" y="276"/>
                    </a:lnTo>
                    <a:lnTo>
                      <a:pt x="642" y="274"/>
                    </a:lnTo>
                    <a:lnTo>
                      <a:pt x="633" y="270"/>
                    </a:lnTo>
                    <a:lnTo>
                      <a:pt x="633" y="270"/>
                    </a:lnTo>
                    <a:lnTo>
                      <a:pt x="629" y="271"/>
                    </a:lnTo>
                    <a:lnTo>
                      <a:pt x="622" y="276"/>
                    </a:lnTo>
                    <a:lnTo>
                      <a:pt x="609" y="283"/>
                    </a:lnTo>
                    <a:lnTo>
                      <a:pt x="609" y="283"/>
                    </a:lnTo>
                    <a:lnTo>
                      <a:pt x="605" y="283"/>
                    </a:lnTo>
                    <a:lnTo>
                      <a:pt x="597" y="283"/>
                    </a:lnTo>
                    <a:lnTo>
                      <a:pt x="590" y="281"/>
                    </a:lnTo>
                    <a:lnTo>
                      <a:pt x="582" y="283"/>
                    </a:lnTo>
                    <a:lnTo>
                      <a:pt x="582" y="283"/>
                    </a:lnTo>
                    <a:lnTo>
                      <a:pt x="575" y="286"/>
                    </a:lnTo>
                    <a:lnTo>
                      <a:pt x="572" y="290"/>
                    </a:lnTo>
                    <a:lnTo>
                      <a:pt x="569" y="293"/>
                    </a:lnTo>
                    <a:lnTo>
                      <a:pt x="569" y="294"/>
                    </a:lnTo>
                    <a:lnTo>
                      <a:pt x="568" y="294"/>
                    </a:lnTo>
                    <a:lnTo>
                      <a:pt x="568" y="294"/>
                    </a:lnTo>
                    <a:lnTo>
                      <a:pt x="556" y="294"/>
                    </a:lnTo>
                    <a:lnTo>
                      <a:pt x="551" y="293"/>
                    </a:lnTo>
                    <a:lnTo>
                      <a:pt x="545" y="291"/>
                    </a:lnTo>
                    <a:lnTo>
                      <a:pt x="545" y="291"/>
                    </a:lnTo>
                    <a:lnTo>
                      <a:pt x="543" y="290"/>
                    </a:lnTo>
                    <a:lnTo>
                      <a:pt x="543" y="289"/>
                    </a:lnTo>
                    <a:lnTo>
                      <a:pt x="549" y="287"/>
                    </a:lnTo>
                    <a:lnTo>
                      <a:pt x="549" y="287"/>
                    </a:lnTo>
                    <a:lnTo>
                      <a:pt x="552" y="287"/>
                    </a:lnTo>
                    <a:lnTo>
                      <a:pt x="555" y="287"/>
                    </a:lnTo>
                    <a:lnTo>
                      <a:pt x="555" y="286"/>
                    </a:lnTo>
                    <a:lnTo>
                      <a:pt x="553" y="283"/>
                    </a:lnTo>
                    <a:lnTo>
                      <a:pt x="553" y="283"/>
                    </a:lnTo>
                    <a:lnTo>
                      <a:pt x="552" y="280"/>
                    </a:lnTo>
                    <a:lnTo>
                      <a:pt x="553" y="277"/>
                    </a:lnTo>
                    <a:lnTo>
                      <a:pt x="556" y="274"/>
                    </a:lnTo>
                    <a:lnTo>
                      <a:pt x="556" y="271"/>
                    </a:lnTo>
                    <a:lnTo>
                      <a:pt x="556" y="271"/>
                    </a:lnTo>
                    <a:lnTo>
                      <a:pt x="556" y="271"/>
                    </a:lnTo>
                    <a:lnTo>
                      <a:pt x="553" y="271"/>
                    </a:lnTo>
                    <a:lnTo>
                      <a:pt x="546" y="273"/>
                    </a:lnTo>
                    <a:lnTo>
                      <a:pt x="539" y="276"/>
                    </a:lnTo>
                    <a:lnTo>
                      <a:pt x="535" y="279"/>
                    </a:lnTo>
                    <a:lnTo>
                      <a:pt x="535" y="279"/>
                    </a:lnTo>
                    <a:lnTo>
                      <a:pt x="533" y="281"/>
                    </a:lnTo>
                    <a:lnTo>
                      <a:pt x="533" y="283"/>
                    </a:lnTo>
                    <a:lnTo>
                      <a:pt x="533" y="286"/>
                    </a:lnTo>
                    <a:lnTo>
                      <a:pt x="532" y="287"/>
                    </a:lnTo>
                    <a:lnTo>
                      <a:pt x="532" y="287"/>
                    </a:lnTo>
                    <a:lnTo>
                      <a:pt x="529" y="287"/>
                    </a:lnTo>
                    <a:lnTo>
                      <a:pt x="528" y="287"/>
                    </a:lnTo>
                    <a:lnTo>
                      <a:pt x="526" y="284"/>
                    </a:lnTo>
                    <a:lnTo>
                      <a:pt x="525" y="283"/>
                    </a:lnTo>
                    <a:lnTo>
                      <a:pt x="525" y="283"/>
                    </a:lnTo>
                    <a:lnTo>
                      <a:pt x="518" y="283"/>
                    </a:lnTo>
                    <a:lnTo>
                      <a:pt x="506" y="286"/>
                    </a:lnTo>
                    <a:lnTo>
                      <a:pt x="495" y="290"/>
                    </a:lnTo>
                    <a:lnTo>
                      <a:pt x="491" y="291"/>
                    </a:lnTo>
                    <a:lnTo>
                      <a:pt x="488" y="294"/>
                    </a:lnTo>
                    <a:lnTo>
                      <a:pt x="488" y="294"/>
                    </a:lnTo>
                    <a:lnTo>
                      <a:pt x="484" y="297"/>
                    </a:lnTo>
                    <a:lnTo>
                      <a:pt x="478" y="300"/>
                    </a:lnTo>
                    <a:lnTo>
                      <a:pt x="474" y="301"/>
                    </a:lnTo>
                    <a:lnTo>
                      <a:pt x="472" y="304"/>
                    </a:lnTo>
                    <a:lnTo>
                      <a:pt x="472" y="304"/>
                    </a:lnTo>
                    <a:lnTo>
                      <a:pt x="472" y="304"/>
                    </a:lnTo>
                    <a:lnTo>
                      <a:pt x="471" y="306"/>
                    </a:lnTo>
                    <a:lnTo>
                      <a:pt x="465" y="307"/>
                    </a:lnTo>
                    <a:lnTo>
                      <a:pt x="459" y="307"/>
                    </a:lnTo>
                    <a:lnTo>
                      <a:pt x="455" y="308"/>
                    </a:lnTo>
                    <a:lnTo>
                      <a:pt x="455" y="308"/>
                    </a:lnTo>
                    <a:lnTo>
                      <a:pt x="454" y="310"/>
                    </a:lnTo>
                    <a:lnTo>
                      <a:pt x="452" y="311"/>
                    </a:lnTo>
                    <a:lnTo>
                      <a:pt x="452" y="317"/>
                    </a:lnTo>
                    <a:lnTo>
                      <a:pt x="452" y="321"/>
                    </a:lnTo>
                    <a:lnTo>
                      <a:pt x="451" y="326"/>
                    </a:lnTo>
                    <a:lnTo>
                      <a:pt x="451" y="326"/>
                    </a:lnTo>
                    <a:lnTo>
                      <a:pt x="450" y="327"/>
                    </a:lnTo>
                    <a:lnTo>
                      <a:pt x="447" y="328"/>
                    </a:lnTo>
                    <a:lnTo>
                      <a:pt x="440" y="330"/>
                    </a:lnTo>
                    <a:lnTo>
                      <a:pt x="424" y="330"/>
                    </a:lnTo>
                    <a:lnTo>
                      <a:pt x="424" y="330"/>
                    </a:lnTo>
                    <a:lnTo>
                      <a:pt x="422" y="328"/>
                    </a:lnTo>
                    <a:lnTo>
                      <a:pt x="420" y="328"/>
                    </a:lnTo>
                    <a:lnTo>
                      <a:pt x="417" y="324"/>
                    </a:lnTo>
                    <a:lnTo>
                      <a:pt x="414" y="320"/>
                    </a:lnTo>
                    <a:lnTo>
                      <a:pt x="411" y="317"/>
                    </a:lnTo>
                    <a:lnTo>
                      <a:pt x="411" y="317"/>
                    </a:lnTo>
                    <a:lnTo>
                      <a:pt x="410" y="316"/>
                    </a:lnTo>
                    <a:lnTo>
                      <a:pt x="408" y="313"/>
                    </a:lnTo>
                    <a:lnTo>
                      <a:pt x="411" y="307"/>
                    </a:lnTo>
                    <a:lnTo>
                      <a:pt x="411" y="307"/>
                    </a:lnTo>
                    <a:lnTo>
                      <a:pt x="413" y="306"/>
                    </a:lnTo>
                    <a:lnTo>
                      <a:pt x="415" y="306"/>
                    </a:lnTo>
                    <a:lnTo>
                      <a:pt x="418" y="304"/>
                    </a:lnTo>
                    <a:lnTo>
                      <a:pt x="422" y="303"/>
                    </a:lnTo>
                    <a:lnTo>
                      <a:pt x="422" y="303"/>
                    </a:lnTo>
                    <a:lnTo>
                      <a:pt x="427" y="301"/>
                    </a:lnTo>
                    <a:lnTo>
                      <a:pt x="431" y="303"/>
                    </a:lnTo>
                    <a:lnTo>
                      <a:pt x="434" y="303"/>
                    </a:lnTo>
                    <a:lnTo>
                      <a:pt x="437" y="303"/>
                    </a:lnTo>
                    <a:lnTo>
                      <a:pt x="437" y="303"/>
                    </a:lnTo>
                    <a:lnTo>
                      <a:pt x="437" y="301"/>
                    </a:lnTo>
                    <a:lnTo>
                      <a:pt x="435" y="300"/>
                    </a:lnTo>
                    <a:lnTo>
                      <a:pt x="432" y="296"/>
                    </a:lnTo>
                    <a:lnTo>
                      <a:pt x="428" y="291"/>
                    </a:lnTo>
                    <a:lnTo>
                      <a:pt x="427" y="287"/>
                    </a:lnTo>
                    <a:lnTo>
                      <a:pt x="427" y="287"/>
                    </a:lnTo>
                    <a:lnTo>
                      <a:pt x="425" y="284"/>
                    </a:lnTo>
                    <a:lnTo>
                      <a:pt x="424" y="283"/>
                    </a:lnTo>
                    <a:lnTo>
                      <a:pt x="418" y="281"/>
                    </a:lnTo>
                    <a:lnTo>
                      <a:pt x="413" y="280"/>
                    </a:lnTo>
                    <a:lnTo>
                      <a:pt x="407" y="281"/>
                    </a:lnTo>
                    <a:lnTo>
                      <a:pt x="407" y="281"/>
                    </a:lnTo>
                    <a:lnTo>
                      <a:pt x="401" y="281"/>
                    </a:lnTo>
                    <a:lnTo>
                      <a:pt x="395" y="281"/>
                    </a:lnTo>
                    <a:lnTo>
                      <a:pt x="387" y="279"/>
                    </a:lnTo>
                    <a:lnTo>
                      <a:pt x="387" y="279"/>
                    </a:lnTo>
                    <a:lnTo>
                      <a:pt x="384" y="279"/>
                    </a:lnTo>
                    <a:lnTo>
                      <a:pt x="383" y="280"/>
                    </a:lnTo>
                    <a:lnTo>
                      <a:pt x="385" y="283"/>
                    </a:lnTo>
                    <a:lnTo>
                      <a:pt x="390" y="286"/>
                    </a:lnTo>
                    <a:lnTo>
                      <a:pt x="390" y="286"/>
                    </a:lnTo>
                    <a:lnTo>
                      <a:pt x="393" y="287"/>
                    </a:lnTo>
                    <a:lnTo>
                      <a:pt x="394" y="290"/>
                    </a:lnTo>
                    <a:lnTo>
                      <a:pt x="394" y="293"/>
                    </a:lnTo>
                    <a:lnTo>
                      <a:pt x="394" y="296"/>
                    </a:lnTo>
                    <a:lnTo>
                      <a:pt x="394" y="296"/>
                    </a:lnTo>
                    <a:lnTo>
                      <a:pt x="394" y="300"/>
                    </a:lnTo>
                    <a:lnTo>
                      <a:pt x="393" y="304"/>
                    </a:lnTo>
                    <a:lnTo>
                      <a:pt x="388" y="314"/>
                    </a:lnTo>
                    <a:lnTo>
                      <a:pt x="388" y="314"/>
                    </a:lnTo>
                    <a:lnTo>
                      <a:pt x="385" y="317"/>
                    </a:lnTo>
                    <a:lnTo>
                      <a:pt x="387" y="320"/>
                    </a:lnTo>
                    <a:lnTo>
                      <a:pt x="388" y="320"/>
                    </a:lnTo>
                    <a:lnTo>
                      <a:pt x="393" y="320"/>
                    </a:lnTo>
                    <a:lnTo>
                      <a:pt x="393" y="320"/>
                    </a:lnTo>
                    <a:lnTo>
                      <a:pt x="395" y="320"/>
                    </a:lnTo>
                    <a:lnTo>
                      <a:pt x="397" y="321"/>
                    </a:lnTo>
                    <a:lnTo>
                      <a:pt x="398" y="324"/>
                    </a:lnTo>
                    <a:lnTo>
                      <a:pt x="398" y="334"/>
                    </a:lnTo>
                    <a:lnTo>
                      <a:pt x="398" y="334"/>
                    </a:lnTo>
                    <a:lnTo>
                      <a:pt x="398" y="338"/>
                    </a:lnTo>
                    <a:lnTo>
                      <a:pt x="397" y="341"/>
                    </a:lnTo>
                    <a:lnTo>
                      <a:pt x="394" y="344"/>
                    </a:lnTo>
                    <a:lnTo>
                      <a:pt x="394" y="347"/>
                    </a:lnTo>
                    <a:lnTo>
                      <a:pt x="394" y="347"/>
                    </a:lnTo>
                    <a:lnTo>
                      <a:pt x="393" y="348"/>
                    </a:lnTo>
                    <a:lnTo>
                      <a:pt x="391" y="347"/>
                    </a:lnTo>
                    <a:lnTo>
                      <a:pt x="388" y="345"/>
                    </a:lnTo>
                    <a:lnTo>
                      <a:pt x="387" y="345"/>
                    </a:lnTo>
                    <a:lnTo>
                      <a:pt x="387" y="345"/>
                    </a:lnTo>
                    <a:lnTo>
                      <a:pt x="385" y="347"/>
                    </a:lnTo>
                    <a:lnTo>
                      <a:pt x="384" y="345"/>
                    </a:lnTo>
                    <a:lnTo>
                      <a:pt x="383" y="341"/>
                    </a:lnTo>
                    <a:lnTo>
                      <a:pt x="383" y="341"/>
                    </a:lnTo>
                    <a:lnTo>
                      <a:pt x="380" y="340"/>
                    </a:lnTo>
                    <a:lnTo>
                      <a:pt x="376" y="338"/>
                    </a:lnTo>
                    <a:lnTo>
                      <a:pt x="366" y="338"/>
                    </a:lnTo>
                    <a:lnTo>
                      <a:pt x="366" y="338"/>
                    </a:lnTo>
                    <a:lnTo>
                      <a:pt x="363" y="338"/>
                    </a:lnTo>
                    <a:lnTo>
                      <a:pt x="360" y="338"/>
                    </a:lnTo>
                    <a:lnTo>
                      <a:pt x="356" y="343"/>
                    </a:lnTo>
                    <a:lnTo>
                      <a:pt x="356" y="343"/>
                    </a:lnTo>
                    <a:lnTo>
                      <a:pt x="353" y="345"/>
                    </a:lnTo>
                    <a:lnTo>
                      <a:pt x="350" y="348"/>
                    </a:lnTo>
                    <a:lnTo>
                      <a:pt x="341" y="350"/>
                    </a:lnTo>
                    <a:lnTo>
                      <a:pt x="341" y="350"/>
                    </a:lnTo>
                    <a:lnTo>
                      <a:pt x="339" y="351"/>
                    </a:lnTo>
                    <a:lnTo>
                      <a:pt x="334" y="354"/>
                    </a:lnTo>
                    <a:lnTo>
                      <a:pt x="326" y="361"/>
                    </a:lnTo>
                    <a:lnTo>
                      <a:pt x="326" y="361"/>
                    </a:lnTo>
                    <a:lnTo>
                      <a:pt x="324" y="363"/>
                    </a:lnTo>
                    <a:lnTo>
                      <a:pt x="323" y="367"/>
                    </a:lnTo>
                    <a:lnTo>
                      <a:pt x="324" y="370"/>
                    </a:lnTo>
                    <a:lnTo>
                      <a:pt x="327" y="374"/>
                    </a:lnTo>
                    <a:lnTo>
                      <a:pt x="327" y="374"/>
                    </a:lnTo>
                    <a:lnTo>
                      <a:pt x="331" y="378"/>
                    </a:lnTo>
                    <a:lnTo>
                      <a:pt x="333" y="382"/>
                    </a:lnTo>
                    <a:lnTo>
                      <a:pt x="334" y="385"/>
                    </a:lnTo>
                    <a:lnTo>
                      <a:pt x="334" y="387"/>
                    </a:lnTo>
                    <a:lnTo>
                      <a:pt x="334" y="387"/>
                    </a:lnTo>
                    <a:lnTo>
                      <a:pt x="333" y="388"/>
                    </a:lnTo>
                    <a:lnTo>
                      <a:pt x="331" y="388"/>
                    </a:lnTo>
                    <a:lnTo>
                      <a:pt x="324" y="390"/>
                    </a:lnTo>
                    <a:lnTo>
                      <a:pt x="319" y="388"/>
                    </a:lnTo>
                    <a:lnTo>
                      <a:pt x="314" y="385"/>
                    </a:lnTo>
                    <a:lnTo>
                      <a:pt x="314" y="385"/>
                    </a:lnTo>
                    <a:lnTo>
                      <a:pt x="312" y="384"/>
                    </a:lnTo>
                    <a:lnTo>
                      <a:pt x="307" y="382"/>
                    </a:lnTo>
                    <a:lnTo>
                      <a:pt x="299" y="382"/>
                    </a:lnTo>
                    <a:lnTo>
                      <a:pt x="299" y="382"/>
                    </a:lnTo>
                    <a:lnTo>
                      <a:pt x="294" y="381"/>
                    </a:lnTo>
                    <a:lnTo>
                      <a:pt x="289" y="377"/>
                    </a:lnTo>
                    <a:lnTo>
                      <a:pt x="284" y="372"/>
                    </a:lnTo>
                    <a:lnTo>
                      <a:pt x="280" y="371"/>
                    </a:lnTo>
                    <a:lnTo>
                      <a:pt x="280" y="371"/>
                    </a:lnTo>
                    <a:lnTo>
                      <a:pt x="276" y="372"/>
                    </a:lnTo>
                    <a:lnTo>
                      <a:pt x="273" y="374"/>
                    </a:lnTo>
                    <a:lnTo>
                      <a:pt x="270" y="380"/>
                    </a:lnTo>
                    <a:lnTo>
                      <a:pt x="270" y="380"/>
                    </a:lnTo>
                    <a:lnTo>
                      <a:pt x="270" y="382"/>
                    </a:lnTo>
                    <a:lnTo>
                      <a:pt x="270" y="384"/>
                    </a:lnTo>
                    <a:lnTo>
                      <a:pt x="275" y="390"/>
                    </a:lnTo>
                    <a:lnTo>
                      <a:pt x="275" y="390"/>
                    </a:lnTo>
                    <a:lnTo>
                      <a:pt x="277" y="392"/>
                    </a:lnTo>
                    <a:lnTo>
                      <a:pt x="282" y="394"/>
                    </a:lnTo>
                    <a:lnTo>
                      <a:pt x="290" y="395"/>
                    </a:lnTo>
                    <a:lnTo>
                      <a:pt x="290" y="395"/>
                    </a:lnTo>
                    <a:lnTo>
                      <a:pt x="293" y="397"/>
                    </a:lnTo>
                    <a:lnTo>
                      <a:pt x="293" y="398"/>
                    </a:lnTo>
                    <a:lnTo>
                      <a:pt x="292" y="405"/>
                    </a:lnTo>
                    <a:lnTo>
                      <a:pt x="292" y="405"/>
                    </a:lnTo>
                    <a:lnTo>
                      <a:pt x="290" y="407"/>
                    </a:lnTo>
                    <a:lnTo>
                      <a:pt x="286" y="408"/>
                    </a:lnTo>
                    <a:lnTo>
                      <a:pt x="283" y="408"/>
                    </a:lnTo>
                    <a:lnTo>
                      <a:pt x="280" y="407"/>
                    </a:lnTo>
                    <a:lnTo>
                      <a:pt x="280" y="407"/>
                    </a:lnTo>
                    <a:lnTo>
                      <a:pt x="277" y="405"/>
                    </a:lnTo>
                    <a:lnTo>
                      <a:pt x="273" y="405"/>
                    </a:lnTo>
                    <a:lnTo>
                      <a:pt x="269" y="404"/>
                    </a:lnTo>
                    <a:lnTo>
                      <a:pt x="267" y="404"/>
                    </a:lnTo>
                    <a:lnTo>
                      <a:pt x="267" y="402"/>
                    </a:lnTo>
                    <a:lnTo>
                      <a:pt x="267" y="402"/>
                    </a:lnTo>
                    <a:lnTo>
                      <a:pt x="266" y="400"/>
                    </a:lnTo>
                    <a:lnTo>
                      <a:pt x="263" y="397"/>
                    </a:lnTo>
                    <a:lnTo>
                      <a:pt x="257" y="395"/>
                    </a:lnTo>
                    <a:lnTo>
                      <a:pt x="253" y="394"/>
                    </a:lnTo>
                    <a:lnTo>
                      <a:pt x="253" y="394"/>
                    </a:lnTo>
                    <a:lnTo>
                      <a:pt x="247" y="394"/>
                    </a:lnTo>
                    <a:lnTo>
                      <a:pt x="246" y="392"/>
                    </a:lnTo>
                    <a:lnTo>
                      <a:pt x="245" y="390"/>
                    </a:lnTo>
                    <a:lnTo>
                      <a:pt x="245" y="385"/>
                    </a:lnTo>
                    <a:lnTo>
                      <a:pt x="245" y="385"/>
                    </a:lnTo>
                    <a:lnTo>
                      <a:pt x="243" y="381"/>
                    </a:lnTo>
                    <a:lnTo>
                      <a:pt x="242" y="378"/>
                    </a:lnTo>
                    <a:lnTo>
                      <a:pt x="240" y="375"/>
                    </a:lnTo>
                    <a:lnTo>
                      <a:pt x="240" y="374"/>
                    </a:lnTo>
                    <a:lnTo>
                      <a:pt x="240" y="374"/>
                    </a:lnTo>
                    <a:lnTo>
                      <a:pt x="239" y="368"/>
                    </a:lnTo>
                    <a:lnTo>
                      <a:pt x="239" y="365"/>
                    </a:lnTo>
                    <a:lnTo>
                      <a:pt x="240" y="363"/>
                    </a:lnTo>
                    <a:lnTo>
                      <a:pt x="240" y="363"/>
                    </a:lnTo>
                    <a:lnTo>
                      <a:pt x="243" y="361"/>
                    </a:lnTo>
                    <a:lnTo>
                      <a:pt x="243" y="358"/>
                    </a:lnTo>
                    <a:lnTo>
                      <a:pt x="242" y="353"/>
                    </a:lnTo>
                    <a:lnTo>
                      <a:pt x="242" y="353"/>
                    </a:lnTo>
                    <a:lnTo>
                      <a:pt x="240" y="350"/>
                    </a:lnTo>
                    <a:lnTo>
                      <a:pt x="238" y="347"/>
                    </a:lnTo>
                    <a:lnTo>
                      <a:pt x="235" y="345"/>
                    </a:lnTo>
                    <a:lnTo>
                      <a:pt x="230" y="344"/>
                    </a:lnTo>
                    <a:lnTo>
                      <a:pt x="230" y="344"/>
                    </a:lnTo>
                    <a:lnTo>
                      <a:pt x="226" y="343"/>
                    </a:lnTo>
                    <a:lnTo>
                      <a:pt x="225" y="341"/>
                    </a:lnTo>
                    <a:lnTo>
                      <a:pt x="223" y="338"/>
                    </a:lnTo>
                    <a:lnTo>
                      <a:pt x="220" y="337"/>
                    </a:lnTo>
                    <a:lnTo>
                      <a:pt x="220" y="337"/>
                    </a:lnTo>
                    <a:lnTo>
                      <a:pt x="216" y="334"/>
                    </a:lnTo>
                    <a:lnTo>
                      <a:pt x="211" y="331"/>
                    </a:lnTo>
                    <a:lnTo>
                      <a:pt x="206" y="327"/>
                    </a:lnTo>
                    <a:lnTo>
                      <a:pt x="205" y="324"/>
                    </a:lnTo>
                    <a:lnTo>
                      <a:pt x="205" y="324"/>
                    </a:lnTo>
                    <a:lnTo>
                      <a:pt x="203" y="321"/>
                    </a:lnTo>
                    <a:lnTo>
                      <a:pt x="201" y="320"/>
                    </a:lnTo>
                    <a:lnTo>
                      <a:pt x="198" y="320"/>
                    </a:lnTo>
                    <a:lnTo>
                      <a:pt x="199" y="318"/>
                    </a:lnTo>
                    <a:lnTo>
                      <a:pt x="199" y="318"/>
                    </a:lnTo>
                    <a:lnTo>
                      <a:pt x="201" y="318"/>
                    </a:lnTo>
                    <a:lnTo>
                      <a:pt x="205" y="318"/>
                    </a:lnTo>
                    <a:lnTo>
                      <a:pt x="208" y="321"/>
                    </a:lnTo>
                    <a:lnTo>
                      <a:pt x="212" y="323"/>
                    </a:lnTo>
                    <a:lnTo>
                      <a:pt x="212" y="323"/>
                    </a:lnTo>
                    <a:lnTo>
                      <a:pt x="215" y="327"/>
                    </a:lnTo>
                    <a:lnTo>
                      <a:pt x="220" y="328"/>
                    </a:lnTo>
                    <a:lnTo>
                      <a:pt x="226" y="331"/>
                    </a:lnTo>
                    <a:lnTo>
                      <a:pt x="233" y="333"/>
                    </a:lnTo>
                    <a:lnTo>
                      <a:pt x="233" y="333"/>
                    </a:lnTo>
                    <a:lnTo>
                      <a:pt x="242" y="334"/>
                    </a:lnTo>
                    <a:lnTo>
                      <a:pt x="247" y="337"/>
                    </a:lnTo>
                    <a:lnTo>
                      <a:pt x="253" y="340"/>
                    </a:lnTo>
                    <a:lnTo>
                      <a:pt x="262" y="341"/>
                    </a:lnTo>
                    <a:lnTo>
                      <a:pt x="262" y="341"/>
                    </a:lnTo>
                    <a:lnTo>
                      <a:pt x="299" y="348"/>
                    </a:lnTo>
                    <a:lnTo>
                      <a:pt x="299" y="348"/>
                    </a:lnTo>
                    <a:lnTo>
                      <a:pt x="306" y="348"/>
                    </a:lnTo>
                    <a:lnTo>
                      <a:pt x="313" y="347"/>
                    </a:lnTo>
                    <a:lnTo>
                      <a:pt x="320" y="344"/>
                    </a:lnTo>
                    <a:lnTo>
                      <a:pt x="327" y="340"/>
                    </a:lnTo>
                    <a:lnTo>
                      <a:pt x="339" y="333"/>
                    </a:lnTo>
                    <a:lnTo>
                      <a:pt x="346" y="327"/>
                    </a:lnTo>
                    <a:lnTo>
                      <a:pt x="346" y="327"/>
                    </a:lnTo>
                    <a:lnTo>
                      <a:pt x="347" y="326"/>
                    </a:lnTo>
                    <a:lnTo>
                      <a:pt x="347" y="323"/>
                    </a:lnTo>
                    <a:lnTo>
                      <a:pt x="347" y="317"/>
                    </a:lnTo>
                    <a:lnTo>
                      <a:pt x="344" y="308"/>
                    </a:lnTo>
                    <a:lnTo>
                      <a:pt x="344" y="308"/>
                    </a:lnTo>
                    <a:lnTo>
                      <a:pt x="343" y="306"/>
                    </a:lnTo>
                    <a:lnTo>
                      <a:pt x="340" y="304"/>
                    </a:lnTo>
                    <a:lnTo>
                      <a:pt x="337" y="303"/>
                    </a:lnTo>
                    <a:lnTo>
                      <a:pt x="336" y="301"/>
                    </a:lnTo>
                    <a:lnTo>
                      <a:pt x="336" y="301"/>
                    </a:lnTo>
                    <a:lnTo>
                      <a:pt x="333" y="299"/>
                    </a:lnTo>
                    <a:lnTo>
                      <a:pt x="330" y="296"/>
                    </a:lnTo>
                    <a:lnTo>
                      <a:pt x="327" y="294"/>
                    </a:lnTo>
                    <a:lnTo>
                      <a:pt x="321" y="293"/>
                    </a:lnTo>
                    <a:lnTo>
                      <a:pt x="321" y="293"/>
                    </a:lnTo>
                    <a:lnTo>
                      <a:pt x="317" y="291"/>
                    </a:lnTo>
                    <a:lnTo>
                      <a:pt x="314" y="290"/>
                    </a:lnTo>
                    <a:lnTo>
                      <a:pt x="312" y="287"/>
                    </a:lnTo>
                    <a:lnTo>
                      <a:pt x="309" y="286"/>
                    </a:lnTo>
                    <a:lnTo>
                      <a:pt x="309" y="286"/>
                    </a:lnTo>
                    <a:lnTo>
                      <a:pt x="304" y="286"/>
                    </a:lnTo>
                    <a:lnTo>
                      <a:pt x="300" y="284"/>
                    </a:lnTo>
                    <a:lnTo>
                      <a:pt x="284" y="274"/>
                    </a:lnTo>
                    <a:lnTo>
                      <a:pt x="284" y="274"/>
                    </a:lnTo>
                    <a:lnTo>
                      <a:pt x="273" y="267"/>
                    </a:lnTo>
                    <a:lnTo>
                      <a:pt x="262" y="263"/>
                    </a:lnTo>
                    <a:lnTo>
                      <a:pt x="253" y="260"/>
                    </a:lnTo>
                    <a:lnTo>
                      <a:pt x="247" y="259"/>
                    </a:lnTo>
                    <a:lnTo>
                      <a:pt x="247" y="259"/>
                    </a:lnTo>
                    <a:lnTo>
                      <a:pt x="243" y="260"/>
                    </a:lnTo>
                    <a:lnTo>
                      <a:pt x="240" y="260"/>
                    </a:lnTo>
                    <a:lnTo>
                      <a:pt x="239" y="259"/>
                    </a:lnTo>
                    <a:lnTo>
                      <a:pt x="239" y="259"/>
                    </a:lnTo>
                    <a:lnTo>
                      <a:pt x="238" y="256"/>
                    </a:lnTo>
                    <a:lnTo>
                      <a:pt x="233" y="256"/>
                    </a:lnTo>
                    <a:lnTo>
                      <a:pt x="230" y="256"/>
                    </a:lnTo>
                    <a:lnTo>
                      <a:pt x="228" y="259"/>
                    </a:lnTo>
                    <a:lnTo>
                      <a:pt x="228" y="259"/>
                    </a:lnTo>
                    <a:lnTo>
                      <a:pt x="225" y="259"/>
                    </a:lnTo>
                    <a:lnTo>
                      <a:pt x="222" y="259"/>
                    </a:lnTo>
                    <a:lnTo>
                      <a:pt x="218" y="257"/>
                    </a:lnTo>
                    <a:lnTo>
                      <a:pt x="213" y="257"/>
                    </a:lnTo>
                    <a:lnTo>
                      <a:pt x="213" y="257"/>
                    </a:lnTo>
                    <a:lnTo>
                      <a:pt x="208" y="257"/>
                    </a:lnTo>
                    <a:lnTo>
                      <a:pt x="205" y="256"/>
                    </a:lnTo>
                    <a:lnTo>
                      <a:pt x="203" y="254"/>
                    </a:lnTo>
                    <a:lnTo>
                      <a:pt x="203" y="252"/>
                    </a:lnTo>
                    <a:lnTo>
                      <a:pt x="203" y="252"/>
                    </a:lnTo>
                    <a:lnTo>
                      <a:pt x="206" y="252"/>
                    </a:lnTo>
                    <a:lnTo>
                      <a:pt x="211" y="250"/>
                    </a:lnTo>
                    <a:lnTo>
                      <a:pt x="215" y="250"/>
                    </a:lnTo>
                    <a:lnTo>
                      <a:pt x="215" y="249"/>
                    </a:lnTo>
                    <a:lnTo>
                      <a:pt x="216" y="249"/>
                    </a:lnTo>
                    <a:lnTo>
                      <a:pt x="216" y="249"/>
                    </a:lnTo>
                    <a:lnTo>
                      <a:pt x="215" y="246"/>
                    </a:lnTo>
                    <a:lnTo>
                      <a:pt x="212" y="246"/>
                    </a:lnTo>
                    <a:lnTo>
                      <a:pt x="209" y="246"/>
                    </a:lnTo>
                    <a:lnTo>
                      <a:pt x="205" y="244"/>
                    </a:lnTo>
                    <a:lnTo>
                      <a:pt x="205" y="244"/>
                    </a:lnTo>
                    <a:lnTo>
                      <a:pt x="201" y="242"/>
                    </a:lnTo>
                    <a:lnTo>
                      <a:pt x="198" y="242"/>
                    </a:lnTo>
                    <a:lnTo>
                      <a:pt x="195" y="243"/>
                    </a:lnTo>
                    <a:lnTo>
                      <a:pt x="193" y="246"/>
                    </a:lnTo>
                    <a:lnTo>
                      <a:pt x="193" y="246"/>
                    </a:lnTo>
                    <a:lnTo>
                      <a:pt x="192" y="247"/>
                    </a:lnTo>
                    <a:lnTo>
                      <a:pt x="189" y="249"/>
                    </a:lnTo>
                    <a:lnTo>
                      <a:pt x="186" y="247"/>
                    </a:lnTo>
                    <a:lnTo>
                      <a:pt x="183" y="246"/>
                    </a:lnTo>
                    <a:lnTo>
                      <a:pt x="183" y="246"/>
                    </a:lnTo>
                    <a:lnTo>
                      <a:pt x="183" y="244"/>
                    </a:lnTo>
                    <a:lnTo>
                      <a:pt x="183" y="244"/>
                    </a:lnTo>
                    <a:lnTo>
                      <a:pt x="182" y="249"/>
                    </a:lnTo>
                    <a:lnTo>
                      <a:pt x="179" y="250"/>
                    </a:lnTo>
                    <a:lnTo>
                      <a:pt x="178" y="250"/>
                    </a:lnTo>
                    <a:lnTo>
                      <a:pt x="175" y="250"/>
                    </a:lnTo>
                    <a:lnTo>
                      <a:pt x="175" y="250"/>
                    </a:lnTo>
                    <a:lnTo>
                      <a:pt x="172" y="252"/>
                    </a:lnTo>
                    <a:lnTo>
                      <a:pt x="168" y="253"/>
                    </a:lnTo>
                    <a:lnTo>
                      <a:pt x="165" y="256"/>
                    </a:lnTo>
                    <a:lnTo>
                      <a:pt x="162" y="257"/>
                    </a:lnTo>
                    <a:lnTo>
                      <a:pt x="162" y="257"/>
                    </a:lnTo>
                    <a:lnTo>
                      <a:pt x="158" y="257"/>
                    </a:lnTo>
                    <a:lnTo>
                      <a:pt x="155" y="260"/>
                    </a:lnTo>
                    <a:lnTo>
                      <a:pt x="152" y="263"/>
                    </a:lnTo>
                    <a:lnTo>
                      <a:pt x="151" y="266"/>
                    </a:lnTo>
                    <a:lnTo>
                      <a:pt x="151" y="266"/>
                    </a:lnTo>
                    <a:lnTo>
                      <a:pt x="149" y="269"/>
                    </a:lnTo>
                    <a:lnTo>
                      <a:pt x="146" y="269"/>
                    </a:lnTo>
                    <a:lnTo>
                      <a:pt x="145" y="270"/>
                    </a:lnTo>
                    <a:lnTo>
                      <a:pt x="145" y="271"/>
                    </a:lnTo>
                    <a:lnTo>
                      <a:pt x="145" y="271"/>
                    </a:lnTo>
                    <a:lnTo>
                      <a:pt x="144" y="276"/>
                    </a:lnTo>
                    <a:lnTo>
                      <a:pt x="142" y="280"/>
                    </a:lnTo>
                    <a:lnTo>
                      <a:pt x="142" y="280"/>
                    </a:lnTo>
                    <a:lnTo>
                      <a:pt x="141" y="281"/>
                    </a:lnTo>
                    <a:lnTo>
                      <a:pt x="141" y="283"/>
                    </a:lnTo>
                    <a:lnTo>
                      <a:pt x="145" y="289"/>
                    </a:lnTo>
                    <a:lnTo>
                      <a:pt x="145" y="289"/>
                    </a:lnTo>
                    <a:lnTo>
                      <a:pt x="146" y="291"/>
                    </a:lnTo>
                    <a:lnTo>
                      <a:pt x="149" y="293"/>
                    </a:lnTo>
                    <a:lnTo>
                      <a:pt x="155" y="294"/>
                    </a:lnTo>
                    <a:lnTo>
                      <a:pt x="155" y="294"/>
                    </a:lnTo>
                    <a:lnTo>
                      <a:pt x="161" y="300"/>
                    </a:lnTo>
                    <a:lnTo>
                      <a:pt x="164" y="303"/>
                    </a:lnTo>
                    <a:lnTo>
                      <a:pt x="166" y="306"/>
                    </a:lnTo>
                    <a:lnTo>
                      <a:pt x="166" y="306"/>
                    </a:lnTo>
                    <a:lnTo>
                      <a:pt x="165" y="308"/>
                    </a:lnTo>
                    <a:lnTo>
                      <a:pt x="162" y="313"/>
                    </a:lnTo>
                    <a:lnTo>
                      <a:pt x="156" y="318"/>
                    </a:lnTo>
                    <a:lnTo>
                      <a:pt x="156" y="318"/>
                    </a:lnTo>
                    <a:lnTo>
                      <a:pt x="152" y="323"/>
                    </a:lnTo>
                    <a:lnTo>
                      <a:pt x="151" y="326"/>
                    </a:lnTo>
                    <a:lnTo>
                      <a:pt x="151" y="327"/>
                    </a:lnTo>
                    <a:lnTo>
                      <a:pt x="151" y="327"/>
                    </a:lnTo>
                    <a:lnTo>
                      <a:pt x="158" y="337"/>
                    </a:lnTo>
                    <a:lnTo>
                      <a:pt x="166" y="351"/>
                    </a:lnTo>
                    <a:lnTo>
                      <a:pt x="166" y="351"/>
                    </a:lnTo>
                    <a:lnTo>
                      <a:pt x="168" y="357"/>
                    </a:lnTo>
                    <a:lnTo>
                      <a:pt x="168" y="357"/>
                    </a:lnTo>
                    <a:lnTo>
                      <a:pt x="166" y="358"/>
                    </a:lnTo>
                    <a:lnTo>
                      <a:pt x="164" y="360"/>
                    </a:lnTo>
                    <a:lnTo>
                      <a:pt x="161" y="361"/>
                    </a:lnTo>
                    <a:lnTo>
                      <a:pt x="161" y="361"/>
                    </a:lnTo>
                    <a:lnTo>
                      <a:pt x="159" y="364"/>
                    </a:lnTo>
                    <a:lnTo>
                      <a:pt x="161" y="368"/>
                    </a:lnTo>
                    <a:lnTo>
                      <a:pt x="164" y="374"/>
                    </a:lnTo>
                    <a:lnTo>
                      <a:pt x="164" y="374"/>
                    </a:lnTo>
                    <a:lnTo>
                      <a:pt x="164" y="375"/>
                    </a:lnTo>
                    <a:lnTo>
                      <a:pt x="162" y="375"/>
                    </a:lnTo>
                    <a:lnTo>
                      <a:pt x="161" y="377"/>
                    </a:lnTo>
                    <a:lnTo>
                      <a:pt x="159" y="378"/>
                    </a:lnTo>
                    <a:lnTo>
                      <a:pt x="159" y="378"/>
                    </a:lnTo>
                    <a:lnTo>
                      <a:pt x="161" y="380"/>
                    </a:lnTo>
                    <a:lnTo>
                      <a:pt x="164" y="381"/>
                    </a:lnTo>
                    <a:lnTo>
                      <a:pt x="166" y="382"/>
                    </a:lnTo>
                    <a:lnTo>
                      <a:pt x="168" y="384"/>
                    </a:lnTo>
                    <a:lnTo>
                      <a:pt x="168" y="384"/>
                    </a:lnTo>
                    <a:lnTo>
                      <a:pt x="166" y="385"/>
                    </a:lnTo>
                    <a:lnTo>
                      <a:pt x="166" y="387"/>
                    </a:lnTo>
                    <a:lnTo>
                      <a:pt x="165" y="388"/>
                    </a:lnTo>
                    <a:lnTo>
                      <a:pt x="165" y="391"/>
                    </a:lnTo>
                    <a:lnTo>
                      <a:pt x="165" y="391"/>
                    </a:lnTo>
                    <a:lnTo>
                      <a:pt x="168" y="394"/>
                    </a:lnTo>
                    <a:lnTo>
                      <a:pt x="171" y="395"/>
                    </a:lnTo>
                    <a:lnTo>
                      <a:pt x="172" y="397"/>
                    </a:lnTo>
                    <a:lnTo>
                      <a:pt x="174" y="400"/>
                    </a:lnTo>
                    <a:lnTo>
                      <a:pt x="174" y="400"/>
                    </a:lnTo>
                    <a:lnTo>
                      <a:pt x="174" y="401"/>
                    </a:lnTo>
                    <a:lnTo>
                      <a:pt x="172" y="402"/>
                    </a:lnTo>
                    <a:lnTo>
                      <a:pt x="169" y="405"/>
                    </a:lnTo>
                    <a:lnTo>
                      <a:pt x="165" y="407"/>
                    </a:lnTo>
                    <a:lnTo>
                      <a:pt x="164" y="408"/>
                    </a:lnTo>
                    <a:lnTo>
                      <a:pt x="164" y="409"/>
                    </a:lnTo>
                    <a:lnTo>
                      <a:pt x="164" y="409"/>
                    </a:lnTo>
                    <a:lnTo>
                      <a:pt x="166" y="412"/>
                    </a:lnTo>
                    <a:lnTo>
                      <a:pt x="172" y="415"/>
                    </a:lnTo>
                    <a:lnTo>
                      <a:pt x="178" y="419"/>
                    </a:lnTo>
                    <a:lnTo>
                      <a:pt x="185" y="425"/>
                    </a:lnTo>
                    <a:lnTo>
                      <a:pt x="185" y="425"/>
                    </a:lnTo>
                    <a:lnTo>
                      <a:pt x="188" y="429"/>
                    </a:lnTo>
                    <a:lnTo>
                      <a:pt x="189" y="432"/>
                    </a:lnTo>
                    <a:lnTo>
                      <a:pt x="189" y="435"/>
                    </a:lnTo>
                    <a:lnTo>
                      <a:pt x="189" y="438"/>
                    </a:lnTo>
                    <a:lnTo>
                      <a:pt x="189" y="438"/>
                    </a:lnTo>
                    <a:lnTo>
                      <a:pt x="186" y="441"/>
                    </a:lnTo>
                    <a:lnTo>
                      <a:pt x="183" y="444"/>
                    </a:lnTo>
                    <a:lnTo>
                      <a:pt x="176" y="448"/>
                    </a:lnTo>
                    <a:lnTo>
                      <a:pt x="169" y="454"/>
                    </a:lnTo>
                    <a:lnTo>
                      <a:pt x="166" y="456"/>
                    </a:lnTo>
                    <a:lnTo>
                      <a:pt x="165" y="461"/>
                    </a:lnTo>
                    <a:lnTo>
                      <a:pt x="165" y="461"/>
                    </a:lnTo>
                    <a:lnTo>
                      <a:pt x="161" y="466"/>
                    </a:lnTo>
                    <a:lnTo>
                      <a:pt x="154" y="471"/>
                    </a:lnTo>
                    <a:lnTo>
                      <a:pt x="146" y="475"/>
                    </a:lnTo>
                    <a:lnTo>
                      <a:pt x="141" y="481"/>
                    </a:lnTo>
                    <a:lnTo>
                      <a:pt x="141" y="481"/>
                    </a:lnTo>
                    <a:lnTo>
                      <a:pt x="132" y="489"/>
                    </a:lnTo>
                    <a:lnTo>
                      <a:pt x="132" y="489"/>
                    </a:lnTo>
                    <a:lnTo>
                      <a:pt x="139" y="488"/>
                    </a:lnTo>
                    <a:lnTo>
                      <a:pt x="139" y="488"/>
                    </a:lnTo>
                    <a:lnTo>
                      <a:pt x="141" y="488"/>
                    </a:lnTo>
                    <a:lnTo>
                      <a:pt x="142" y="488"/>
                    </a:lnTo>
                    <a:lnTo>
                      <a:pt x="144" y="491"/>
                    </a:lnTo>
                    <a:lnTo>
                      <a:pt x="146" y="495"/>
                    </a:lnTo>
                    <a:lnTo>
                      <a:pt x="149" y="498"/>
                    </a:lnTo>
                    <a:lnTo>
                      <a:pt x="149" y="498"/>
                    </a:lnTo>
                    <a:lnTo>
                      <a:pt x="152" y="499"/>
                    </a:lnTo>
                    <a:lnTo>
                      <a:pt x="156" y="499"/>
                    </a:lnTo>
                    <a:lnTo>
                      <a:pt x="161" y="499"/>
                    </a:lnTo>
                    <a:lnTo>
                      <a:pt x="164" y="501"/>
                    </a:lnTo>
                    <a:lnTo>
                      <a:pt x="164" y="501"/>
                    </a:lnTo>
                    <a:lnTo>
                      <a:pt x="164" y="502"/>
                    </a:lnTo>
                    <a:lnTo>
                      <a:pt x="162" y="503"/>
                    </a:lnTo>
                    <a:lnTo>
                      <a:pt x="156" y="503"/>
                    </a:lnTo>
                    <a:lnTo>
                      <a:pt x="156" y="503"/>
                    </a:lnTo>
                    <a:lnTo>
                      <a:pt x="152" y="503"/>
                    </a:lnTo>
                    <a:lnTo>
                      <a:pt x="149" y="505"/>
                    </a:lnTo>
                    <a:lnTo>
                      <a:pt x="141" y="508"/>
                    </a:lnTo>
                    <a:lnTo>
                      <a:pt x="141" y="508"/>
                    </a:lnTo>
                    <a:lnTo>
                      <a:pt x="137" y="510"/>
                    </a:lnTo>
                    <a:lnTo>
                      <a:pt x="135" y="512"/>
                    </a:lnTo>
                    <a:lnTo>
                      <a:pt x="132" y="515"/>
                    </a:lnTo>
                    <a:lnTo>
                      <a:pt x="132" y="515"/>
                    </a:lnTo>
                    <a:lnTo>
                      <a:pt x="134" y="518"/>
                    </a:lnTo>
                    <a:lnTo>
                      <a:pt x="134" y="520"/>
                    </a:lnTo>
                    <a:lnTo>
                      <a:pt x="129" y="525"/>
                    </a:lnTo>
                    <a:lnTo>
                      <a:pt x="129" y="525"/>
                    </a:lnTo>
                    <a:lnTo>
                      <a:pt x="127" y="530"/>
                    </a:lnTo>
                    <a:lnTo>
                      <a:pt x="124" y="533"/>
                    </a:lnTo>
                    <a:lnTo>
                      <a:pt x="124" y="533"/>
                    </a:lnTo>
                    <a:lnTo>
                      <a:pt x="124" y="538"/>
                    </a:lnTo>
                    <a:lnTo>
                      <a:pt x="125" y="542"/>
                    </a:lnTo>
                    <a:lnTo>
                      <a:pt x="125" y="542"/>
                    </a:lnTo>
                    <a:lnTo>
                      <a:pt x="127" y="547"/>
                    </a:lnTo>
                    <a:lnTo>
                      <a:pt x="128" y="550"/>
                    </a:lnTo>
                    <a:lnTo>
                      <a:pt x="128" y="550"/>
                    </a:lnTo>
                    <a:lnTo>
                      <a:pt x="129" y="553"/>
                    </a:lnTo>
                    <a:lnTo>
                      <a:pt x="128" y="555"/>
                    </a:lnTo>
                    <a:lnTo>
                      <a:pt x="124" y="556"/>
                    </a:lnTo>
                    <a:lnTo>
                      <a:pt x="124" y="556"/>
                    </a:lnTo>
                    <a:lnTo>
                      <a:pt x="124" y="557"/>
                    </a:lnTo>
                    <a:lnTo>
                      <a:pt x="124" y="560"/>
                    </a:lnTo>
                    <a:lnTo>
                      <a:pt x="127" y="565"/>
                    </a:lnTo>
                    <a:lnTo>
                      <a:pt x="127" y="565"/>
                    </a:lnTo>
                    <a:lnTo>
                      <a:pt x="128" y="567"/>
                    </a:lnTo>
                    <a:lnTo>
                      <a:pt x="129" y="569"/>
                    </a:lnTo>
                    <a:lnTo>
                      <a:pt x="128" y="573"/>
                    </a:lnTo>
                    <a:lnTo>
                      <a:pt x="128" y="573"/>
                    </a:lnTo>
                    <a:lnTo>
                      <a:pt x="128" y="576"/>
                    </a:lnTo>
                    <a:lnTo>
                      <a:pt x="129" y="579"/>
                    </a:lnTo>
                    <a:lnTo>
                      <a:pt x="134" y="583"/>
                    </a:lnTo>
                    <a:lnTo>
                      <a:pt x="134" y="583"/>
                    </a:lnTo>
                    <a:lnTo>
                      <a:pt x="135" y="586"/>
                    </a:lnTo>
                    <a:lnTo>
                      <a:pt x="135" y="589"/>
                    </a:lnTo>
                    <a:lnTo>
                      <a:pt x="137" y="592"/>
                    </a:lnTo>
                    <a:lnTo>
                      <a:pt x="138" y="594"/>
                    </a:lnTo>
                    <a:lnTo>
                      <a:pt x="138" y="594"/>
                    </a:lnTo>
                    <a:lnTo>
                      <a:pt x="141" y="596"/>
                    </a:lnTo>
                    <a:lnTo>
                      <a:pt x="144" y="597"/>
                    </a:lnTo>
                    <a:lnTo>
                      <a:pt x="146" y="596"/>
                    </a:lnTo>
                    <a:lnTo>
                      <a:pt x="146" y="596"/>
                    </a:lnTo>
                    <a:lnTo>
                      <a:pt x="148" y="596"/>
                    </a:lnTo>
                    <a:lnTo>
                      <a:pt x="151" y="597"/>
                    </a:lnTo>
                    <a:lnTo>
                      <a:pt x="154" y="600"/>
                    </a:lnTo>
                    <a:lnTo>
                      <a:pt x="154" y="600"/>
                    </a:lnTo>
                    <a:lnTo>
                      <a:pt x="155" y="602"/>
                    </a:lnTo>
                    <a:lnTo>
                      <a:pt x="158" y="602"/>
                    </a:lnTo>
                    <a:lnTo>
                      <a:pt x="162" y="600"/>
                    </a:lnTo>
                    <a:lnTo>
                      <a:pt x="162" y="600"/>
                    </a:lnTo>
                    <a:lnTo>
                      <a:pt x="166" y="600"/>
                    </a:lnTo>
                    <a:lnTo>
                      <a:pt x="171" y="602"/>
                    </a:lnTo>
                    <a:lnTo>
                      <a:pt x="178" y="604"/>
                    </a:lnTo>
                    <a:lnTo>
                      <a:pt x="178" y="604"/>
                    </a:lnTo>
                    <a:lnTo>
                      <a:pt x="179" y="606"/>
                    </a:lnTo>
                    <a:lnTo>
                      <a:pt x="179" y="609"/>
                    </a:lnTo>
                    <a:lnTo>
                      <a:pt x="179" y="616"/>
                    </a:lnTo>
                    <a:lnTo>
                      <a:pt x="179" y="616"/>
                    </a:lnTo>
                    <a:lnTo>
                      <a:pt x="179" y="621"/>
                    </a:lnTo>
                    <a:lnTo>
                      <a:pt x="179" y="624"/>
                    </a:lnTo>
                    <a:lnTo>
                      <a:pt x="181" y="627"/>
                    </a:lnTo>
                    <a:lnTo>
                      <a:pt x="181" y="627"/>
                    </a:lnTo>
                    <a:lnTo>
                      <a:pt x="183" y="630"/>
                    </a:lnTo>
                    <a:lnTo>
                      <a:pt x="185" y="633"/>
                    </a:lnTo>
                    <a:lnTo>
                      <a:pt x="186" y="636"/>
                    </a:lnTo>
                    <a:lnTo>
                      <a:pt x="188" y="637"/>
                    </a:lnTo>
                    <a:lnTo>
                      <a:pt x="188" y="637"/>
                    </a:lnTo>
                    <a:lnTo>
                      <a:pt x="191" y="639"/>
                    </a:lnTo>
                    <a:lnTo>
                      <a:pt x="193" y="641"/>
                    </a:lnTo>
                    <a:lnTo>
                      <a:pt x="195" y="644"/>
                    </a:lnTo>
                    <a:lnTo>
                      <a:pt x="198" y="646"/>
                    </a:lnTo>
                    <a:lnTo>
                      <a:pt x="198" y="646"/>
                    </a:lnTo>
                    <a:lnTo>
                      <a:pt x="203" y="648"/>
                    </a:lnTo>
                    <a:lnTo>
                      <a:pt x="205" y="651"/>
                    </a:lnTo>
                    <a:lnTo>
                      <a:pt x="206" y="654"/>
                    </a:lnTo>
                    <a:lnTo>
                      <a:pt x="206" y="654"/>
                    </a:lnTo>
                    <a:lnTo>
                      <a:pt x="206" y="657"/>
                    </a:lnTo>
                    <a:lnTo>
                      <a:pt x="203" y="658"/>
                    </a:lnTo>
                    <a:lnTo>
                      <a:pt x="198" y="661"/>
                    </a:lnTo>
                    <a:lnTo>
                      <a:pt x="198" y="661"/>
                    </a:lnTo>
                    <a:lnTo>
                      <a:pt x="195" y="661"/>
                    </a:lnTo>
                    <a:lnTo>
                      <a:pt x="192" y="660"/>
                    </a:lnTo>
                    <a:lnTo>
                      <a:pt x="189" y="660"/>
                    </a:lnTo>
                    <a:lnTo>
                      <a:pt x="186" y="660"/>
                    </a:lnTo>
                    <a:lnTo>
                      <a:pt x="186" y="660"/>
                    </a:lnTo>
                    <a:lnTo>
                      <a:pt x="186" y="663"/>
                    </a:lnTo>
                    <a:lnTo>
                      <a:pt x="186" y="666"/>
                    </a:lnTo>
                    <a:lnTo>
                      <a:pt x="189" y="674"/>
                    </a:lnTo>
                    <a:lnTo>
                      <a:pt x="189" y="674"/>
                    </a:lnTo>
                    <a:lnTo>
                      <a:pt x="192" y="681"/>
                    </a:lnTo>
                    <a:lnTo>
                      <a:pt x="193" y="683"/>
                    </a:lnTo>
                    <a:lnTo>
                      <a:pt x="196" y="683"/>
                    </a:lnTo>
                    <a:lnTo>
                      <a:pt x="196" y="683"/>
                    </a:lnTo>
                    <a:lnTo>
                      <a:pt x="198" y="683"/>
                    </a:lnTo>
                    <a:lnTo>
                      <a:pt x="201" y="681"/>
                    </a:lnTo>
                    <a:lnTo>
                      <a:pt x="203" y="680"/>
                    </a:lnTo>
                    <a:lnTo>
                      <a:pt x="203" y="680"/>
                    </a:lnTo>
                    <a:lnTo>
                      <a:pt x="206" y="678"/>
                    </a:lnTo>
                    <a:lnTo>
                      <a:pt x="209" y="678"/>
                    </a:lnTo>
                    <a:lnTo>
                      <a:pt x="215" y="678"/>
                    </a:lnTo>
                    <a:lnTo>
                      <a:pt x="215" y="678"/>
                    </a:lnTo>
                    <a:lnTo>
                      <a:pt x="220" y="678"/>
                    </a:lnTo>
                    <a:lnTo>
                      <a:pt x="225" y="678"/>
                    </a:lnTo>
                    <a:lnTo>
                      <a:pt x="228" y="680"/>
                    </a:lnTo>
                    <a:lnTo>
                      <a:pt x="228" y="680"/>
                    </a:lnTo>
                    <a:lnTo>
                      <a:pt x="229" y="687"/>
                    </a:lnTo>
                    <a:lnTo>
                      <a:pt x="230" y="690"/>
                    </a:lnTo>
                    <a:lnTo>
                      <a:pt x="229" y="693"/>
                    </a:lnTo>
                    <a:lnTo>
                      <a:pt x="229" y="693"/>
                    </a:lnTo>
                    <a:lnTo>
                      <a:pt x="229" y="694"/>
                    </a:lnTo>
                    <a:lnTo>
                      <a:pt x="230" y="697"/>
                    </a:lnTo>
                    <a:lnTo>
                      <a:pt x="233" y="701"/>
                    </a:lnTo>
                    <a:lnTo>
                      <a:pt x="233" y="701"/>
                    </a:lnTo>
                    <a:lnTo>
                      <a:pt x="235" y="703"/>
                    </a:lnTo>
                    <a:lnTo>
                      <a:pt x="239" y="704"/>
                    </a:lnTo>
                    <a:lnTo>
                      <a:pt x="245" y="704"/>
                    </a:lnTo>
                    <a:lnTo>
                      <a:pt x="245" y="704"/>
                    </a:lnTo>
                    <a:lnTo>
                      <a:pt x="250" y="710"/>
                    </a:lnTo>
                    <a:lnTo>
                      <a:pt x="252" y="714"/>
                    </a:lnTo>
                    <a:lnTo>
                      <a:pt x="252" y="717"/>
                    </a:lnTo>
                    <a:lnTo>
                      <a:pt x="252" y="717"/>
                    </a:lnTo>
                    <a:lnTo>
                      <a:pt x="252" y="718"/>
                    </a:lnTo>
                    <a:lnTo>
                      <a:pt x="253" y="720"/>
                    </a:lnTo>
                    <a:lnTo>
                      <a:pt x="257" y="720"/>
                    </a:lnTo>
                    <a:lnTo>
                      <a:pt x="257" y="720"/>
                    </a:lnTo>
                    <a:lnTo>
                      <a:pt x="260" y="720"/>
                    </a:lnTo>
                    <a:lnTo>
                      <a:pt x="262" y="721"/>
                    </a:lnTo>
                    <a:lnTo>
                      <a:pt x="266" y="724"/>
                    </a:lnTo>
                    <a:lnTo>
                      <a:pt x="266" y="724"/>
                    </a:lnTo>
                    <a:lnTo>
                      <a:pt x="270" y="724"/>
                    </a:lnTo>
                    <a:lnTo>
                      <a:pt x="275" y="722"/>
                    </a:lnTo>
                    <a:lnTo>
                      <a:pt x="275" y="722"/>
                    </a:lnTo>
                    <a:lnTo>
                      <a:pt x="279" y="721"/>
                    </a:lnTo>
                    <a:lnTo>
                      <a:pt x="282" y="721"/>
                    </a:lnTo>
                    <a:lnTo>
                      <a:pt x="283" y="722"/>
                    </a:lnTo>
                    <a:lnTo>
                      <a:pt x="283" y="722"/>
                    </a:lnTo>
                    <a:lnTo>
                      <a:pt x="287" y="727"/>
                    </a:lnTo>
                    <a:lnTo>
                      <a:pt x="290" y="731"/>
                    </a:lnTo>
                    <a:lnTo>
                      <a:pt x="290" y="731"/>
                    </a:lnTo>
                    <a:lnTo>
                      <a:pt x="292" y="731"/>
                    </a:lnTo>
                    <a:lnTo>
                      <a:pt x="294" y="731"/>
                    </a:lnTo>
                    <a:lnTo>
                      <a:pt x="299" y="731"/>
                    </a:lnTo>
                    <a:lnTo>
                      <a:pt x="303" y="732"/>
                    </a:lnTo>
                    <a:lnTo>
                      <a:pt x="303" y="732"/>
                    </a:lnTo>
                    <a:lnTo>
                      <a:pt x="310" y="734"/>
                    </a:lnTo>
                    <a:lnTo>
                      <a:pt x="313" y="735"/>
                    </a:lnTo>
                    <a:lnTo>
                      <a:pt x="317" y="737"/>
                    </a:lnTo>
                    <a:lnTo>
                      <a:pt x="317" y="737"/>
                    </a:lnTo>
                    <a:lnTo>
                      <a:pt x="323" y="740"/>
                    </a:lnTo>
                    <a:lnTo>
                      <a:pt x="324" y="740"/>
                    </a:lnTo>
                    <a:lnTo>
                      <a:pt x="326" y="742"/>
                    </a:lnTo>
                    <a:lnTo>
                      <a:pt x="326" y="742"/>
                    </a:lnTo>
                    <a:lnTo>
                      <a:pt x="326" y="744"/>
                    </a:lnTo>
                    <a:lnTo>
                      <a:pt x="324" y="745"/>
                    </a:lnTo>
                    <a:lnTo>
                      <a:pt x="321" y="748"/>
                    </a:lnTo>
                    <a:lnTo>
                      <a:pt x="321" y="748"/>
                    </a:lnTo>
                    <a:lnTo>
                      <a:pt x="323" y="751"/>
                    </a:lnTo>
                    <a:lnTo>
                      <a:pt x="324" y="752"/>
                    </a:lnTo>
                    <a:lnTo>
                      <a:pt x="326" y="754"/>
                    </a:lnTo>
                    <a:lnTo>
                      <a:pt x="326" y="754"/>
                    </a:lnTo>
                    <a:lnTo>
                      <a:pt x="324" y="755"/>
                    </a:lnTo>
                    <a:lnTo>
                      <a:pt x="323" y="755"/>
                    </a:lnTo>
                    <a:lnTo>
                      <a:pt x="320" y="757"/>
                    </a:lnTo>
                    <a:lnTo>
                      <a:pt x="320" y="757"/>
                    </a:lnTo>
                    <a:lnTo>
                      <a:pt x="320" y="757"/>
                    </a:lnTo>
                    <a:lnTo>
                      <a:pt x="320" y="758"/>
                    </a:lnTo>
                    <a:lnTo>
                      <a:pt x="320" y="761"/>
                    </a:lnTo>
                    <a:lnTo>
                      <a:pt x="323" y="764"/>
                    </a:lnTo>
                    <a:lnTo>
                      <a:pt x="323" y="764"/>
                    </a:lnTo>
                    <a:lnTo>
                      <a:pt x="321" y="768"/>
                    </a:lnTo>
                    <a:lnTo>
                      <a:pt x="320" y="772"/>
                    </a:lnTo>
                    <a:lnTo>
                      <a:pt x="320" y="772"/>
                    </a:lnTo>
                    <a:lnTo>
                      <a:pt x="319" y="774"/>
                    </a:lnTo>
                    <a:lnTo>
                      <a:pt x="314" y="774"/>
                    </a:lnTo>
                    <a:lnTo>
                      <a:pt x="307" y="772"/>
                    </a:lnTo>
                    <a:lnTo>
                      <a:pt x="307" y="772"/>
                    </a:lnTo>
                    <a:lnTo>
                      <a:pt x="304" y="774"/>
                    </a:lnTo>
                    <a:lnTo>
                      <a:pt x="300" y="776"/>
                    </a:lnTo>
                    <a:lnTo>
                      <a:pt x="297" y="779"/>
                    </a:lnTo>
                    <a:lnTo>
                      <a:pt x="294" y="781"/>
                    </a:lnTo>
                    <a:lnTo>
                      <a:pt x="294" y="781"/>
                    </a:lnTo>
                    <a:lnTo>
                      <a:pt x="293" y="782"/>
                    </a:lnTo>
                    <a:lnTo>
                      <a:pt x="293" y="784"/>
                    </a:lnTo>
                    <a:lnTo>
                      <a:pt x="294" y="789"/>
                    </a:lnTo>
                    <a:lnTo>
                      <a:pt x="294" y="789"/>
                    </a:lnTo>
                    <a:lnTo>
                      <a:pt x="304" y="788"/>
                    </a:lnTo>
                    <a:lnTo>
                      <a:pt x="309" y="788"/>
                    </a:lnTo>
                    <a:lnTo>
                      <a:pt x="310" y="788"/>
                    </a:lnTo>
                    <a:lnTo>
                      <a:pt x="310" y="788"/>
                    </a:lnTo>
                    <a:lnTo>
                      <a:pt x="310" y="789"/>
                    </a:lnTo>
                    <a:lnTo>
                      <a:pt x="309" y="791"/>
                    </a:lnTo>
                    <a:lnTo>
                      <a:pt x="303" y="795"/>
                    </a:lnTo>
                    <a:lnTo>
                      <a:pt x="290" y="799"/>
                    </a:lnTo>
                    <a:lnTo>
                      <a:pt x="290" y="799"/>
                    </a:lnTo>
                    <a:lnTo>
                      <a:pt x="290" y="801"/>
                    </a:lnTo>
                    <a:lnTo>
                      <a:pt x="290" y="801"/>
                    </a:lnTo>
                    <a:lnTo>
                      <a:pt x="293" y="804"/>
                    </a:lnTo>
                    <a:lnTo>
                      <a:pt x="296" y="806"/>
                    </a:lnTo>
                    <a:lnTo>
                      <a:pt x="297" y="809"/>
                    </a:lnTo>
                    <a:lnTo>
                      <a:pt x="297" y="809"/>
                    </a:lnTo>
                    <a:lnTo>
                      <a:pt x="294" y="811"/>
                    </a:lnTo>
                    <a:lnTo>
                      <a:pt x="292" y="812"/>
                    </a:lnTo>
                    <a:lnTo>
                      <a:pt x="289" y="815"/>
                    </a:lnTo>
                    <a:lnTo>
                      <a:pt x="287" y="816"/>
                    </a:lnTo>
                    <a:lnTo>
                      <a:pt x="287" y="818"/>
                    </a:lnTo>
                    <a:lnTo>
                      <a:pt x="287" y="818"/>
                    </a:lnTo>
                    <a:lnTo>
                      <a:pt x="287" y="822"/>
                    </a:lnTo>
                    <a:lnTo>
                      <a:pt x="286" y="823"/>
                    </a:lnTo>
                    <a:lnTo>
                      <a:pt x="283" y="825"/>
                    </a:lnTo>
                    <a:lnTo>
                      <a:pt x="279" y="825"/>
                    </a:lnTo>
                    <a:lnTo>
                      <a:pt x="279" y="825"/>
                    </a:lnTo>
                    <a:lnTo>
                      <a:pt x="275" y="825"/>
                    </a:lnTo>
                    <a:lnTo>
                      <a:pt x="273" y="826"/>
                    </a:lnTo>
                    <a:lnTo>
                      <a:pt x="273" y="828"/>
                    </a:lnTo>
                    <a:lnTo>
                      <a:pt x="275" y="829"/>
                    </a:lnTo>
                    <a:lnTo>
                      <a:pt x="275" y="829"/>
                    </a:lnTo>
                    <a:lnTo>
                      <a:pt x="276" y="831"/>
                    </a:lnTo>
                    <a:lnTo>
                      <a:pt x="277" y="833"/>
                    </a:lnTo>
                    <a:lnTo>
                      <a:pt x="282" y="836"/>
                    </a:lnTo>
                    <a:lnTo>
                      <a:pt x="287" y="839"/>
                    </a:lnTo>
                    <a:lnTo>
                      <a:pt x="287" y="839"/>
                    </a:lnTo>
                    <a:lnTo>
                      <a:pt x="294" y="842"/>
                    </a:lnTo>
                    <a:lnTo>
                      <a:pt x="303" y="848"/>
                    </a:lnTo>
                    <a:lnTo>
                      <a:pt x="310" y="853"/>
                    </a:lnTo>
                    <a:lnTo>
                      <a:pt x="317" y="860"/>
                    </a:lnTo>
                    <a:lnTo>
                      <a:pt x="317" y="860"/>
                    </a:lnTo>
                    <a:lnTo>
                      <a:pt x="321" y="863"/>
                    </a:lnTo>
                    <a:lnTo>
                      <a:pt x="321" y="863"/>
                    </a:lnTo>
                    <a:lnTo>
                      <a:pt x="327" y="860"/>
                    </a:lnTo>
                    <a:lnTo>
                      <a:pt x="327" y="860"/>
                    </a:lnTo>
                    <a:lnTo>
                      <a:pt x="331" y="860"/>
                    </a:lnTo>
                    <a:lnTo>
                      <a:pt x="337" y="862"/>
                    </a:lnTo>
                    <a:lnTo>
                      <a:pt x="346" y="866"/>
                    </a:lnTo>
                    <a:lnTo>
                      <a:pt x="346" y="866"/>
                    </a:lnTo>
                    <a:lnTo>
                      <a:pt x="351" y="868"/>
                    </a:lnTo>
                    <a:lnTo>
                      <a:pt x="360" y="868"/>
                    </a:lnTo>
                    <a:lnTo>
                      <a:pt x="367" y="868"/>
                    </a:lnTo>
                    <a:lnTo>
                      <a:pt x="371" y="869"/>
                    </a:lnTo>
                    <a:lnTo>
                      <a:pt x="371" y="869"/>
                    </a:lnTo>
                    <a:lnTo>
                      <a:pt x="376" y="873"/>
                    </a:lnTo>
                    <a:lnTo>
                      <a:pt x="378" y="875"/>
                    </a:lnTo>
                    <a:lnTo>
                      <a:pt x="381" y="875"/>
                    </a:lnTo>
                    <a:lnTo>
                      <a:pt x="381" y="875"/>
                    </a:lnTo>
                    <a:lnTo>
                      <a:pt x="384" y="876"/>
                    </a:lnTo>
                    <a:lnTo>
                      <a:pt x="387" y="879"/>
                    </a:lnTo>
                    <a:lnTo>
                      <a:pt x="388" y="880"/>
                    </a:lnTo>
                    <a:lnTo>
                      <a:pt x="391" y="880"/>
                    </a:lnTo>
                    <a:lnTo>
                      <a:pt x="391" y="880"/>
                    </a:lnTo>
                    <a:lnTo>
                      <a:pt x="394" y="879"/>
                    </a:lnTo>
                    <a:lnTo>
                      <a:pt x="400" y="879"/>
                    </a:lnTo>
                    <a:lnTo>
                      <a:pt x="407" y="877"/>
                    </a:lnTo>
                    <a:lnTo>
                      <a:pt x="407" y="877"/>
                    </a:lnTo>
                    <a:lnTo>
                      <a:pt x="410" y="879"/>
                    </a:lnTo>
                    <a:lnTo>
                      <a:pt x="413" y="880"/>
                    </a:lnTo>
                    <a:lnTo>
                      <a:pt x="413" y="880"/>
                    </a:lnTo>
                    <a:lnTo>
                      <a:pt x="415" y="882"/>
                    </a:lnTo>
                    <a:lnTo>
                      <a:pt x="415" y="886"/>
                    </a:lnTo>
                    <a:lnTo>
                      <a:pt x="417" y="889"/>
                    </a:lnTo>
                    <a:lnTo>
                      <a:pt x="418" y="890"/>
                    </a:lnTo>
                    <a:lnTo>
                      <a:pt x="418" y="890"/>
                    </a:lnTo>
                    <a:lnTo>
                      <a:pt x="421" y="890"/>
                    </a:lnTo>
                    <a:lnTo>
                      <a:pt x="424" y="893"/>
                    </a:lnTo>
                    <a:lnTo>
                      <a:pt x="428" y="896"/>
                    </a:lnTo>
                    <a:lnTo>
                      <a:pt x="432" y="897"/>
                    </a:lnTo>
                    <a:lnTo>
                      <a:pt x="432" y="897"/>
                    </a:lnTo>
                    <a:lnTo>
                      <a:pt x="437" y="899"/>
                    </a:lnTo>
                    <a:lnTo>
                      <a:pt x="440" y="902"/>
                    </a:lnTo>
                    <a:lnTo>
                      <a:pt x="442" y="905"/>
                    </a:lnTo>
                    <a:lnTo>
                      <a:pt x="445" y="906"/>
                    </a:lnTo>
                    <a:lnTo>
                      <a:pt x="445" y="906"/>
                    </a:lnTo>
                    <a:lnTo>
                      <a:pt x="447" y="906"/>
                    </a:lnTo>
                    <a:lnTo>
                      <a:pt x="450" y="907"/>
                    </a:lnTo>
                    <a:lnTo>
                      <a:pt x="451" y="907"/>
                    </a:lnTo>
                    <a:lnTo>
                      <a:pt x="452" y="906"/>
                    </a:lnTo>
                    <a:lnTo>
                      <a:pt x="452" y="906"/>
                    </a:lnTo>
                    <a:lnTo>
                      <a:pt x="454" y="905"/>
                    </a:lnTo>
                    <a:lnTo>
                      <a:pt x="457" y="903"/>
                    </a:lnTo>
                    <a:lnTo>
                      <a:pt x="461" y="902"/>
                    </a:lnTo>
                    <a:lnTo>
                      <a:pt x="462" y="899"/>
                    </a:lnTo>
                    <a:lnTo>
                      <a:pt x="462" y="899"/>
                    </a:lnTo>
                    <a:lnTo>
                      <a:pt x="450" y="882"/>
                    </a:lnTo>
                    <a:lnTo>
                      <a:pt x="445" y="875"/>
                    </a:lnTo>
                    <a:lnTo>
                      <a:pt x="444" y="870"/>
                    </a:lnTo>
                    <a:lnTo>
                      <a:pt x="444" y="870"/>
                    </a:lnTo>
                    <a:lnTo>
                      <a:pt x="445" y="865"/>
                    </a:lnTo>
                    <a:lnTo>
                      <a:pt x="445" y="859"/>
                    </a:lnTo>
                    <a:lnTo>
                      <a:pt x="444" y="855"/>
                    </a:lnTo>
                    <a:lnTo>
                      <a:pt x="438" y="849"/>
                    </a:lnTo>
                    <a:lnTo>
                      <a:pt x="438" y="849"/>
                    </a:lnTo>
                    <a:lnTo>
                      <a:pt x="435" y="845"/>
                    </a:lnTo>
                    <a:lnTo>
                      <a:pt x="434" y="842"/>
                    </a:lnTo>
                    <a:lnTo>
                      <a:pt x="434" y="839"/>
                    </a:lnTo>
                    <a:lnTo>
                      <a:pt x="435" y="838"/>
                    </a:lnTo>
                    <a:lnTo>
                      <a:pt x="441" y="832"/>
                    </a:lnTo>
                    <a:lnTo>
                      <a:pt x="447" y="825"/>
                    </a:lnTo>
                    <a:lnTo>
                      <a:pt x="447" y="825"/>
                    </a:lnTo>
                    <a:lnTo>
                      <a:pt x="452" y="821"/>
                    </a:lnTo>
                    <a:lnTo>
                      <a:pt x="459" y="816"/>
                    </a:lnTo>
                    <a:lnTo>
                      <a:pt x="467" y="812"/>
                    </a:lnTo>
                    <a:lnTo>
                      <a:pt x="475" y="808"/>
                    </a:lnTo>
                    <a:lnTo>
                      <a:pt x="475" y="808"/>
                    </a:lnTo>
                    <a:lnTo>
                      <a:pt x="469" y="805"/>
                    </a:lnTo>
                    <a:lnTo>
                      <a:pt x="469" y="805"/>
                    </a:lnTo>
                    <a:lnTo>
                      <a:pt x="465" y="802"/>
                    </a:lnTo>
                    <a:lnTo>
                      <a:pt x="464" y="801"/>
                    </a:lnTo>
                    <a:lnTo>
                      <a:pt x="464" y="799"/>
                    </a:lnTo>
                    <a:lnTo>
                      <a:pt x="465" y="798"/>
                    </a:lnTo>
                    <a:lnTo>
                      <a:pt x="465" y="798"/>
                    </a:lnTo>
                    <a:lnTo>
                      <a:pt x="468" y="796"/>
                    </a:lnTo>
                    <a:lnTo>
                      <a:pt x="468" y="795"/>
                    </a:lnTo>
                    <a:lnTo>
                      <a:pt x="464" y="788"/>
                    </a:lnTo>
                    <a:lnTo>
                      <a:pt x="464" y="788"/>
                    </a:lnTo>
                    <a:lnTo>
                      <a:pt x="458" y="779"/>
                    </a:lnTo>
                    <a:lnTo>
                      <a:pt x="455" y="778"/>
                    </a:lnTo>
                    <a:lnTo>
                      <a:pt x="454" y="776"/>
                    </a:lnTo>
                    <a:lnTo>
                      <a:pt x="454" y="776"/>
                    </a:lnTo>
                    <a:lnTo>
                      <a:pt x="448" y="776"/>
                    </a:lnTo>
                    <a:lnTo>
                      <a:pt x="442" y="776"/>
                    </a:lnTo>
                    <a:lnTo>
                      <a:pt x="442" y="776"/>
                    </a:lnTo>
                    <a:lnTo>
                      <a:pt x="440" y="776"/>
                    </a:lnTo>
                    <a:lnTo>
                      <a:pt x="440" y="775"/>
                    </a:lnTo>
                    <a:lnTo>
                      <a:pt x="440" y="768"/>
                    </a:lnTo>
                    <a:lnTo>
                      <a:pt x="440" y="768"/>
                    </a:lnTo>
                    <a:lnTo>
                      <a:pt x="438" y="765"/>
                    </a:lnTo>
                    <a:lnTo>
                      <a:pt x="435" y="764"/>
                    </a:lnTo>
                    <a:lnTo>
                      <a:pt x="432" y="764"/>
                    </a:lnTo>
                    <a:lnTo>
                      <a:pt x="430" y="762"/>
                    </a:lnTo>
                    <a:lnTo>
                      <a:pt x="430" y="762"/>
                    </a:lnTo>
                    <a:lnTo>
                      <a:pt x="430" y="759"/>
                    </a:lnTo>
                    <a:lnTo>
                      <a:pt x="431" y="757"/>
                    </a:lnTo>
                    <a:lnTo>
                      <a:pt x="434" y="752"/>
                    </a:lnTo>
                    <a:lnTo>
                      <a:pt x="434" y="752"/>
                    </a:lnTo>
                    <a:lnTo>
                      <a:pt x="437" y="751"/>
                    </a:lnTo>
                    <a:lnTo>
                      <a:pt x="438" y="749"/>
                    </a:lnTo>
                    <a:lnTo>
                      <a:pt x="440" y="747"/>
                    </a:lnTo>
                    <a:lnTo>
                      <a:pt x="440" y="747"/>
                    </a:lnTo>
                    <a:lnTo>
                      <a:pt x="438" y="745"/>
                    </a:lnTo>
                    <a:lnTo>
                      <a:pt x="435" y="744"/>
                    </a:lnTo>
                    <a:lnTo>
                      <a:pt x="434" y="742"/>
                    </a:lnTo>
                    <a:lnTo>
                      <a:pt x="434" y="740"/>
                    </a:lnTo>
                    <a:lnTo>
                      <a:pt x="434" y="740"/>
                    </a:lnTo>
                    <a:lnTo>
                      <a:pt x="437" y="737"/>
                    </a:lnTo>
                    <a:lnTo>
                      <a:pt x="440" y="734"/>
                    </a:lnTo>
                    <a:lnTo>
                      <a:pt x="442" y="732"/>
                    </a:lnTo>
                    <a:lnTo>
                      <a:pt x="442" y="730"/>
                    </a:lnTo>
                    <a:lnTo>
                      <a:pt x="442" y="730"/>
                    </a:lnTo>
                    <a:lnTo>
                      <a:pt x="444" y="725"/>
                    </a:lnTo>
                    <a:lnTo>
                      <a:pt x="445" y="724"/>
                    </a:lnTo>
                    <a:lnTo>
                      <a:pt x="448" y="722"/>
                    </a:lnTo>
                    <a:lnTo>
                      <a:pt x="452" y="724"/>
                    </a:lnTo>
                    <a:lnTo>
                      <a:pt x="452" y="724"/>
                    </a:lnTo>
                    <a:lnTo>
                      <a:pt x="455" y="727"/>
                    </a:lnTo>
                    <a:lnTo>
                      <a:pt x="458" y="731"/>
                    </a:lnTo>
                    <a:lnTo>
                      <a:pt x="461" y="734"/>
                    </a:lnTo>
                    <a:lnTo>
                      <a:pt x="462" y="735"/>
                    </a:lnTo>
                    <a:lnTo>
                      <a:pt x="465" y="734"/>
                    </a:lnTo>
                    <a:lnTo>
                      <a:pt x="465" y="734"/>
                    </a:lnTo>
                    <a:lnTo>
                      <a:pt x="468" y="732"/>
                    </a:lnTo>
                    <a:lnTo>
                      <a:pt x="468" y="730"/>
                    </a:lnTo>
                    <a:lnTo>
                      <a:pt x="467" y="724"/>
                    </a:lnTo>
                    <a:lnTo>
                      <a:pt x="467" y="724"/>
                    </a:lnTo>
                    <a:lnTo>
                      <a:pt x="465" y="720"/>
                    </a:lnTo>
                    <a:lnTo>
                      <a:pt x="467" y="717"/>
                    </a:lnTo>
                    <a:lnTo>
                      <a:pt x="471" y="715"/>
                    </a:lnTo>
                    <a:lnTo>
                      <a:pt x="471" y="715"/>
                    </a:lnTo>
                    <a:lnTo>
                      <a:pt x="474" y="714"/>
                    </a:lnTo>
                    <a:lnTo>
                      <a:pt x="475" y="711"/>
                    </a:lnTo>
                    <a:lnTo>
                      <a:pt x="477" y="710"/>
                    </a:lnTo>
                    <a:lnTo>
                      <a:pt x="479" y="708"/>
                    </a:lnTo>
                    <a:lnTo>
                      <a:pt x="479" y="708"/>
                    </a:lnTo>
                    <a:lnTo>
                      <a:pt x="484" y="707"/>
                    </a:lnTo>
                    <a:lnTo>
                      <a:pt x="488" y="705"/>
                    </a:lnTo>
                    <a:lnTo>
                      <a:pt x="496" y="700"/>
                    </a:lnTo>
                    <a:lnTo>
                      <a:pt x="496" y="700"/>
                    </a:lnTo>
                    <a:lnTo>
                      <a:pt x="502" y="697"/>
                    </a:lnTo>
                    <a:lnTo>
                      <a:pt x="505" y="697"/>
                    </a:lnTo>
                    <a:lnTo>
                      <a:pt x="508" y="697"/>
                    </a:lnTo>
                    <a:lnTo>
                      <a:pt x="508" y="697"/>
                    </a:lnTo>
                    <a:lnTo>
                      <a:pt x="514" y="700"/>
                    </a:lnTo>
                    <a:lnTo>
                      <a:pt x="515" y="700"/>
                    </a:lnTo>
                    <a:lnTo>
                      <a:pt x="516" y="697"/>
                    </a:lnTo>
                    <a:lnTo>
                      <a:pt x="516" y="697"/>
                    </a:lnTo>
                    <a:lnTo>
                      <a:pt x="519" y="694"/>
                    </a:lnTo>
                    <a:lnTo>
                      <a:pt x="523" y="694"/>
                    </a:lnTo>
                    <a:lnTo>
                      <a:pt x="526" y="695"/>
                    </a:lnTo>
                    <a:lnTo>
                      <a:pt x="528" y="697"/>
                    </a:lnTo>
                    <a:lnTo>
                      <a:pt x="528" y="697"/>
                    </a:lnTo>
                    <a:lnTo>
                      <a:pt x="531" y="698"/>
                    </a:lnTo>
                    <a:lnTo>
                      <a:pt x="536" y="700"/>
                    </a:lnTo>
                    <a:lnTo>
                      <a:pt x="542" y="701"/>
                    </a:lnTo>
                    <a:lnTo>
                      <a:pt x="546" y="703"/>
                    </a:lnTo>
                    <a:lnTo>
                      <a:pt x="546" y="703"/>
                    </a:lnTo>
                    <a:lnTo>
                      <a:pt x="555" y="708"/>
                    </a:lnTo>
                    <a:lnTo>
                      <a:pt x="559" y="711"/>
                    </a:lnTo>
                    <a:lnTo>
                      <a:pt x="560" y="714"/>
                    </a:lnTo>
                    <a:lnTo>
                      <a:pt x="560" y="714"/>
                    </a:lnTo>
                    <a:lnTo>
                      <a:pt x="560" y="715"/>
                    </a:lnTo>
                    <a:lnTo>
                      <a:pt x="562" y="718"/>
                    </a:lnTo>
                    <a:lnTo>
                      <a:pt x="563" y="718"/>
                    </a:lnTo>
                    <a:lnTo>
                      <a:pt x="565" y="715"/>
                    </a:lnTo>
                    <a:lnTo>
                      <a:pt x="565" y="715"/>
                    </a:lnTo>
                    <a:lnTo>
                      <a:pt x="565" y="714"/>
                    </a:lnTo>
                    <a:lnTo>
                      <a:pt x="568" y="712"/>
                    </a:lnTo>
                    <a:lnTo>
                      <a:pt x="573" y="715"/>
                    </a:lnTo>
                    <a:lnTo>
                      <a:pt x="573" y="715"/>
                    </a:lnTo>
                    <a:lnTo>
                      <a:pt x="579" y="718"/>
                    </a:lnTo>
                    <a:lnTo>
                      <a:pt x="583" y="718"/>
                    </a:lnTo>
                    <a:lnTo>
                      <a:pt x="586" y="717"/>
                    </a:lnTo>
                    <a:lnTo>
                      <a:pt x="589" y="714"/>
                    </a:lnTo>
                    <a:lnTo>
                      <a:pt x="589" y="714"/>
                    </a:lnTo>
                    <a:lnTo>
                      <a:pt x="592" y="712"/>
                    </a:lnTo>
                    <a:lnTo>
                      <a:pt x="596" y="710"/>
                    </a:lnTo>
                    <a:lnTo>
                      <a:pt x="600" y="708"/>
                    </a:lnTo>
                    <a:lnTo>
                      <a:pt x="605" y="710"/>
                    </a:lnTo>
                    <a:lnTo>
                      <a:pt x="605" y="710"/>
                    </a:lnTo>
                    <a:lnTo>
                      <a:pt x="609" y="712"/>
                    </a:lnTo>
                    <a:lnTo>
                      <a:pt x="610" y="712"/>
                    </a:lnTo>
                    <a:lnTo>
                      <a:pt x="613" y="710"/>
                    </a:lnTo>
                    <a:lnTo>
                      <a:pt x="613" y="710"/>
                    </a:lnTo>
                    <a:lnTo>
                      <a:pt x="617" y="708"/>
                    </a:lnTo>
                    <a:lnTo>
                      <a:pt x="623" y="707"/>
                    </a:lnTo>
                    <a:lnTo>
                      <a:pt x="627" y="708"/>
                    </a:lnTo>
                    <a:lnTo>
                      <a:pt x="629" y="711"/>
                    </a:lnTo>
                    <a:lnTo>
                      <a:pt x="629" y="711"/>
                    </a:lnTo>
                    <a:lnTo>
                      <a:pt x="632" y="714"/>
                    </a:lnTo>
                    <a:lnTo>
                      <a:pt x="633" y="715"/>
                    </a:lnTo>
                    <a:lnTo>
                      <a:pt x="640" y="715"/>
                    </a:lnTo>
                    <a:lnTo>
                      <a:pt x="640" y="715"/>
                    </a:lnTo>
                    <a:lnTo>
                      <a:pt x="643" y="717"/>
                    </a:lnTo>
                    <a:lnTo>
                      <a:pt x="644" y="720"/>
                    </a:lnTo>
                    <a:lnTo>
                      <a:pt x="646" y="721"/>
                    </a:lnTo>
                    <a:lnTo>
                      <a:pt x="647" y="721"/>
                    </a:lnTo>
                    <a:lnTo>
                      <a:pt x="647" y="721"/>
                    </a:lnTo>
                    <a:lnTo>
                      <a:pt x="649" y="720"/>
                    </a:lnTo>
                    <a:lnTo>
                      <a:pt x="650" y="717"/>
                    </a:lnTo>
                    <a:lnTo>
                      <a:pt x="652" y="714"/>
                    </a:lnTo>
                    <a:lnTo>
                      <a:pt x="653" y="712"/>
                    </a:lnTo>
                    <a:lnTo>
                      <a:pt x="653" y="712"/>
                    </a:lnTo>
                    <a:lnTo>
                      <a:pt x="659" y="715"/>
                    </a:lnTo>
                    <a:lnTo>
                      <a:pt x="661" y="717"/>
                    </a:lnTo>
                    <a:lnTo>
                      <a:pt x="666" y="718"/>
                    </a:lnTo>
                    <a:lnTo>
                      <a:pt x="666" y="718"/>
                    </a:lnTo>
                    <a:lnTo>
                      <a:pt x="670" y="718"/>
                    </a:lnTo>
                    <a:lnTo>
                      <a:pt x="673" y="717"/>
                    </a:lnTo>
                    <a:lnTo>
                      <a:pt x="674" y="715"/>
                    </a:lnTo>
                    <a:lnTo>
                      <a:pt x="676" y="712"/>
                    </a:lnTo>
                    <a:lnTo>
                      <a:pt x="676" y="712"/>
                    </a:lnTo>
                    <a:lnTo>
                      <a:pt x="674" y="705"/>
                    </a:lnTo>
                    <a:lnTo>
                      <a:pt x="673" y="703"/>
                    </a:lnTo>
                    <a:lnTo>
                      <a:pt x="671" y="701"/>
                    </a:lnTo>
                    <a:lnTo>
                      <a:pt x="671" y="701"/>
                    </a:lnTo>
                    <a:lnTo>
                      <a:pt x="666" y="700"/>
                    </a:lnTo>
                    <a:lnTo>
                      <a:pt x="663" y="698"/>
                    </a:lnTo>
                    <a:lnTo>
                      <a:pt x="660" y="697"/>
                    </a:lnTo>
                    <a:lnTo>
                      <a:pt x="660" y="697"/>
                    </a:lnTo>
                    <a:lnTo>
                      <a:pt x="657" y="697"/>
                    </a:lnTo>
                    <a:lnTo>
                      <a:pt x="654" y="694"/>
                    </a:lnTo>
                    <a:lnTo>
                      <a:pt x="654" y="691"/>
                    </a:lnTo>
                    <a:lnTo>
                      <a:pt x="656" y="688"/>
                    </a:lnTo>
                    <a:lnTo>
                      <a:pt x="656" y="688"/>
                    </a:lnTo>
                    <a:lnTo>
                      <a:pt x="663" y="685"/>
                    </a:lnTo>
                    <a:lnTo>
                      <a:pt x="666" y="683"/>
                    </a:lnTo>
                    <a:lnTo>
                      <a:pt x="666" y="680"/>
                    </a:lnTo>
                    <a:lnTo>
                      <a:pt x="666" y="680"/>
                    </a:lnTo>
                    <a:lnTo>
                      <a:pt x="664" y="677"/>
                    </a:lnTo>
                    <a:lnTo>
                      <a:pt x="664" y="674"/>
                    </a:lnTo>
                    <a:lnTo>
                      <a:pt x="666" y="671"/>
                    </a:lnTo>
                    <a:lnTo>
                      <a:pt x="669" y="668"/>
                    </a:lnTo>
                    <a:lnTo>
                      <a:pt x="669" y="668"/>
                    </a:lnTo>
                    <a:lnTo>
                      <a:pt x="680" y="668"/>
                    </a:lnTo>
                    <a:lnTo>
                      <a:pt x="684" y="667"/>
                    </a:lnTo>
                    <a:lnTo>
                      <a:pt x="686" y="666"/>
                    </a:lnTo>
                    <a:lnTo>
                      <a:pt x="686" y="666"/>
                    </a:lnTo>
                    <a:lnTo>
                      <a:pt x="683" y="664"/>
                    </a:lnTo>
                    <a:lnTo>
                      <a:pt x="679" y="663"/>
                    </a:lnTo>
                    <a:lnTo>
                      <a:pt x="674" y="661"/>
                    </a:lnTo>
                    <a:lnTo>
                      <a:pt x="671" y="658"/>
                    </a:lnTo>
                    <a:lnTo>
                      <a:pt x="671" y="658"/>
                    </a:lnTo>
                    <a:lnTo>
                      <a:pt x="670" y="656"/>
                    </a:lnTo>
                    <a:lnTo>
                      <a:pt x="669" y="651"/>
                    </a:lnTo>
                    <a:lnTo>
                      <a:pt x="670" y="647"/>
                    </a:lnTo>
                    <a:lnTo>
                      <a:pt x="670" y="646"/>
                    </a:lnTo>
                    <a:lnTo>
                      <a:pt x="670" y="646"/>
                    </a:lnTo>
                    <a:lnTo>
                      <a:pt x="673" y="646"/>
                    </a:lnTo>
                    <a:lnTo>
                      <a:pt x="677" y="646"/>
                    </a:lnTo>
                    <a:lnTo>
                      <a:pt x="680" y="646"/>
                    </a:lnTo>
                    <a:lnTo>
                      <a:pt x="684" y="644"/>
                    </a:lnTo>
                    <a:lnTo>
                      <a:pt x="684" y="644"/>
                    </a:lnTo>
                    <a:lnTo>
                      <a:pt x="688" y="644"/>
                    </a:lnTo>
                    <a:lnTo>
                      <a:pt x="693" y="644"/>
                    </a:lnTo>
                    <a:lnTo>
                      <a:pt x="698" y="644"/>
                    </a:lnTo>
                    <a:lnTo>
                      <a:pt x="703" y="643"/>
                    </a:lnTo>
                    <a:lnTo>
                      <a:pt x="703" y="643"/>
                    </a:lnTo>
                    <a:lnTo>
                      <a:pt x="708" y="640"/>
                    </a:lnTo>
                    <a:lnTo>
                      <a:pt x="716" y="639"/>
                    </a:lnTo>
                    <a:lnTo>
                      <a:pt x="727" y="637"/>
                    </a:lnTo>
                    <a:lnTo>
                      <a:pt x="727" y="637"/>
                    </a:lnTo>
                    <a:lnTo>
                      <a:pt x="733" y="637"/>
                    </a:lnTo>
                    <a:lnTo>
                      <a:pt x="735" y="636"/>
                    </a:lnTo>
                    <a:lnTo>
                      <a:pt x="744" y="633"/>
                    </a:lnTo>
                    <a:lnTo>
                      <a:pt x="744" y="633"/>
                    </a:lnTo>
                    <a:lnTo>
                      <a:pt x="755" y="631"/>
                    </a:lnTo>
                    <a:lnTo>
                      <a:pt x="767" y="629"/>
                    </a:lnTo>
                    <a:lnTo>
                      <a:pt x="767" y="629"/>
                    </a:lnTo>
                    <a:lnTo>
                      <a:pt x="780" y="626"/>
                    </a:lnTo>
                    <a:lnTo>
                      <a:pt x="787" y="623"/>
                    </a:lnTo>
                    <a:lnTo>
                      <a:pt x="789" y="621"/>
                    </a:lnTo>
                    <a:lnTo>
                      <a:pt x="789" y="620"/>
                    </a:lnTo>
                    <a:lnTo>
                      <a:pt x="789" y="620"/>
                    </a:lnTo>
                    <a:lnTo>
                      <a:pt x="792" y="619"/>
                    </a:lnTo>
                    <a:lnTo>
                      <a:pt x="799" y="616"/>
                    </a:lnTo>
                    <a:lnTo>
                      <a:pt x="805" y="616"/>
                    </a:lnTo>
                    <a:lnTo>
                      <a:pt x="809" y="616"/>
                    </a:lnTo>
                    <a:lnTo>
                      <a:pt x="809" y="616"/>
                    </a:lnTo>
                    <a:lnTo>
                      <a:pt x="817" y="619"/>
                    </a:lnTo>
                    <a:lnTo>
                      <a:pt x="819" y="619"/>
                    </a:lnTo>
                    <a:lnTo>
                      <a:pt x="822" y="617"/>
                    </a:lnTo>
                    <a:lnTo>
                      <a:pt x="822" y="617"/>
                    </a:lnTo>
                    <a:lnTo>
                      <a:pt x="825" y="617"/>
                    </a:lnTo>
                    <a:lnTo>
                      <a:pt x="829" y="619"/>
                    </a:lnTo>
                    <a:lnTo>
                      <a:pt x="832" y="621"/>
                    </a:lnTo>
                    <a:lnTo>
                      <a:pt x="832" y="624"/>
                    </a:lnTo>
                    <a:lnTo>
                      <a:pt x="832" y="624"/>
                    </a:lnTo>
                    <a:lnTo>
                      <a:pt x="832" y="627"/>
                    </a:lnTo>
                    <a:lnTo>
                      <a:pt x="834" y="630"/>
                    </a:lnTo>
                    <a:lnTo>
                      <a:pt x="835" y="633"/>
                    </a:lnTo>
                    <a:lnTo>
                      <a:pt x="835" y="636"/>
                    </a:lnTo>
                    <a:lnTo>
                      <a:pt x="835" y="636"/>
                    </a:lnTo>
                    <a:lnTo>
                      <a:pt x="834" y="639"/>
                    </a:lnTo>
                    <a:lnTo>
                      <a:pt x="834" y="640"/>
                    </a:lnTo>
                    <a:lnTo>
                      <a:pt x="834" y="643"/>
                    </a:lnTo>
                    <a:lnTo>
                      <a:pt x="834" y="643"/>
                    </a:lnTo>
                    <a:lnTo>
                      <a:pt x="836" y="643"/>
                    </a:lnTo>
                    <a:lnTo>
                      <a:pt x="841" y="643"/>
                    </a:lnTo>
                    <a:lnTo>
                      <a:pt x="845" y="641"/>
                    </a:lnTo>
                    <a:lnTo>
                      <a:pt x="848" y="640"/>
                    </a:lnTo>
                    <a:lnTo>
                      <a:pt x="848" y="640"/>
                    </a:lnTo>
                    <a:lnTo>
                      <a:pt x="851" y="639"/>
                    </a:lnTo>
                    <a:lnTo>
                      <a:pt x="852" y="640"/>
                    </a:lnTo>
                    <a:lnTo>
                      <a:pt x="854" y="641"/>
                    </a:lnTo>
                    <a:lnTo>
                      <a:pt x="855" y="644"/>
                    </a:lnTo>
                    <a:lnTo>
                      <a:pt x="855" y="644"/>
                    </a:lnTo>
                    <a:lnTo>
                      <a:pt x="855" y="646"/>
                    </a:lnTo>
                    <a:lnTo>
                      <a:pt x="856" y="647"/>
                    </a:lnTo>
                    <a:lnTo>
                      <a:pt x="858" y="646"/>
                    </a:lnTo>
                    <a:lnTo>
                      <a:pt x="859" y="644"/>
                    </a:lnTo>
                    <a:lnTo>
                      <a:pt x="859" y="644"/>
                    </a:lnTo>
                    <a:lnTo>
                      <a:pt x="859" y="643"/>
                    </a:lnTo>
                    <a:lnTo>
                      <a:pt x="862" y="643"/>
                    </a:lnTo>
                    <a:lnTo>
                      <a:pt x="866" y="646"/>
                    </a:lnTo>
                    <a:lnTo>
                      <a:pt x="866" y="646"/>
                    </a:lnTo>
                    <a:lnTo>
                      <a:pt x="869" y="647"/>
                    </a:lnTo>
                    <a:lnTo>
                      <a:pt x="872" y="646"/>
                    </a:lnTo>
                    <a:lnTo>
                      <a:pt x="873" y="646"/>
                    </a:lnTo>
                    <a:lnTo>
                      <a:pt x="875" y="647"/>
                    </a:lnTo>
                    <a:lnTo>
                      <a:pt x="875" y="647"/>
                    </a:lnTo>
                    <a:lnTo>
                      <a:pt x="873" y="650"/>
                    </a:lnTo>
                    <a:lnTo>
                      <a:pt x="871" y="651"/>
                    </a:lnTo>
                    <a:lnTo>
                      <a:pt x="868" y="654"/>
                    </a:lnTo>
                    <a:lnTo>
                      <a:pt x="868" y="656"/>
                    </a:lnTo>
                    <a:lnTo>
                      <a:pt x="869" y="657"/>
                    </a:lnTo>
                    <a:lnTo>
                      <a:pt x="869" y="657"/>
                    </a:lnTo>
                    <a:lnTo>
                      <a:pt x="871" y="658"/>
                    </a:lnTo>
                    <a:lnTo>
                      <a:pt x="872" y="658"/>
                    </a:lnTo>
                    <a:lnTo>
                      <a:pt x="875" y="657"/>
                    </a:lnTo>
                    <a:lnTo>
                      <a:pt x="878" y="654"/>
                    </a:lnTo>
                    <a:lnTo>
                      <a:pt x="882" y="654"/>
                    </a:lnTo>
                    <a:lnTo>
                      <a:pt x="882" y="654"/>
                    </a:lnTo>
                    <a:lnTo>
                      <a:pt x="886" y="654"/>
                    </a:lnTo>
                    <a:lnTo>
                      <a:pt x="890" y="651"/>
                    </a:lnTo>
                    <a:lnTo>
                      <a:pt x="895" y="648"/>
                    </a:lnTo>
                    <a:lnTo>
                      <a:pt x="899" y="647"/>
                    </a:lnTo>
                    <a:lnTo>
                      <a:pt x="899" y="647"/>
                    </a:lnTo>
                    <a:lnTo>
                      <a:pt x="903" y="646"/>
                    </a:lnTo>
                    <a:lnTo>
                      <a:pt x="906" y="644"/>
                    </a:lnTo>
                    <a:lnTo>
                      <a:pt x="913" y="639"/>
                    </a:lnTo>
                    <a:lnTo>
                      <a:pt x="913" y="639"/>
                    </a:lnTo>
                    <a:lnTo>
                      <a:pt x="918" y="639"/>
                    </a:lnTo>
                    <a:lnTo>
                      <a:pt x="922" y="637"/>
                    </a:lnTo>
                    <a:lnTo>
                      <a:pt x="925" y="639"/>
                    </a:lnTo>
                    <a:lnTo>
                      <a:pt x="925" y="639"/>
                    </a:lnTo>
                    <a:lnTo>
                      <a:pt x="925" y="640"/>
                    </a:lnTo>
                    <a:lnTo>
                      <a:pt x="925" y="640"/>
                    </a:lnTo>
                    <a:lnTo>
                      <a:pt x="922" y="643"/>
                    </a:lnTo>
                    <a:lnTo>
                      <a:pt x="922" y="646"/>
                    </a:lnTo>
                    <a:lnTo>
                      <a:pt x="923" y="648"/>
                    </a:lnTo>
                    <a:lnTo>
                      <a:pt x="929" y="653"/>
                    </a:lnTo>
                    <a:lnTo>
                      <a:pt x="929" y="653"/>
                    </a:lnTo>
                    <a:lnTo>
                      <a:pt x="933" y="654"/>
                    </a:lnTo>
                    <a:lnTo>
                      <a:pt x="937" y="658"/>
                    </a:lnTo>
                    <a:lnTo>
                      <a:pt x="945" y="667"/>
                    </a:lnTo>
                    <a:lnTo>
                      <a:pt x="959" y="687"/>
                    </a:lnTo>
                    <a:lnTo>
                      <a:pt x="959" y="687"/>
                    </a:lnTo>
                    <a:lnTo>
                      <a:pt x="963" y="695"/>
                    </a:lnTo>
                    <a:lnTo>
                      <a:pt x="967" y="705"/>
                    </a:lnTo>
                    <a:lnTo>
                      <a:pt x="972" y="712"/>
                    </a:lnTo>
                    <a:lnTo>
                      <a:pt x="973" y="715"/>
                    </a:lnTo>
                    <a:lnTo>
                      <a:pt x="974" y="715"/>
                    </a:lnTo>
                    <a:lnTo>
                      <a:pt x="974" y="715"/>
                    </a:lnTo>
                    <a:lnTo>
                      <a:pt x="977" y="714"/>
                    </a:lnTo>
                    <a:lnTo>
                      <a:pt x="979" y="711"/>
                    </a:lnTo>
                    <a:lnTo>
                      <a:pt x="982" y="708"/>
                    </a:lnTo>
                    <a:lnTo>
                      <a:pt x="984" y="705"/>
                    </a:lnTo>
                    <a:lnTo>
                      <a:pt x="984" y="705"/>
                    </a:lnTo>
                    <a:lnTo>
                      <a:pt x="987" y="707"/>
                    </a:lnTo>
                    <a:lnTo>
                      <a:pt x="990" y="710"/>
                    </a:lnTo>
                    <a:lnTo>
                      <a:pt x="993" y="712"/>
                    </a:lnTo>
                    <a:lnTo>
                      <a:pt x="997" y="714"/>
                    </a:lnTo>
                    <a:lnTo>
                      <a:pt x="997" y="714"/>
                    </a:lnTo>
                    <a:lnTo>
                      <a:pt x="1004" y="717"/>
                    </a:lnTo>
                    <a:lnTo>
                      <a:pt x="1009" y="717"/>
                    </a:lnTo>
                    <a:lnTo>
                      <a:pt x="1013" y="717"/>
                    </a:lnTo>
                    <a:lnTo>
                      <a:pt x="1013" y="717"/>
                    </a:lnTo>
                    <a:lnTo>
                      <a:pt x="1020" y="714"/>
                    </a:lnTo>
                    <a:lnTo>
                      <a:pt x="1026" y="712"/>
                    </a:lnTo>
                    <a:lnTo>
                      <a:pt x="1028" y="712"/>
                    </a:lnTo>
                    <a:lnTo>
                      <a:pt x="1028" y="712"/>
                    </a:lnTo>
                    <a:lnTo>
                      <a:pt x="1034" y="715"/>
                    </a:lnTo>
                    <a:lnTo>
                      <a:pt x="1036" y="717"/>
                    </a:lnTo>
                    <a:lnTo>
                      <a:pt x="1038" y="721"/>
                    </a:lnTo>
                    <a:lnTo>
                      <a:pt x="1038" y="721"/>
                    </a:lnTo>
                    <a:lnTo>
                      <a:pt x="1041" y="725"/>
                    </a:lnTo>
                    <a:lnTo>
                      <a:pt x="1044" y="728"/>
                    </a:lnTo>
                    <a:lnTo>
                      <a:pt x="1046" y="728"/>
                    </a:lnTo>
                    <a:lnTo>
                      <a:pt x="1048" y="730"/>
                    </a:lnTo>
                    <a:lnTo>
                      <a:pt x="1048" y="730"/>
                    </a:lnTo>
                    <a:lnTo>
                      <a:pt x="1050" y="730"/>
                    </a:lnTo>
                    <a:lnTo>
                      <a:pt x="1051" y="731"/>
                    </a:lnTo>
                    <a:lnTo>
                      <a:pt x="1053" y="735"/>
                    </a:lnTo>
                    <a:lnTo>
                      <a:pt x="1053" y="735"/>
                    </a:lnTo>
                    <a:lnTo>
                      <a:pt x="1053" y="737"/>
                    </a:lnTo>
                    <a:lnTo>
                      <a:pt x="1056" y="740"/>
                    </a:lnTo>
                    <a:lnTo>
                      <a:pt x="1057" y="741"/>
                    </a:lnTo>
                    <a:lnTo>
                      <a:pt x="1060" y="742"/>
                    </a:lnTo>
                    <a:lnTo>
                      <a:pt x="1060" y="742"/>
                    </a:lnTo>
                    <a:lnTo>
                      <a:pt x="1067" y="741"/>
                    </a:lnTo>
                    <a:lnTo>
                      <a:pt x="1073" y="740"/>
                    </a:lnTo>
                    <a:lnTo>
                      <a:pt x="1073" y="740"/>
                    </a:lnTo>
                    <a:lnTo>
                      <a:pt x="1077" y="738"/>
                    </a:lnTo>
                    <a:lnTo>
                      <a:pt x="1078" y="738"/>
                    </a:lnTo>
                    <a:lnTo>
                      <a:pt x="1078" y="740"/>
                    </a:lnTo>
                    <a:lnTo>
                      <a:pt x="1078" y="740"/>
                    </a:lnTo>
                    <a:lnTo>
                      <a:pt x="1081" y="745"/>
                    </a:lnTo>
                    <a:lnTo>
                      <a:pt x="1084" y="748"/>
                    </a:lnTo>
                    <a:lnTo>
                      <a:pt x="1087" y="748"/>
                    </a:lnTo>
                    <a:lnTo>
                      <a:pt x="1087" y="748"/>
                    </a:lnTo>
                    <a:lnTo>
                      <a:pt x="1091" y="749"/>
                    </a:lnTo>
                    <a:lnTo>
                      <a:pt x="1094" y="749"/>
                    </a:lnTo>
                    <a:lnTo>
                      <a:pt x="1095" y="748"/>
                    </a:lnTo>
                    <a:lnTo>
                      <a:pt x="1095" y="748"/>
                    </a:lnTo>
                    <a:lnTo>
                      <a:pt x="1097" y="747"/>
                    </a:lnTo>
                    <a:lnTo>
                      <a:pt x="1100" y="745"/>
                    </a:lnTo>
                    <a:lnTo>
                      <a:pt x="1107" y="744"/>
                    </a:lnTo>
                    <a:lnTo>
                      <a:pt x="1107" y="744"/>
                    </a:lnTo>
                    <a:lnTo>
                      <a:pt x="1114" y="742"/>
                    </a:lnTo>
                    <a:lnTo>
                      <a:pt x="1118" y="741"/>
                    </a:lnTo>
                    <a:lnTo>
                      <a:pt x="1121" y="738"/>
                    </a:lnTo>
                    <a:lnTo>
                      <a:pt x="1121" y="738"/>
                    </a:lnTo>
                    <a:lnTo>
                      <a:pt x="1124" y="735"/>
                    </a:lnTo>
                    <a:lnTo>
                      <a:pt x="1127" y="734"/>
                    </a:lnTo>
                    <a:lnTo>
                      <a:pt x="1131" y="732"/>
                    </a:lnTo>
                    <a:lnTo>
                      <a:pt x="1134" y="731"/>
                    </a:lnTo>
                    <a:lnTo>
                      <a:pt x="1134" y="731"/>
                    </a:lnTo>
                    <a:lnTo>
                      <a:pt x="1138" y="727"/>
                    </a:lnTo>
                    <a:lnTo>
                      <a:pt x="1142" y="725"/>
                    </a:lnTo>
                    <a:lnTo>
                      <a:pt x="1144" y="724"/>
                    </a:lnTo>
                    <a:lnTo>
                      <a:pt x="1144" y="724"/>
                    </a:lnTo>
                    <a:lnTo>
                      <a:pt x="1145" y="721"/>
                    </a:lnTo>
                    <a:lnTo>
                      <a:pt x="1149" y="721"/>
                    </a:lnTo>
                    <a:lnTo>
                      <a:pt x="1152" y="720"/>
                    </a:lnTo>
                    <a:lnTo>
                      <a:pt x="1155" y="718"/>
                    </a:lnTo>
                    <a:lnTo>
                      <a:pt x="1155" y="718"/>
                    </a:lnTo>
                    <a:lnTo>
                      <a:pt x="1157" y="717"/>
                    </a:lnTo>
                    <a:lnTo>
                      <a:pt x="1159" y="717"/>
                    </a:lnTo>
                    <a:lnTo>
                      <a:pt x="1166" y="717"/>
                    </a:lnTo>
                    <a:lnTo>
                      <a:pt x="1166" y="717"/>
                    </a:lnTo>
                    <a:lnTo>
                      <a:pt x="1178" y="720"/>
                    </a:lnTo>
                    <a:lnTo>
                      <a:pt x="1188" y="721"/>
                    </a:lnTo>
                    <a:lnTo>
                      <a:pt x="1188" y="721"/>
                    </a:lnTo>
                    <a:lnTo>
                      <a:pt x="1189" y="721"/>
                    </a:lnTo>
                    <a:lnTo>
                      <a:pt x="1191" y="725"/>
                    </a:lnTo>
                    <a:lnTo>
                      <a:pt x="1192" y="728"/>
                    </a:lnTo>
                    <a:lnTo>
                      <a:pt x="1194" y="730"/>
                    </a:lnTo>
                    <a:lnTo>
                      <a:pt x="1194" y="730"/>
                    </a:lnTo>
                    <a:lnTo>
                      <a:pt x="1201" y="732"/>
                    </a:lnTo>
                    <a:lnTo>
                      <a:pt x="1203" y="735"/>
                    </a:lnTo>
                    <a:lnTo>
                      <a:pt x="1206" y="735"/>
                    </a:lnTo>
                    <a:lnTo>
                      <a:pt x="1206" y="735"/>
                    </a:lnTo>
                    <a:lnTo>
                      <a:pt x="1212" y="732"/>
                    </a:lnTo>
                    <a:lnTo>
                      <a:pt x="1216" y="732"/>
                    </a:lnTo>
                    <a:lnTo>
                      <a:pt x="1219" y="734"/>
                    </a:lnTo>
                    <a:lnTo>
                      <a:pt x="1219" y="734"/>
                    </a:lnTo>
                    <a:lnTo>
                      <a:pt x="1226" y="738"/>
                    </a:lnTo>
                    <a:lnTo>
                      <a:pt x="1229" y="738"/>
                    </a:lnTo>
                    <a:lnTo>
                      <a:pt x="1230" y="737"/>
                    </a:lnTo>
                    <a:lnTo>
                      <a:pt x="1230" y="737"/>
                    </a:lnTo>
                    <a:lnTo>
                      <a:pt x="1233" y="735"/>
                    </a:lnTo>
                    <a:lnTo>
                      <a:pt x="1238" y="734"/>
                    </a:lnTo>
                    <a:lnTo>
                      <a:pt x="1242" y="732"/>
                    </a:lnTo>
                    <a:lnTo>
                      <a:pt x="1245" y="731"/>
                    </a:lnTo>
                    <a:lnTo>
                      <a:pt x="1245" y="731"/>
                    </a:lnTo>
                    <a:lnTo>
                      <a:pt x="1246" y="725"/>
                    </a:lnTo>
                    <a:lnTo>
                      <a:pt x="1246" y="722"/>
                    </a:lnTo>
                    <a:lnTo>
                      <a:pt x="1245" y="721"/>
                    </a:lnTo>
                    <a:lnTo>
                      <a:pt x="1245" y="721"/>
                    </a:lnTo>
                    <a:lnTo>
                      <a:pt x="1240" y="715"/>
                    </a:lnTo>
                    <a:lnTo>
                      <a:pt x="1239" y="708"/>
                    </a:lnTo>
                    <a:lnTo>
                      <a:pt x="1239" y="708"/>
                    </a:lnTo>
                    <a:lnTo>
                      <a:pt x="1239" y="705"/>
                    </a:lnTo>
                    <a:lnTo>
                      <a:pt x="1242" y="704"/>
                    </a:lnTo>
                    <a:lnTo>
                      <a:pt x="1243" y="701"/>
                    </a:lnTo>
                    <a:lnTo>
                      <a:pt x="1246" y="700"/>
                    </a:lnTo>
                    <a:lnTo>
                      <a:pt x="1246" y="700"/>
                    </a:lnTo>
                    <a:lnTo>
                      <a:pt x="1248" y="697"/>
                    </a:lnTo>
                    <a:lnTo>
                      <a:pt x="1249" y="697"/>
                    </a:lnTo>
                    <a:lnTo>
                      <a:pt x="1255" y="694"/>
                    </a:lnTo>
                    <a:lnTo>
                      <a:pt x="1255" y="694"/>
                    </a:lnTo>
                    <a:lnTo>
                      <a:pt x="1256" y="690"/>
                    </a:lnTo>
                    <a:lnTo>
                      <a:pt x="1258" y="688"/>
                    </a:lnTo>
                    <a:lnTo>
                      <a:pt x="1260" y="688"/>
                    </a:lnTo>
                    <a:lnTo>
                      <a:pt x="1260" y="688"/>
                    </a:lnTo>
                    <a:lnTo>
                      <a:pt x="1266" y="691"/>
                    </a:lnTo>
                    <a:lnTo>
                      <a:pt x="1272" y="694"/>
                    </a:lnTo>
                    <a:lnTo>
                      <a:pt x="1272" y="694"/>
                    </a:lnTo>
                    <a:lnTo>
                      <a:pt x="1276" y="695"/>
                    </a:lnTo>
                    <a:lnTo>
                      <a:pt x="1282" y="695"/>
                    </a:lnTo>
                    <a:lnTo>
                      <a:pt x="1282" y="695"/>
                    </a:lnTo>
                    <a:lnTo>
                      <a:pt x="1287" y="697"/>
                    </a:lnTo>
                    <a:lnTo>
                      <a:pt x="1293" y="701"/>
                    </a:lnTo>
                    <a:lnTo>
                      <a:pt x="1293" y="701"/>
                    </a:lnTo>
                    <a:lnTo>
                      <a:pt x="1302" y="703"/>
                    </a:lnTo>
                    <a:lnTo>
                      <a:pt x="1306" y="704"/>
                    </a:lnTo>
                    <a:lnTo>
                      <a:pt x="1309" y="705"/>
                    </a:lnTo>
                    <a:lnTo>
                      <a:pt x="1309" y="705"/>
                    </a:lnTo>
                    <a:lnTo>
                      <a:pt x="1310" y="708"/>
                    </a:lnTo>
                    <a:lnTo>
                      <a:pt x="1310" y="712"/>
                    </a:lnTo>
                    <a:lnTo>
                      <a:pt x="1310" y="717"/>
                    </a:lnTo>
                    <a:lnTo>
                      <a:pt x="1312" y="720"/>
                    </a:lnTo>
                    <a:lnTo>
                      <a:pt x="1312" y="720"/>
                    </a:lnTo>
                    <a:lnTo>
                      <a:pt x="1316" y="724"/>
                    </a:lnTo>
                    <a:lnTo>
                      <a:pt x="1319" y="727"/>
                    </a:lnTo>
                    <a:lnTo>
                      <a:pt x="1322" y="727"/>
                    </a:lnTo>
                    <a:lnTo>
                      <a:pt x="1322" y="727"/>
                    </a:lnTo>
                    <a:lnTo>
                      <a:pt x="1323" y="727"/>
                    </a:lnTo>
                    <a:lnTo>
                      <a:pt x="1327" y="728"/>
                    </a:lnTo>
                    <a:lnTo>
                      <a:pt x="1331" y="730"/>
                    </a:lnTo>
                    <a:lnTo>
                      <a:pt x="1336" y="731"/>
                    </a:lnTo>
                    <a:lnTo>
                      <a:pt x="1336" y="731"/>
                    </a:lnTo>
                    <a:lnTo>
                      <a:pt x="1341" y="728"/>
                    </a:lnTo>
                    <a:lnTo>
                      <a:pt x="1344" y="725"/>
                    </a:lnTo>
                    <a:lnTo>
                      <a:pt x="1347" y="725"/>
                    </a:lnTo>
                    <a:lnTo>
                      <a:pt x="1347" y="725"/>
                    </a:lnTo>
                    <a:lnTo>
                      <a:pt x="1354" y="724"/>
                    </a:lnTo>
                    <a:lnTo>
                      <a:pt x="1361" y="724"/>
                    </a:lnTo>
                    <a:lnTo>
                      <a:pt x="1361" y="724"/>
                    </a:lnTo>
                    <a:lnTo>
                      <a:pt x="1368" y="725"/>
                    </a:lnTo>
                    <a:lnTo>
                      <a:pt x="1373" y="727"/>
                    </a:lnTo>
                    <a:lnTo>
                      <a:pt x="1376" y="727"/>
                    </a:lnTo>
                    <a:lnTo>
                      <a:pt x="1376" y="727"/>
                    </a:lnTo>
                    <a:lnTo>
                      <a:pt x="1383" y="727"/>
                    </a:lnTo>
                    <a:lnTo>
                      <a:pt x="1386" y="728"/>
                    </a:lnTo>
                    <a:lnTo>
                      <a:pt x="1388" y="730"/>
                    </a:lnTo>
                    <a:lnTo>
                      <a:pt x="1388" y="730"/>
                    </a:lnTo>
                    <a:lnTo>
                      <a:pt x="1391" y="731"/>
                    </a:lnTo>
                    <a:lnTo>
                      <a:pt x="1396" y="732"/>
                    </a:lnTo>
                    <a:lnTo>
                      <a:pt x="1400" y="734"/>
                    </a:lnTo>
                    <a:lnTo>
                      <a:pt x="1401" y="735"/>
                    </a:lnTo>
                    <a:lnTo>
                      <a:pt x="1401" y="737"/>
                    </a:lnTo>
                    <a:lnTo>
                      <a:pt x="1401" y="737"/>
                    </a:lnTo>
                    <a:lnTo>
                      <a:pt x="1403" y="738"/>
                    </a:lnTo>
                    <a:lnTo>
                      <a:pt x="1405" y="741"/>
                    </a:lnTo>
                    <a:lnTo>
                      <a:pt x="1408" y="742"/>
                    </a:lnTo>
                    <a:lnTo>
                      <a:pt x="1410" y="745"/>
                    </a:lnTo>
                    <a:lnTo>
                      <a:pt x="1410" y="745"/>
                    </a:lnTo>
                    <a:lnTo>
                      <a:pt x="1411" y="747"/>
                    </a:lnTo>
                    <a:lnTo>
                      <a:pt x="1414" y="747"/>
                    </a:lnTo>
                    <a:lnTo>
                      <a:pt x="1420" y="748"/>
                    </a:lnTo>
                    <a:lnTo>
                      <a:pt x="1427" y="748"/>
                    </a:lnTo>
                    <a:lnTo>
                      <a:pt x="1431" y="749"/>
                    </a:lnTo>
                    <a:lnTo>
                      <a:pt x="1431" y="749"/>
                    </a:lnTo>
                    <a:lnTo>
                      <a:pt x="1435" y="749"/>
                    </a:lnTo>
                    <a:lnTo>
                      <a:pt x="1442" y="751"/>
                    </a:lnTo>
                    <a:lnTo>
                      <a:pt x="1448" y="749"/>
                    </a:lnTo>
                    <a:lnTo>
                      <a:pt x="1452" y="749"/>
                    </a:lnTo>
                    <a:lnTo>
                      <a:pt x="1452" y="749"/>
                    </a:lnTo>
                    <a:lnTo>
                      <a:pt x="1455" y="748"/>
                    </a:lnTo>
                    <a:lnTo>
                      <a:pt x="1461" y="747"/>
                    </a:lnTo>
                    <a:lnTo>
                      <a:pt x="1468" y="745"/>
                    </a:lnTo>
                    <a:lnTo>
                      <a:pt x="1472" y="744"/>
                    </a:lnTo>
                    <a:lnTo>
                      <a:pt x="1472" y="744"/>
                    </a:lnTo>
                    <a:lnTo>
                      <a:pt x="1477" y="742"/>
                    </a:lnTo>
                    <a:lnTo>
                      <a:pt x="1479" y="742"/>
                    </a:lnTo>
                    <a:lnTo>
                      <a:pt x="1484" y="741"/>
                    </a:lnTo>
                    <a:lnTo>
                      <a:pt x="1485" y="740"/>
                    </a:lnTo>
                    <a:lnTo>
                      <a:pt x="1485" y="740"/>
                    </a:lnTo>
                    <a:lnTo>
                      <a:pt x="1487" y="737"/>
                    </a:lnTo>
                    <a:lnTo>
                      <a:pt x="1491" y="734"/>
                    </a:lnTo>
                    <a:lnTo>
                      <a:pt x="1498" y="731"/>
                    </a:lnTo>
                    <a:lnTo>
                      <a:pt x="1498" y="731"/>
                    </a:lnTo>
                    <a:lnTo>
                      <a:pt x="1502" y="730"/>
                    </a:lnTo>
                    <a:lnTo>
                      <a:pt x="1509" y="728"/>
                    </a:lnTo>
                    <a:lnTo>
                      <a:pt x="1515" y="730"/>
                    </a:lnTo>
                    <a:lnTo>
                      <a:pt x="1518" y="731"/>
                    </a:lnTo>
                    <a:lnTo>
                      <a:pt x="1518" y="731"/>
                    </a:lnTo>
                    <a:lnTo>
                      <a:pt x="1521" y="734"/>
                    </a:lnTo>
                    <a:lnTo>
                      <a:pt x="1524" y="735"/>
                    </a:lnTo>
                    <a:lnTo>
                      <a:pt x="1528" y="735"/>
                    </a:lnTo>
                    <a:lnTo>
                      <a:pt x="1532" y="734"/>
                    </a:lnTo>
                    <a:lnTo>
                      <a:pt x="1532" y="734"/>
                    </a:lnTo>
                    <a:lnTo>
                      <a:pt x="1535" y="734"/>
                    </a:lnTo>
                    <a:lnTo>
                      <a:pt x="1541" y="734"/>
                    </a:lnTo>
                    <a:lnTo>
                      <a:pt x="1545" y="735"/>
                    </a:lnTo>
                    <a:lnTo>
                      <a:pt x="1548" y="738"/>
                    </a:lnTo>
                    <a:lnTo>
                      <a:pt x="1548" y="738"/>
                    </a:lnTo>
                    <a:lnTo>
                      <a:pt x="1549" y="740"/>
                    </a:lnTo>
                    <a:lnTo>
                      <a:pt x="1555" y="742"/>
                    </a:lnTo>
                    <a:lnTo>
                      <a:pt x="1563" y="742"/>
                    </a:lnTo>
                    <a:lnTo>
                      <a:pt x="1563" y="742"/>
                    </a:lnTo>
                    <a:lnTo>
                      <a:pt x="1570" y="738"/>
                    </a:lnTo>
                    <a:lnTo>
                      <a:pt x="1578" y="734"/>
                    </a:lnTo>
                    <a:lnTo>
                      <a:pt x="1578" y="734"/>
                    </a:lnTo>
                    <a:lnTo>
                      <a:pt x="1583" y="731"/>
                    </a:lnTo>
                    <a:lnTo>
                      <a:pt x="1585" y="730"/>
                    </a:lnTo>
                    <a:lnTo>
                      <a:pt x="1585" y="727"/>
                    </a:lnTo>
                    <a:lnTo>
                      <a:pt x="1585" y="727"/>
                    </a:lnTo>
                    <a:lnTo>
                      <a:pt x="1586" y="724"/>
                    </a:lnTo>
                    <a:lnTo>
                      <a:pt x="1588" y="720"/>
                    </a:lnTo>
                    <a:lnTo>
                      <a:pt x="1593" y="711"/>
                    </a:lnTo>
                    <a:lnTo>
                      <a:pt x="1593" y="711"/>
                    </a:lnTo>
                    <a:lnTo>
                      <a:pt x="1598" y="701"/>
                    </a:lnTo>
                    <a:lnTo>
                      <a:pt x="1600" y="697"/>
                    </a:lnTo>
                    <a:lnTo>
                      <a:pt x="1603" y="695"/>
                    </a:lnTo>
                    <a:lnTo>
                      <a:pt x="1603" y="695"/>
                    </a:lnTo>
                    <a:lnTo>
                      <a:pt x="1607" y="693"/>
                    </a:lnTo>
                    <a:lnTo>
                      <a:pt x="1609" y="690"/>
                    </a:lnTo>
                    <a:lnTo>
                      <a:pt x="1610" y="687"/>
                    </a:lnTo>
                    <a:lnTo>
                      <a:pt x="1610" y="687"/>
                    </a:lnTo>
                    <a:lnTo>
                      <a:pt x="1607" y="680"/>
                    </a:lnTo>
                    <a:lnTo>
                      <a:pt x="1606" y="677"/>
                    </a:lnTo>
                    <a:lnTo>
                      <a:pt x="1605" y="675"/>
                    </a:lnTo>
                    <a:lnTo>
                      <a:pt x="1605" y="675"/>
                    </a:lnTo>
                    <a:lnTo>
                      <a:pt x="1603" y="675"/>
                    </a:lnTo>
                    <a:lnTo>
                      <a:pt x="1600" y="675"/>
                    </a:lnTo>
                    <a:lnTo>
                      <a:pt x="1600" y="673"/>
                    </a:lnTo>
                    <a:lnTo>
                      <a:pt x="1603" y="667"/>
                    </a:lnTo>
                    <a:lnTo>
                      <a:pt x="1603" y="667"/>
                    </a:lnTo>
                    <a:lnTo>
                      <a:pt x="1606" y="664"/>
                    </a:lnTo>
                    <a:lnTo>
                      <a:pt x="1609" y="663"/>
                    </a:lnTo>
                    <a:lnTo>
                      <a:pt x="1616" y="661"/>
                    </a:lnTo>
                    <a:lnTo>
                      <a:pt x="1625" y="661"/>
                    </a:lnTo>
                    <a:lnTo>
                      <a:pt x="1625" y="661"/>
                    </a:lnTo>
                    <a:lnTo>
                      <a:pt x="1635" y="658"/>
                    </a:lnTo>
                    <a:lnTo>
                      <a:pt x="1642" y="658"/>
                    </a:lnTo>
                    <a:lnTo>
                      <a:pt x="1647" y="658"/>
                    </a:lnTo>
                    <a:lnTo>
                      <a:pt x="1647" y="658"/>
                    </a:lnTo>
                    <a:lnTo>
                      <a:pt x="1652" y="660"/>
                    </a:lnTo>
                    <a:lnTo>
                      <a:pt x="1656" y="660"/>
                    </a:lnTo>
                    <a:lnTo>
                      <a:pt x="1660" y="660"/>
                    </a:lnTo>
                    <a:lnTo>
                      <a:pt x="1666" y="661"/>
                    </a:lnTo>
                    <a:lnTo>
                      <a:pt x="1666" y="661"/>
                    </a:lnTo>
                    <a:lnTo>
                      <a:pt x="1671" y="664"/>
                    </a:lnTo>
                    <a:lnTo>
                      <a:pt x="1677" y="664"/>
                    </a:lnTo>
                    <a:lnTo>
                      <a:pt x="1681" y="666"/>
                    </a:lnTo>
                    <a:lnTo>
                      <a:pt x="1686" y="667"/>
                    </a:lnTo>
                    <a:lnTo>
                      <a:pt x="1686" y="667"/>
                    </a:lnTo>
                    <a:lnTo>
                      <a:pt x="1689" y="670"/>
                    </a:lnTo>
                    <a:lnTo>
                      <a:pt x="1691" y="673"/>
                    </a:lnTo>
                    <a:lnTo>
                      <a:pt x="1694" y="675"/>
                    </a:lnTo>
                    <a:lnTo>
                      <a:pt x="1696" y="677"/>
                    </a:lnTo>
                    <a:lnTo>
                      <a:pt x="1696" y="680"/>
                    </a:lnTo>
                    <a:lnTo>
                      <a:pt x="1696" y="680"/>
                    </a:lnTo>
                    <a:lnTo>
                      <a:pt x="1696" y="683"/>
                    </a:lnTo>
                    <a:lnTo>
                      <a:pt x="1699" y="684"/>
                    </a:lnTo>
                    <a:lnTo>
                      <a:pt x="1701" y="687"/>
                    </a:lnTo>
                    <a:lnTo>
                      <a:pt x="1703" y="694"/>
                    </a:lnTo>
                    <a:lnTo>
                      <a:pt x="1703" y="694"/>
                    </a:lnTo>
                    <a:lnTo>
                      <a:pt x="1706" y="701"/>
                    </a:lnTo>
                    <a:lnTo>
                      <a:pt x="1708" y="705"/>
                    </a:lnTo>
                    <a:lnTo>
                      <a:pt x="1711" y="710"/>
                    </a:lnTo>
                    <a:lnTo>
                      <a:pt x="1713" y="712"/>
                    </a:lnTo>
                    <a:lnTo>
                      <a:pt x="1713" y="712"/>
                    </a:lnTo>
                    <a:lnTo>
                      <a:pt x="1717" y="724"/>
                    </a:lnTo>
                    <a:lnTo>
                      <a:pt x="1720" y="728"/>
                    </a:lnTo>
                    <a:lnTo>
                      <a:pt x="1721" y="732"/>
                    </a:lnTo>
                    <a:lnTo>
                      <a:pt x="1721" y="732"/>
                    </a:lnTo>
                    <a:lnTo>
                      <a:pt x="1720" y="735"/>
                    </a:lnTo>
                    <a:lnTo>
                      <a:pt x="1720" y="738"/>
                    </a:lnTo>
                    <a:lnTo>
                      <a:pt x="1723" y="740"/>
                    </a:lnTo>
                    <a:lnTo>
                      <a:pt x="1727" y="741"/>
                    </a:lnTo>
                    <a:lnTo>
                      <a:pt x="1727" y="741"/>
                    </a:lnTo>
                    <a:lnTo>
                      <a:pt x="1733" y="742"/>
                    </a:lnTo>
                    <a:lnTo>
                      <a:pt x="1737" y="745"/>
                    </a:lnTo>
                    <a:lnTo>
                      <a:pt x="1740" y="747"/>
                    </a:lnTo>
                    <a:lnTo>
                      <a:pt x="1743" y="747"/>
                    </a:lnTo>
                    <a:lnTo>
                      <a:pt x="1743" y="747"/>
                    </a:lnTo>
                    <a:lnTo>
                      <a:pt x="1745" y="747"/>
                    </a:lnTo>
                    <a:lnTo>
                      <a:pt x="1750" y="748"/>
                    </a:lnTo>
                    <a:lnTo>
                      <a:pt x="1754" y="751"/>
                    </a:lnTo>
                    <a:lnTo>
                      <a:pt x="1758" y="754"/>
                    </a:lnTo>
                    <a:lnTo>
                      <a:pt x="1758" y="754"/>
                    </a:lnTo>
                    <a:lnTo>
                      <a:pt x="1763" y="757"/>
                    </a:lnTo>
                    <a:lnTo>
                      <a:pt x="1767" y="758"/>
                    </a:lnTo>
                    <a:lnTo>
                      <a:pt x="1770" y="759"/>
                    </a:lnTo>
                    <a:lnTo>
                      <a:pt x="1770" y="762"/>
                    </a:lnTo>
                    <a:lnTo>
                      <a:pt x="1770" y="762"/>
                    </a:lnTo>
                    <a:lnTo>
                      <a:pt x="1770" y="765"/>
                    </a:lnTo>
                    <a:lnTo>
                      <a:pt x="1771" y="769"/>
                    </a:lnTo>
                    <a:lnTo>
                      <a:pt x="1772" y="772"/>
                    </a:lnTo>
                    <a:lnTo>
                      <a:pt x="1774" y="775"/>
                    </a:lnTo>
                    <a:lnTo>
                      <a:pt x="1774" y="775"/>
                    </a:lnTo>
                    <a:lnTo>
                      <a:pt x="1774" y="778"/>
                    </a:lnTo>
                    <a:lnTo>
                      <a:pt x="1778" y="781"/>
                    </a:lnTo>
                    <a:lnTo>
                      <a:pt x="1784" y="782"/>
                    </a:lnTo>
                    <a:lnTo>
                      <a:pt x="1790" y="782"/>
                    </a:lnTo>
                    <a:lnTo>
                      <a:pt x="1790" y="782"/>
                    </a:lnTo>
                    <a:lnTo>
                      <a:pt x="1798" y="782"/>
                    </a:lnTo>
                    <a:lnTo>
                      <a:pt x="1801" y="781"/>
                    </a:lnTo>
                    <a:lnTo>
                      <a:pt x="1804" y="778"/>
                    </a:lnTo>
                    <a:lnTo>
                      <a:pt x="1804" y="778"/>
                    </a:lnTo>
                    <a:lnTo>
                      <a:pt x="1807" y="775"/>
                    </a:lnTo>
                    <a:lnTo>
                      <a:pt x="1811" y="774"/>
                    </a:lnTo>
                    <a:lnTo>
                      <a:pt x="1815" y="774"/>
                    </a:lnTo>
                    <a:lnTo>
                      <a:pt x="1819" y="772"/>
                    </a:lnTo>
                    <a:lnTo>
                      <a:pt x="1819" y="772"/>
                    </a:lnTo>
                    <a:lnTo>
                      <a:pt x="1822" y="771"/>
                    </a:lnTo>
                    <a:lnTo>
                      <a:pt x="1827" y="771"/>
                    </a:lnTo>
                    <a:lnTo>
                      <a:pt x="1831" y="771"/>
                    </a:lnTo>
                    <a:lnTo>
                      <a:pt x="1831" y="774"/>
                    </a:lnTo>
                    <a:lnTo>
                      <a:pt x="1832" y="776"/>
                    </a:lnTo>
                    <a:lnTo>
                      <a:pt x="1832" y="776"/>
                    </a:lnTo>
                    <a:lnTo>
                      <a:pt x="1832" y="781"/>
                    </a:lnTo>
                    <a:lnTo>
                      <a:pt x="1834" y="785"/>
                    </a:lnTo>
                    <a:lnTo>
                      <a:pt x="1834" y="786"/>
                    </a:lnTo>
                    <a:lnTo>
                      <a:pt x="1832" y="789"/>
                    </a:lnTo>
                    <a:lnTo>
                      <a:pt x="1832" y="789"/>
                    </a:lnTo>
                    <a:lnTo>
                      <a:pt x="1829" y="792"/>
                    </a:lnTo>
                    <a:lnTo>
                      <a:pt x="1827" y="798"/>
                    </a:lnTo>
                    <a:lnTo>
                      <a:pt x="1824" y="809"/>
                    </a:lnTo>
                    <a:lnTo>
                      <a:pt x="1824" y="809"/>
                    </a:lnTo>
                    <a:lnTo>
                      <a:pt x="1821" y="813"/>
                    </a:lnTo>
                    <a:lnTo>
                      <a:pt x="1818" y="815"/>
                    </a:lnTo>
                    <a:lnTo>
                      <a:pt x="1815" y="818"/>
                    </a:lnTo>
                    <a:lnTo>
                      <a:pt x="1814" y="822"/>
                    </a:lnTo>
                    <a:lnTo>
                      <a:pt x="1814" y="822"/>
                    </a:lnTo>
                    <a:lnTo>
                      <a:pt x="1812" y="825"/>
                    </a:lnTo>
                    <a:lnTo>
                      <a:pt x="1809" y="828"/>
                    </a:lnTo>
                    <a:lnTo>
                      <a:pt x="1808" y="829"/>
                    </a:lnTo>
                    <a:lnTo>
                      <a:pt x="1807" y="832"/>
                    </a:lnTo>
                    <a:lnTo>
                      <a:pt x="1807" y="832"/>
                    </a:lnTo>
                    <a:lnTo>
                      <a:pt x="1807" y="833"/>
                    </a:lnTo>
                    <a:lnTo>
                      <a:pt x="1805" y="835"/>
                    </a:lnTo>
                    <a:lnTo>
                      <a:pt x="1801" y="835"/>
                    </a:lnTo>
                    <a:lnTo>
                      <a:pt x="1797" y="835"/>
                    </a:lnTo>
                    <a:lnTo>
                      <a:pt x="1792" y="832"/>
                    </a:lnTo>
                    <a:lnTo>
                      <a:pt x="1792" y="832"/>
                    </a:lnTo>
                    <a:lnTo>
                      <a:pt x="1791" y="832"/>
                    </a:lnTo>
                    <a:lnTo>
                      <a:pt x="1788" y="832"/>
                    </a:lnTo>
                    <a:lnTo>
                      <a:pt x="1785" y="835"/>
                    </a:lnTo>
                    <a:lnTo>
                      <a:pt x="1782" y="838"/>
                    </a:lnTo>
                    <a:lnTo>
                      <a:pt x="1780" y="839"/>
                    </a:lnTo>
                    <a:lnTo>
                      <a:pt x="1780" y="839"/>
                    </a:lnTo>
                    <a:lnTo>
                      <a:pt x="1777" y="841"/>
                    </a:lnTo>
                    <a:lnTo>
                      <a:pt x="1775" y="843"/>
                    </a:lnTo>
                    <a:lnTo>
                      <a:pt x="1777" y="850"/>
                    </a:lnTo>
                    <a:lnTo>
                      <a:pt x="1777" y="850"/>
                    </a:lnTo>
                    <a:lnTo>
                      <a:pt x="1777" y="856"/>
                    </a:lnTo>
                    <a:lnTo>
                      <a:pt x="1777" y="859"/>
                    </a:lnTo>
                    <a:lnTo>
                      <a:pt x="1778" y="863"/>
                    </a:lnTo>
                    <a:lnTo>
                      <a:pt x="1778" y="863"/>
                    </a:lnTo>
                    <a:lnTo>
                      <a:pt x="1778" y="869"/>
                    </a:lnTo>
                    <a:lnTo>
                      <a:pt x="1778" y="879"/>
                    </a:lnTo>
                    <a:lnTo>
                      <a:pt x="1778" y="879"/>
                    </a:lnTo>
                    <a:lnTo>
                      <a:pt x="1787" y="873"/>
                    </a:lnTo>
                    <a:lnTo>
                      <a:pt x="1792" y="872"/>
                    </a:lnTo>
                    <a:lnTo>
                      <a:pt x="1792" y="872"/>
                    </a:lnTo>
                    <a:lnTo>
                      <a:pt x="1797" y="873"/>
                    </a:lnTo>
                    <a:lnTo>
                      <a:pt x="1801" y="876"/>
                    </a:lnTo>
                    <a:lnTo>
                      <a:pt x="1805" y="880"/>
                    </a:lnTo>
                    <a:lnTo>
                      <a:pt x="1811" y="882"/>
                    </a:lnTo>
                    <a:lnTo>
                      <a:pt x="1811" y="882"/>
                    </a:lnTo>
                    <a:lnTo>
                      <a:pt x="1814" y="880"/>
                    </a:lnTo>
                    <a:lnTo>
                      <a:pt x="1819" y="879"/>
                    </a:lnTo>
                    <a:lnTo>
                      <a:pt x="1831" y="872"/>
                    </a:lnTo>
                    <a:lnTo>
                      <a:pt x="1842" y="863"/>
                    </a:lnTo>
                    <a:lnTo>
                      <a:pt x="1848" y="859"/>
                    </a:lnTo>
                    <a:lnTo>
                      <a:pt x="1848" y="859"/>
                    </a:lnTo>
                    <a:lnTo>
                      <a:pt x="1851" y="853"/>
                    </a:lnTo>
                    <a:lnTo>
                      <a:pt x="1858" y="846"/>
                    </a:lnTo>
                    <a:lnTo>
                      <a:pt x="1873" y="829"/>
                    </a:lnTo>
                    <a:lnTo>
                      <a:pt x="1873" y="829"/>
                    </a:lnTo>
                    <a:lnTo>
                      <a:pt x="1886" y="813"/>
                    </a:lnTo>
                    <a:lnTo>
                      <a:pt x="1892" y="806"/>
                    </a:lnTo>
                    <a:lnTo>
                      <a:pt x="1898" y="798"/>
                    </a:lnTo>
                    <a:lnTo>
                      <a:pt x="1898" y="798"/>
                    </a:lnTo>
                    <a:lnTo>
                      <a:pt x="1901" y="792"/>
                    </a:lnTo>
                    <a:lnTo>
                      <a:pt x="1905" y="786"/>
                    </a:lnTo>
                    <a:lnTo>
                      <a:pt x="1915" y="775"/>
                    </a:lnTo>
                    <a:lnTo>
                      <a:pt x="1915" y="775"/>
                    </a:lnTo>
                    <a:lnTo>
                      <a:pt x="1918" y="769"/>
                    </a:lnTo>
                    <a:lnTo>
                      <a:pt x="1925" y="759"/>
                    </a:lnTo>
                    <a:lnTo>
                      <a:pt x="1925" y="759"/>
                    </a:lnTo>
                    <a:lnTo>
                      <a:pt x="1928" y="748"/>
                    </a:lnTo>
                    <a:lnTo>
                      <a:pt x="1929" y="734"/>
                    </a:lnTo>
                    <a:lnTo>
                      <a:pt x="1930" y="722"/>
                    </a:lnTo>
                    <a:lnTo>
                      <a:pt x="1930" y="717"/>
                    </a:lnTo>
                    <a:lnTo>
                      <a:pt x="1930" y="717"/>
                    </a:lnTo>
                    <a:lnTo>
                      <a:pt x="1932" y="712"/>
                    </a:lnTo>
                    <a:lnTo>
                      <a:pt x="1933" y="710"/>
                    </a:lnTo>
                    <a:lnTo>
                      <a:pt x="1935" y="707"/>
                    </a:lnTo>
                    <a:lnTo>
                      <a:pt x="1935" y="707"/>
                    </a:lnTo>
                    <a:lnTo>
                      <a:pt x="1936" y="701"/>
                    </a:lnTo>
                    <a:lnTo>
                      <a:pt x="1938" y="698"/>
                    </a:lnTo>
                    <a:lnTo>
                      <a:pt x="1940" y="695"/>
                    </a:lnTo>
                    <a:lnTo>
                      <a:pt x="1940" y="695"/>
                    </a:lnTo>
                    <a:lnTo>
                      <a:pt x="1942" y="693"/>
                    </a:lnTo>
                    <a:lnTo>
                      <a:pt x="1943" y="690"/>
                    </a:lnTo>
                    <a:lnTo>
                      <a:pt x="1943" y="684"/>
                    </a:lnTo>
                    <a:lnTo>
                      <a:pt x="1943" y="684"/>
                    </a:lnTo>
                    <a:lnTo>
                      <a:pt x="1942" y="678"/>
                    </a:lnTo>
                    <a:lnTo>
                      <a:pt x="1942" y="673"/>
                    </a:lnTo>
                    <a:lnTo>
                      <a:pt x="1942" y="673"/>
                    </a:lnTo>
                    <a:lnTo>
                      <a:pt x="1940" y="670"/>
                    </a:lnTo>
                    <a:lnTo>
                      <a:pt x="1943" y="668"/>
                    </a:lnTo>
                    <a:lnTo>
                      <a:pt x="1943" y="668"/>
                    </a:lnTo>
                    <a:lnTo>
                      <a:pt x="1945" y="666"/>
                    </a:lnTo>
                    <a:lnTo>
                      <a:pt x="1943" y="664"/>
                    </a:lnTo>
                    <a:lnTo>
                      <a:pt x="1938" y="660"/>
                    </a:lnTo>
                    <a:lnTo>
                      <a:pt x="1938" y="660"/>
                    </a:lnTo>
                    <a:lnTo>
                      <a:pt x="1932" y="657"/>
                    </a:lnTo>
                    <a:lnTo>
                      <a:pt x="1929" y="654"/>
                    </a:lnTo>
                    <a:lnTo>
                      <a:pt x="1928" y="651"/>
                    </a:lnTo>
                    <a:lnTo>
                      <a:pt x="1928" y="651"/>
                    </a:lnTo>
                    <a:lnTo>
                      <a:pt x="1926" y="648"/>
                    </a:lnTo>
                    <a:lnTo>
                      <a:pt x="1923" y="646"/>
                    </a:lnTo>
                    <a:lnTo>
                      <a:pt x="1919" y="643"/>
                    </a:lnTo>
                    <a:lnTo>
                      <a:pt x="1915" y="643"/>
                    </a:lnTo>
                    <a:lnTo>
                      <a:pt x="1915" y="643"/>
                    </a:lnTo>
                    <a:lnTo>
                      <a:pt x="1906" y="641"/>
                    </a:lnTo>
                    <a:lnTo>
                      <a:pt x="1902" y="641"/>
                    </a:lnTo>
                    <a:lnTo>
                      <a:pt x="1902" y="641"/>
                    </a:lnTo>
                    <a:lnTo>
                      <a:pt x="1902" y="643"/>
                    </a:lnTo>
                    <a:lnTo>
                      <a:pt x="1902" y="643"/>
                    </a:lnTo>
                    <a:lnTo>
                      <a:pt x="1902" y="646"/>
                    </a:lnTo>
                    <a:lnTo>
                      <a:pt x="1902" y="647"/>
                    </a:lnTo>
                    <a:lnTo>
                      <a:pt x="1901" y="648"/>
                    </a:lnTo>
                    <a:lnTo>
                      <a:pt x="1899" y="648"/>
                    </a:lnTo>
                    <a:lnTo>
                      <a:pt x="1899" y="648"/>
                    </a:lnTo>
                    <a:lnTo>
                      <a:pt x="1896" y="648"/>
                    </a:lnTo>
                    <a:lnTo>
                      <a:pt x="1895" y="650"/>
                    </a:lnTo>
                    <a:lnTo>
                      <a:pt x="1892" y="654"/>
                    </a:lnTo>
                    <a:lnTo>
                      <a:pt x="1892" y="654"/>
                    </a:lnTo>
                    <a:lnTo>
                      <a:pt x="1888" y="657"/>
                    </a:lnTo>
                    <a:lnTo>
                      <a:pt x="1883" y="658"/>
                    </a:lnTo>
                    <a:lnTo>
                      <a:pt x="1882" y="657"/>
                    </a:lnTo>
                    <a:lnTo>
                      <a:pt x="1882" y="657"/>
                    </a:lnTo>
                    <a:lnTo>
                      <a:pt x="1882" y="656"/>
                    </a:lnTo>
                    <a:lnTo>
                      <a:pt x="1882" y="656"/>
                    </a:lnTo>
                    <a:lnTo>
                      <a:pt x="1885" y="653"/>
                    </a:lnTo>
                    <a:lnTo>
                      <a:pt x="1883" y="650"/>
                    </a:lnTo>
                    <a:lnTo>
                      <a:pt x="1882" y="648"/>
                    </a:lnTo>
                    <a:lnTo>
                      <a:pt x="1882" y="646"/>
                    </a:lnTo>
                    <a:lnTo>
                      <a:pt x="1882" y="646"/>
                    </a:lnTo>
                    <a:lnTo>
                      <a:pt x="1883" y="640"/>
                    </a:lnTo>
                    <a:lnTo>
                      <a:pt x="1883" y="639"/>
                    </a:lnTo>
                    <a:lnTo>
                      <a:pt x="1882" y="640"/>
                    </a:lnTo>
                    <a:lnTo>
                      <a:pt x="1882" y="640"/>
                    </a:lnTo>
                    <a:lnTo>
                      <a:pt x="1878" y="643"/>
                    </a:lnTo>
                    <a:lnTo>
                      <a:pt x="1876" y="646"/>
                    </a:lnTo>
                    <a:lnTo>
                      <a:pt x="1873" y="648"/>
                    </a:lnTo>
                    <a:lnTo>
                      <a:pt x="1872" y="651"/>
                    </a:lnTo>
                    <a:lnTo>
                      <a:pt x="1872" y="651"/>
                    </a:lnTo>
                    <a:lnTo>
                      <a:pt x="1871" y="650"/>
                    </a:lnTo>
                    <a:lnTo>
                      <a:pt x="1869" y="648"/>
                    </a:lnTo>
                    <a:lnTo>
                      <a:pt x="1868" y="644"/>
                    </a:lnTo>
                    <a:lnTo>
                      <a:pt x="1869" y="634"/>
                    </a:lnTo>
                    <a:lnTo>
                      <a:pt x="1869" y="634"/>
                    </a:lnTo>
                    <a:lnTo>
                      <a:pt x="1869" y="633"/>
                    </a:lnTo>
                    <a:lnTo>
                      <a:pt x="1869" y="633"/>
                    </a:lnTo>
                    <a:lnTo>
                      <a:pt x="1865" y="633"/>
                    </a:lnTo>
                    <a:lnTo>
                      <a:pt x="1858" y="634"/>
                    </a:lnTo>
                    <a:lnTo>
                      <a:pt x="1851" y="634"/>
                    </a:lnTo>
                    <a:lnTo>
                      <a:pt x="1851" y="634"/>
                    </a:lnTo>
                    <a:lnTo>
                      <a:pt x="1846" y="633"/>
                    </a:lnTo>
                    <a:lnTo>
                      <a:pt x="1845" y="631"/>
                    </a:lnTo>
                    <a:lnTo>
                      <a:pt x="1845" y="630"/>
                    </a:lnTo>
                    <a:lnTo>
                      <a:pt x="1846" y="626"/>
                    </a:lnTo>
                    <a:lnTo>
                      <a:pt x="1852" y="621"/>
                    </a:lnTo>
                    <a:lnTo>
                      <a:pt x="1852" y="621"/>
                    </a:lnTo>
                    <a:lnTo>
                      <a:pt x="1856" y="619"/>
                    </a:lnTo>
                    <a:lnTo>
                      <a:pt x="1859" y="616"/>
                    </a:lnTo>
                    <a:lnTo>
                      <a:pt x="1861" y="614"/>
                    </a:lnTo>
                    <a:lnTo>
                      <a:pt x="1862" y="611"/>
                    </a:lnTo>
                    <a:lnTo>
                      <a:pt x="1862" y="611"/>
                    </a:lnTo>
                    <a:lnTo>
                      <a:pt x="1872" y="607"/>
                    </a:lnTo>
                    <a:lnTo>
                      <a:pt x="1883" y="600"/>
                    </a:lnTo>
                    <a:lnTo>
                      <a:pt x="1883" y="600"/>
                    </a:lnTo>
                    <a:lnTo>
                      <a:pt x="1886" y="597"/>
                    </a:lnTo>
                    <a:lnTo>
                      <a:pt x="1889" y="594"/>
                    </a:lnTo>
                    <a:lnTo>
                      <a:pt x="1892" y="589"/>
                    </a:lnTo>
                    <a:lnTo>
                      <a:pt x="1892" y="589"/>
                    </a:lnTo>
                    <a:lnTo>
                      <a:pt x="1895" y="584"/>
                    </a:lnTo>
                    <a:lnTo>
                      <a:pt x="1901" y="582"/>
                    </a:lnTo>
                    <a:lnTo>
                      <a:pt x="1915" y="572"/>
                    </a:lnTo>
                    <a:lnTo>
                      <a:pt x="1915" y="572"/>
                    </a:lnTo>
                    <a:lnTo>
                      <a:pt x="1926" y="560"/>
                    </a:lnTo>
                    <a:lnTo>
                      <a:pt x="1933" y="553"/>
                    </a:lnTo>
                    <a:lnTo>
                      <a:pt x="1933" y="553"/>
                    </a:lnTo>
                    <a:lnTo>
                      <a:pt x="1936" y="549"/>
                    </a:lnTo>
                    <a:lnTo>
                      <a:pt x="1942" y="545"/>
                    </a:lnTo>
                    <a:lnTo>
                      <a:pt x="1947" y="542"/>
                    </a:lnTo>
                    <a:lnTo>
                      <a:pt x="1950" y="538"/>
                    </a:lnTo>
                    <a:lnTo>
                      <a:pt x="1950" y="538"/>
                    </a:lnTo>
                    <a:lnTo>
                      <a:pt x="1953" y="535"/>
                    </a:lnTo>
                    <a:lnTo>
                      <a:pt x="1960" y="530"/>
                    </a:lnTo>
                    <a:lnTo>
                      <a:pt x="1970" y="525"/>
                    </a:lnTo>
                    <a:lnTo>
                      <a:pt x="1980" y="522"/>
                    </a:lnTo>
                    <a:lnTo>
                      <a:pt x="1980" y="522"/>
                    </a:lnTo>
                    <a:lnTo>
                      <a:pt x="1990" y="522"/>
                    </a:lnTo>
                    <a:lnTo>
                      <a:pt x="2002" y="522"/>
                    </a:lnTo>
                    <a:lnTo>
                      <a:pt x="2010" y="525"/>
                    </a:lnTo>
                    <a:lnTo>
                      <a:pt x="2016" y="526"/>
                    </a:lnTo>
                    <a:lnTo>
                      <a:pt x="2016" y="526"/>
                    </a:lnTo>
                    <a:lnTo>
                      <a:pt x="2017" y="529"/>
                    </a:lnTo>
                    <a:lnTo>
                      <a:pt x="2020" y="529"/>
                    </a:lnTo>
                    <a:lnTo>
                      <a:pt x="2024" y="526"/>
                    </a:lnTo>
                    <a:lnTo>
                      <a:pt x="2024" y="526"/>
                    </a:lnTo>
                    <a:lnTo>
                      <a:pt x="2026" y="525"/>
                    </a:lnTo>
                    <a:lnTo>
                      <a:pt x="2029" y="525"/>
                    </a:lnTo>
                    <a:lnTo>
                      <a:pt x="2039" y="526"/>
                    </a:lnTo>
                    <a:lnTo>
                      <a:pt x="2039" y="526"/>
                    </a:lnTo>
                    <a:lnTo>
                      <a:pt x="2044" y="526"/>
                    </a:lnTo>
                    <a:lnTo>
                      <a:pt x="2047" y="525"/>
                    </a:lnTo>
                    <a:lnTo>
                      <a:pt x="2050" y="523"/>
                    </a:lnTo>
                    <a:lnTo>
                      <a:pt x="2054" y="525"/>
                    </a:lnTo>
                    <a:lnTo>
                      <a:pt x="2054" y="525"/>
                    </a:lnTo>
                    <a:lnTo>
                      <a:pt x="2058" y="525"/>
                    </a:lnTo>
                    <a:lnTo>
                      <a:pt x="2061" y="525"/>
                    </a:lnTo>
                    <a:lnTo>
                      <a:pt x="2064" y="523"/>
                    </a:lnTo>
                    <a:lnTo>
                      <a:pt x="2067" y="520"/>
                    </a:lnTo>
                    <a:lnTo>
                      <a:pt x="2067" y="520"/>
                    </a:lnTo>
                    <a:lnTo>
                      <a:pt x="2068" y="518"/>
                    </a:lnTo>
                    <a:lnTo>
                      <a:pt x="2071" y="516"/>
                    </a:lnTo>
                    <a:lnTo>
                      <a:pt x="2078" y="516"/>
                    </a:lnTo>
                    <a:lnTo>
                      <a:pt x="2085" y="516"/>
                    </a:lnTo>
                    <a:lnTo>
                      <a:pt x="2090" y="518"/>
                    </a:lnTo>
                    <a:lnTo>
                      <a:pt x="2090" y="518"/>
                    </a:lnTo>
                    <a:lnTo>
                      <a:pt x="2095" y="522"/>
                    </a:lnTo>
                    <a:lnTo>
                      <a:pt x="2098" y="522"/>
                    </a:lnTo>
                    <a:lnTo>
                      <a:pt x="2103" y="520"/>
                    </a:lnTo>
                    <a:lnTo>
                      <a:pt x="2103" y="520"/>
                    </a:lnTo>
                    <a:lnTo>
                      <a:pt x="2104" y="519"/>
                    </a:lnTo>
                    <a:lnTo>
                      <a:pt x="2105" y="519"/>
                    </a:lnTo>
                    <a:lnTo>
                      <a:pt x="2107" y="522"/>
                    </a:lnTo>
                    <a:lnTo>
                      <a:pt x="2110" y="525"/>
                    </a:lnTo>
                    <a:lnTo>
                      <a:pt x="2112" y="526"/>
                    </a:lnTo>
                    <a:lnTo>
                      <a:pt x="2112" y="526"/>
                    </a:lnTo>
                    <a:lnTo>
                      <a:pt x="2115" y="528"/>
                    </a:lnTo>
                    <a:lnTo>
                      <a:pt x="2115" y="529"/>
                    </a:lnTo>
                    <a:lnTo>
                      <a:pt x="2114" y="530"/>
                    </a:lnTo>
                    <a:lnTo>
                      <a:pt x="2110" y="530"/>
                    </a:lnTo>
                    <a:lnTo>
                      <a:pt x="2110" y="530"/>
                    </a:lnTo>
                    <a:lnTo>
                      <a:pt x="2107" y="530"/>
                    </a:lnTo>
                    <a:lnTo>
                      <a:pt x="2104" y="532"/>
                    </a:lnTo>
                    <a:lnTo>
                      <a:pt x="2103" y="535"/>
                    </a:lnTo>
                    <a:lnTo>
                      <a:pt x="2105" y="536"/>
                    </a:lnTo>
                    <a:lnTo>
                      <a:pt x="2105" y="536"/>
                    </a:lnTo>
                    <a:lnTo>
                      <a:pt x="2110" y="538"/>
                    </a:lnTo>
                    <a:lnTo>
                      <a:pt x="2114" y="536"/>
                    </a:lnTo>
                    <a:lnTo>
                      <a:pt x="2118" y="535"/>
                    </a:lnTo>
                    <a:lnTo>
                      <a:pt x="2121" y="533"/>
                    </a:lnTo>
                    <a:lnTo>
                      <a:pt x="2121" y="533"/>
                    </a:lnTo>
                    <a:lnTo>
                      <a:pt x="2128" y="535"/>
                    </a:lnTo>
                    <a:lnTo>
                      <a:pt x="2134" y="533"/>
                    </a:lnTo>
                    <a:lnTo>
                      <a:pt x="2138" y="530"/>
                    </a:lnTo>
                    <a:lnTo>
                      <a:pt x="2138" y="530"/>
                    </a:lnTo>
                    <a:lnTo>
                      <a:pt x="2141" y="530"/>
                    </a:lnTo>
                    <a:lnTo>
                      <a:pt x="2144" y="530"/>
                    </a:lnTo>
                    <a:lnTo>
                      <a:pt x="2147" y="532"/>
                    </a:lnTo>
                    <a:lnTo>
                      <a:pt x="2149" y="530"/>
                    </a:lnTo>
                    <a:lnTo>
                      <a:pt x="2149" y="530"/>
                    </a:lnTo>
                    <a:lnTo>
                      <a:pt x="2152" y="529"/>
                    </a:lnTo>
                    <a:lnTo>
                      <a:pt x="2158" y="528"/>
                    </a:lnTo>
                    <a:lnTo>
                      <a:pt x="2167" y="526"/>
                    </a:lnTo>
                    <a:lnTo>
                      <a:pt x="2167" y="526"/>
                    </a:lnTo>
                    <a:lnTo>
                      <a:pt x="2168" y="526"/>
                    </a:lnTo>
                    <a:lnTo>
                      <a:pt x="2167" y="525"/>
                    </a:lnTo>
                    <a:lnTo>
                      <a:pt x="2164" y="522"/>
                    </a:lnTo>
                    <a:lnTo>
                      <a:pt x="2159" y="522"/>
                    </a:lnTo>
                    <a:lnTo>
                      <a:pt x="2159" y="522"/>
                    </a:lnTo>
                    <a:lnTo>
                      <a:pt x="2155" y="520"/>
                    </a:lnTo>
                    <a:lnTo>
                      <a:pt x="2154" y="519"/>
                    </a:lnTo>
                    <a:lnTo>
                      <a:pt x="2155" y="515"/>
                    </a:lnTo>
                    <a:lnTo>
                      <a:pt x="2158" y="508"/>
                    </a:lnTo>
                    <a:lnTo>
                      <a:pt x="2158" y="508"/>
                    </a:lnTo>
                    <a:lnTo>
                      <a:pt x="2164" y="502"/>
                    </a:lnTo>
                    <a:lnTo>
                      <a:pt x="2169" y="496"/>
                    </a:lnTo>
                    <a:lnTo>
                      <a:pt x="2182" y="488"/>
                    </a:lnTo>
                    <a:lnTo>
                      <a:pt x="2182" y="488"/>
                    </a:lnTo>
                    <a:lnTo>
                      <a:pt x="2186" y="485"/>
                    </a:lnTo>
                    <a:lnTo>
                      <a:pt x="2191" y="483"/>
                    </a:lnTo>
                    <a:lnTo>
                      <a:pt x="2192" y="482"/>
                    </a:lnTo>
                    <a:lnTo>
                      <a:pt x="2194" y="481"/>
                    </a:lnTo>
                    <a:lnTo>
                      <a:pt x="2194" y="481"/>
                    </a:lnTo>
                    <a:lnTo>
                      <a:pt x="2194" y="476"/>
                    </a:lnTo>
                    <a:lnTo>
                      <a:pt x="2196" y="472"/>
                    </a:lnTo>
                    <a:lnTo>
                      <a:pt x="2199" y="468"/>
                    </a:lnTo>
                    <a:lnTo>
                      <a:pt x="2202" y="466"/>
                    </a:lnTo>
                    <a:lnTo>
                      <a:pt x="2202" y="466"/>
                    </a:lnTo>
                    <a:lnTo>
                      <a:pt x="2215" y="466"/>
                    </a:lnTo>
                    <a:lnTo>
                      <a:pt x="2222" y="465"/>
                    </a:lnTo>
                    <a:lnTo>
                      <a:pt x="2229" y="464"/>
                    </a:lnTo>
                    <a:lnTo>
                      <a:pt x="2229" y="464"/>
                    </a:lnTo>
                    <a:lnTo>
                      <a:pt x="2233" y="462"/>
                    </a:lnTo>
                    <a:lnTo>
                      <a:pt x="2236" y="464"/>
                    </a:lnTo>
                    <a:lnTo>
                      <a:pt x="2238" y="466"/>
                    </a:lnTo>
                    <a:lnTo>
                      <a:pt x="2239" y="468"/>
                    </a:lnTo>
                    <a:lnTo>
                      <a:pt x="2239" y="468"/>
                    </a:lnTo>
                    <a:lnTo>
                      <a:pt x="2242" y="468"/>
                    </a:lnTo>
                    <a:lnTo>
                      <a:pt x="2245" y="465"/>
                    </a:lnTo>
                    <a:lnTo>
                      <a:pt x="2248" y="464"/>
                    </a:lnTo>
                    <a:lnTo>
                      <a:pt x="2250" y="464"/>
                    </a:lnTo>
                    <a:lnTo>
                      <a:pt x="2250" y="464"/>
                    </a:lnTo>
                    <a:lnTo>
                      <a:pt x="2252" y="465"/>
                    </a:lnTo>
                    <a:lnTo>
                      <a:pt x="2252" y="466"/>
                    </a:lnTo>
                    <a:lnTo>
                      <a:pt x="2249" y="469"/>
                    </a:lnTo>
                    <a:lnTo>
                      <a:pt x="2246" y="473"/>
                    </a:lnTo>
                    <a:lnTo>
                      <a:pt x="2243" y="478"/>
                    </a:lnTo>
                    <a:lnTo>
                      <a:pt x="2243" y="478"/>
                    </a:lnTo>
                    <a:lnTo>
                      <a:pt x="2243" y="482"/>
                    </a:lnTo>
                    <a:lnTo>
                      <a:pt x="2245" y="483"/>
                    </a:lnTo>
                    <a:lnTo>
                      <a:pt x="2249" y="483"/>
                    </a:lnTo>
                    <a:lnTo>
                      <a:pt x="2252" y="485"/>
                    </a:lnTo>
                    <a:lnTo>
                      <a:pt x="2252" y="485"/>
                    </a:lnTo>
                    <a:lnTo>
                      <a:pt x="2253" y="485"/>
                    </a:lnTo>
                    <a:lnTo>
                      <a:pt x="2253" y="486"/>
                    </a:lnTo>
                    <a:lnTo>
                      <a:pt x="2250" y="488"/>
                    </a:lnTo>
                    <a:lnTo>
                      <a:pt x="2249" y="489"/>
                    </a:lnTo>
                    <a:lnTo>
                      <a:pt x="2248" y="491"/>
                    </a:lnTo>
                    <a:lnTo>
                      <a:pt x="2248" y="491"/>
                    </a:lnTo>
                    <a:lnTo>
                      <a:pt x="2249" y="492"/>
                    </a:lnTo>
                    <a:lnTo>
                      <a:pt x="2253" y="492"/>
                    </a:lnTo>
                    <a:lnTo>
                      <a:pt x="2260" y="489"/>
                    </a:lnTo>
                    <a:lnTo>
                      <a:pt x="2268" y="482"/>
                    </a:lnTo>
                    <a:lnTo>
                      <a:pt x="2268" y="482"/>
                    </a:lnTo>
                    <a:lnTo>
                      <a:pt x="2275" y="476"/>
                    </a:lnTo>
                    <a:lnTo>
                      <a:pt x="2282" y="472"/>
                    </a:lnTo>
                    <a:lnTo>
                      <a:pt x="2287" y="471"/>
                    </a:lnTo>
                    <a:lnTo>
                      <a:pt x="2293" y="471"/>
                    </a:lnTo>
                    <a:lnTo>
                      <a:pt x="2293" y="471"/>
                    </a:lnTo>
                    <a:lnTo>
                      <a:pt x="2297" y="469"/>
                    </a:lnTo>
                    <a:lnTo>
                      <a:pt x="2297" y="466"/>
                    </a:lnTo>
                    <a:lnTo>
                      <a:pt x="2297" y="455"/>
                    </a:lnTo>
                    <a:lnTo>
                      <a:pt x="2297" y="455"/>
                    </a:lnTo>
                    <a:lnTo>
                      <a:pt x="2297" y="451"/>
                    </a:lnTo>
                    <a:lnTo>
                      <a:pt x="2300" y="448"/>
                    </a:lnTo>
                    <a:lnTo>
                      <a:pt x="2305" y="446"/>
                    </a:lnTo>
                    <a:lnTo>
                      <a:pt x="2309" y="445"/>
                    </a:lnTo>
                    <a:lnTo>
                      <a:pt x="2317" y="444"/>
                    </a:lnTo>
                    <a:lnTo>
                      <a:pt x="2324" y="445"/>
                    </a:lnTo>
                    <a:lnTo>
                      <a:pt x="2324" y="445"/>
                    </a:lnTo>
                    <a:lnTo>
                      <a:pt x="2329" y="446"/>
                    </a:lnTo>
                    <a:lnTo>
                      <a:pt x="2329" y="448"/>
                    </a:lnTo>
                    <a:lnTo>
                      <a:pt x="2327" y="449"/>
                    </a:lnTo>
                    <a:lnTo>
                      <a:pt x="2324" y="448"/>
                    </a:lnTo>
                    <a:lnTo>
                      <a:pt x="2324" y="448"/>
                    </a:lnTo>
                    <a:lnTo>
                      <a:pt x="2320" y="448"/>
                    </a:lnTo>
                    <a:lnTo>
                      <a:pt x="2316" y="451"/>
                    </a:lnTo>
                    <a:lnTo>
                      <a:pt x="2313" y="455"/>
                    </a:lnTo>
                    <a:lnTo>
                      <a:pt x="2312" y="461"/>
                    </a:lnTo>
                    <a:lnTo>
                      <a:pt x="2312" y="461"/>
                    </a:lnTo>
                    <a:lnTo>
                      <a:pt x="2312" y="466"/>
                    </a:lnTo>
                    <a:lnTo>
                      <a:pt x="2310" y="469"/>
                    </a:lnTo>
                    <a:lnTo>
                      <a:pt x="2309" y="472"/>
                    </a:lnTo>
                    <a:lnTo>
                      <a:pt x="2310" y="475"/>
                    </a:lnTo>
                    <a:lnTo>
                      <a:pt x="2310" y="475"/>
                    </a:lnTo>
                    <a:lnTo>
                      <a:pt x="2310" y="476"/>
                    </a:lnTo>
                    <a:lnTo>
                      <a:pt x="2309" y="478"/>
                    </a:lnTo>
                    <a:lnTo>
                      <a:pt x="2306" y="479"/>
                    </a:lnTo>
                    <a:lnTo>
                      <a:pt x="2305" y="482"/>
                    </a:lnTo>
                    <a:lnTo>
                      <a:pt x="2305" y="482"/>
                    </a:lnTo>
                    <a:lnTo>
                      <a:pt x="2305" y="486"/>
                    </a:lnTo>
                    <a:lnTo>
                      <a:pt x="2303" y="488"/>
                    </a:lnTo>
                    <a:lnTo>
                      <a:pt x="2300" y="489"/>
                    </a:lnTo>
                    <a:lnTo>
                      <a:pt x="2300" y="489"/>
                    </a:lnTo>
                    <a:lnTo>
                      <a:pt x="2287" y="492"/>
                    </a:lnTo>
                    <a:lnTo>
                      <a:pt x="2282" y="495"/>
                    </a:lnTo>
                    <a:lnTo>
                      <a:pt x="2280" y="496"/>
                    </a:lnTo>
                    <a:lnTo>
                      <a:pt x="2279" y="498"/>
                    </a:lnTo>
                    <a:lnTo>
                      <a:pt x="2279" y="498"/>
                    </a:lnTo>
                    <a:lnTo>
                      <a:pt x="2278" y="502"/>
                    </a:lnTo>
                    <a:lnTo>
                      <a:pt x="2273" y="505"/>
                    </a:lnTo>
                    <a:lnTo>
                      <a:pt x="2269" y="508"/>
                    </a:lnTo>
                    <a:lnTo>
                      <a:pt x="2266" y="512"/>
                    </a:lnTo>
                    <a:lnTo>
                      <a:pt x="2266" y="512"/>
                    </a:lnTo>
                    <a:lnTo>
                      <a:pt x="2260" y="518"/>
                    </a:lnTo>
                    <a:lnTo>
                      <a:pt x="2253" y="523"/>
                    </a:lnTo>
                    <a:lnTo>
                      <a:pt x="2245" y="530"/>
                    </a:lnTo>
                    <a:lnTo>
                      <a:pt x="2241" y="535"/>
                    </a:lnTo>
                    <a:lnTo>
                      <a:pt x="2236" y="540"/>
                    </a:lnTo>
                    <a:lnTo>
                      <a:pt x="2236" y="540"/>
                    </a:lnTo>
                    <a:lnTo>
                      <a:pt x="2232" y="545"/>
                    </a:lnTo>
                    <a:lnTo>
                      <a:pt x="2228" y="549"/>
                    </a:lnTo>
                    <a:lnTo>
                      <a:pt x="2219" y="553"/>
                    </a:lnTo>
                    <a:lnTo>
                      <a:pt x="2212" y="556"/>
                    </a:lnTo>
                    <a:lnTo>
                      <a:pt x="2211" y="557"/>
                    </a:lnTo>
                    <a:lnTo>
                      <a:pt x="2211" y="557"/>
                    </a:lnTo>
                    <a:lnTo>
                      <a:pt x="2211" y="557"/>
                    </a:lnTo>
                    <a:lnTo>
                      <a:pt x="2208" y="559"/>
                    </a:lnTo>
                    <a:lnTo>
                      <a:pt x="2204" y="560"/>
                    </a:lnTo>
                    <a:lnTo>
                      <a:pt x="2195" y="560"/>
                    </a:lnTo>
                    <a:lnTo>
                      <a:pt x="2195" y="560"/>
                    </a:lnTo>
                    <a:lnTo>
                      <a:pt x="2194" y="562"/>
                    </a:lnTo>
                    <a:lnTo>
                      <a:pt x="2194" y="563"/>
                    </a:lnTo>
                    <a:lnTo>
                      <a:pt x="2194" y="567"/>
                    </a:lnTo>
                    <a:lnTo>
                      <a:pt x="2194" y="573"/>
                    </a:lnTo>
                    <a:lnTo>
                      <a:pt x="2192" y="577"/>
                    </a:lnTo>
                    <a:lnTo>
                      <a:pt x="2189" y="580"/>
                    </a:lnTo>
                    <a:lnTo>
                      <a:pt x="2189" y="580"/>
                    </a:lnTo>
                    <a:lnTo>
                      <a:pt x="2184" y="589"/>
                    </a:lnTo>
                    <a:lnTo>
                      <a:pt x="2179" y="597"/>
                    </a:lnTo>
                    <a:lnTo>
                      <a:pt x="2175" y="607"/>
                    </a:lnTo>
                    <a:lnTo>
                      <a:pt x="2175" y="617"/>
                    </a:lnTo>
                    <a:lnTo>
                      <a:pt x="2175" y="617"/>
                    </a:lnTo>
                    <a:lnTo>
                      <a:pt x="2178" y="648"/>
                    </a:lnTo>
                    <a:lnTo>
                      <a:pt x="2181" y="666"/>
                    </a:lnTo>
                    <a:lnTo>
                      <a:pt x="2184" y="677"/>
                    </a:lnTo>
                    <a:lnTo>
                      <a:pt x="2184" y="677"/>
                    </a:lnTo>
                    <a:lnTo>
                      <a:pt x="2185" y="683"/>
                    </a:lnTo>
                    <a:lnTo>
                      <a:pt x="2186" y="691"/>
                    </a:lnTo>
                    <a:lnTo>
                      <a:pt x="2186" y="698"/>
                    </a:lnTo>
                    <a:lnTo>
                      <a:pt x="2189" y="704"/>
                    </a:lnTo>
                    <a:lnTo>
                      <a:pt x="2189" y="704"/>
                    </a:lnTo>
                    <a:lnTo>
                      <a:pt x="2191" y="707"/>
                    </a:lnTo>
                    <a:lnTo>
                      <a:pt x="2191" y="710"/>
                    </a:lnTo>
                    <a:lnTo>
                      <a:pt x="2192" y="712"/>
                    </a:lnTo>
                    <a:lnTo>
                      <a:pt x="2194" y="715"/>
                    </a:lnTo>
                    <a:lnTo>
                      <a:pt x="2194" y="715"/>
                    </a:lnTo>
                    <a:lnTo>
                      <a:pt x="2194" y="715"/>
                    </a:lnTo>
                    <a:lnTo>
                      <a:pt x="2195" y="714"/>
                    </a:lnTo>
                    <a:lnTo>
                      <a:pt x="2199" y="711"/>
                    </a:lnTo>
                    <a:lnTo>
                      <a:pt x="2209" y="701"/>
                    </a:lnTo>
                    <a:lnTo>
                      <a:pt x="2209" y="701"/>
                    </a:lnTo>
                    <a:lnTo>
                      <a:pt x="2213" y="698"/>
                    </a:lnTo>
                    <a:lnTo>
                      <a:pt x="2215" y="695"/>
                    </a:lnTo>
                    <a:lnTo>
                      <a:pt x="2216" y="694"/>
                    </a:lnTo>
                    <a:lnTo>
                      <a:pt x="2218" y="691"/>
                    </a:lnTo>
                    <a:lnTo>
                      <a:pt x="2218" y="691"/>
                    </a:lnTo>
                    <a:lnTo>
                      <a:pt x="2219" y="688"/>
                    </a:lnTo>
                    <a:lnTo>
                      <a:pt x="2221" y="684"/>
                    </a:lnTo>
                    <a:lnTo>
                      <a:pt x="2222" y="675"/>
                    </a:lnTo>
                    <a:lnTo>
                      <a:pt x="2222" y="675"/>
                    </a:lnTo>
                    <a:lnTo>
                      <a:pt x="2223" y="673"/>
                    </a:lnTo>
                    <a:lnTo>
                      <a:pt x="2226" y="671"/>
                    </a:lnTo>
                    <a:lnTo>
                      <a:pt x="2229" y="670"/>
                    </a:lnTo>
                    <a:lnTo>
                      <a:pt x="2232" y="668"/>
                    </a:lnTo>
                    <a:lnTo>
                      <a:pt x="2232" y="668"/>
                    </a:lnTo>
                    <a:lnTo>
                      <a:pt x="2235" y="667"/>
                    </a:lnTo>
                    <a:lnTo>
                      <a:pt x="2238" y="666"/>
                    </a:lnTo>
                    <a:lnTo>
                      <a:pt x="2245" y="666"/>
                    </a:lnTo>
                    <a:lnTo>
                      <a:pt x="2245" y="666"/>
                    </a:lnTo>
                    <a:lnTo>
                      <a:pt x="2245" y="664"/>
                    </a:lnTo>
                    <a:lnTo>
                      <a:pt x="2245" y="660"/>
                    </a:lnTo>
                    <a:lnTo>
                      <a:pt x="2243" y="651"/>
                    </a:lnTo>
                    <a:lnTo>
                      <a:pt x="2243" y="651"/>
                    </a:lnTo>
                    <a:lnTo>
                      <a:pt x="2243" y="650"/>
                    </a:lnTo>
                    <a:lnTo>
                      <a:pt x="2243" y="648"/>
                    </a:lnTo>
                    <a:lnTo>
                      <a:pt x="2248" y="644"/>
                    </a:lnTo>
                    <a:lnTo>
                      <a:pt x="2258" y="637"/>
                    </a:lnTo>
                    <a:lnTo>
                      <a:pt x="2258" y="637"/>
                    </a:lnTo>
                    <a:lnTo>
                      <a:pt x="2263" y="636"/>
                    </a:lnTo>
                    <a:lnTo>
                      <a:pt x="2268" y="636"/>
                    </a:lnTo>
                    <a:lnTo>
                      <a:pt x="2272" y="636"/>
                    </a:lnTo>
                    <a:lnTo>
                      <a:pt x="2275" y="636"/>
                    </a:lnTo>
                    <a:lnTo>
                      <a:pt x="2278" y="634"/>
                    </a:lnTo>
                    <a:lnTo>
                      <a:pt x="2278" y="634"/>
                    </a:lnTo>
                    <a:lnTo>
                      <a:pt x="2279" y="631"/>
                    </a:lnTo>
                    <a:lnTo>
                      <a:pt x="2280" y="630"/>
                    </a:lnTo>
                    <a:lnTo>
                      <a:pt x="2279" y="624"/>
                    </a:lnTo>
                    <a:lnTo>
                      <a:pt x="2276" y="621"/>
                    </a:lnTo>
                    <a:lnTo>
                      <a:pt x="2275" y="619"/>
                    </a:lnTo>
                    <a:lnTo>
                      <a:pt x="2275" y="619"/>
                    </a:lnTo>
                    <a:lnTo>
                      <a:pt x="2275" y="616"/>
                    </a:lnTo>
                    <a:lnTo>
                      <a:pt x="2275" y="614"/>
                    </a:lnTo>
                    <a:lnTo>
                      <a:pt x="2278" y="607"/>
                    </a:lnTo>
                    <a:lnTo>
                      <a:pt x="2282" y="602"/>
                    </a:lnTo>
                    <a:lnTo>
                      <a:pt x="2286" y="599"/>
                    </a:lnTo>
                    <a:lnTo>
                      <a:pt x="2286" y="599"/>
                    </a:lnTo>
                    <a:lnTo>
                      <a:pt x="2289" y="599"/>
                    </a:lnTo>
                    <a:lnTo>
                      <a:pt x="2292" y="599"/>
                    </a:lnTo>
                    <a:lnTo>
                      <a:pt x="2295" y="600"/>
                    </a:lnTo>
                    <a:lnTo>
                      <a:pt x="2299" y="597"/>
                    </a:lnTo>
                    <a:lnTo>
                      <a:pt x="2299" y="597"/>
                    </a:lnTo>
                    <a:lnTo>
                      <a:pt x="2299" y="596"/>
                    </a:lnTo>
                    <a:lnTo>
                      <a:pt x="2299" y="594"/>
                    </a:lnTo>
                    <a:lnTo>
                      <a:pt x="2297" y="590"/>
                    </a:lnTo>
                    <a:lnTo>
                      <a:pt x="2293" y="589"/>
                    </a:lnTo>
                    <a:lnTo>
                      <a:pt x="2290" y="587"/>
                    </a:lnTo>
                    <a:lnTo>
                      <a:pt x="2290" y="587"/>
                    </a:lnTo>
                    <a:lnTo>
                      <a:pt x="2289" y="587"/>
                    </a:lnTo>
                    <a:lnTo>
                      <a:pt x="2289" y="586"/>
                    </a:lnTo>
                    <a:lnTo>
                      <a:pt x="2287" y="580"/>
                    </a:lnTo>
                    <a:lnTo>
                      <a:pt x="2290" y="574"/>
                    </a:lnTo>
                    <a:lnTo>
                      <a:pt x="2292" y="572"/>
                    </a:lnTo>
                    <a:lnTo>
                      <a:pt x="2295" y="569"/>
                    </a:lnTo>
                    <a:lnTo>
                      <a:pt x="2295" y="569"/>
                    </a:lnTo>
                    <a:lnTo>
                      <a:pt x="2297" y="566"/>
                    </a:lnTo>
                    <a:lnTo>
                      <a:pt x="2299" y="563"/>
                    </a:lnTo>
                    <a:lnTo>
                      <a:pt x="2297" y="562"/>
                    </a:lnTo>
                    <a:lnTo>
                      <a:pt x="2293" y="560"/>
                    </a:lnTo>
                    <a:lnTo>
                      <a:pt x="2293" y="560"/>
                    </a:lnTo>
                    <a:lnTo>
                      <a:pt x="2290" y="560"/>
                    </a:lnTo>
                    <a:lnTo>
                      <a:pt x="2287" y="560"/>
                    </a:lnTo>
                    <a:lnTo>
                      <a:pt x="2283" y="562"/>
                    </a:lnTo>
                    <a:lnTo>
                      <a:pt x="2283" y="562"/>
                    </a:lnTo>
                    <a:lnTo>
                      <a:pt x="2280" y="560"/>
                    </a:lnTo>
                    <a:lnTo>
                      <a:pt x="2279" y="556"/>
                    </a:lnTo>
                    <a:lnTo>
                      <a:pt x="2279" y="550"/>
                    </a:lnTo>
                    <a:lnTo>
                      <a:pt x="2282" y="545"/>
                    </a:lnTo>
                    <a:lnTo>
                      <a:pt x="2282" y="545"/>
                    </a:lnTo>
                    <a:lnTo>
                      <a:pt x="2286" y="540"/>
                    </a:lnTo>
                    <a:lnTo>
                      <a:pt x="2290" y="538"/>
                    </a:lnTo>
                    <a:lnTo>
                      <a:pt x="2293" y="535"/>
                    </a:lnTo>
                    <a:lnTo>
                      <a:pt x="2295" y="530"/>
                    </a:lnTo>
                    <a:lnTo>
                      <a:pt x="2295" y="530"/>
                    </a:lnTo>
                    <a:lnTo>
                      <a:pt x="2297" y="525"/>
                    </a:lnTo>
                    <a:lnTo>
                      <a:pt x="2300" y="519"/>
                    </a:lnTo>
                    <a:lnTo>
                      <a:pt x="2307" y="510"/>
                    </a:lnTo>
                    <a:lnTo>
                      <a:pt x="2307" y="510"/>
                    </a:lnTo>
                    <a:lnTo>
                      <a:pt x="2310" y="509"/>
                    </a:lnTo>
                    <a:lnTo>
                      <a:pt x="2313" y="509"/>
                    </a:lnTo>
                    <a:lnTo>
                      <a:pt x="2322" y="509"/>
                    </a:lnTo>
                    <a:lnTo>
                      <a:pt x="2322" y="509"/>
                    </a:lnTo>
                    <a:lnTo>
                      <a:pt x="2323" y="510"/>
                    </a:lnTo>
                    <a:lnTo>
                      <a:pt x="2323" y="512"/>
                    </a:lnTo>
                    <a:lnTo>
                      <a:pt x="2324" y="513"/>
                    </a:lnTo>
                    <a:lnTo>
                      <a:pt x="2327" y="512"/>
                    </a:lnTo>
                    <a:lnTo>
                      <a:pt x="2327" y="512"/>
                    </a:lnTo>
                    <a:lnTo>
                      <a:pt x="2334" y="503"/>
                    </a:lnTo>
                    <a:lnTo>
                      <a:pt x="2339" y="499"/>
                    </a:lnTo>
                    <a:lnTo>
                      <a:pt x="2343" y="498"/>
                    </a:lnTo>
                    <a:lnTo>
                      <a:pt x="2343" y="498"/>
                    </a:lnTo>
                    <a:lnTo>
                      <a:pt x="2344" y="498"/>
                    </a:lnTo>
                    <a:lnTo>
                      <a:pt x="2346" y="499"/>
                    </a:lnTo>
                    <a:lnTo>
                      <a:pt x="2346" y="502"/>
                    </a:lnTo>
                    <a:lnTo>
                      <a:pt x="2346" y="506"/>
                    </a:lnTo>
                    <a:lnTo>
                      <a:pt x="2347" y="510"/>
                    </a:lnTo>
                    <a:lnTo>
                      <a:pt x="2347" y="510"/>
                    </a:lnTo>
                    <a:lnTo>
                      <a:pt x="2349" y="513"/>
                    </a:lnTo>
                    <a:lnTo>
                      <a:pt x="2350" y="512"/>
                    </a:lnTo>
                    <a:lnTo>
                      <a:pt x="2361" y="502"/>
                    </a:lnTo>
                    <a:lnTo>
                      <a:pt x="2361" y="502"/>
                    </a:lnTo>
                    <a:lnTo>
                      <a:pt x="2366" y="501"/>
                    </a:lnTo>
                    <a:lnTo>
                      <a:pt x="2371" y="499"/>
                    </a:lnTo>
                    <a:lnTo>
                      <a:pt x="2383" y="498"/>
                    </a:lnTo>
                    <a:lnTo>
                      <a:pt x="2394" y="498"/>
                    </a:lnTo>
                    <a:lnTo>
                      <a:pt x="2401" y="499"/>
                    </a:lnTo>
                    <a:lnTo>
                      <a:pt x="2401" y="499"/>
                    </a:lnTo>
                    <a:lnTo>
                      <a:pt x="2406" y="502"/>
                    </a:lnTo>
                    <a:lnTo>
                      <a:pt x="2408" y="506"/>
                    </a:lnTo>
                    <a:lnTo>
                      <a:pt x="2411" y="509"/>
                    </a:lnTo>
                    <a:lnTo>
                      <a:pt x="2414" y="509"/>
                    </a:lnTo>
                    <a:lnTo>
                      <a:pt x="2414" y="509"/>
                    </a:lnTo>
                    <a:lnTo>
                      <a:pt x="2415" y="508"/>
                    </a:lnTo>
                    <a:lnTo>
                      <a:pt x="2417" y="505"/>
                    </a:lnTo>
                    <a:lnTo>
                      <a:pt x="2417" y="502"/>
                    </a:lnTo>
                    <a:lnTo>
                      <a:pt x="2420" y="501"/>
                    </a:lnTo>
                    <a:lnTo>
                      <a:pt x="2420" y="501"/>
                    </a:lnTo>
                    <a:lnTo>
                      <a:pt x="2431" y="495"/>
                    </a:lnTo>
                    <a:lnTo>
                      <a:pt x="2444" y="488"/>
                    </a:lnTo>
                    <a:lnTo>
                      <a:pt x="2444" y="488"/>
                    </a:lnTo>
                    <a:lnTo>
                      <a:pt x="2450" y="483"/>
                    </a:lnTo>
                    <a:lnTo>
                      <a:pt x="2452" y="481"/>
                    </a:lnTo>
                    <a:lnTo>
                      <a:pt x="2452" y="481"/>
                    </a:lnTo>
                    <a:lnTo>
                      <a:pt x="2455" y="478"/>
                    </a:lnTo>
                    <a:lnTo>
                      <a:pt x="2458" y="476"/>
                    </a:lnTo>
                    <a:lnTo>
                      <a:pt x="2461" y="476"/>
                    </a:lnTo>
                    <a:lnTo>
                      <a:pt x="2462" y="475"/>
                    </a:lnTo>
                    <a:lnTo>
                      <a:pt x="2462" y="475"/>
                    </a:lnTo>
                    <a:lnTo>
                      <a:pt x="2465" y="472"/>
                    </a:lnTo>
                    <a:lnTo>
                      <a:pt x="2471" y="468"/>
                    </a:lnTo>
                    <a:lnTo>
                      <a:pt x="2478" y="465"/>
                    </a:lnTo>
                    <a:lnTo>
                      <a:pt x="2489" y="462"/>
                    </a:lnTo>
                    <a:lnTo>
                      <a:pt x="2489" y="462"/>
                    </a:lnTo>
                    <a:lnTo>
                      <a:pt x="2501" y="459"/>
                    </a:lnTo>
                    <a:lnTo>
                      <a:pt x="2512" y="454"/>
                    </a:lnTo>
                    <a:lnTo>
                      <a:pt x="2519" y="449"/>
                    </a:lnTo>
                    <a:lnTo>
                      <a:pt x="2522" y="448"/>
                    </a:lnTo>
                    <a:lnTo>
                      <a:pt x="2522" y="446"/>
                    </a:lnTo>
                    <a:lnTo>
                      <a:pt x="2522" y="446"/>
                    </a:lnTo>
                    <a:lnTo>
                      <a:pt x="2524" y="444"/>
                    </a:lnTo>
                    <a:lnTo>
                      <a:pt x="2525" y="444"/>
                    </a:lnTo>
                    <a:lnTo>
                      <a:pt x="2528" y="444"/>
                    </a:lnTo>
                    <a:lnTo>
                      <a:pt x="2529" y="445"/>
                    </a:lnTo>
                    <a:lnTo>
                      <a:pt x="2529" y="445"/>
                    </a:lnTo>
                    <a:lnTo>
                      <a:pt x="2531" y="446"/>
                    </a:lnTo>
                    <a:lnTo>
                      <a:pt x="2534" y="446"/>
                    </a:lnTo>
                    <a:lnTo>
                      <a:pt x="2544" y="448"/>
                    </a:lnTo>
                    <a:lnTo>
                      <a:pt x="2544" y="448"/>
                    </a:lnTo>
                    <a:lnTo>
                      <a:pt x="2552" y="451"/>
                    </a:lnTo>
                    <a:lnTo>
                      <a:pt x="2556" y="449"/>
                    </a:lnTo>
                    <a:lnTo>
                      <a:pt x="2561" y="446"/>
                    </a:lnTo>
                    <a:lnTo>
                      <a:pt x="2561" y="446"/>
                    </a:lnTo>
                    <a:lnTo>
                      <a:pt x="2563" y="442"/>
                    </a:lnTo>
                    <a:lnTo>
                      <a:pt x="2562" y="439"/>
                    </a:lnTo>
                    <a:lnTo>
                      <a:pt x="2561" y="436"/>
                    </a:lnTo>
                    <a:lnTo>
                      <a:pt x="2561" y="434"/>
                    </a:lnTo>
                    <a:lnTo>
                      <a:pt x="2561" y="434"/>
                    </a:lnTo>
                    <a:lnTo>
                      <a:pt x="2559" y="431"/>
                    </a:lnTo>
                    <a:lnTo>
                      <a:pt x="2555" y="427"/>
                    </a:lnTo>
                    <a:lnTo>
                      <a:pt x="2552" y="422"/>
                    </a:lnTo>
                    <a:lnTo>
                      <a:pt x="2551" y="421"/>
                    </a:lnTo>
                    <a:lnTo>
                      <a:pt x="2551" y="419"/>
                    </a:lnTo>
                    <a:lnTo>
                      <a:pt x="2551" y="419"/>
                    </a:lnTo>
                    <a:lnTo>
                      <a:pt x="2551" y="414"/>
                    </a:lnTo>
                    <a:lnTo>
                      <a:pt x="2546" y="408"/>
                    </a:lnTo>
                    <a:lnTo>
                      <a:pt x="2544" y="404"/>
                    </a:lnTo>
                    <a:lnTo>
                      <a:pt x="2541" y="404"/>
                    </a:lnTo>
                    <a:lnTo>
                      <a:pt x="2541" y="404"/>
                    </a:lnTo>
                    <a:lnTo>
                      <a:pt x="2541" y="404"/>
                    </a:lnTo>
                    <a:lnTo>
                      <a:pt x="2538" y="404"/>
                    </a:lnTo>
                    <a:lnTo>
                      <a:pt x="2534" y="402"/>
                    </a:lnTo>
                    <a:lnTo>
                      <a:pt x="2532" y="401"/>
                    </a:lnTo>
                    <a:lnTo>
                      <a:pt x="2531" y="398"/>
                    </a:lnTo>
                    <a:lnTo>
                      <a:pt x="2531" y="398"/>
                    </a:lnTo>
                    <a:lnTo>
                      <a:pt x="2529" y="392"/>
                    </a:lnTo>
                    <a:lnTo>
                      <a:pt x="2528" y="391"/>
                    </a:lnTo>
                    <a:lnTo>
                      <a:pt x="2525" y="392"/>
                    </a:lnTo>
                    <a:lnTo>
                      <a:pt x="2525" y="392"/>
                    </a:lnTo>
                    <a:lnTo>
                      <a:pt x="2522" y="394"/>
                    </a:lnTo>
                    <a:lnTo>
                      <a:pt x="2518" y="394"/>
                    </a:lnTo>
                    <a:lnTo>
                      <a:pt x="2514" y="392"/>
                    </a:lnTo>
                    <a:lnTo>
                      <a:pt x="2512" y="390"/>
                    </a:lnTo>
                    <a:lnTo>
                      <a:pt x="2512" y="390"/>
                    </a:lnTo>
                    <a:lnTo>
                      <a:pt x="2512" y="388"/>
                    </a:lnTo>
                    <a:lnTo>
                      <a:pt x="2512" y="387"/>
                    </a:lnTo>
                    <a:lnTo>
                      <a:pt x="2517" y="384"/>
                    </a:lnTo>
                    <a:lnTo>
                      <a:pt x="2522" y="384"/>
                    </a:lnTo>
                    <a:lnTo>
                      <a:pt x="2528" y="385"/>
                    </a:lnTo>
                    <a:lnTo>
                      <a:pt x="2528" y="385"/>
                    </a:lnTo>
                    <a:lnTo>
                      <a:pt x="2532" y="387"/>
                    </a:lnTo>
                    <a:lnTo>
                      <a:pt x="2534" y="390"/>
                    </a:lnTo>
                    <a:lnTo>
                      <a:pt x="2535" y="391"/>
                    </a:lnTo>
                    <a:lnTo>
                      <a:pt x="2536" y="392"/>
                    </a:lnTo>
                    <a:lnTo>
                      <a:pt x="2536" y="392"/>
                    </a:lnTo>
                    <a:lnTo>
                      <a:pt x="2541" y="394"/>
                    </a:lnTo>
                    <a:lnTo>
                      <a:pt x="2545" y="394"/>
                    </a:lnTo>
                    <a:lnTo>
                      <a:pt x="2551" y="392"/>
                    </a:lnTo>
                    <a:lnTo>
                      <a:pt x="2555" y="391"/>
                    </a:lnTo>
                    <a:lnTo>
                      <a:pt x="2555" y="391"/>
                    </a:lnTo>
                    <a:lnTo>
                      <a:pt x="2566" y="387"/>
                    </a:lnTo>
                    <a:lnTo>
                      <a:pt x="2572" y="384"/>
                    </a:lnTo>
                    <a:lnTo>
                      <a:pt x="2576" y="381"/>
                    </a:lnTo>
                    <a:lnTo>
                      <a:pt x="2576" y="381"/>
                    </a:lnTo>
                    <a:lnTo>
                      <a:pt x="2578" y="378"/>
                    </a:lnTo>
                    <a:lnTo>
                      <a:pt x="2578" y="375"/>
                    </a:lnTo>
                    <a:lnTo>
                      <a:pt x="2578" y="374"/>
                    </a:lnTo>
                    <a:lnTo>
                      <a:pt x="2581" y="372"/>
                    </a:lnTo>
                    <a:lnTo>
                      <a:pt x="2581" y="372"/>
                    </a:lnTo>
                    <a:lnTo>
                      <a:pt x="2583" y="370"/>
                    </a:lnTo>
                    <a:lnTo>
                      <a:pt x="2582" y="367"/>
                    </a:lnTo>
                    <a:lnTo>
                      <a:pt x="2581" y="365"/>
                    </a:lnTo>
                    <a:lnTo>
                      <a:pt x="2578" y="363"/>
                    </a:lnTo>
                    <a:lnTo>
                      <a:pt x="2578" y="363"/>
                    </a:lnTo>
                    <a:lnTo>
                      <a:pt x="2576" y="361"/>
                    </a:lnTo>
                    <a:lnTo>
                      <a:pt x="2575" y="358"/>
                    </a:lnTo>
                    <a:lnTo>
                      <a:pt x="2576" y="355"/>
                    </a:lnTo>
                    <a:lnTo>
                      <a:pt x="2579" y="355"/>
                    </a:lnTo>
                    <a:lnTo>
                      <a:pt x="2579" y="355"/>
                    </a:lnTo>
                    <a:lnTo>
                      <a:pt x="2581" y="354"/>
                    </a:lnTo>
                    <a:lnTo>
                      <a:pt x="2582" y="353"/>
                    </a:lnTo>
                    <a:lnTo>
                      <a:pt x="2583" y="351"/>
                    </a:lnTo>
                    <a:lnTo>
                      <a:pt x="2585" y="350"/>
                    </a:lnTo>
                    <a:lnTo>
                      <a:pt x="2585" y="350"/>
                    </a:lnTo>
                    <a:lnTo>
                      <a:pt x="2588" y="350"/>
                    </a:lnTo>
                    <a:lnTo>
                      <a:pt x="2590" y="350"/>
                    </a:lnTo>
                    <a:lnTo>
                      <a:pt x="2593" y="350"/>
                    </a:lnTo>
                    <a:lnTo>
                      <a:pt x="2593" y="350"/>
                    </a:lnTo>
                    <a:lnTo>
                      <a:pt x="2596" y="348"/>
                    </a:lnTo>
                    <a:lnTo>
                      <a:pt x="2595" y="351"/>
                    </a:lnTo>
                    <a:lnTo>
                      <a:pt x="2592" y="358"/>
                    </a:lnTo>
                    <a:lnTo>
                      <a:pt x="2592" y="358"/>
                    </a:lnTo>
                    <a:lnTo>
                      <a:pt x="2590" y="361"/>
                    </a:lnTo>
                    <a:lnTo>
                      <a:pt x="2593" y="364"/>
                    </a:lnTo>
                    <a:lnTo>
                      <a:pt x="2595" y="367"/>
                    </a:lnTo>
                    <a:lnTo>
                      <a:pt x="2598" y="368"/>
                    </a:lnTo>
                    <a:lnTo>
                      <a:pt x="2598" y="368"/>
                    </a:lnTo>
                    <a:lnTo>
                      <a:pt x="2599" y="370"/>
                    </a:lnTo>
                    <a:lnTo>
                      <a:pt x="2603" y="371"/>
                    </a:lnTo>
                    <a:lnTo>
                      <a:pt x="2609" y="371"/>
                    </a:lnTo>
                    <a:lnTo>
                      <a:pt x="2613" y="370"/>
                    </a:lnTo>
                    <a:lnTo>
                      <a:pt x="2613" y="370"/>
                    </a:lnTo>
                    <a:lnTo>
                      <a:pt x="2616" y="368"/>
                    </a:lnTo>
                    <a:lnTo>
                      <a:pt x="2620" y="368"/>
                    </a:lnTo>
                    <a:lnTo>
                      <a:pt x="2627" y="371"/>
                    </a:lnTo>
                    <a:lnTo>
                      <a:pt x="2635" y="374"/>
                    </a:lnTo>
                    <a:lnTo>
                      <a:pt x="2637" y="375"/>
                    </a:lnTo>
                    <a:lnTo>
                      <a:pt x="2639" y="377"/>
                    </a:lnTo>
                    <a:lnTo>
                      <a:pt x="2639" y="377"/>
                    </a:lnTo>
                    <a:lnTo>
                      <a:pt x="2640" y="381"/>
                    </a:lnTo>
                    <a:lnTo>
                      <a:pt x="2642" y="384"/>
                    </a:lnTo>
                    <a:lnTo>
                      <a:pt x="2645" y="388"/>
                    </a:lnTo>
                    <a:lnTo>
                      <a:pt x="2650" y="391"/>
                    </a:lnTo>
                    <a:lnTo>
                      <a:pt x="2650" y="391"/>
                    </a:lnTo>
                    <a:lnTo>
                      <a:pt x="2656" y="392"/>
                    </a:lnTo>
                    <a:lnTo>
                      <a:pt x="2660" y="394"/>
                    </a:lnTo>
                    <a:lnTo>
                      <a:pt x="2664" y="395"/>
                    </a:lnTo>
                    <a:lnTo>
                      <a:pt x="2666" y="397"/>
                    </a:lnTo>
                    <a:lnTo>
                      <a:pt x="2666" y="397"/>
                    </a:lnTo>
                    <a:lnTo>
                      <a:pt x="2667" y="400"/>
                    </a:lnTo>
                    <a:lnTo>
                      <a:pt x="2669" y="401"/>
                    </a:lnTo>
                    <a:lnTo>
                      <a:pt x="2672" y="401"/>
                    </a:lnTo>
                    <a:lnTo>
                      <a:pt x="2674" y="401"/>
                    </a:lnTo>
                    <a:lnTo>
                      <a:pt x="2674" y="401"/>
                    </a:lnTo>
                    <a:lnTo>
                      <a:pt x="2677" y="401"/>
                    </a:lnTo>
                    <a:lnTo>
                      <a:pt x="2680" y="402"/>
                    </a:lnTo>
                    <a:lnTo>
                      <a:pt x="2682" y="404"/>
                    </a:lnTo>
                    <a:lnTo>
                      <a:pt x="2684" y="402"/>
                    </a:lnTo>
                    <a:lnTo>
                      <a:pt x="2684" y="402"/>
                    </a:lnTo>
                    <a:lnTo>
                      <a:pt x="2686" y="401"/>
                    </a:lnTo>
                    <a:lnTo>
                      <a:pt x="2689" y="401"/>
                    </a:lnTo>
                    <a:lnTo>
                      <a:pt x="2690" y="402"/>
                    </a:lnTo>
                    <a:lnTo>
                      <a:pt x="2693" y="401"/>
                    </a:lnTo>
                    <a:lnTo>
                      <a:pt x="2693" y="401"/>
                    </a:lnTo>
                    <a:lnTo>
                      <a:pt x="2694" y="400"/>
                    </a:lnTo>
                    <a:lnTo>
                      <a:pt x="2693" y="398"/>
                    </a:lnTo>
                    <a:lnTo>
                      <a:pt x="2690" y="395"/>
                    </a:lnTo>
                    <a:lnTo>
                      <a:pt x="2687" y="394"/>
                    </a:lnTo>
                    <a:lnTo>
                      <a:pt x="2686" y="392"/>
                    </a:lnTo>
                    <a:lnTo>
                      <a:pt x="2686" y="391"/>
                    </a:lnTo>
                    <a:lnTo>
                      <a:pt x="2686" y="391"/>
                    </a:lnTo>
                    <a:lnTo>
                      <a:pt x="2687" y="391"/>
                    </a:lnTo>
                    <a:lnTo>
                      <a:pt x="2689" y="391"/>
                    </a:lnTo>
                    <a:lnTo>
                      <a:pt x="2691" y="392"/>
                    </a:lnTo>
                    <a:lnTo>
                      <a:pt x="2694" y="394"/>
                    </a:lnTo>
                    <a:lnTo>
                      <a:pt x="2694" y="394"/>
                    </a:lnTo>
                    <a:lnTo>
                      <a:pt x="2694" y="392"/>
                    </a:lnTo>
                    <a:lnTo>
                      <a:pt x="2694" y="390"/>
                    </a:lnTo>
                    <a:lnTo>
                      <a:pt x="2694" y="387"/>
                    </a:lnTo>
                    <a:lnTo>
                      <a:pt x="2696" y="385"/>
                    </a:lnTo>
                    <a:lnTo>
                      <a:pt x="2696" y="385"/>
                    </a:lnTo>
                    <a:lnTo>
                      <a:pt x="2696" y="382"/>
                    </a:lnTo>
                    <a:lnTo>
                      <a:pt x="2696" y="378"/>
                    </a:lnTo>
                    <a:lnTo>
                      <a:pt x="2694" y="372"/>
                    </a:lnTo>
                    <a:lnTo>
                      <a:pt x="2693" y="370"/>
                    </a:lnTo>
                    <a:lnTo>
                      <a:pt x="2693" y="370"/>
                    </a:lnTo>
                    <a:lnTo>
                      <a:pt x="2691" y="368"/>
                    </a:lnTo>
                    <a:lnTo>
                      <a:pt x="2693" y="367"/>
                    </a:lnTo>
                    <a:lnTo>
                      <a:pt x="2694" y="367"/>
                    </a:lnTo>
                    <a:lnTo>
                      <a:pt x="2699" y="368"/>
                    </a:lnTo>
                    <a:lnTo>
                      <a:pt x="2699" y="368"/>
                    </a:lnTo>
                    <a:lnTo>
                      <a:pt x="2703" y="370"/>
                    </a:lnTo>
                    <a:lnTo>
                      <a:pt x="2707" y="371"/>
                    </a:lnTo>
                    <a:lnTo>
                      <a:pt x="2716" y="371"/>
                    </a:lnTo>
                    <a:lnTo>
                      <a:pt x="2716" y="371"/>
                    </a:lnTo>
                    <a:lnTo>
                      <a:pt x="2717" y="371"/>
                    </a:lnTo>
                    <a:lnTo>
                      <a:pt x="2717" y="370"/>
                    </a:lnTo>
                    <a:lnTo>
                      <a:pt x="2716" y="368"/>
                    </a:lnTo>
                    <a:lnTo>
                      <a:pt x="2713" y="367"/>
                    </a:lnTo>
                    <a:lnTo>
                      <a:pt x="2713" y="367"/>
                    </a:lnTo>
                    <a:lnTo>
                      <a:pt x="2710" y="367"/>
                    </a:lnTo>
                    <a:lnTo>
                      <a:pt x="2711" y="365"/>
                    </a:lnTo>
                    <a:lnTo>
                      <a:pt x="2713" y="365"/>
                    </a:lnTo>
                    <a:lnTo>
                      <a:pt x="2716" y="365"/>
                    </a:lnTo>
                    <a:lnTo>
                      <a:pt x="2716" y="365"/>
                    </a:lnTo>
                    <a:lnTo>
                      <a:pt x="2721" y="368"/>
                    </a:lnTo>
                    <a:lnTo>
                      <a:pt x="2723" y="368"/>
                    </a:lnTo>
                    <a:lnTo>
                      <a:pt x="2724" y="367"/>
                    </a:lnTo>
                    <a:lnTo>
                      <a:pt x="2724" y="367"/>
                    </a:lnTo>
                    <a:lnTo>
                      <a:pt x="2727" y="361"/>
                    </a:lnTo>
                    <a:lnTo>
                      <a:pt x="2730" y="358"/>
                    </a:lnTo>
                    <a:lnTo>
                      <a:pt x="2733" y="358"/>
                    </a:lnTo>
                    <a:lnTo>
                      <a:pt x="2733" y="358"/>
                    </a:lnTo>
                    <a:lnTo>
                      <a:pt x="2736" y="358"/>
                    </a:lnTo>
                    <a:lnTo>
                      <a:pt x="2737" y="357"/>
                    </a:lnTo>
                    <a:lnTo>
                      <a:pt x="2737" y="355"/>
                    </a:lnTo>
                    <a:lnTo>
                      <a:pt x="2734" y="354"/>
                    </a:lnTo>
                    <a:lnTo>
                      <a:pt x="2734" y="354"/>
                    </a:lnTo>
                    <a:close/>
                    <a:moveTo>
                      <a:pt x="1413" y="664"/>
                    </a:moveTo>
                    <a:lnTo>
                      <a:pt x="1413" y="664"/>
                    </a:lnTo>
                    <a:lnTo>
                      <a:pt x="1407" y="668"/>
                    </a:lnTo>
                    <a:lnTo>
                      <a:pt x="1400" y="673"/>
                    </a:lnTo>
                    <a:lnTo>
                      <a:pt x="1387" y="678"/>
                    </a:lnTo>
                    <a:lnTo>
                      <a:pt x="1376" y="683"/>
                    </a:lnTo>
                    <a:lnTo>
                      <a:pt x="1373" y="687"/>
                    </a:lnTo>
                    <a:lnTo>
                      <a:pt x="1371" y="690"/>
                    </a:lnTo>
                    <a:lnTo>
                      <a:pt x="1371" y="690"/>
                    </a:lnTo>
                    <a:lnTo>
                      <a:pt x="1370" y="693"/>
                    </a:lnTo>
                    <a:lnTo>
                      <a:pt x="1367" y="695"/>
                    </a:lnTo>
                    <a:lnTo>
                      <a:pt x="1361" y="698"/>
                    </a:lnTo>
                    <a:lnTo>
                      <a:pt x="1356" y="700"/>
                    </a:lnTo>
                    <a:lnTo>
                      <a:pt x="1343" y="701"/>
                    </a:lnTo>
                    <a:lnTo>
                      <a:pt x="1339" y="701"/>
                    </a:lnTo>
                    <a:lnTo>
                      <a:pt x="1336" y="700"/>
                    </a:lnTo>
                    <a:lnTo>
                      <a:pt x="1336" y="700"/>
                    </a:lnTo>
                    <a:lnTo>
                      <a:pt x="1337" y="698"/>
                    </a:lnTo>
                    <a:lnTo>
                      <a:pt x="1339" y="698"/>
                    </a:lnTo>
                    <a:lnTo>
                      <a:pt x="1349" y="694"/>
                    </a:lnTo>
                    <a:lnTo>
                      <a:pt x="1359" y="690"/>
                    </a:lnTo>
                    <a:lnTo>
                      <a:pt x="1364" y="685"/>
                    </a:lnTo>
                    <a:lnTo>
                      <a:pt x="1367" y="681"/>
                    </a:lnTo>
                    <a:lnTo>
                      <a:pt x="1367" y="681"/>
                    </a:lnTo>
                    <a:lnTo>
                      <a:pt x="1370" y="675"/>
                    </a:lnTo>
                    <a:lnTo>
                      <a:pt x="1374" y="671"/>
                    </a:lnTo>
                    <a:lnTo>
                      <a:pt x="1386" y="663"/>
                    </a:lnTo>
                    <a:lnTo>
                      <a:pt x="1398" y="653"/>
                    </a:lnTo>
                    <a:lnTo>
                      <a:pt x="1404" y="647"/>
                    </a:lnTo>
                    <a:lnTo>
                      <a:pt x="1410" y="640"/>
                    </a:lnTo>
                    <a:lnTo>
                      <a:pt x="1410" y="640"/>
                    </a:lnTo>
                    <a:lnTo>
                      <a:pt x="1415" y="630"/>
                    </a:lnTo>
                    <a:lnTo>
                      <a:pt x="1421" y="619"/>
                    </a:lnTo>
                    <a:lnTo>
                      <a:pt x="1425" y="610"/>
                    </a:lnTo>
                    <a:lnTo>
                      <a:pt x="1428" y="609"/>
                    </a:lnTo>
                    <a:lnTo>
                      <a:pt x="1430" y="607"/>
                    </a:lnTo>
                    <a:lnTo>
                      <a:pt x="1430" y="607"/>
                    </a:lnTo>
                    <a:lnTo>
                      <a:pt x="1431" y="610"/>
                    </a:lnTo>
                    <a:lnTo>
                      <a:pt x="1431" y="616"/>
                    </a:lnTo>
                    <a:lnTo>
                      <a:pt x="1428" y="633"/>
                    </a:lnTo>
                    <a:lnTo>
                      <a:pt x="1425" y="641"/>
                    </a:lnTo>
                    <a:lnTo>
                      <a:pt x="1421" y="651"/>
                    </a:lnTo>
                    <a:lnTo>
                      <a:pt x="1417" y="658"/>
                    </a:lnTo>
                    <a:lnTo>
                      <a:pt x="1413" y="664"/>
                    </a:lnTo>
                    <a:lnTo>
                      <a:pt x="1413" y="664"/>
                    </a:lnTo>
                    <a:close/>
                    <a:moveTo>
                      <a:pt x="1472" y="108"/>
                    </a:moveTo>
                    <a:lnTo>
                      <a:pt x="1472" y="108"/>
                    </a:lnTo>
                    <a:lnTo>
                      <a:pt x="1469" y="111"/>
                    </a:lnTo>
                    <a:lnTo>
                      <a:pt x="1467" y="112"/>
                    </a:lnTo>
                    <a:lnTo>
                      <a:pt x="1464" y="114"/>
                    </a:lnTo>
                    <a:lnTo>
                      <a:pt x="1462" y="114"/>
                    </a:lnTo>
                    <a:lnTo>
                      <a:pt x="1464" y="115"/>
                    </a:lnTo>
                    <a:lnTo>
                      <a:pt x="1464" y="115"/>
                    </a:lnTo>
                    <a:lnTo>
                      <a:pt x="1465" y="118"/>
                    </a:lnTo>
                    <a:lnTo>
                      <a:pt x="1469" y="118"/>
                    </a:lnTo>
                    <a:lnTo>
                      <a:pt x="1479" y="118"/>
                    </a:lnTo>
                    <a:lnTo>
                      <a:pt x="1488" y="115"/>
                    </a:lnTo>
                    <a:lnTo>
                      <a:pt x="1491" y="114"/>
                    </a:lnTo>
                    <a:lnTo>
                      <a:pt x="1492" y="111"/>
                    </a:lnTo>
                    <a:lnTo>
                      <a:pt x="1492" y="111"/>
                    </a:lnTo>
                    <a:lnTo>
                      <a:pt x="1491" y="108"/>
                    </a:lnTo>
                    <a:lnTo>
                      <a:pt x="1489" y="106"/>
                    </a:lnTo>
                    <a:lnTo>
                      <a:pt x="1484" y="105"/>
                    </a:lnTo>
                    <a:lnTo>
                      <a:pt x="1477" y="105"/>
                    </a:lnTo>
                    <a:lnTo>
                      <a:pt x="1474" y="106"/>
                    </a:lnTo>
                    <a:lnTo>
                      <a:pt x="1472" y="108"/>
                    </a:lnTo>
                    <a:lnTo>
                      <a:pt x="1472" y="108"/>
                    </a:lnTo>
                    <a:close/>
                    <a:moveTo>
                      <a:pt x="546" y="146"/>
                    </a:moveTo>
                    <a:lnTo>
                      <a:pt x="546" y="146"/>
                    </a:lnTo>
                    <a:lnTo>
                      <a:pt x="546" y="149"/>
                    </a:lnTo>
                    <a:lnTo>
                      <a:pt x="545" y="152"/>
                    </a:lnTo>
                    <a:lnTo>
                      <a:pt x="541" y="153"/>
                    </a:lnTo>
                    <a:lnTo>
                      <a:pt x="535" y="153"/>
                    </a:lnTo>
                    <a:lnTo>
                      <a:pt x="535" y="153"/>
                    </a:lnTo>
                    <a:lnTo>
                      <a:pt x="532" y="153"/>
                    </a:lnTo>
                    <a:lnTo>
                      <a:pt x="532" y="155"/>
                    </a:lnTo>
                    <a:lnTo>
                      <a:pt x="533" y="158"/>
                    </a:lnTo>
                    <a:lnTo>
                      <a:pt x="538" y="161"/>
                    </a:lnTo>
                    <a:lnTo>
                      <a:pt x="541" y="165"/>
                    </a:lnTo>
                    <a:lnTo>
                      <a:pt x="541" y="165"/>
                    </a:lnTo>
                    <a:lnTo>
                      <a:pt x="541" y="166"/>
                    </a:lnTo>
                    <a:lnTo>
                      <a:pt x="539" y="168"/>
                    </a:lnTo>
                    <a:lnTo>
                      <a:pt x="536" y="168"/>
                    </a:lnTo>
                    <a:lnTo>
                      <a:pt x="532" y="170"/>
                    </a:lnTo>
                    <a:lnTo>
                      <a:pt x="532" y="172"/>
                    </a:lnTo>
                    <a:lnTo>
                      <a:pt x="531" y="175"/>
                    </a:lnTo>
                    <a:lnTo>
                      <a:pt x="531" y="175"/>
                    </a:lnTo>
                    <a:lnTo>
                      <a:pt x="531" y="176"/>
                    </a:lnTo>
                    <a:lnTo>
                      <a:pt x="528" y="178"/>
                    </a:lnTo>
                    <a:lnTo>
                      <a:pt x="522" y="179"/>
                    </a:lnTo>
                    <a:lnTo>
                      <a:pt x="515" y="179"/>
                    </a:lnTo>
                    <a:lnTo>
                      <a:pt x="512" y="182"/>
                    </a:lnTo>
                    <a:lnTo>
                      <a:pt x="511" y="185"/>
                    </a:lnTo>
                    <a:lnTo>
                      <a:pt x="511" y="185"/>
                    </a:lnTo>
                    <a:lnTo>
                      <a:pt x="511" y="188"/>
                    </a:lnTo>
                    <a:lnTo>
                      <a:pt x="511" y="190"/>
                    </a:lnTo>
                    <a:lnTo>
                      <a:pt x="514" y="192"/>
                    </a:lnTo>
                    <a:lnTo>
                      <a:pt x="515" y="193"/>
                    </a:lnTo>
                    <a:lnTo>
                      <a:pt x="521" y="193"/>
                    </a:lnTo>
                    <a:lnTo>
                      <a:pt x="528" y="195"/>
                    </a:lnTo>
                    <a:lnTo>
                      <a:pt x="528" y="195"/>
                    </a:lnTo>
                    <a:lnTo>
                      <a:pt x="529" y="195"/>
                    </a:lnTo>
                    <a:lnTo>
                      <a:pt x="531" y="196"/>
                    </a:lnTo>
                    <a:lnTo>
                      <a:pt x="529" y="199"/>
                    </a:lnTo>
                    <a:lnTo>
                      <a:pt x="528" y="202"/>
                    </a:lnTo>
                    <a:lnTo>
                      <a:pt x="528" y="205"/>
                    </a:lnTo>
                    <a:lnTo>
                      <a:pt x="531" y="206"/>
                    </a:lnTo>
                    <a:lnTo>
                      <a:pt x="531" y="206"/>
                    </a:lnTo>
                    <a:lnTo>
                      <a:pt x="533" y="207"/>
                    </a:lnTo>
                    <a:lnTo>
                      <a:pt x="536" y="207"/>
                    </a:lnTo>
                    <a:lnTo>
                      <a:pt x="538" y="206"/>
                    </a:lnTo>
                    <a:lnTo>
                      <a:pt x="536" y="200"/>
                    </a:lnTo>
                    <a:lnTo>
                      <a:pt x="536" y="200"/>
                    </a:lnTo>
                    <a:lnTo>
                      <a:pt x="536" y="199"/>
                    </a:lnTo>
                    <a:lnTo>
                      <a:pt x="538" y="198"/>
                    </a:lnTo>
                    <a:lnTo>
                      <a:pt x="543" y="200"/>
                    </a:lnTo>
                    <a:lnTo>
                      <a:pt x="546" y="202"/>
                    </a:lnTo>
                    <a:lnTo>
                      <a:pt x="549" y="205"/>
                    </a:lnTo>
                    <a:lnTo>
                      <a:pt x="551" y="207"/>
                    </a:lnTo>
                    <a:lnTo>
                      <a:pt x="549" y="210"/>
                    </a:lnTo>
                    <a:lnTo>
                      <a:pt x="549" y="210"/>
                    </a:lnTo>
                    <a:lnTo>
                      <a:pt x="548" y="212"/>
                    </a:lnTo>
                    <a:lnTo>
                      <a:pt x="548" y="215"/>
                    </a:lnTo>
                    <a:lnTo>
                      <a:pt x="551" y="216"/>
                    </a:lnTo>
                    <a:lnTo>
                      <a:pt x="553" y="217"/>
                    </a:lnTo>
                    <a:lnTo>
                      <a:pt x="562" y="220"/>
                    </a:lnTo>
                    <a:lnTo>
                      <a:pt x="569" y="222"/>
                    </a:lnTo>
                    <a:lnTo>
                      <a:pt x="569" y="222"/>
                    </a:lnTo>
                    <a:lnTo>
                      <a:pt x="593" y="225"/>
                    </a:lnTo>
                    <a:lnTo>
                      <a:pt x="606" y="225"/>
                    </a:lnTo>
                    <a:lnTo>
                      <a:pt x="609" y="223"/>
                    </a:lnTo>
                    <a:lnTo>
                      <a:pt x="612" y="222"/>
                    </a:lnTo>
                    <a:lnTo>
                      <a:pt x="612" y="222"/>
                    </a:lnTo>
                    <a:lnTo>
                      <a:pt x="610" y="219"/>
                    </a:lnTo>
                    <a:lnTo>
                      <a:pt x="609" y="217"/>
                    </a:lnTo>
                    <a:lnTo>
                      <a:pt x="605" y="213"/>
                    </a:lnTo>
                    <a:lnTo>
                      <a:pt x="597" y="209"/>
                    </a:lnTo>
                    <a:lnTo>
                      <a:pt x="589" y="202"/>
                    </a:lnTo>
                    <a:lnTo>
                      <a:pt x="589" y="202"/>
                    </a:lnTo>
                    <a:lnTo>
                      <a:pt x="582" y="193"/>
                    </a:lnTo>
                    <a:lnTo>
                      <a:pt x="579" y="183"/>
                    </a:lnTo>
                    <a:lnTo>
                      <a:pt x="578" y="179"/>
                    </a:lnTo>
                    <a:lnTo>
                      <a:pt x="578" y="173"/>
                    </a:lnTo>
                    <a:lnTo>
                      <a:pt x="580" y="170"/>
                    </a:lnTo>
                    <a:lnTo>
                      <a:pt x="583" y="168"/>
                    </a:lnTo>
                    <a:lnTo>
                      <a:pt x="583" y="168"/>
                    </a:lnTo>
                    <a:lnTo>
                      <a:pt x="587" y="165"/>
                    </a:lnTo>
                    <a:lnTo>
                      <a:pt x="589" y="162"/>
                    </a:lnTo>
                    <a:lnTo>
                      <a:pt x="590" y="158"/>
                    </a:lnTo>
                    <a:lnTo>
                      <a:pt x="592" y="153"/>
                    </a:lnTo>
                    <a:lnTo>
                      <a:pt x="593" y="152"/>
                    </a:lnTo>
                    <a:lnTo>
                      <a:pt x="596" y="149"/>
                    </a:lnTo>
                    <a:lnTo>
                      <a:pt x="596" y="149"/>
                    </a:lnTo>
                    <a:lnTo>
                      <a:pt x="600" y="145"/>
                    </a:lnTo>
                    <a:lnTo>
                      <a:pt x="602" y="142"/>
                    </a:lnTo>
                    <a:lnTo>
                      <a:pt x="605" y="138"/>
                    </a:lnTo>
                    <a:lnTo>
                      <a:pt x="606" y="133"/>
                    </a:lnTo>
                    <a:lnTo>
                      <a:pt x="607" y="132"/>
                    </a:lnTo>
                    <a:lnTo>
                      <a:pt x="610" y="132"/>
                    </a:lnTo>
                    <a:lnTo>
                      <a:pt x="610" y="132"/>
                    </a:lnTo>
                    <a:lnTo>
                      <a:pt x="613" y="131"/>
                    </a:lnTo>
                    <a:lnTo>
                      <a:pt x="615" y="131"/>
                    </a:lnTo>
                    <a:lnTo>
                      <a:pt x="615" y="126"/>
                    </a:lnTo>
                    <a:lnTo>
                      <a:pt x="615" y="124"/>
                    </a:lnTo>
                    <a:lnTo>
                      <a:pt x="616" y="122"/>
                    </a:lnTo>
                    <a:lnTo>
                      <a:pt x="619" y="121"/>
                    </a:lnTo>
                    <a:lnTo>
                      <a:pt x="619" y="121"/>
                    </a:lnTo>
                    <a:lnTo>
                      <a:pt x="622" y="121"/>
                    </a:lnTo>
                    <a:lnTo>
                      <a:pt x="624" y="118"/>
                    </a:lnTo>
                    <a:lnTo>
                      <a:pt x="629" y="114"/>
                    </a:lnTo>
                    <a:lnTo>
                      <a:pt x="629" y="109"/>
                    </a:lnTo>
                    <a:lnTo>
                      <a:pt x="629" y="105"/>
                    </a:lnTo>
                    <a:lnTo>
                      <a:pt x="629" y="105"/>
                    </a:lnTo>
                    <a:lnTo>
                      <a:pt x="629" y="104"/>
                    </a:lnTo>
                    <a:lnTo>
                      <a:pt x="630" y="104"/>
                    </a:lnTo>
                    <a:lnTo>
                      <a:pt x="634" y="104"/>
                    </a:lnTo>
                    <a:lnTo>
                      <a:pt x="639" y="102"/>
                    </a:lnTo>
                    <a:lnTo>
                      <a:pt x="642" y="102"/>
                    </a:lnTo>
                    <a:lnTo>
                      <a:pt x="644" y="101"/>
                    </a:lnTo>
                    <a:lnTo>
                      <a:pt x="644" y="101"/>
                    </a:lnTo>
                    <a:lnTo>
                      <a:pt x="646" y="98"/>
                    </a:lnTo>
                    <a:lnTo>
                      <a:pt x="649" y="98"/>
                    </a:lnTo>
                    <a:lnTo>
                      <a:pt x="656" y="97"/>
                    </a:lnTo>
                    <a:lnTo>
                      <a:pt x="661" y="95"/>
                    </a:lnTo>
                    <a:lnTo>
                      <a:pt x="664" y="92"/>
                    </a:lnTo>
                    <a:lnTo>
                      <a:pt x="666" y="91"/>
                    </a:lnTo>
                    <a:lnTo>
                      <a:pt x="666" y="91"/>
                    </a:lnTo>
                    <a:lnTo>
                      <a:pt x="669" y="87"/>
                    </a:lnTo>
                    <a:lnTo>
                      <a:pt x="677" y="82"/>
                    </a:lnTo>
                    <a:lnTo>
                      <a:pt x="700" y="72"/>
                    </a:lnTo>
                    <a:lnTo>
                      <a:pt x="728" y="64"/>
                    </a:lnTo>
                    <a:lnTo>
                      <a:pt x="755" y="57"/>
                    </a:lnTo>
                    <a:lnTo>
                      <a:pt x="755" y="57"/>
                    </a:lnTo>
                    <a:lnTo>
                      <a:pt x="775" y="51"/>
                    </a:lnTo>
                    <a:lnTo>
                      <a:pt x="784" y="47"/>
                    </a:lnTo>
                    <a:lnTo>
                      <a:pt x="791" y="42"/>
                    </a:lnTo>
                    <a:lnTo>
                      <a:pt x="795" y="40"/>
                    </a:lnTo>
                    <a:lnTo>
                      <a:pt x="798" y="35"/>
                    </a:lnTo>
                    <a:lnTo>
                      <a:pt x="798" y="31"/>
                    </a:lnTo>
                    <a:lnTo>
                      <a:pt x="797" y="28"/>
                    </a:lnTo>
                    <a:lnTo>
                      <a:pt x="797" y="28"/>
                    </a:lnTo>
                    <a:lnTo>
                      <a:pt x="791" y="25"/>
                    </a:lnTo>
                    <a:lnTo>
                      <a:pt x="785" y="25"/>
                    </a:lnTo>
                    <a:lnTo>
                      <a:pt x="778" y="25"/>
                    </a:lnTo>
                    <a:lnTo>
                      <a:pt x="770" y="27"/>
                    </a:lnTo>
                    <a:lnTo>
                      <a:pt x="755" y="32"/>
                    </a:lnTo>
                    <a:lnTo>
                      <a:pt x="747" y="38"/>
                    </a:lnTo>
                    <a:lnTo>
                      <a:pt x="747" y="38"/>
                    </a:lnTo>
                    <a:lnTo>
                      <a:pt x="744" y="40"/>
                    </a:lnTo>
                    <a:lnTo>
                      <a:pt x="740" y="41"/>
                    </a:lnTo>
                    <a:lnTo>
                      <a:pt x="734" y="41"/>
                    </a:lnTo>
                    <a:lnTo>
                      <a:pt x="727" y="42"/>
                    </a:lnTo>
                    <a:lnTo>
                      <a:pt x="721" y="44"/>
                    </a:lnTo>
                    <a:lnTo>
                      <a:pt x="721" y="44"/>
                    </a:lnTo>
                    <a:lnTo>
                      <a:pt x="714" y="47"/>
                    </a:lnTo>
                    <a:lnTo>
                      <a:pt x="704" y="48"/>
                    </a:lnTo>
                    <a:lnTo>
                      <a:pt x="696" y="50"/>
                    </a:lnTo>
                    <a:lnTo>
                      <a:pt x="693" y="48"/>
                    </a:lnTo>
                    <a:lnTo>
                      <a:pt x="688" y="47"/>
                    </a:lnTo>
                    <a:lnTo>
                      <a:pt x="688" y="47"/>
                    </a:lnTo>
                    <a:lnTo>
                      <a:pt x="686" y="45"/>
                    </a:lnTo>
                    <a:lnTo>
                      <a:pt x="683" y="45"/>
                    </a:lnTo>
                    <a:lnTo>
                      <a:pt x="676" y="48"/>
                    </a:lnTo>
                    <a:lnTo>
                      <a:pt x="670" y="51"/>
                    </a:lnTo>
                    <a:lnTo>
                      <a:pt x="666" y="52"/>
                    </a:lnTo>
                    <a:lnTo>
                      <a:pt x="666" y="52"/>
                    </a:lnTo>
                    <a:lnTo>
                      <a:pt x="660" y="52"/>
                    </a:lnTo>
                    <a:lnTo>
                      <a:pt x="656" y="55"/>
                    </a:lnTo>
                    <a:lnTo>
                      <a:pt x="650" y="57"/>
                    </a:lnTo>
                    <a:lnTo>
                      <a:pt x="646" y="58"/>
                    </a:lnTo>
                    <a:lnTo>
                      <a:pt x="646" y="58"/>
                    </a:lnTo>
                    <a:lnTo>
                      <a:pt x="639" y="58"/>
                    </a:lnTo>
                    <a:lnTo>
                      <a:pt x="633" y="61"/>
                    </a:lnTo>
                    <a:lnTo>
                      <a:pt x="627" y="64"/>
                    </a:lnTo>
                    <a:lnTo>
                      <a:pt x="624" y="67"/>
                    </a:lnTo>
                    <a:lnTo>
                      <a:pt x="624" y="67"/>
                    </a:lnTo>
                    <a:lnTo>
                      <a:pt x="622" y="69"/>
                    </a:lnTo>
                    <a:lnTo>
                      <a:pt x="617" y="71"/>
                    </a:lnTo>
                    <a:lnTo>
                      <a:pt x="613" y="72"/>
                    </a:lnTo>
                    <a:lnTo>
                      <a:pt x="613" y="74"/>
                    </a:lnTo>
                    <a:lnTo>
                      <a:pt x="612" y="75"/>
                    </a:lnTo>
                    <a:lnTo>
                      <a:pt x="612" y="75"/>
                    </a:lnTo>
                    <a:lnTo>
                      <a:pt x="610" y="78"/>
                    </a:lnTo>
                    <a:lnTo>
                      <a:pt x="607" y="81"/>
                    </a:lnTo>
                    <a:lnTo>
                      <a:pt x="602" y="81"/>
                    </a:lnTo>
                    <a:lnTo>
                      <a:pt x="599" y="79"/>
                    </a:lnTo>
                    <a:lnTo>
                      <a:pt x="599" y="79"/>
                    </a:lnTo>
                    <a:lnTo>
                      <a:pt x="596" y="78"/>
                    </a:lnTo>
                    <a:lnTo>
                      <a:pt x="595" y="78"/>
                    </a:lnTo>
                    <a:lnTo>
                      <a:pt x="592" y="81"/>
                    </a:lnTo>
                    <a:lnTo>
                      <a:pt x="592" y="85"/>
                    </a:lnTo>
                    <a:lnTo>
                      <a:pt x="592" y="88"/>
                    </a:lnTo>
                    <a:lnTo>
                      <a:pt x="595" y="91"/>
                    </a:lnTo>
                    <a:lnTo>
                      <a:pt x="595" y="91"/>
                    </a:lnTo>
                    <a:lnTo>
                      <a:pt x="596" y="92"/>
                    </a:lnTo>
                    <a:lnTo>
                      <a:pt x="595" y="94"/>
                    </a:lnTo>
                    <a:lnTo>
                      <a:pt x="592" y="97"/>
                    </a:lnTo>
                    <a:lnTo>
                      <a:pt x="586" y="98"/>
                    </a:lnTo>
                    <a:lnTo>
                      <a:pt x="585" y="99"/>
                    </a:lnTo>
                    <a:lnTo>
                      <a:pt x="586" y="101"/>
                    </a:lnTo>
                    <a:lnTo>
                      <a:pt x="586" y="101"/>
                    </a:lnTo>
                    <a:lnTo>
                      <a:pt x="586" y="102"/>
                    </a:lnTo>
                    <a:lnTo>
                      <a:pt x="586" y="104"/>
                    </a:lnTo>
                    <a:lnTo>
                      <a:pt x="583" y="105"/>
                    </a:lnTo>
                    <a:lnTo>
                      <a:pt x="580" y="108"/>
                    </a:lnTo>
                    <a:lnTo>
                      <a:pt x="580" y="109"/>
                    </a:lnTo>
                    <a:lnTo>
                      <a:pt x="580" y="111"/>
                    </a:lnTo>
                    <a:lnTo>
                      <a:pt x="580" y="111"/>
                    </a:lnTo>
                    <a:lnTo>
                      <a:pt x="580" y="112"/>
                    </a:lnTo>
                    <a:lnTo>
                      <a:pt x="580" y="114"/>
                    </a:lnTo>
                    <a:lnTo>
                      <a:pt x="578" y="115"/>
                    </a:lnTo>
                    <a:lnTo>
                      <a:pt x="568" y="118"/>
                    </a:lnTo>
                    <a:lnTo>
                      <a:pt x="568" y="118"/>
                    </a:lnTo>
                    <a:lnTo>
                      <a:pt x="562" y="121"/>
                    </a:lnTo>
                    <a:lnTo>
                      <a:pt x="560" y="124"/>
                    </a:lnTo>
                    <a:lnTo>
                      <a:pt x="559" y="126"/>
                    </a:lnTo>
                    <a:lnTo>
                      <a:pt x="560" y="128"/>
                    </a:lnTo>
                    <a:lnTo>
                      <a:pt x="562" y="129"/>
                    </a:lnTo>
                    <a:lnTo>
                      <a:pt x="565" y="129"/>
                    </a:lnTo>
                    <a:lnTo>
                      <a:pt x="565" y="129"/>
                    </a:lnTo>
                    <a:lnTo>
                      <a:pt x="568" y="131"/>
                    </a:lnTo>
                    <a:lnTo>
                      <a:pt x="566" y="132"/>
                    </a:lnTo>
                    <a:lnTo>
                      <a:pt x="562" y="135"/>
                    </a:lnTo>
                    <a:lnTo>
                      <a:pt x="560" y="136"/>
                    </a:lnTo>
                    <a:lnTo>
                      <a:pt x="560" y="139"/>
                    </a:lnTo>
                    <a:lnTo>
                      <a:pt x="560" y="139"/>
                    </a:lnTo>
                    <a:lnTo>
                      <a:pt x="560" y="141"/>
                    </a:lnTo>
                    <a:lnTo>
                      <a:pt x="559" y="142"/>
                    </a:lnTo>
                    <a:lnTo>
                      <a:pt x="553" y="143"/>
                    </a:lnTo>
                    <a:lnTo>
                      <a:pt x="549" y="143"/>
                    </a:lnTo>
                    <a:lnTo>
                      <a:pt x="548" y="145"/>
                    </a:lnTo>
                    <a:lnTo>
                      <a:pt x="546" y="146"/>
                    </a:lnTo>
                    <a:lnTo>
                      <a:pt x="546" y="146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62" name="Freeform 344">
                <a:extLst>
                  <a:ext uri="{FF2B5EF4-FFF2-40B4-BE49-F238E27FC236}">
                    <a16:creationId xmlns:a16="http://schemas.microsoft.com/office/drawing/2014/main" id="{A1536169-09F0-0372-C70A-03FECD4865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39061" y="4343367"/>
                <a:ext cx="488592" cy="491353"/>
              </a:xfrm>
              <a:custGeom>
                <a:avLst/>
                <a:gdLst/>
                <a:ahLst/>
                <a:cxnLst>
                  <a:cxn ang="0">
                    <a:pos x="261" y="151"/>
                  </a:cxn>
                  <a:cxn ang="0">
                    <a:pos x="263" y="131"/>
                  </a:cxn>
                  <a:cxn ang="0">
                    <a:pos x="259" y="124"/>
                  </a:cxn>
                  <a:cxn ang="0">
                    <a:pos x="266" y="111"/>
                  </a:cxn>
                  <a:cxn ang="0">
                    <a:pos x="271" y="98"/>
                  </a:cxn>
                  <a:cxn ang="0">
                    <a:pos x="278" y="73"/>
                  </a:cxn>
                  <a:cxn ang="0">
                    <a:pos x="283" y="64"/>
                  </a:cxn>
                  <a:cxn ang="0">
                    <a:pos x="295" y="51"/>
                  </a:cxn>
                  <a:cxn ang="0">
                    <a:pos x="289" y="43"/>
                  </a:cxn>
                  <a:cxn ang="0">
                    <a:pos x="272" y="13"/>
                  </a:cxn>
                  <a:cxn ang="0">
                    <a:pos x="259" y="13"/>
                  </a:cxn>
                  <a:cxn ang="0">
                    <a:pos x="245" y="14"/>
                  </a:cxn>
                  <a:cxn ang="0">
                    <a:pos x="235" y="3"/>
                  </a:cxn>
                  <a:cxn ang="0">
                    <a:pos x="207" y="2"/>
                  </a:cxn>
                  <a:cxn ang="0">
                    <a:pos x="192" y="4"/>
                  </a:cxn>
                  <a:cxn ang="0">
                    <a:pos x="168" y="10"/>
                  </a:cxn>
                  <a:cxn ang="0">
                    <a:pos x="158" y="22"/>
                  </a:cxn>
                  <a:cxn ang="0">
                    <a:pos x="114" y="6"/>
                  </a:cxn>
                  <a:cxn ang="0">
                    <a:pos x="97" y="30"/>
                  </a:cxn>
                  <a:cxn ang="0">
                    <a:pos x="90" y="57"/>
                  </a:cxn>
                  <a:cxn ang="0">
                    <a:pos x="77" y="97"/>
                  </a:cxn>
                  <a:cxn ang="0">
                    <a:pos x="64" y="113"/>
                  </a:cxn>
                  <a:cxn ang="0">
                    <a:pos x="59" y="148"/>
                  </a:cxn>
                  <a:cxn ang="0">
                    <a:pos x="50" y="160"/>
                  </a:cxn>
                  <a:cxn ang="0">
                    <a:pos x="39" y="164"/>
                  </a:cxn>
                  <a:cxn ang="0">
                    <a:pos x="23" y="164"/>
                  </a:cxn>
                  <a:cxn ang="0">
                    <a:pos x="0" y="169"/>
                  </a:cxn>
                  <a:cxn ang="0">
                    <a:pos x="12" y="185"/>
                  </a:cxn>
                  <a:cxn ang="0">
                    <a:pos x="70" y="188"/>
                  </a:cxn>
                  <a:cxn ang="0">
                    <a:pos x="74" y="205"/>
                  </a:cxn>
                  <a:cxn ang="0">
                    <a:pos x="90" y="219"/>
                  </a:cxn>
                  <a:cxn ang="0">
                    <a:pos x="110" y="215"/>
                  </a:cxn>
                  <a:cxn ang="0">
                    <a:pos x="123" y="201"/>
                  </a:cxn>
                  <a:cxn ang="0">
                    <a:pos x="135" y="205"/>
                  </a:cxn>
                  <a:cxn ang="0">
                    <a:pos x="148" y="218"/>
                  </a:cxn>
                  <a:cxn ang="0">
                    <a:pos x="147" y="242"/>
                  </a:cxn>
                  <a:cxn ang="0">
                    <a:pos x="155" y="256"/>
                  </a:cxn>
                  <a:cxn ang="0">
                    <a:pos x="158" y="268"/>
                  </a:cxn>
                  <a:cxn ang="0">
                    <a:pos x="178" y="263"/>
                  </a:cxn>
                  <a:cxn ang="0">
                    <a:pos x="187" y="268"/>
                  </a:cxn>
                  <a:cxn ang="0">
                    <a:pos x="199" y="269"/>
                  </a:cxn>
                  <a:cxn ang="0">
                    <a:pos x="205" y="278"/>
                  </a:cxn>
                  <a:cxn ang="0">
                    <a:pos x="219" y="282"/>
                  </a:cxn>
                  <a:cxn ang="0">
                    <a:pos x="228" y="278"/>
                  </a:cxn>
                  <a:cxn ang="0">
                    <a:pos x="241" y="286"/>
                  </a:cxn>
                  <a:cxn ang="0">
                    <a:pos x="255" y="296"/>
                  </a:cxn>
                  <a:cxn ang="0">
                    <a:pos x="271" y="303"/>
                  </a:cxn>
                  <a:cxn ang="0">
                    <a:pos x="273" y="289"/>
                  </a:cxn>
                  <a:cxn ang="0">
                    <a:pos x="261" y="288"/>
                  </a:cxn>
                  <a:cxn ang="0">
                    <a:pos x="249" y="273"/>
                  </a:cxn>
                  <a:cxn ang="0">
                    <a:pos x="255" y="245"/>
                  </a:cxn>
                  <a:cxn ang="0">
                    <a:pos x="256" y="233"/>
                  </a:cxn>
                  <a:cxn ang="0">
                    <a:pos x="261" y="224"/>
                  </a:cxn>
                  <a:cxn ang="0">
                    <a:pos x="281" y="219"/>
                  </a:cxn>
                  <a:cxn ang="0">
                    <a:pos x="269" y="201"/>
                  </a:cxn>
                </a:cxnLst>
                <a:rect l="0" t="0" r="r" b="b"/>
                <a:pathLst>
                  <a:path w="295" h="305">
                    <a:moveTo>
                      <a:pt x="269" y="201"/>
                    </a:moveTo>
                    <a:lnTo>
                      <a:pt x="269" y="201"/>
                    </a:lnTo>
                    <a:lnTo>
                      <a:pt x="266" y="198"/>
                    </a:lnTo>
                    <a:lnTo>
                      <a:pt x="265" y="191"/>
                    </a:lnTo>
                    <a:lnTo>
                      <a:pt x="262" y="171"/>
                    </a:lnTo>
                    <a:lnTo>
                      <a:pt x="261" y="151"/>
                    </a:lnTo>
                    <a:lnTo>
                      <a:pt x="262" y="144"/>
                    </a:lnTo>
                    <a:lnTo>
                      <a:pt x="262" y="141"/>
                    </a:lnTo>
                    <a:lnTo>
                      <a:pt x="262" y="141"/>
                    </a:lnTo>
                    <a:lnTo>
                      <a:pt x="263" y="142"/>
                    </a:lnTo>
                    <a:lnTo>
                      <a:pt x="263" y="131"/>
                    </a:lnTo>
                    <a:lnTo>
                      <a:pt x="263" y="131"/>
                    </a:lnTo>
                    <a:lnTo>
                      <a:pt x="262" y="131"/>
                    </a:lnTo>
                    <a:lnTo>
                      <a:pt x="262" y="131"/>
                    </a:lnTo>
                    <a:lnTo>
                      <a:pt x="261" y="130"/>
                    </a:lnTo>
                    <a:lnTo>
                      <a:pt x="259" y="125"/>
                    </a:lnTo>
                    <a:lnTo>
                      <a:pt x="259" y="125"/>
                    </a:lnTo>
                    <a:lnTo>
                      <a:pt x="259" y="124"/>
                    </a:lnTo>
                    <a:lnTo>
                      <a:pt x="261" y="123"/>
                    </a:lnTo>
                    <a:lnTo>
                      <a:pt x="262" y="121"/>
                    </a:lnTo>
                    <a:lnTo>
                      <a:pt x="262" y="121"/>
                    </a:lnTo>
                    <a:lnTo>
                      <a:pt x="262" y="117"/>
                    </a:lnTo>
                    <a:lnTo>
                      <a:pt x="263" y="113"/>
                    </a:lnTo>
                    <a:lnTo>
                      <a:pt x="266" y="111"/>
                    </a:lnTo>
                    <a:lnTo>
                      <a:pt x="266" y="111"/>
                    </a:lnTo>
                    <a:lnTo>
                      <a:pt x="268" y="110"/>
                    </a:lnTo>
                    <a:lnTo>
                      <a:pt x="268" y="110"/>
                    </a:lnTo>
                    <a:lnTo>
                      <a:pt x="269" y="104"/>
                    </a:lnTo>
                    <a:lnTo>
                      <a:pt x="271" y="98"/>
                    </a:lnTo>
                    <a:lnTo>
                      <a:pt x="271" y="98"/>
                    </a:lnTo>
                    <a:lnTo>
                      <a:pt x="271" y="91"/>
                    </a:lnTo>
                    <a:lnTo>
                      <a:pt x="273" y="84"/>
                    </a:lnTo>
                    <a:lnTo>
                      <a:pt x="273" y="84"/>
                    </a:lnTo>
                    <a:lnTo>
                      <a:pt x="275" y="77"/>
                    </a:lnTo>
                    <a:lnTo>
                      <a:pt x="275" y="74"/>
                    </a:lnTo>
                    <a:lnTo>
                      <a:pt x="278" y="73"/>
                    </a:lnTo>
                    <a:lnTo>
                      <a:pt x="278" y="73"/>
                    </a:lnTo>
                    <a:lnTo>
                      <a:pt x="279" y="70"/>
                    </a:lnTo>
                    <a:lnTo>
                      <a:pt x="281" y="68"/>
                    </a:lnTo>
                    <a:lnTo>
                      <a:pt x="281" y="66"/>
                    </a:lnTo>
                    <a:lnTo>
                      <a:pt x="283" y="64"/>
                    </a:lnTo>
                    <a:lnTo>
                      <a:pt x="283" y="64"/>
                    </a:lnTo>
                    <a:lnTo>
                      <a:pt x="288" y="61"/>
                    </a:lnTo>
                    <a:lnTo>
                      <a:pt x="291" y="59"/>
                    </a:lnTo>
                    <a:lnTo>
                      <a:pt x="291" y="59"/>
                    </a:lnTo>
                    <a:lnTo>
                      <a:pt x="292" y="56"/>
                    </a:lnTo>
                    <a:lnTo>
                      <a:pt x="293" y="53"/>
                    </a:lnTo>
                    <a:lnTo>
                      <a:pt x="295" y="51"/>
                    </a:lnTo>
                    <a:lnTo>
                      <a:pt x="295" y="51"/>
                    </a:lnTo>
                    <a:lnTo>
                      <a:pt x="293" y="49"/>
                    </a:lnTo>
                    <a:lnTo>
                      <a:pt x="292" y="47"/>
                    </a:lnTo>
                    <a:lnTo>
                      <a:pt x="291" y="46"/>
                    </a:lnTo>
                    <a:lnTo>
                      <a:pt x="289" y="43"/>
                    </a:lnTo>
                    <a:lnTo>
                      <a:pt x="289" y="43"/>
                    </a:lnTo>
                    <a:lnTo>
                      <a:pt x="291" y="29"/>
                    </a:lnTo>
                    <a:lnTo>
                      <a:pt x="291" y="29"/>
                    </a:lnTo>
                    <a:lnTo>
                      <a:pt x="291" y="29"/>
                    </a:lnTo>
                    <a:lnTo>
                      <a:pt x="291" y="29"/>
                    </a:lnTo>
                    <a:lnTo>
                      <a:pt x="272" y="13"/>
                    </a:lnTo>
                    <a:lnTo>
                      <a:pt x="272" y="13"/>
                    </a:lnTo>
                    <a:lnTo>
                      <a:pt x="269" y="13"/>
                    </a:lnTo>
                    <a:lnTo>
                      <a:pt x="268" y="14"/>
                    </a:lnTo>
                    <a:lnTo>
                      <a:pt x="265" y="16"/>
                    </a:lnTo>
                    <a:lnTo>
                      <a:pt x="265" y="16"/>
                    </a:lnTo>
                    <a:lnTo>
                      <a:pt x="262" y="13"/>
                    </a:lnTo>
                    <a:lnTo>
                      <a:pt x="259" y="13"/>
                    </a:lnTo>
                    <a:lnTo>
                      <a:pt x="255" y="14"/>
                    </a:lnTo>
                    <a:lnTo>
                      <a:pt x="255" y="14"/>
                    </a:lnTo>
                    <a:lnTo>
                      <a:pt x="252" y="16"/>
                    </a:lnTo>
                    <a:lnTo>
                      <a:pt x="249" y="16"/>
                    </a:lnTo>
                    <a:lnTo>
                      <a:pt x="245" y="14"/>
                    </a:lnTo>
                    <a:lnTo>
                      <a:pt x="245" y="14"/>
                    </a:lnTo>
                    <a:lnTo>
                      <a:pt x="244" y="13"/>
                    </a:lnTo>
                    <a:lnTo>
                      <a:pt x="241" y="10"/>
                    </a:lnTo>
                    <a:lnTo>
                      <a:pt x="239" y="6"/>
                    </a:lnTo>
                    <a:lnTo>
                      <a:pt x="239" y="6"/>
                    </a:lnTo>
                    <a:lnTo>
                      <a:pt x="236" y="4"/>
                    </a:lnTo>
                    <a:lnTo>
                      <a:pt x="235" y="3"/>
                    </a:lnTo>
                    <a:lnTo>
                      <a:pt x="235" y="3"/>
                    </a:lnTo>
                    <a:lnTo>
                      <a:pt x="222" y="4"/>
                    </a:lnTo>
                    <a:lnTo>
                      <a:pt x="222" y="4"/>
                    </a:lnTo>
                    <a:lnTo>
                      <a:pt x="215" y="2"/>
                    </a:lnTo>
                    <a:lnTo>
                      <a:pt x="209" y="0"/>
                    </a:lnTo>
                    <a:lnTo>
                      <a:pt x="207" y="2"/>
                    </a:lnTo>
                    <a:lnTo>
                      <a:pt x="205" y="3"/>
                    </a:lnTo>
                    <a:lnTo>
                      <a:pt x="205" y="3"/>
                    </a:lnTo>
                    <a:lnTo>
                      <a:pt x="202" y="6"/>
                    </a:lnTo>
                    <a:lnTo>
                      <a:pt x="199" y="6"/>
                    </a:lnTo>
                    <a:lnTo>
                      <a:pt x="192" y="4"/>
                    </a:lnTo>
                    <a:lnTo>
                      <a:pt x="192" y="4"/>
                    </a:lnTo>
                    <a:lnTo>
                      <a:pt x="187" y="6"/>
                    </a:lnTo>
                    <a:lnTo>
                      <a:pt x="182" y="7"/>
                    </a:lnTo>
                    <a:lnTo>
                      <a:pt x="175" y="10"/>
                    </a:lnTo>
                    <a:lnTo>
                      <a:pt x="175" y="10"/>
                    </a:lnTo>
                    <a:lnTo>
                      <a:pt x="172" y="10"/>
                    </a:lnTo>
                    <a:lnTo>
                      <a:pt x="168" y="10"/>
                    </a:lnTo>
                    <a:lnTo>
                      <a:pt x="165" y="9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61" y="13"/>
                    </a:lnTo>
                    <a:lnTo>
                      <a:pt x="160" y="16"/>
                    </a:lnTo>
                    <a:lnTo>
                      <a:pt x="158" y="22"/>
                    </a:lnTo>
                    <a:lnTo>
                      <a:pt x="127" y="14"/>
                    </a:lnTo>
                    <a:lnTo>
                      <a:pt x="127" y="14"/>
                    </a:lnTo>
                    <a:lnTo>
                      <a:pt x="123" y="10"/>
                    </a:lnTo>
                    <a:lnTo>
                      <a:pt x="118" y="7"/>
                    </a:lnTo>
                    <a:lnTo>
                      <a:pt x="114" y="6"/>
                    </a:lnTo>
                    <a:lnTo>
                      <a:pt x="114" y="6"/>
                    </a:lnTo>
                    <a:lnTo>
                      <a:pt x="111" y="6"/>
                    </a:lnTo>
                    <a:lnTo>
                      <a:pt x="108" y="7"/>
                    </a:lnTo>
                    <a:lnTo>
                      <a:pt x="103" y="13"/>
                    </a:lnTo>
                    <a:lnTo>
                      <a:pt x="97" y="19"/>
                    </a:lnTo>
                    <a:lnTo>
                      <a:pt x="97" y="30"/>
                    </a:lnTo>
                    <a:lnTo>
                      <a:pt x="97" y="30"/>
                    </a:lnTo>
                    <a:lnTo>
                      <a:pt x="97" y="34"/>
                    </a:lnTo>
                    <a:lnTo>
                      <a:pt x="97" y="39"/>
                    </a:lnTo>
                    <a:lnTo>
                      <a:pt x="94" y="46"/>
                    </a:lnTo>
                    <a:lnTo>
                      <a:pt x="94" y="46"/>
                    </a:lnTo>
                    <a:lnTo>
                      <a:pt x="91" y="53"/>
                    </a:lnTo>
                    <a:lnTo>
                      <a:pt x="90" y="57"/>
                    </a:lnTo>
                    <a:lnTo>
                      <a:pt x="89" y="63"/>
                    </a:lnTo>
                    <a:lnTo>
                      <a:pt x="89" y="63"/>
                    </a:lnTo>
                    <a:lnTo>
                      <a:pt x="87" y="71"/>
                    </a:lnTo>
                    <a:lnTo>
                      <a:pt x="83" y="81"/>
                    </a:lnTo>
                    <a:lnTo>
                      <a:pt x="79" y="90"/>
                    </a:lnTo>
                    <a:lnTo>
                      <a:pt x="77" y="97"/>
                    </a:lnTo>
                    <a:lnTo>
                      <a:pt x="77" y="97"/>
                    </a:lnTo>
                    <a:lnTo>
                      <a:pt x="77" y="100"/>
                    </a:lnTo>
                    <a:lnTo>
                      <a:pt x="74" y="103"/>
                    </a:lnTo>
                    <a:lnTo>
                      <a:pt x="70" y="107"/>
                    </a:lnTo>
                    <a:lnTo>
                      <a:pt x="66" y="111"/>
                    </a:lnTo>
                    <a:lnTo>
                      <a:pt x="64" y="113"/>
                    </a:lnTo>
                    <a:lnTo>
                      <a:pt x="63" y="114"/>
                    </a:lnTo>
                    <a:lnTo>
                      <a:pt x="63" y="114"/>
                    </a:lnTo>
                    <a:lnTo>
                      <a:pt x="61" y="141"/>
                    </a:lnTo>
                    <a:lnTo>
                      <a:pt x="61" y="141"/>
                    </a:lnTo>
                    <a:lnTo>
                      <a:pt x="61" y="147"/>
                    </a:lnTo>
                    <a:lnTo>
                      <a:pt x="59" y="148"/>
                    </a:lnTo>
                    <a:lnTo>
                      <a:pt x="57" y="148"/>
                    </a:lnTo>
                    <a:lnTo>
                      <a:pt x="56" y="154"/>
                    </a:lnTo>
                    <a:lnTo>
                      <a:pt x="56" y="154"/>
                    </a:lnTo>
                    <a:lnTo>
                      <a:pt x="56" y="158"/>
                    </a:lnTo>
                    <a:lnTo>
                      <a:pt x="53" y="160"/>
                    </a:lnTo>
                    <a:lnTo>
                      <a:pt x="50" y="160"/>
                    </a:lnTo>
                    <a:lnTo>
                      <a:pt x="46" y="162"/>
                    </a:lnTo>
                    <a:lnTo>
                      <a:pt x="46" y="162"/>
                    </a:lnTo>
                    <a:lnTo>
                      <a:pt x="42" y="167"/>
                    </a:lnTo>
                    <a:lnTo>
                      <a:pt x="40" y="165"/>
                    </a:lnTo>
                    <a:lnTo>
                      <a:pt x="39" y="164"/>
                    </a:lnTo>
                    <a:lnTo>
                      <a:pt x="39" y="164"/>
                    </a:lnTo>
                    <a:lnTo>
                      <a:pt x="39" y="161"/>
                    </a:lnTo>
                    <a:lnTo>
                      <a:pt x="36" y="160"/>
                    </a:lnTo>
                    <a:lnTo>
                      <a:pt x="32" y="160"/>
                    </a:lnTo>
                    <a:lnTo>
                      <a:pt x="26" y="162"/>
                    </a:lnTo>
                    <a:lnTo>
                      <a:pt x="26" y="162"/>
                    </a:lnTo>
                    <a:lnTo>
                      <a:pt x="23" y="164"/>
                    </a:lnTo>
                    <a:lnTo>
                      <a:pt x="20" y="164"/>
                    </a:lnTo>
                    <a:lnTo>
                      <a:pt x="16" y="161"/>
                    </a:lnTo>
                    <a:lnTo>
                      <a:pt x="16" y="161"/>
                    </a:lnTo>
                    <a:lnTo>
                      <a:pt x="10" y="164"/>
                    </a:lnTo>
                    <a:lnTo>
                      <a:pt x="0" y="169"/>
                    </a:lnTo>
                    <a:lnTo>
                      <a:pt x="0" y="169"/>
                    </a:lnTo>
                    <a:lnTo>
                      <a:pt x="5" y="178"/>
                    </a:lnTo>
                    <a:lnTo>
                      <a:pt x="6" y="187"/>
                    </a:lnTo>
                    <a:lnTo>
                      <a:pt x="6" y="187"/>
                    </a:lnTo>
                    <a:lnTo>
                      <a:pt x="6" y="188"/>
                    </a:lnTo>
                    <a:lnTo>
                      <a:pt x="6" y="188"/>
                    </a:lnTo>
                    <a:lnTo>
                      <a:pt x="12" y="185"/>
                    </a:lnTo>
                    <a:lnTo>
                      <a:pt x="16" y="184"/>
                    </a:lnTo>
                    <a:lnTo>
                      <a:pt x="16" y="184"/>
                    </a:lnTo>
                    <a:lnTo>
                      <a:pt x="43" y="184"/>
                    </a:lnTo>
                    <a:lnTo>
                      <a:pt x="67" y="184"/>
                    </a:lnTo>
                    <a:lnTo>
                      <a:pt x="67" y="184"/>
                    </a:lnTo>
                    <a:lnTo>
                      <a:pt x="70" y="188"/>
                    </a:lnTo>
                    <a:lnTo>
                      <a:pt x="70" y="192"/>
                    </a:lnTo>
                    <a:lnTo>
                      <a:pt x="70" y="197"/>
                    </a:lnTo>
                    <a:lnTo>
                      <a:pt x="70" y="197"/>
                    </a:lnTo>
                    <a:lnTo>
                      <a:pt x="70" y="201"/>
                    </a:lnTo>
                    <a:lnTo>
                      <a:pt x="71" y="202"/>
                    </a:lnTo>
                    <a:lnTo>
                      <a:pt x="74" y="205"/>
                    </a:lnTo>
                    <a:lnTo>
                      <a:pt x="77" y="209"/>
                    </a:lnTo>
                    <a:lnTo>
                      <a:pt x="77" y="209"/>
                    </a:lnTo>
                    <a:lnTo>
                      <a:pt x="80" y="215"/>
                    </a:lnTo>
                    <a:lnTo>
                      <a:pt x="83" y="218"/>
                    </a:lnTo>
                    <a:lnTo>
                      <a:pt x="86" y="219"/>
                    </a:lnTo>
                    <a:lnTo>
                      <a:pt x="90" y="219"/>
                    </a:lnTo>
                    <a:lnTo>
                      <a:pt x="90" y="219"/>
                    </a:lnTo>
                    <a:lnTo>
                      <a:pt x="101" y="216"/>
                    </a:lnTo>
                    <a:lnTo>
                      <a:pt x="108" y="216"/>
                    </a:lnTo>
                    <a:lnTo>
                      <a:pt x="108" y="216"/>
                    </a:lnTo>
                    <a:lnTo>
                      <a:pt x="110" y="216"/>
                    </a:lnTo>
                    <a:lnTo>
                      <a:pt x="110" y="215"/>
                    </a:lnTo>
                    <a:lnTo>
                      <a:pt x="111" y="211"/>
                    </a:lnTo>
                    <a:lnTo>
                      <a:pt x="113" y="205"/>
                    </a:lnTo>
                    <a:lnTo>
                      <a:pt x="116" y="202"/>
                    </a:lnTo>
                    <a:lnTo>
                      <a:pt x="116" y="202"/>
                    </a:lnTo>
                    <a:lnTo>
                      <a:pt x="120" y="201"/>
                    </a:lnTo>
                    <a:lnTo>
                      <a:pt x="123" y="201"/>
                    </a:lnTo>
                    <a:lnTo>
                      <a:pt x="128" y="202"/>
                    </a:lnTo>
                    <a:lnTo>
                      <a:pt x="128" y="202"/>
                    </a:lnTo>
                    <a:lnTo>
                      <a:pt x="130" y="204"/>
                    </a:lnTo>
                    <a:lnTo>
                      <a:pt x="131" y="205"/>
                    </a:lnTo>
                    <a:lnTo>
                      <a:pt x="135" y="205"/>
                    </a:lnTo>
                    <a:lnTo>
                      <a:pt x="135" y="205"/>
                    </a:lnTo>
                    <a:lnTo>
                      <a:pt x="144" y="205"/>
                    </a:lnTo>
                    <a:lnTo>
                      <a:pt x="145" y="205"/>
                    </a:lnTo>
                    <a:lnTo>
                      <a:pt x="147" y="208"/>
                    </a:lnTo>
                    <a:lnTo>
                      <a:pt x="147" y="208"/>
                    </a:lnTo>
                    <a:lnTo>
                      <a:pt x="147" y="215"/>
                    </a:lnTo>
                    <a:lnTo>
                      <a:pt x="148" y="218"/>
                    </a:lnTo>
                    <a:lnTo>
                      <a:pt x="150" y="221"/>
                    </a:lnTo>
                    <a:lnTo>
                      <a:pt x="150" y="221"/>
                    </a:lnTo>
                    <a:lnTo>
                      <a:pt x="150" y="225"/>
                    </a:lnTo>
                    <a:lnTo>
                      <a:pt x="148" y="232"/>
                    </a:lnTo>
                    <a:lnTo>
                      <a:pt x="147" y="239"/>
                    </a:lnTo>
                    <a:lnTo>
                      <a:pt x="147" y="242"/>
                    </a:lnTo>
                    <a:lnTo>
                      <a:pt x="147" y="243"/>
                    </a:lnTo>
                    <a:lnTo>
                      <a:pt x="147" y="243"/>
                    </a:lnTo>
                    <a:lnTo>
                      <a:pt x="153" y="249"/>
                    </a:lnTo>
                    <a:lnTo>
                      <a:pt x="155" y="253"/>
                    </a:lnTo>
                    <a:lnTo>
                      <a:pt x="155" y="256"/>
                    </a:lnTo>
                    <a:lnTo>
                      <a:pt x="155" y="256"/>
                    </a:lnTo>
                    <a:lnTo>
                      <a:pt x="154" y="263"/>
                    </a:lnTo>
                    <a:lnTo>
                      <a:pt x="154" y="268"/>
                    </a:lnTo>
                    <a:lnTo>
                      <a:pt x="155" y="269"/>
                    </a:lnTo>
                    <a:lnTo>
                      <a:pt x="155" y="269"/>
                    </a:lnTo>
                    <a:lnTo>
                      <a:pt x="157" y="269"/>
                    </a:lnTo>
                    <a:lnTo>
                      <a:pt x="158" y="268"/>
                    </a:lnTo>
                    <a:lnTo>
                      <a:pt x="161" y="265"/>
                    </a:lnTo>
                    <a:lnTo>
                      <a:pt x="164" y="265"/>
                    </a:lnTo>
                    <a:lnTo>
                      <a:pt x="164" y="265"/>
                    </a:lnTo>
                    <a:lnTo>
                      <a:pt x="171" y="265"/>
                    </a:lnTo>
                    <a:lnTo>
                      <a:pt x="178" y="263"/>
                    </a:lnTo>
                    <a:lnTo>
                      <a:pt x="178" y="263"/>
                    </a:lnTo>
                    <a:lnTo>
                      <a:pt x="180" y="263"/>
                    </a:lnTo>
                    <a:lnTo>
                      <a:pt x="182" y="263"/>
                    </a:lnTo>
                    <a:lnTo>
                      <a:pt x="182" y="263"/>
                    </a:lnTo>
                    <a:lnTo>
                      <a:pt x="185" y="266"/>
                    </a:lnTo>
                    <a:lnTo>
                      <a:pt x="187" y="268"/>
                    </a:lnTo>
                    <a:lnTo>
                      <a:pt x="187" y="268"/>
                    </a:lnTo>
                    <a:lnTo>
                      <a:pt x="188" y="270"/>
                    </a:lnTo>
                    <a:lnTo>
                      <a:pt x="190" y="270"/>
                    </a:lnTo>
                    <a:lnTo>
                      <a:pt x="191" y="270"/>
                    </a:lnTo>
                    <a:lnTo>
                      <a:pt x="191" y="270"/>
                    </a:lnTo>
                    <a:lnTo>
                      <a:pt x="197" y="269"/>
                    </a:lnTo>
                    <a:lnTo>
                      <a:pt x="199" y="269"/>
                    </a:lnTo>
                    <a:lnTo>
                      <a:pt x="201" y="270"/>
                    </a:lnTo>
                    <a:lnTo>
                      <a:pt x="201" y="270"/>
                    </a:lnTo>
                    <a:lnTo>
                      <a:pt x="201" y="273"/>
                    </a:lnTo>
                    <a:lnTo>
                      <a:pt x="202" y="276"/>
                    </a:lnTo>
                    <a:lnTo>
                      <a:pt x="204" y="278"/>
                    </a:lnTo>
                    <a:lnTo>
                      <a:pt x="205" y="278"/>
                    </a:lnTo>
                    <a:lnTo>
                      <a:pt x="205" y="278"/>
                    </a:lnTo>
                    <a:lnTo>
                      <a:pt x="208" y="278"/>
                    </a:lnTo>
                    <a:lnTo>
                      <a:pt x="212" y="280"/>
                    </a:lnTo>
                    <a:lnTo>
                      <a:pt x="217" y="282"/>
                    </a:lnTo>
                    <a:lnTo>
                      <a:pt x="219" y="282"/>
                    </a:lnTo>
                    <a:lnTo>
                      <a:pt x="219" y="282"/>
                    </a:lnTo>
                    <a:lnTo>
                      <a:pt x="224" y="282"/>
                    </a:lnTo>
                    <a:lnTo>
                      <a:pt x="225" y="282"/>
                    </a:lnTo>
                    <a:lnTo>
                      <a:pt x="227" y="280"/>
                    </a:lnTo>
                    <a:lnTo>
                      <a:pt x="227" y="280"/>
                    </a:lnTo>
                    <a:lnTo>
                      <a:pt x="227" y="279"/>
                    </a:lnTo>
                    <a:lnTo>
                      <a:pt x="228" y="278"/>
                    </a:lnTo>
                    <a:lnTo>
                      <a:pt x="231" y="276"/>
                    </a:lnTo>
                    <a:lnTo>
                      <a:pt x="232" y="278"/>
                    </a:lnTo>
                    <a:lnTo>
                      <a:pt x="232" y="278"/>
                    </a:lnTo>
                    <a:lnTo>
                      <a:pt x="235" y="283"/>
                    </a:lnTo>
                    <a:lnTo>
                      <a:pt x="238" y="286"/>
                    </a:lnTo>
                    <a:lnTo>
                      <a:pt x="241" y="286"/>
                    </a:lnTo>
                    <a:lnTo>
                      <a:pt x="241" y="286"/>
                    </a:lnTo>
                    <a:lnTo>
                      <a:pt x="248" y="288"/>
                    </a:lnTo>
                    <a:lnTo>
                      <a:pt x="251" y="288"/>
                    </a:lnTo>
                    <a:lnTo>
                      <a:pt x="252" y="289"/>
                    </a:lnTo>
                    <a:lnTo>
                      <a:pt x="252" y="289"/>
                    </a:lnTo>
                    <a:lnTo>
                      <a:pt x="255" y="296"/>
                    </a:lnTo>
                    <a:lnTo>
                      <a:pt x="256" y="300"/>
                    </a:lnTo>
                    <a:lnTo>
                      <a:pt x="259" y="303"/>
                    </a:lnTo>
                    <a:lnTo>
                      <a:pt x="259" y="303"/>
                    </a:lnTo>
                    <a:lnTo>
                      <a:pt x="262" y="305"/>
                    </a:lnTo>
                    <a:lnTo>
                      <a:pt x="266" y="305"/>
                    </a:lnTo>
                    <a:lnTo>
                      <a:pt x="271" y="303"/>
                    </a:lnTo>
                    <a:lnTo>
                      <a:pt x="271" y="303"/>
                    </a:lnTo>
                    <a:lnTo>
                      <a:pt x="272" y="302"/>
                    </a:lnTo>
                    <a:lnTo>
                      <a:pt x="273" y="299"/>
                    </a:lnTo>
                    <a:lnTo>
                      <a:pt x="273" y="296"/>
                    </a:lnTo>
                    <a:lnTo>
                      <a:pt x="273" y="296"/>
                    </a:lnTo>
                    <a:lnTo>
                      <a:pt x="273" y="289"/>
                    </a:lnTo>
                    <a:lnTo>
                      <a:pt x="272" y="286"/>
                    </a:lnTo>
                    <a:lnTo>
                      <a:pt x="271" y="285"/>
                    </a:lnTo>
                    <a:lnTo>
                      <a:pt x="271" y="285"/>
                    </a:lnTo>
                    <a:lnTo>
                      <a:pt x="266" y="288"/>
                    </a:lnTo>
                    <a:lnTo>
                      <a:pt x="263" y="288"/>
                    </a:lnTo>
                    <a:lnTo>
                      <a:pt x="261" y="288"/>
                    </a:lnTo>
                    <a:lnTo>
                      <a:pt x="261" y="288"/>
                    </a:lnTo>
                    <a:lnTo>
                      <a:pt x="256" y="286"/>
                    </a:lnTo>
                    <a:lnTo>
                      <a:pt x="254" y="282"/>
                    </a:lnTo>
                    <a:lnTo>
                      <a:pt x="249" y="275"/>
                    </a:lnTo>
                    <a:lnTo>
                      <a:pt x="249" y="275"/>
                    </a:lnTo>
                    <a:lnTo>
                      <a:pt x="249" y="273"/>
                    </a:lnTo>
                    <a:lnTo>
                      <a:pt x="251" y="269"/>
                    </a:lnTo>
                    <a:lnTo>
                      <a:pt x="252" y="265"/>
                    </a:lnTo>
                    <a:lnTo>
                      <a:pt x="254" y="261"/>
                    </a:lnTo>
                    <a:lnTo>
                      <a:pt x="254" y="261"/>
                    </a:lnTo>
                    <a:lnTo>
                      <a:pt x="255" y="251"/>
                    </a:lnTo>
                    <a:lnTo>
                      <a:pt x="255" y="245"/>
                    </a:lnTo>
                    <a:lnTo>
                      <a:pt x="254" y="242"/>
                    </a:lnTo>
                    <a:lnTo>
                      <a:pt x="254" y="242"/>
                    </a:lnTo>
                    <a:lnTo>
                      <a:pt x="252" y="241"/>
                    </a:lnTo>
                    <a:lnTo>
                      <a:pt x="252" y="239"/>
                    </a:lnTo>
                    <a:lnTo>
                      <a:pt x="254" y="236"/>
                    </a:lnTo>
                    <a:lnTo>
                      <a:pt x="256" y="233"/>
                    </a:lnTo>
                    <a:lnTo>
                      <a:pt x="256" y="233"/>
                    </a:lnTo>
                    <a:lnTo>
                      <a:pt x="258" y="231"/>
                    </a:lnTo>
                    <a:lnTo>
                      <a:pt x="258" y="228"/>
                    </a:lnTo>
                    <a:lnTo>
                      <a:pt x="258" y="225"/>
                    </a:lnTo>
                    <a:lnTo>
                      <a:pt x="259" y="224"/>
                    </a:lnTo>
                    <a:lnTo>
                      <a:pt x="261" y="224"/>
                    </a:lnTo>
                    <a:lnTo>
                      <a:pt x="261" y="224"/>
                    </a:lnTo>
                    <a:lnTo>
                      <a:pt x="271" y="224"/>
                    </a:lnTo>
                    <a:lnTo>
                      <a:pt x="276" y="222"/>
                    </a:lnTo>
                    <a:lnTo>
                      <a:pt x="279" y="221"/>
                    </a:lnTo>
                    <a:lnTo>
                      <a:pt x="279" y="221"/>
                    </a:lnTo>
                    <a:lnTo>
                      <a:pt x="281" y="219"/>
                    </a:lnTo>
                    <a:lnTo>
                      <a:pt x="281" y="219"/>
                    </a:lnTo>
                    <a:lnTo>
                      <a:pt x="282" y="218"/>
                    </a:lnTo>
                    <a:lnTo>
                      <a:pt x="282" y="218"/>
                    </a:lnTo>
                    <a:lnTo>
                      <a:pt x="276" y="208"/>
                    </a:lnTo>
                    <a:lnTo>
                      <a:pt x="273" y="204"/>
                    </a:lnTo>
                    <a:lnTo>
                      <a:pt x="269" y="201"/>
                    </a:lnTo>
                    <a:lnTo>
                      <a:pt x="269" y="201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63" name="Freeform 345">
                <a:extLst>
                  <a:ext uri="{FF2B5EF4-FFF2-40B4-BE49-F238E27FC236}">
                    <a16:creationId xmlns:a16="http://schemas.microsoft.com/office/drawing/2014/main" id="{66D8ED41-8196-8A12-2E48-83D4EF6C1B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2996" y="4544741"/>
                <a:ext cx="43062" cy="56385"/>
              </a:xfrm>
              <a:custGeom>
                <a:avLst/>
                <a:gdLst/>
                <a:ahLst/>
                <a:cxnLst>
                  <a:cxn ang="0">
                    <a:pos x="1" y="17"/>
                  </a:cxn>
                  <a:cxn ang="0">
                    <a:pos x="1" y="17"/>
                  </a:cxn>
                  <a:cxn ang="0">
                    <a:pos x="6" y="35"/>
                  </a:cxn>
                  <a:cxn ang="0">
                    <a:pos x="6" y="35"/>
                  </a:cxn>
                  <a:cxn ang="0">
                    <a:pos x="13" y="30"/>
                  </a:cxn>
                  <a:cxn ang="0">
                    <a:pos x="13" y="30"/>
                  </a:cxn>
                  <a:cxn ang="0">
                    <a:pos x="17" y="27"/>
                  </a:cxn>
                  <a:cxn ang="0">
                    <a:pos x="21" y="20"/>
                  </a:cxn>
                  <a:cxn ang="0">
                    <a:pos x="26" y="12"/>
                  </a:cxn>
                  <a:cxn ang="0">
                    <a:pos x="21" y="9"/>
                  </a:cxn>
                  <a:cxn ang="0">
                    <a:pos x="21" y="9"/>
                  </a:cxn>
                  <a:cxn ang="0">
                    <a:pos x="21" y="7"/>
                  </a:cxn>
                  <a:cxn ang="0">
                    <a:pos x="21" y="0"/>
                  </a:cxn>
                  <a:cxn ang="0">
                    <a:pos x="21" y="0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14" y="2"/>
                  </a:cxn>
                  <a:cxn ang="0">
                    <a:pos x="13" y="5"/>
                  </a:cxn>
                  <a:cxn ang="0">
                    <a:pos x="10" y="6"/>
                  </a:cxn>
                  <a:cxn ang="0">
                    <a:pos x="6" y="6"/>
                  </a:cxn>
                  <a:cxn ang="0">
                    <a:pos x="6" y="6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1" y="6"/>
                  </a:cxn>
                  <a:cxn ang="0">
                    <a:pos x="1" y="17"/>
                  </a:cxn>
                </a:cxnLst>
                <a:rect l="0" t="0" r="r" b="b"/>
                <a:pathLst>
                  <a:path w="26" h="35">
                    <a:moveTo>
                      <a:pt x="1" y="17"/>
                    </a:moveTo>
                    <a:lnTo>
                      <a:pt x="1" y="17"/>
                    </a:lnTo>
                    <a:lnTo>
                      <a:pt x="6" y="35"/>
                    </a:lnTo>
                    <a:lnTo>
                      <a:pt x="6" y="35"/>
                    </a:lnTo>
                    <a:lnTo>
                      <a:pt x="13" y="30"/>
                    </a:lnTo>
                    <a:lnTo>
                      <a:pt x="13" y="30"/>
                    </a:lnTo>
                    <a:lnTo>
                      <a:pt x="17" y="27"/>
                    </a:lnTo>
                    <a:lnTo>
                      <a:pt x="21" y="20"/>
                    </a:lnTo>
                    <a:lnTo>
                      <a:pt x="26" y="12"/>
                    </a:lnTo>
                    <a:lnTo>
                      <a:pt x="21" y="9"/>
                    </a:lnTo>
                    <a:lnTo>
                      <a:pt x="21" y="9"/>
                    </a:lnTo>
                    <a:lnTo>
                      <a:pt x="21" y="7"/>
                    </a:lnTo>
                    <a:lnTo>
                      <a:pt x="21" y="0"/>
                    </a:lnTo>
                    <a:lnTo>
                      <a:pt x="21" y="0"/>
                    </a:lnTo>
                    <a:lnTo>
                      <a:pt x="14" y="2"/>
                    </a:lnTo>
                    <a:lnTo>
                      <a:pt x="14" y="2"/>
                    </a:lnTo>
                    <a:lnTo>
                      <a:pt x="14" y="2"/>
                    </a:lnTo>
                    <a:lnTo>
                      <a:pt x="13" y="5"/>
                    </a:lnTo>
                    <a:lnTo>
                      <a:pt x="10" y="6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1" y="6"/>
                    </a:lnTo>
                    <a:lnTo>
                      <a:pt x="1" y="17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64" name="Freeform 346">
                <a:extLst>
                  <a:ext uri="{FF2B5EF4-FFF2-40B4-BE49-F238E27FC236}">
                    <a16:creationId xmlns:a16="http://schemas.microsoft.com/office/drawing/2014/main" id="{2CBF5CF7-814E-D59E-0D69-E6D4090D00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01153" y="4759003"/>
                <a:ext cx="279905" cy="444634"/>
              </a:xfrm>
              <a:custGeom>
                <a:avLst/>
                <a:gdLst/>
                <a:ahLst/>
                <a:cxnLst>
                  <a:cxn ang="0">
                    <a:pos x="165" y="47"/>
                  </a:cxn>
                  <a:cxn ang="0">
                    <a:pos x="164" y="1"/>
                  </a:cxn>
                  <a:cxn ang="0">
                    <a:pos x="152" y="5"/>
                  </a:cxn>
                  <a:cxn ang="0">
                    <a:pos x="141" y="11"/>
                  </a:cxn>
                  <a:cxn ang="0">
                    <a:pos x="132" y="14"/>
                  </a:cxn>
                  <a:cxn ang="0">
                    <a:pos x="124" y="12"/>
                  </a:cxn>
                  <a:cxn ang="0">
                    <a:pos x="120" y="20"/>
                  </a:cxn>
                  <a:cxn ang="0">
                    <a:pos x="104" y="20"/>
                  </a:cxn>
                  <a:cxn ang="0">
                    <a:pos x="94" y="20"/>
                  </a:cxn>
                  <a:cxn ang="0">
                    <a:pos x="88" y="15"/>
                  </a:cxn>
                  <a:cxn ang="0">
                    <a:pos x="73" y="17"/>
                  </a:cxn>
                  <a:cxn ang="0">
                    <a:pos x="71" y="27"/>
                  </a:cxn>
                  <a:cxn ang="0">
                    <a:pos x="80" y="57"/>
                  </a:cxn>
                  <a:cxn ang="0">
                    <a:pos x="91" y="69"/>
                  </a:cxn>
                  <a:cxn ang="0">
                    <a:pos x="90" y="82"/>
                  </a:cxn>
                  <a:cxn ang="0">
                    <a:pos x="81" y="92"/>
                  </a:cxn>
                  <a:cxn ang="0">
                    <a:pos x="80" y="108"/>
                  </a:cxn>
                  <a:cxn ang="0">
                    <a:pos x="71" y="99"/>
                  </a:cxn>
                  <a:cxn ang="0">
                    <a:pos x="66" y="79"/>
                  </a:cxn>
                  <a:cxn ang="0">
                    <a:pos x="67" y="65"/>
                  </a:cxn>
                  <a:cxn ang="0">
                    <a:pos x="56" y="65"/>
                  </a:cxn>
                  <a:cxn ang="0">
                    <a:pos x="44" y="58"/>
                  </a:cxn>
                  <a:cxn ang="0">
                    <a:pos x="4" y="91"/>
                  </a:cxn>
                  <a:cxn ang="0">
                    <a:pos x="24" y="95"/>
                  </a:cxn>
                  <a:cxn ang="0">
                    <a:pos x="43" y="102"/>
                  </a:cxn>
                  <a:cxn ang="0">
                    <a:pos x="44" y="126"/>
                  </a:cxn>
                  <a:cxn ang="0">
                    <a:pos x="39" y="138"/>
                  </a:cxn>
                  <a:cxn ang="0">
                    <a:pos x="41" y="145"/>
                  </a:cxn>
                  <a:cxn ang="0">
                    <a:pos x="44" y="153"/>
                  </a:cxn>
                  <a:cxn ang="0">
                    <a:pos x="36" y="165"/>
                  </a:cxn>
                  <a:cxn ang="0">
                    <a:pos x="34" y="176"/>
                  </a:cxn>
                  <a:cxn ang="0">
                    <a:pos x="16" y="197"/>
                  </a:cxn>
                  <a:cxn ang="0">
                    <a:pos x="20" y="213"/>
                  </a:cxn>
                  <a:cxn ang="0">
                    <a:pos x="26" y="227"/>
                  </a:cxn>
                  <a:cxn ang="0">
                    <a:pos x="27" y="257"/>
                  </a:cxn>
                  <a:cxn ang="0">
                    <a:pos x="41" y="274"/>
                  </a:cxn>
                  <a:cxn ang="0">
                    <a:pos x="41" y="263"/>
                  </a:cxn>
                  <a:cxn ang="0">
                    <a:pos x="36" y="260"/>
                  </a:cxn>
                  <a:cxn ang="0">
                    <a:pos x="51" y="246"/>
                  </a:cxn>
                  <a:cxn ang="0">
                    <a:pos x="80" y="233"/>
                  </a:cxn>
                  <a:cxn ang="0">
                    <a:pos x="81" y="217"/>
                  </a:cxn>
                  <a:cxn ang="0">
                    <a:pos x="83" y="202"/>
                  </a:cxn>
                  <a:cxn ang="0">
                    <a:pos x="78" y="179"/>
                  </a:cxn>
                  <a:cxn ang="0">
                    <a:pos x="73" y="165"/>
                  </a:cxn>
                  <a:cxn ang="0">
                    <a:pos x="74" y="153"/>
                  </a:cxn>
                  <a:cxn ang="0">
                    <a:pos x="83" y="145"/>
                  </a:cxn>
                  <a:cxn ang="0">
                    <a:pos x="91" y="139"/>
                  </a:cxn>
                  <a:cxn ang="0">
                    <a:pos x="103" y="128"/>
                  </a:cxn>
                  <a:cxn ang="0">
                    <a:pos x="120" y="113"/>
                  </a:cxn>
                  <a:cxn ang="0">
                    <a:pos x="144" y="104"/>
                  </a:cxn>
                  <a:cxn ang="0">
                    <a:pos x="169" y="74"/>
                  </a:cxn>
                </a:cxnLst>
                <a:rect l="0" t="0" r="r" b="b"/>
                <a:pathLst>
                  <a:path w="169" h="276">
                    <a:moveTo>
                      <a:pt x="169" y="71"/>
                    </a:moveTo>
                    <a:lnTo>
                      <a:pt x="169" y="71"/>
                    </a:lnTo>
                    <a:lnTo>
                      <a:pt x="167" y="57"/>
                    </a:lnTo>
                    <a:lnTo>
                      <a:pt x="165" y="47"/>
                    </a:lnTo>
                    <a:lnTo>
                      <a:pt x="165" y="40"/>
                    </a:lnTo>
                    <a:lnTo>
                      <a:pt x="165" y="40"/>
                    </a:lnTo>
                    <a:lnTo>
                      <a:pt x="165" y="21"/>
                    </a:lnTo>
                    <a:lnTo>
                      <a:pt x="164" y="1"/>
                    </a:lnTo>
                    <a:lnTo>
                      <a:pt x="164" y="1"/>
                    </a:lnTo>
                    <a:lnTo>
                      <a:pt x="164" y="0"/>
                    </a:lnTo>
                    <a:lnTo>
                      <a:pt x="164" y="0"/>
                    </a:lnTo>
                    <a:lnTo>
                      <a:pt x="152" y="5"/>
                    </a:lnTo>
                    <a:lnTo>
                      <a:pt x="147" y="10"/>
                    </a:lnTo>
                    <a:lnTo>
                      <a:pt x="147" y="10"/>
                    </a:lnTo>
                    <a:lnTo>
                      <a:pt x="145" y="11"/>
                    </a:lnTo>
                    <a:lnTo>
                      <a:pt x="141" y="11"/>
                    </a:lnTo>
                    <a:lnTo>
                      <a:pt x="138" y="11"/>
                    </a:lnTo>
                    <a:lnTo>
                      <a:pt x="135" y="12"/>
                    </a:lnTo>
                    <a:lnTo>
                      <a:pt x="135" y="12"/>
                    </a:lnTo>
                    <a:lnTo>
                      <a:pt x="132" y="14"/>
                    </a:lnTo>
                    <a:lnTo>
                      <a:pt x="130" y="14"/>
                    </a:lnTo>
                    <a:lnTo>
                      <a:pt x="125" y="12"/>
                    </a:lnTo>
                    <a:lnTo>
                      <a:pt x="125" y="12"/>
                    </a:lnTo>
                    <a:lnTo>
                      <a:pt x="124" y="12"/>
                    </a:lnTo>
                    <a:lnTo>
                      <a:pt x="122" y="14"/>
                    </a:lnTo>
                    <a:lnTo>
                      <a:pt x="121" y="18"/>
                    </a:lnTo>
                    <a:lnTo>
                      <a:pt x="121" y="18"/>
                    </a:lnTo>
                    <a:lnTo>
                      <a:pt x="120" y="20"/>
                    </a:lnTo>
                    <a:lnTo>
                      <a:pt x="117" y="20"/>
                    </a:lnTo>
                    <a:lnTo>
                      <a:pt x="111" y="20"/>
                    </a:lnTo>
                    <a:lnTo>
                      <a:pt x="111" y="20"/>
                    </a:lnTo>
                    <a:lnTo>
                      <a:pt x="104" y="20"/>
                    </a:lnTo>
                    <a:lnTo>
                      <a:pt x="97" y="21"/>
                    </a:lnTo>
                    <a:lnTo>
                      <a:pt x="97" y="21"/>
                    </a:lnTo>
                    <a:lnTo>
                      <a:pt x="95" y="21"/>
                    </a:lnTo>
                    <a:lnTo>
                      <a:pt x="94" y="20"/>
                    </a:lnTo>
                    <a:lnTo>
                      <a:pt x="94" y="18"/>
                    </a:lnTo>
                    <a:lnTo>
                      <a:pt x="93" y="17"/>
                    </a:lnTo>
                    <a:lnTo>
                      <a:pt x="93" y="17"/>
                    </a:lnTo>
                    <a:lnTo>
                      <a:pt x="88" y="15"/>
                    </a:lnTo>
                    <a:lnTo>
                      <a:pt x="87" y="17"/>
                    </a:lnTo>
                    <a:lnTo>
                      <a:pt x="83" y="18"/>
                    </a:lnTo>
                    <a:lnTo>
                      <a:pt x="83" y="18"/>
                    </a:lnTo>
                    <a:lnTo>
                      <a:pt x="73" y="17"/>
                    </a:lnTo>
                    <a:lnTo>
                      <a:pt x="73" y="17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1" y="27"/>
                    </a:lnTo>
                    <a:lnTo>
                      <a:pt x="73" y="31"/>
                    </a:lnTo>
                    <a:lnTo>
                      <a:pt x="74" y="40"/>
                    </a:lnTo>
                    <a:lnTo>
                      <a:pt x="77" y="49"/>
                    </a:lnTo>
                    <a:lnTo>
                      <a:pt x="80" y="57"/>
                    </a:lnTo>
                    <a:lnTo>
                      <a:pt x="80" y="57"/>
                    </a:lnTo>
                    <a:lnTo>
                      <a:pt x="90" y="67"/>
                    </a:lnTo>
                    <a:lnTo>
                      <a:pt x="90" y="67"/>
                    </a:lnTo>
                    <a:lnTo>
                      <a:pt x="91" y="69"/>
                    </a:lnTo>
                    <a:lnTo>
                      <a:pt x="91" y="72"/>
                    </a:lnTo>
                    <a:lnTo>
                      <a:pt x="90" y="75"/>
                    </a:lnTo>
                    <a:lnTo>
                      <a:pt x="90" y="82"/>
                    </a:lnTo>
                    <a:lnTo>
                      <a:pt x="90" y="82"/>
                    </a:lnTo>
                    <a:lnTo>
                      <a:pt x="88" y="88"/>
                    </a:lnTo>
                    <a:lnTo>
                      <a:pt x="87" y="91"/>
                    </a:lnTo>
                    <a:lnTo>
                      <a:pt x="84" y="91"/>
                    </a:lnTo>
                    <a:lnTo>
                      <a:pt x="81" y="92"/>
                    </a:lnTo>
                    <a:lnTo>
                      <a:pt x="81" y="92"/>
                    </a:lnTo>
                    <a:lnTo>
                      <a:pt x="78" y="96"/>
                    </a:lnTo>
                    <a:lnTo>
                      <a:pt x="78" y="101"/>
                    </a:lnTo>
                    <a:lnTo>
                      <a:pt x="80" y="108"/>
                    </a:lnTo>
                    <a:lnTo>
                      <a:pt x="80" y="108"/>
                    </a:lnTo>
                    <a:lnTo>
                      <a:pt x="78" y="108"/>
                    </a:lnTo>
                    <a:lnTo>
                      <a:pt x="77" y="105"/>
                    </a:lnTo>
                    <a:lnTo>
                      <a:pt x="71" y="99"/>
                    </a:lnTo>
                    <a:lnTo>
                      <a:pt x="64" y="88"/>
                    </a:lnTo>
                    <a:lnTo>
                      <a:pt x="64" y="88"/>
                    </a:lnTo>
                    <a:lnTo>
                      <a:pt x="64" y="84"/>
                    </a:lnTo>
                    <a:lnTo>
                      <a:pt x="66" y="79"/>
                    </a:lnTo>
                    <a:lnTo>
                      <a:pt x="67" y="72"/>
                    </a:lnTo>
                    <a:lnTo>
                      <a:pt x="68" y="67"/>
                    </a:lnTo>
                    <a:lnTo>
                      <a:pt x="68" y="67"/>
                    </a:lnTo>
                    <a:lnTo>
                      <a:pt x="67" y="65"/>
                    </a:lnTo>
                    <a:lnTo>
                      <a:pt x="66" y="64"/>
                    </a:lnTo>
                    <a:lnTo>
                      <a:pt x="61" y="64"/>
                    </a:lnTo>
                    <a:lnTo>
                      <a:pt x="56" y="65"/>
                    </a:lnTo>
                    <a:lnTo>
                      <a:pt x="56" y="65"/>
                    </a:lnTo>
                    <a:lnTo>
                      <a:pt x="53" y="64"/>
                    </a:lnTo>
                    <a:lnTo>
                      <a:pt x="49" y="61"/>
                    </a:lnTo>
                    <a:lnTo>
                      <a:pt x="44" y="58"/>
                    </a:lnTo>
                    <a:lnTo>
                      <a:pt x="44" y="58"/>
                    </a:lnTo>
                    <a:lnTo>
                      <a:pt x="0" y="74"/>
                    </a:lnTo>
                    <a:lnTo>
                      <a:pt x="3" y="85"/>
                    </a:lnTo>
                    <a:lnTo>
                      <a:pt x="2" y="85"/>
                    </a:lnTo>
                    <a:lnTo>
                      <a:pt x="4" y="91"/>
                    </a:lnTo>
                    <a:lnTo>
                      <a:pt x="4" y="91"/>
                    </a:lnTo>
                    <a:lnTo>
                      <a:pt x="12" y="92"/>
                    </a:lnTo>
                    <a:lnTo>
                      <a:pt x="19" y="94"/>
                    </a:lnTo>
                    <a:lnTo>
                      <a:pt x="24" y="95"/>
                    </a:lnTo>
                    <a:lnTo>
                      <a:pt x="24" y="95"/>
                    </a:lnTo>
                    <a:lnTo>
                      <a:pt x="30" y="98"/>
                    </a:lnTo>
                    <a:lnTo>
                      <a:pt x="36" y="99"/>
                    </a:lnTo>
                    <a:lnTo>
                      <a:pt x="43" y="102"/>
                    </a:lnTo>
                    <a:lnTo>
                      <a:pt x="43" y="102"/>
                    </a:lnTo>
                    <a:lnTo>
                      <a:pt x="44" y="105"/>
                    </a:lnTo>
                    <a:lnTo>
                      <a:pt x="44" y="112"/>
                    </a:lnTo>
                    <a:lnTo>
                      <a:pt x="44" y="126"/>
                    </a:lnTo>
                    <a:lnTo>
                      <a:pt x="44" y="126"/>
                    </a:lnTo>
                    <a:lnTo>
                      <a:pt x="43" y="132"/>
                    </a:lnTo>
                    <a:lnTo>
                      <a:pt x="40" y="135"/>
                    </a:lnTo>
                    <a:lnTo>
                      <a:pt x="39" y="138"/>
                    </a:lnTo>
                    <a:lnTo>
                      <a:pt x="39" y="139"/>
                    </a:lnTo>
                    <a:lnTo>
                      <a:pt x="40" y="141"/>
                    </a:lnTo>
                    <a:lnTo>
                      <a:pt x="40" y="141"/>
                    </a:lnTo>
                    <a:lnTo>
                      <a:pt x="41" y="145"/>
                    </a:lnTo>
                    <a:lnTo>
                      <a:pt x="43" y="149"/>
                    </a:lnTo>
                    <a:lnTo>
                      <a:pt x="43" y="152"/>
                    </a:lnTo>
                    <a:lnTo>
                      <a:pt x="44" y="153"/>
                    </a:lnTo>
                    <a:lnTo>
                      <a:pt x="44" y="153"/>
                    </a:lnTo>
                    <a:lnTo>
                      <a:pt x="46" y="153"/>
                    </a:lnTo>
                    <a:lnTo>
                      <a:pt x="46" y="155"/>
                    </a:lnTo>
                    <a:lnTo>
                      <a:pt x="43" y="159"/>
                    </a:lnTo>
                    <a:lnTo>
                      <a:pt x="36" y="165"/>
                    </a:lnTo>
                    <a:lnTo>
                      <a:pt x="36" y="165"/>
                    </a:lnTo>
                    <a:lnTo>
                      <a:pt x="34" y="168"/>
                    </a:lnTo>
                    <a:lnTo>
                      <a:pt x="34" y="172"/>
                    </a:lnTo>
                    <a:lnTo>
                      <a:pt x="34" y="176"/>
                    </a:lnTo>
                    <a:lnTo>
                      <a:pt x="31" y="180"/>
                    </a:lnTo>
                    <a:lnTo>
                      <a:pt x="31" y="180"/>
                    </a:lnTo>
                    <a:lnTo>
                      <a:pt x="24" y="189"/>
                    </a:lnTo>
                    <a:lnTo>
                      <a:pt x="16" y="197"/>
                    </a:lnTo>
                    <a:lnTo>
                      <a:pt x="16" y="197"/>
                    </a:lnTo>
                    <a:lnTo>
                      <a:pt x="16" y="197"/>
                    </a:lnTo>
                    <a:lnTo>
                      <a:pt x="16" y="197"/>
                    </a:lnTo>
                    <a:lnTo>
                      <a:pt x="20" y="213"/>
                    </a:lnTo>
                    <a:lnTo>
                      <a:pt x="23" y="222"/>
                    </a:lnTo>
                    <a:lnTo>
                      <a:pt x="24" y="226"/>
                    </a:lnTo>
                    <a:lnTo>
                      <a:pt x="26" y="227"/>
                    </a:lnTo>
                    <a:lnTo>
                      <a:pt x="26" y="227"/>
                    </a:lnTo>
                    <a:lnTo>
                      <a:pt x="27" y="229"/>
                    </a:lnTo>
                    <a:lnTo>
                      <a:pt x="29" y="233"/>
                    </a:lnTo>
                    <a:lnTo>
                      <a:pt x="29" y="243"/>
                    </a:lnTo>
                    <a:lnTo>
                      <a:pt x="27" y="257"/>
                    </a:lnTo>
                    <a:lnTo>
                      <a:pt x="27" y="257"/>
                    </a:lnTo>
                    <a:lnTo>
                      <a:pt x="30" y="276"/>
                    </a:lnTo>
                    <a:lnTo>
                      <a:pt x="30" y="276"/>
                    </a:lnTo>
                    <a:lnTo>
                      <a:pt x="41" y="274"/>
                    </a:lnTo>
                    <a:lnTo>
                      <a:pt x="41" y="274"/>
                    </a:lnTo>
                    <a:lnTo>
                      <a:pt x="43" y="266"/>
                    </a:lnTo>
                    <a:lnTo>
                      <a:pt x="43" y="266"/>
                    </a:lnTo>
                    <a:lnTo>
                      <a:pt x="41" y="263"/>
                    </a:lnTo>
                    <a:lnTo>
                      <a:pt x="40" y="261"/>
                    </a:lnTo>
                    <a:lnTo>
                      <a:pt x="37" y="261"/>
                    </a:lnTo>
                    <a:lnTo>
                      <a:pt x="36" y="260"/>
                    </a:lnTo>
                    <a:lnTo>
                      <a:pt x="36" y="260"/>
                    </a:lnTo>
                    <a:lnTo>
                      <a:pt x="36" y="259"/>
                    </a:lnTo>
                    <a:lnTo>
                      <a:pt x="37" y="256"/>
                    </a:lnTo>
                    <a:lnTo>
                      <a:pt x="43" y="251"/>
                    </a:lnTo>
                    <a:lnTo>
                      <a:pt x="51" y="246"/>
                    </a:lnTo>
                    <a:lnTo>
                      <a:pt x="61" y="242"/>
                    </a:lnTo>
                    <a:lnTo>
                      <a:pt x="61" y="242"/>
                    </a:lnTo>
                    <a:lnTo>
                      <a:pt x="76" y="236"/>
                    </a:lnTo>
                    <a:lnTo>
                      <a:pt x="80" y="233"/>
                    </a:lnTo>
                    <a:lnTo>
                      <a:pt x="81" y="229"/>
                    </a:lnTo>
                    <a:lnTo>
                      <a:pt x="81" y="229"/>
                    </a:lnTo>
                    <a:lnTo>
                      <a:pt x="81" y="224"/>
                    </a:lnTo>
                    <a:lnTo>
                      <a:pt x="81" y="217"/>
                    </a:lnTo>
                    <a:lnTo>
                      <a:pt x="81" y="212"/>
                    </a:lnTo>
                    <a:lnTo>
                      <a:pt x="83" y="206"/>
                    </a:lnTo>
                    <a:lnTo>
                      <a:pt x="83" y="206"/>
                    </a:lnTo>
                    <a:lnTo>
                      <a:pt x="83" y="202"/>
                    </a:lnTo>
                    <a:lnTo>
                      <a:pt x="83" y="199"/>
                    </a:lnTo>
                    <a:lnTo>
                      <a:pt x="80" y="186"/>
                    </a:lnTo>
                    <a:lnTo>
                      <a:pt x="80" y="186"/>
                    </a:lnTo>
                    <a:lnTo>
                      <a:pt x="78" y="179"/>
                    </a:lnTo>
                    <a:lnTo>
                      <a:pt x="76" y="173"/>
                    </a:lnTo>
                    <a:lnTo>
                      <a:pt x="74" y="169"/>
                    </a:lnTo>
                    <a:lnTo>
                      <a:pt x="73" y="165"/>
                    </a:lnTo>
                    <a:lnTo>
                      <a:pt x="73" y="165"/>
                    </a:lnTo>
                    <a:lnTo>
                      <a:pt x="71" y="160"/>
                    </a:lnTo>
                    <a:lnTo>
                      <a:pt x="71" y="156"/>
                    </a:lnTo>
                    <a:lnTo>
                      <a:pt x="73" y="155"/>
                    </a:lnTo>
                    <a:lnTo>
                      <a:pt x="74" y="153"/>
                    </a:lnTo>
                    <a:lnTo>
                      <a:pt x="74" y="153"/>
                    </a:lnTo>
                    <a:lnTo>
                      <a:pt x="77" y="153"/>
                    </a:lnTo>
                    <a:lnTo>
                      <a:pt x="78" y="152"/>
                    </a:lnTo>
                    <a:lnTo>
                      <a:pt x="83" y="145"/>
                    </a:lnTo>
                    <a:lnTo>
                      <a:pt x="83" y="145"/>
                    </a:lnTo>
                    <a:lnTo>
                      <a:pt x="84" y="142"/>
                    </a:lnTo>
                    <a:lnTo>
                      <a:pt x="87" y="139"/>
                    </a:lnTo>
                    <a:lnTo>
                      <a:pt x="91" y="139"/>
                    </a:lnTo>
                    <a:lnTo>
                      <a:pt x="95" y="136"/>
                    </a:lnTo>
                    <a:lnTo>
                      <a:pt x="95" y="136"/>
                    </a:lnTo>
                    <a:lnTo>
                      <a:pt x="100" y="132"/>
                    </a:lnTo>
                    <a:lnTo>
                      <a:pt x="103" y="128"/>
                    </a:lnTo>
                    <a:lnTo>
                      <a:pt x="107" y="123"/>
                    </a:lnTo>
                    <a:lnTo>
                      <a:pt x="113" y="118"/>
                    </a:lnTo>
                    <a:lnTo>
                      <a:pt x="113" y="118"/>
                    </a:lnTo>
                    <a:lnTo>
                      <a:pt x="120" y="113"/>
                    </a:lnTo>
                    <a:lnTo>
                      <a:pt x="128" y="111"/>
                    </a:lnTo>
                    <a:lnTo>
                      <a:pt x="135" y="108"/>
                    </a:lnTo>
                    <a:lnTo>
                      <a:pt x="144" y="104"/>
                    </a:lnTo>
                    <a:lnTo>
                      <a:pt x="144" y="104"/>
                    </a:lnTo>
                    <a:lnTo>
                      <a:pt x="152" y="96"/>
                    </a:lnTo>
                    <a:lnTo>
                      <a:pt x="161" y="86"/>
                    </a:lnTo>
                    <a:lnTo>
                      <a:pt x="167" y="76"/>
                    </a:lnTo>
                    <a:lnTo>
                      <a:pt x="169" y="74"/>
                    </a:lnTo>
                    <a:lnTo>
                      <a:pt x="169" y="71"/>
                    </a:lnTo>
                    <a:lnTo>
                      <a:pt x="169" y="71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65" name="Freeform 347">
                <a:extLst>
                  <a:ext uri="{FF2B5EF4-FFF2-40B4-BE49-F238E27FC236}">
                    <a16:creationId xmlns:a16="http://schemas.microsoft.com/office/drawing/2014/main" id="{C24B5136-9877-C766-98AE-097E8CABA0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82933" y="4509299"/>
                <a:ext cx="289843" cy="283535"/>
              </a:xfrm>
              <a:custGeom>
                <a:avLst/>
                <a:gdLst/>
                <a:ahLst/>
                <a:cxnLst>
                  <a:cxn ang="0">
                    <a:pos x="162" y="135"/>
                  </a:cxn>
                  <a:cxn ang="0">
                    <a:pos x="158" y="125"/>
                  </a:cxn>
                  <a:cxn ang="0">
                    <a:pos x="156" y="112"/>
                  </a:cxn>
                  <a:cxn ang="0">
                    <a:pos x="155" y="109"/>
                  </a:cxn>
                  <a:cxn ang="0">
                    <a:pos x="159" y="99"/>
                  </a:cxn>
                  <a:cxn ang="0">
                    <a:pos x="156" y="94"/>
                  </a:cxn>
                  <a:cxn ang="0">
                    <a:pos x="151" y="85"/>
                  </a:cxn>
                  <a:cxn ang="0">
                    <a:pos x="156" y="61"/>
                  </a:cxn>
                  <a:cxn ang="0">
                    <a:pos x="131" y="32"/>
                  </a:cxn>
                  <a:cxn ang="0">
                    <a:pos x="69" y="5"/>
                  </a:cxn>
                  <a:cxn ang="0">
                    <a:pos x="62" y="15"/>
                  </a:cxn>
                  <a:cxn ang="0">
                    <a:pos x="61" y="18"/>
                  </a:cxn>
                  <a:cxn ang="0">
                    <a:pos x="65" y="24"/>
                  </a:cxn>
                  <a:cxn ang="0">
                    <a:pos x="58" y="25"/>
                  </a:cxn>
                  <a:cxn ang="0">
                    <a:pos x="38" y="24"/>
                  </a:cxn>
                  <a:cxn ang="0">
                    <a:pos x="34" y="22"/>
                  </a:cxn>
                  <a:cxn ang="0">
                    <a:pos x="38" y="0"/>
                  </a:cxn>
                  <a:cxn ang="0">
                    <a:pos x="17" y="2"/>
                  </a:cxn>
                  <a:cxn ang="0">
                    <a:pos x="21" y="12"/>
                  </a:cxn>
                  <a:cxn ang="0">
                    <a:pos x="21" y="20"/>
                  </a:cxn>
                  <a:cxn ang="0">
                    <a:pos x="15" y="22"/>
                  </a:cxn>
                  <a:cxn ang="0">
                    <a:pos x="20" y="34"/>
                  </a:cxn>
                  <a:cxn ang="0">
                    <a:pos x="11" y="49"/>
                  </a:cxn>
                  <a:cxn ang="0">
                    <a:pos x="0" y="57"/>
                  </a:cxn>
                  <a:cxn ang="0">
                    <a:pos x="7" y="82"/>
                  </a:cxn>
                  <a:cxn ang="0">
                    <a:pos x="14" y="94"/>
                  </a:cxn>
                  <a:cxn ang="0">
                    <a:pos x="18" y="108"/>
                  </a:cxn>
                  <a:cxn ang="0">
                    <a:pos x="24" y="121"/>
                  </a:cxn>
                  <a:cxn ang="0">
                    <a:pos x="20" y="122"/>
                  </a:cxn>
                  <a:cxn ang="0">
                    <a:pos x="14" y="115"/>
                  </a:cxn>
                  <a:cxn ang="0">
                    <a:pos x="11" y="118"/>
                  </a:cxn>
                  <a:cxn ang="0">
                    <a:pos x="24" y="125"/>
                  </a:cxn>
                  <a:cxn ang="0">
                    <a:pos x="31" y="126"/>
                  </a:cxn>
                  <a:cxn ang="0">
                    <a:pos x="50" y="133"/>
                  </a:cxn>
                  <a:cxn ang="0">
                    <a:pos x="58" y="139"/>
                  </a:cxn>
                  <a:cxn ang="0">
                    <a:pos x="71" y="140"/>
                  </a:cxn>
                  <a:cxn ang="0">
                    <a:pos x="72" y="139"/>
                  </a:cxn>
                  <a:cxn ang="0">
                    <a:pos x="81" y="152"/>
                  </a:cxn>
                  <a:cxn ang="0">
                    <a:pos x="84" y="172"/>
                  </a:cxn>
                  <a:cxn ang="0">
                    <a:pos x="98" y="172"/>
                  </a:cxn>
                  <a:cxn ang="0">
                    <a:pos x="104" y="172"/>
                  </a:cxn>
                  <a:cxn ang="0">
                    <a:pos x="106" y="176"/>
                  </a:cxn>
                  <a:cxn ang="0">
                    <a:pos x="115" y="175"/>
                  </a:cxn>
                  <a:cxn ang="0">
                    <a:pos x="128" y="175"/>
                  </a:cxn>
                  <a:cxn ang="0">
                    <a:pos x="132" y="173"/>
                  </a:cxn>
                  <a:cxn ang="0">
                    <a:pos x="136" y="167"/>
                  </a:cxn>
                  <a:cxn ang="0">
                    <a:pos x="143" y="169"/>
                  </a:cxn>
                  <a:cxn ang="0">
                    <a:pos x="149" y="166"/>
                  </a:cxn>
                  <a:cxn ang="0">
                    <a:pos x="158" y="165"/>
                  </a:cxn>
                  <a:cxn ang="0">
                    <a:pos x="175" y="155"/>
                  </a:cxn>
                  <a:cxn ang="0">
                    <a:pos x="172" y="150"/>
                  </a:cxn>
                  <a:cxn ang="0">
                    <a:pos x="163" y="143"/>
                  </a:cxn>
                </a:cxnLst>
                <a:rect l="0" t="0" r="r" b="b"/>
                <a:pathLst>
                  <a:path w="175" h="176">
                    <a:moveTo>
                      <a:pt x="163" y="140"/>
                    </a:moveTo>
                    <a:lnTo>
                      <a:pt x="163" y="140"/>
                    </a:lnTo>
                    <a:lnTo>
                      <a:pt x="162" y="135"/>
                    </a:lnTo>
                    <a:lnTo>
                      <a:pt x="161" y="132"/>
                    </a:lnTo>
                    <a:lnTo>
                      <a:pt x="158" y="129"/>
                    </a:lnTo>
                    <a:lnTo>
                      <a:pt x="158" y="125"/>
                    </a:lnTo>
                    <a:lnTo>
                      <a:pt x="158" y="125"/>
                    </a:lnTo>
                    <a:lnTo>
                      <a:pt x="158" y="116"/>
                    </a:lnTo>
                    <a:lnTo>
                      <a:pt x="156" y="112"/>
                    </a:lnTo>
                    <a:lnTo>
                      <a:pt x="156" y="111"/>
                    </a:lnTo>
                    <a:lnTo>
                      <a:pt x="156" y="111"/>
                    </a:lnTo>
                    <a:lnTo>
                      <a:pt x="155" y="109"/>
                    </a:lnTo>
                    <a:lnTo>
                      <a:pt x="155" y="106"/>
                    </a:lnTo>
                    <a:lnTo>
                      <a:pt x="159" y="99"/>
                    </a:lnTo>
                    <a:lnTo>
                      <a:pt x="159" y="99"/>
                    </a:lnTo>
                    <a:lnTo>
                      <a:pt x="159" y="98"/>
                    </a:lnTo>
                    <a:lnTo>
                      <a:pt x="159" y="95"/>
                    </a:lnTo>
                    <a:lnTo>
                      <a:pt x="156" y="94"/>
                    </a:lnTo>
                    <a:lnTo>
                      <a:pt x="152" y="89"/>
                    </a:lnTo>
                    <a:lnTo>
                      <a:pt x="151" y="85"/>
                    </a:lnTo>
                    <a:lnTo>
                      <a:pt x="151" y="85"/>
                    </a:lnTo>
                    <a:lnTo>
                      <a:pt x="151" y="82"/>
                    </a:lnTo>
                    <a:lnTo>
                      <a:pt x="152" y="76"/>
                    </a:lnTo>
                    <a:lnTo>
                      <a:pt x="156" y="61"/>
                    </a:lnTo>
                    <a:lnTo>
                      <a:pt x="156" y="61"/>
                    </a:lnTo>
                    <a:lnTo>
                      <a:pt x="131" y="42"/>
                    </a:lnTo>
                    <a:lnTo>
                      <a:pt x="131" y="32"/>
                    </a:lnTo>
                    <a:lnTo>
                      <a:pt x="71" y="0"/>
                    </a:lnTo>
                    <a:lnTo>
                      <a:pt x="71" y="0"/>
                    </a:lnTo>
                    <a:lnTo>
                      <a:pt x="69" y="5"/>
                    </a:lnTo>
                    <a:lnTo>
                      <a:pt x="68" y="10"/>
                    </a:lnTo>
                    <a:lnTo>
                      <a:pt x="65" y="12"/>
                    </a:lnTo>
                    <a:lnTo>
                      <a:pt x="62" y="15"/>
                    </a:lnTo>
                    <a:lnTo>
                      <a:pt x="62" y="15"/>
                    </a:lnTo>
                    <a:lnTo>
                      <a:pt x="61" y="17"/>
                    </a:lnTo>
                    <a:lnTo>
                      <a:pt x="61" y="18"/>
                    </a:lnTo>
                    <a:lnTo>
                      <a:pt x="64" y="21"/>
                    </a:lnTo>
                    <a:lnTo>
                      <a:pt x="65" y="24"/>
                    </a:lnTo>
                    <a:lnTo>
                      <a:pt x="65" y="24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58" y="25"/>
                    </a:lnTo>
                    <a:lnTo>
                      <a:pt x="52" y="24"/>
                    </a:lnTo>
                    <a:lnTo>
                      <a:pt x="44" y="22"/>
                    </a:lnTo>
                    <a:lnTo>
                      <a:pt x="38" y="24"/>
                    </a:lnTo>
                    <a:lnTo>
                      <a:pt x="38" y="24"/>
                    </a:lnTo>
                    <a:lnTo>
                      <a:pt x="35" y="24"/>
                    </a:lnTo>
                    <a:lnTo>
                      <a:pt x="34" y="22"/>
                    </a:lnTo>
                    <a:lnTo>
                      <a:pt x="34" y="17"/>
                    </a:lnTo>
                    <a:lnTo>
                      <a:pt x="35" y="8"/>
                    </a:lnTo>
                    <a:lnTo>
                      <a:pt x="38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17" y="2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21" y="12"/>
                    </a:lnTo>
                    <a:lnTo>
                      <a:pt x="21" y="17"/>
                    </a:lnTo>
                    <a:lnTo>
                      <a:pt x="21" y="20"/>
                    </a:lnTo>
                    <a:lnTo>
                      <a:pt x="21" y="20"/>
                    </a:lnTo>
                    <a:lnTo>
                      <a:pt x="20" y="22"/>
                    </a:lnTo>
                    <a:lnTo>
                      <a:pt x="15" y="22"/>
                    </a:lnTo>
                    <a:lnTo>
                      <a:pt x="15" y="22"/>
                    </a:lnTo>
                    <a:lnTo>
                      <a:pt x="15" y="29"/>
                    </a:lnTo>
                    <a:lnTo>
                      <a:pt x="15" y="31"/>
                    </a:lnTo>
                    <a:lnTo>
                      <a:pt x="20" y="34"/>
                    </a:lnTo>
                    <a:lnTo>
                      <a:pt x="20" y="34"/>
                    </a:lnTo>
                    <a:lnTo>
                      <a:pt x="15" y="42"/>
                    </a:lnTo>
                    <a:lnTo>
                      <a:pt x="11" y="49"/>
                    </a:lnTo>
                    <a:lnTo>
                      <a:pt x="7" y="52"/>
                    </a:lnTo>
                    <a:lnTo>
                      <a:pt x="7" y="52"/>
                    </a:lnTo>
                    <a:lnTo>
                      <a:pt x="0" y="57"/>
                    </a:lnTo>
                    <a:lnTo>
                      <a:pt x="0" y="57"/>
                    </a:lnTo>
                    <a:lnTo>
                      <a:pt x="4" y="75"/>
                    </a:lnTo>
                    <a:lnTo>
                      <a:pt x="7" y="82"/>
                    </a:lnTo>
                    <a:lnTo>
                      <a:pt x="10" y="88"/>
                    </a:lnTo>
                    <a:lnTo>
                      <a:pt x="10" y="88"/>
                    </a:lnTo>
                    <a:lnTo>
                      <a:pt x="14" y="94"/>
                    </a:lnTo>
                    <a:lnTo>
                      <a:pt x="17" y="99"/>
                    </a:lnTo>
                    <a:lnTo>
                      <a:pt x="18" y="108"/>
                    </a:lnTo>
                    <a:lnTo>
                      <a:pt x="18" y="108"/>
                    </a:lnTo>
                    <a:lnTo>
                      <a:pt x="23" y="116"/>
                    </a:lnTo>
                    <a:lnTo>
                      <a:pt x="24" y="119"/>
                    </a:lnTo>
                    <a:lnTo>
                      <a:pt x="24" y="121"/>
                    </a:lnTo>
                    <a:lnTo>
                      <a:pt x="23" y="121"/>
                    </a:lnTo>
                    <a:lnTo>
                      <a:pt x="23" y="121"/>
                    </a:lnTo>
                    <a:lnTo>
                      <a:pt x="20" y="122"/>
                    </a:lnTo>
                    <a:lnTo>
                      <a:pt x="18" y="121"/>
                    </a:lnTo>
                    <a:lnTo>
                      <a:pt x="14" y="115"/>
                    </a:lnTo>
                    <a:lnTo>
                      <a:pt x="14" y="115"/>
                    </a:lnTo>
                    <a:lnTo>
                      <a:pt x="13" y="116"/>
                    </a:lnTo>
                    <a:lnTo>
                      <a:pt x="13" y="116"/>
                    </a:lnTo>
                    <a:lnTo>
                      <a:pt x="11" y="118"/>
                    </a:lnTo>
                    <a:lnTo>
                      <a:pt x="11" y="118"/>
                    </a:lnTo>
                    <a:lnTo>
                      <a:pt x="18" y="122"/>
                    </a:lnTo>
                    <a:lnTo>
                      <a:pt x="24" y="125"/>
                    </a:lnTo>
                    <a:lnTo>
                      <a:pt x="24" y="125"/>
                    </a:lnTo>
                    <a:lnTo>
                      <a:pt x="27" y="125"/>
                    </a:lnTo>
                    <a:lnTo>
                      <a:pt x="31" y="126"/>
                    </a:lnTo>
                    <a:lnTo>
                      <a:pt x="38" y="130"/>
                    </a:lnTo>
                    <a:lnTo>
                      <a:pt x="38" y="130"/>
                    </a:lnTo>
                    <a:lnTo>
                      <a:pt x="50" y="133"/>
                    </a:lnTo>
                    <a:lnTo>
                      <a:pt x="55" y="136"/>
                    </a:lnTo>
                    <a:lnTo>
                      <a:pt x="58" y="139"/>
                    </a:lnTo>
                    <a:lnTo>
                      <a:pt x="58" y="139"/>
                    </a:lnTo>
                    <a:lnTo>
                      <a:pt x="60" y="140"/>
                    </a:lnTo>
                    <a:lnTo>
                      <a:pt x="60" y="140"/>
                    </a:lnTo>
                    <a:lnTo>
                      <a:pt x="71" y="140"/>
                    </a:lnTo>
                    <a:lnTo>
                      <a:pt x="71" y="140"/>
                    </a:lnTo>
                    <a:lnTo>
                      <a:pt x="72" y="139"/>
                    </a:lnTo>
                    <a:lnTo>
                      <a:pt x="72" y="139"/>
                    </a:lnTo>
                    <a:lnTo>
                      <a:pt x="75" y="140"/>
                    </a:lnTo>
                    <a:lnTo>
                      <a:pt x="77" y="143"/>
                    </a:lnTo>
                    <a:lnTo>
                      <a:pt x="81" y="152"/>
                    </a:lnTo>
                    <a:lnTo>
                      <a:pt x="84" y="162"/>
                    </a:lnTo>
                    <a:lnTo>
                      <a:pt x="84" y="172"/>
                    </a:lnTo>
                    <a:lnTo>
                      <a:pt x="84" y="172"/>
                    </a:lnTo>
                    <a:lnTo>
                      <a:pt x="94" y="173"/>
                    </a:lnTo>
                    <a:lnTo>
                      <a:pt x="94" y="173"/>
                    </a:lnTo>
                    <a:lnTo>
                      <a:pt x="98" y="172"/>
                    </a:lnTo>
                    <a:lnTo>
                      <a:pt x="99" y="170"/>
                    </a:lnTo>
                    <a:lnTo>
                      <a:pt x="104" y="172"/>
                    </a:lnTo>
                    <a:lnTo>
                      <a:pt x="104" y="172"/>
                    </a:lnTo>
                    <a:lnTo>
                      <a:pt x="105" y="173"/>
                    </a:lnTo>
                    <a:lnTo>
                      <a:pt x="105" y="175"/>
                    </a:lnTo>
                    <a:lnTo>
                      <a:pt x="106" y="176"/>
                    </a:lnTo>
                    <a:lnTo>
                      <a:pt x="108" y="176"/>
                    </a:lnTo>
                    <a:lnTo>
                      <a:pt x="108" y="176"/>
                    </a:lnTo>
                    <a:lnTo>
                      <a:pt x="115" y="175"/>
                    </a:lnTo>
                    <a:lnTo>
                      <a:pt x="122" y="175"/>
                    </a:lnTo>
                    <a:lnTo>
                      <a:pt x="122" y="175"/>
                    </a:lnTo>
                    <a:lnTo>
                      <a:pt x="128" y="175"/>
                    </a:lnTo>
                    <a:lnTo>
                      <a:pt x="131" y="175"/>
                    </a:lnTo>
                    <a:lnTo>
                      <a:pt x="132" y="173"/>
                    </a:lnTo>
                    <a:lnTo>
                      <a:pt x="132" y="173"/>
                    </a:lnTo>
                    <a:lnTo>
                      <a:pt x="133" y="169"/>
                    </a:lnTo>
                    <a:lnTo>
                      <a:pt x="135" y="167"/>
                    </a:lnTo>
                    <a:lnTo>
                      <a:pt x="136" y="167"/>
                    </a:lnTo>
                    <a:lnTo>
                      <a:pt x="136" y="167"/>
                    </a:lnTo>
                    <a:lnTo>
                      <a:pt x="141" y="169"/>
                    </a:lnTo>
                    <a:lnTo>
                      <a:pt x="143" y="169"/>
                    </a:lnTo>
                    <a:lnTo>
                      <a:pt x="146" y="167"/>
                    </a:lnTo>
                    <a:lnTo>
                      <a:pt x="146" y="167"/>
                    </a:lnTo>
                    <a:lnTo>
                      <a:pt x="149" y="166"/>
                    </a:lnTo>
                    <a:lnTo>
                      <a:pt x="152" y="166"/>
                    </a:lnTo>
                    <a:lnTo>
                      <a:pt x="156" y="166"/>
                    </a:lnTo>
                    <a:lnTo>
                      <a:pt x="158" y="165"/>
                    </a:lnTo>
                    <a:lnTo>
                      <a:pt x="158" y="165"/>
                    </a:lnTo>
                    <a:lnTo>
                      <a:pt x="163" y="160"/>
                    </a:lnTo>
                    <a:lnTo>
                      <a:pt x="175" y="155"/>
                    </a:lnTo>
                    <a:lnTo>
                      <a:pt x="175" y="155"/>
                    </a:lnTo>
                    <a:lnTo>
                      <a:pt x="173" y="152"/>
                    </a:lnTo>
                    <a:lnTo>
                      <a:pt x="172" y="150"/>
                    </a:lnTo>
                    <a:lnTo>
                      <a:pt x="169" y="148"/>
                    </a:lnTo>
                    <a:lnTo>
                      <a:pt x="165" y="146"/>
                    </a:lnTo>
                    <a:lnTo>
                      <a:pt x="163" y="143"/>
                    </a:lnTo>
                    <a:lnTo>
                      <a:pt x="163" y="140"/>
                    </a:lnTo>
                    <a:lnTo>
                      <a:pt x="163" y="14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66" name="Freeform 348">
                <a:extLst>
                  <a:ext uri="{FF2B5EF4-FFF2-40B4-BE49-F238E27FC236}">
                    <a16:creationId xmlns:a16="http://schemas.microsoft.com/office/drawing/2014/main" id="{FDCC926F-AC30-1409-78AD-B20766223E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69058" y="4734838"/>
                <a:ext cx="82812" cy="198153"/>
              </a:xfrm>
              <a:custGeom>
                <a:avLst/>
                <a:gdLst/>
                <a:ahLst/>
                <a:cxnLst>
                  <a:cxn ang="0">
                    <a:pos x="49" y="82"/>
                  </a:cxn>
                  <a:cxn ang="0">
                    <a:pos x="39" y="72"/>
                  </a:cxn>
                  <a:cxn ang="0">
                    <a:pos x="37" y="74"/>
                  </a:cxn>
                  <a:cxn ang="0">
                    <a:pos x="33" y="74"/>
                  </a:cxn>
                  <a:cxn ang="0">
                    <a:pos x="23" y="59"/>
                  </a:cxn>
                  <a:cxn ang="0">
                    <a:pos x="20" y="50"/>
                  </a:cxn>
                  <a:cxn ang="0">
                    <a:pos x="23" y="35"/>
                  </a:cxn>
                  <a:cxn ang="0">
                    <a:pos x="23" y="25"/>
                  </a:cxn>
                  <a:cxn ang="0">
                    <a:pos x="22" y="22"/>
                  </a:cxn>
                  <a:cxn ang="0">
                    <a:pos x="17" y="3"/>
                  </a:cxn>
                  <a:cxn ang="0">
                    <a:pos x="19" y="0"/>
                  </a:cxn>
                  <a:cxn ang="0">
                    <a:pos x="8" y="0"/>
                  </a:cxn>
                  <a:cxn ang="0">
                    <a:pos x="15" y="16"/>
                  </a:cxn>
                  <a:cxn ang="0">
                    <a:pos x="13" y="18"/>
                  </a:cxn>
                  <a:cxn ang="0">
                    <a:pos x="10" y="18"/>
                  </a:cxn>
                  <a:cxn ang="0">
                    <a:pos x="9" y="19"/>
                  </a:cxn>
                  <a:cxn ang="0">
                    <a:pos x="8" y="33"/>
                  </a:cxn>
                  <a:cxn ang="0">
                    <a:pos x="9" y="46"/>
                  </a:cxn>
                  <a:cxn ang="0">
                    <a:pos x="10" y="46"/>
                  </a:cxn>
                  <a:cxn ang="0">
                    <a:pos x="8" y="47"/>
                  </a:cxn>
                  <a:cxn ang="0">
                    <a:pos x="2" y="50"/>
                  </a:cxn>
                  <a:cxn ang="0">
                    <a:pos x="2" y="59"/>
                  </a:cxn>
                  <a:cxn ang="0">
                    <a:pos x="0" y="66"/>
                  </a:cxn>
                  <a:cxn ang="0">
                    <a:pos x="0" y="67"/>
                  </a:cxn>
                  <a:cxn ang="0">
                    <a:pos x="3" y="73"/>
                  </a:cxn>
                  <a:cxn ang="0">
                    <a:pos x="3" y="73"/>
                  </a:cxn>
                  <a:cxn ang="0">
                    <a:pos x="12" y="79"/>
                  </a:cxn>
                  <a:cxn ang="0">
                    <a:pos x="15" y="80"/>
                  </a:cxn>
                  <a:cxn ang="0">
                    <a:pos x="25" y="79"/>
                  </a:cxn>
                  <a:cxn ang="0">
                    <a:pos x="27" y="82"/>
                  </a:cxn>
                  <a:cxn ang="0">
                    <a:pos x="26" y="87"/>
                  </a:cxn>
                  <a:cxn ang="0">
                    <a:pos x="23" y="99"/>
                  </a:cxn>
                  <a:cxn ang="0">
                    <a:pos x="23" y="103"/>
                  </a:cxn>
                  <a:cxn ang="0">
                    <a:pos x="36" y="120"/>
                  </a:cxn>
                  <a:cxn ang="0">
                    <a:pos x="39" y="123"/>
                  </a:cxn>
                  <a:cxn ang="0">
                    <a:pos x="37" y="116"/>
                  </a:cxn>
                  <a:cxn ang="0">
                    <a:pos x="40" y="107"/>
                  </a:cxn>
                  <a:cxn ang="0">
                    <a:pos x="43" y="106"/>
                  </a:cxn>
                  <a:cxn ang="0">
                    <a:pos x="47" y="103"/>
                  </a:cxn>
                  <a:cxn ang="0">
                    <a:pos x="49" y="97"/>
                  </a:cxn>
                  <a:cxn ang="0">
                    <a:pos x="50" y="87"/>
                  </a:cxn>
                  <a:cxn ang="0">
                    <a:pos x="49" y="82"/>
                  </a:cxn>
                </a:cxnLst>
                <a:rect l="0" t="0" r="r" b="b"/>
                <a:pathLst>
                  <a:path w="50" h="123">
                    <a:moveTo>
                      <a:pt x="49" y="82"/>
                    </a:moveTo>
                    <a:lnTo>
                      <a:pt x="49" y="82"/>
                    </a:lnTo>
                    <a:lnTo>
                      <a:pt x="39" y="72"/>
                    </a:lnTo>
                    <a:lnTo>
                      <a:pt x="39" y="72"/>
                    </a:lnTo>
                    <a:lnTo>
                      <a:pt x="37" y="74"/>
                    </a:lnTo>
                    <a:lnTo>
                      <a:pt x="37" y="74"/>
                    </a:lnTo>
                    <a:lnTo>
                      <a:pt x="36" y="76"/>
                    </a:lnTo>
                    <a:lnTo>
                      <a:pt x="33" y="74"/>
                    </a:lnTo>
                    <a:lnTo>
                      <a:pt x="27" y="69"/>
                    </a:lnTo>
                    <a:lnTo>
                      <a:pt x="23" y="59"/>
                    </a:lnTo>
                    <a:lnTo>
                      <a:pt x="20" y="50"/>
                    </a:lnTo>
                    <a:lnTo>
                      <a:pt x="20" y="50"/>
                    </a:lnTo>
                    <a:lnTo>
                      <a:pt x="20" y="42"/>
                    </a:lnTo>
                    <a:lnTo>
                      <a:pt x="23" y="35"/>
                    </a:lnTo>
                    <a:lnTo>
                      <a:pt x="23" y="29"/>
                    </a:lnTo>
                    <a:lnTo>
                      <a:pt x="23" y="25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17" y="9"/>
                    </a:lnTo>
                    <a:lnTo>
                      <a:pt x="17" y="3"/>
                    </a:lnTo>
                    <a:lnTo>
                      <a:pt x="19" y="0"/>
                    </a:lnTo>
                    <a:lnTo>
                      <a:pt x="19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12" y="9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3" y="18"/>
                    </a:lnTo>
                    <a:lnTo>
                      <a:pt x="12" y="18"/>
                    </a:lnTo>
                    <a:lnTo>
                      <a:pt x="10" y="18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8" y="25"/>
                    </a:lnTo>
                    <a:lnTo>
                      <a:pt x="8" y="33"/>
                    </a:lnTo>
                    <a:lnTo>
                      <a:pt x="8" y="40"/>
                    </a:lnTo>
                    <a:lnTo>
                      <a:pt x="9" y="46"/>
                    </a:lnTo>
                    <a:lnTo>
                      <a:pt x="9" y="46"/>
                    </a:lnTo>
                    <a:lnTo>
                      <a:pt x="10" y="46"/>
                    </a:lnTo>
                    <a:lnTo>
                      <a:pt x="9" y="47"/>
                    </a:lnTo>
                    <a:lnTo>
                      <a:pt x="8" y="47"/>
                    </a:lnTo>
                    <a:lnTo>
                      <a:pt x="5" y="49"/>
                    </a:lnTo>
                    <a:lnTo>
                      <a:pt x="2" y="50"/>
                    </a:lnTo>
                    <a:lnTo>
                      <a:pt x="2" y="50"/>
                    </a:lnTo>
                    <a:lnTo>
                      <a:pt x="2" y="59"/>
                    </a:lnTo>
                    <a:lnTo>
                      <a:pt x="2" y="63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7"/>
                    </a:lnTo>
                    <a:lnTo>
                      <a:pt x="3" y="73"/>
                    </a:lnTo>
                    <a:lnTo>
                      <a:pt x="3" y="73"/>
                    </a:lnTo>
                    <a:lnTo>
                      <a:pt x="3" y="73"/>
                    </a:lnTo>
                    <a:lnTo>
                      <a:pt x="3" y="73"/>
                    </a:lnTo>
                    <a:lnTo>
                      <a:pt x="8" y="76"/>
                    </a:lnTo>
                    <a:lnTo>
                      <a:pt x="12" y="79"/>
                    </a:lnTo>
                    <a:lnTo>
                      <a:pt x="15" y="80"/>
                    </a:lnTo>
                    <a:lnTo>
                      <a:pt x="15" y="80"/>
                    </a:lnTo>
                    <a:lnTo>
                      <a:pt x="20" y="79"/>
                    </a:lnTo>
                    <a:lnTo>
                      <a:pt x="25" y="79"/>
                    </a:lnTo>
                    <a:lnTo>
                      <a:pt x="26" y="80"/>
                    </a:lnTo>
                    <a:lnTo>
                      <a:pt x="27" y="82"/>
                    </a:lnTo>
                    <a:lnTo>
                      <a:pt x="27" y="82"/>
                    </a:lnTo>
                    <a:lnTo>
                      <a:pt x="26" y="87"/>
                    </a:lnTo>
                    <a:lnTo>
                      <a:pt x="25" y="94"/>
                    </a:lnTo>
                    <a:lnTo>
                      <a:pt x="23" y="99"/>
                    </a:lnTo>
                    <a:lnTo>
                      <a:pt x="23" y="103"/>
                    </a:lnTo>
                    <a:lnTo>
                      <a:pt x="23" y="103"/>
                    </a:lnTo>
                    <a:lnTo>
                      <a:pt x="30" y="114"/>
                    </a:lnTo>
                    <a:lnTo>
                      <a:pt x="36" y="120"/>
                    </a:lnTo>
                    <a:lnTo>
                      <a:pt x="37" y="123"/>
                    </a:lnTo>
                    <a:lnTo>
                      <a:pt x="39" y="123"/>
                    </a:lnTo>
                    <a:lnTo>
                      <a:pt x="39" y="123"/>
                    </a:lnTo>
                    <a:lnTo>
                      <a:pt x="37" y="116"/>
                    </a:lnTo>
                    <a:lnTo>
                      <a:pt x="37" y="111"/>
                    </a:lnTo>
                    <a:lnTo>
                      <a:pt x="40" y="107"/>
                    </a:lnTo>
                    <a:lnTo>
                      <a:pt x="40" y="107"/>
                    </a:lnTo>
                    <a:lnTo>
                      <a:pt x="43" y="106"/>
                    </a:lnTo>
                    <a:lnTo>
                      <a:pt x="46" y="106"/>
                    </a:lnTo>
                    <a:lnTo>
                      <a:pt x="47" y="103"/>
                    </a:lnTo>
                    <a:lnTo>
                      <a:pt x="49" y="97"/>
                    </a:lnTo>
                    <a:lnTo>
                      <a:pt x="49" y="97"/>
                    </a:lnTo>
                    <a:lnTo>
                      <a:pt x="49" y="90"/>
                    </a:lnTo>
                    <a:lnTo>
                      <a:pt x="50" y="87"/>
                    </a:lnTo>
                    <a:lnTo>
                      <a:pt x="50" y="84"/>
                    </a:lnTo>
                    <a:lnTo>
                      <a:pt x="49" y="82"/>
                    </a:lnTo>
                    <a:lnTo>
                      <a:pt x="49" y="82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67" name="Freeform 349">
                <a:extLst>
                  <a:ext uri="{FF2B5EF4-FFF2-40B4-BE49-F238E27FC236}">
                    <a16:creationId xmlns:a16="http://schemas.microsoft.com/office/drawing/2014/main" id="{0FBFFE6F-F24C-4353-2E2C-D2D48E2437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11460" y="3360661"/>
                <a:ext cx="203718" cy="130491"/>
              </a:xfrm>
              <a:custGeom>
                <a:avLst/>
                <a:gdLst/>
                <a:ahLst/>
                <a:cxnLst>
                  <a:cxn ang="0">
                    <a:pos x="103" y="68"/>
                  </a:cxn>
                  <a:cxn ang="0">
                    <a:pos x="107" y="70"/>
                  </a:cxn>
                  <a:cxn ang="0">
                    <a:pos x="117" y="72"/>
                  </a:cxn>
                  <a:cxn ang="0">
                    <a:pos x="120" y="51"/>
                  </a:cxn>
                  <a:cxn ang="0">
                    <a:pos x="117" y="47"/>
                  </a:cxn>
                  <a:cxn ang="0">
                    <a:pos x="101" y="27"/>
                  </a:cxn>
                  <a:cxn ang="0">
                    <a:pos x="86" y="28"/>
                  </a:cxn>
                  <a:cxn ang="0">
                    <a:pos x="77" y="27"/>
                  </a:cxn>
                  <a:cxn ang="0">
                    <a:pos x="67" y="26"/>
                  </a:cxn>
                  <a:cxn ang="0">
                    <a:pos x="64" y="24"/>
                  </a:cxn>
                  <a:cxn ang="0">
                    <a:pos x="54" y="26"/>
                  </a:cxn>
                  <a:cxn ang="0">
                    <a:pos x="50" y="24"/>
                  </a:cxn>
                  <a:cxn ang="0">
                    <a:pos x="33" y="24"/>
                  </a:cxn>
                  <a:cxn ang="0">
                    <a:pos x="30" y="23"/>
                  </a:cxn>
                  <a:cxn ang="0">
                    <a:pos x="37" y="14"/>
                  </a:cxn>
                  <a:cxn ang="0">
                    <a:pos x="46" y="13"/>
                  </a:cxn>
                  <a:cxn ang="0">
                    <a:pos x="52" y="3"/>
                  </a:cxn>
                  <a:cxn ang="0">
                    <a:pos x="50" y="0"/>
                  </a:cxn>
                  <a:cxn ang="0">
                    <a:pos x="42" y="3"/>
                  </a:cxn>
                  <a:cxn ang="0">
                    <a:pos x="30" y="4"/>
                  </a:cxn>
                  <a:cxn ang="0">
                    <a:pos x="26" y="11"/>
                  </a:cxn>
                  <a:cxn ang="0">
                    <a:pos x="22" y="14"/>
                  </a:cxn>
                  <a:cxn ang="0">
                    <a:pos x="17" y="21"/>
                  </a:cxn>
                  <a:cxn ang="0">
                    <a:pos x="8" y="26"/>
                  </a:cxn>
                  <a:cxn ang="0">
                    <a:pos x="0" y="28"/>
                  </a:cxn>
                  <a:cxn ang="0">
                    <a:pos x="6" y="34"/>
                  </a:cxn>
                  <a:cxn ang="0">
                    <a:pos x="10" y="41"/>
                  </a:cxn>
                  <a:cxn ang="0">
                    <a:pos x="13" y="48"/>
                  </a:cxn>
                  <a:cxn ang="0">
                    <a:pos x="13" y="55"/>
                  </a:cxn>
                  <a:cxn ang="0">
                    <a:pos x="8" y="61"/>
                  </a:cxn>
                  <a:cxn ang="0">
                    <a:pos x="6" y="72"/>
                  </a:cxn>
                  <a:cxn ang="0">
                    <a:pos x="13" y="72"/>
                  </a:cxn>
                  <a:cxn ang="0">
                    <a:pos x="17" y="71"/>
                  </a:cxn>
                  <a:cxn ang="0">
                    <a:pos x="29" y="70"/>
                  </a:cxn>
                  <a:cxn ang="0">
                    <a:pos x="30" y="67"/>
                  </a:cxn>
                  <a:cxn ang="0">
                    <a:pos x="43" y="63"/>
                  </a:cxn>
                  <a:cxn ang="0">
                    <a:pos x="45" y="61"/>
                  </a:cxn>
                  <a:cxn ang="0">
                    <a:pos x="54" y="48"/>
                  </a:cxn>
                  <a:cxn ang="0">
                    <a:pos x="62" y="47"/>
                  </a:cxn>
                  <a:cxn ang="0">
                    <a:pos x="63" y="57"/>
                  </a:cxn>
                  <a:cxn ang="0">
                    <a:pos x="66" y="60"/>
                  </a:cxn>
                  <a:cxn ang="0">
                    <a:pos x="67" y="70"/>
                  </a:cxn>
                  <a:cxn ang="0">
                    <a:pos x="67" y="80"/>
                  </a:cxn>
                  <a:cxn ang="0">
                    <a:pos x="74" y="80"/>
                  </a:cxn>
                  <a:cxn ang="0">
                    <a:pos x="83" y="77"/>
                  </a:cxn>
                  <a:cxn ang="0">
                    <a:pos x="100" y="65"/>
                  </a:cxn>
                </a:cxnLst>
                <a:rect l="0" t="0" r="r" b="b"/>
                <a:pathLst>
                  <a:path w="123" h="81">
                    <a:moveTo>
                      <a:pt x="100" y="65"/>
                    </a:moveTo>
                    <a:lnTo>
                      <a:pt x="100" y="65"/>
                    </a:lnTo>
                    <a:lnTo>
                      <a:pt x="103" y="68"/>
                    </a:lnTo>
                    <a:lnTo>
                      <a:pt x="104" y="70"/>
                    </a:lnTo>
                    <a:lnTo>
                      <a:pt x="107" y="70"/>
                    </a:lnTo>
                    <a:lnTo>
                      <a:pt x="107" y="70"/>
                    </a:lnTo>
                    <a:lnTo>
                      <a:pt x="111" y="70"/>
                    </a:lnTo>
                    <a:lnTo>
                      <a:pt x="117" y="72"/>
                    </a:lnTo>
                    <a:lnTo>
                      <a:pt x="117" y="72"/>
                    </a:lnTo>
                    <a:lnTo>
                      <a:pt x="123" y="72"/>
                    </a:lnTo>
                    <a:lnTo>
                      <a:pt x="123" y="72"/>
                    </a:lnTo>
                    <a:lnTo>
                      <a:pt x="120" y="51"/>
                    </a:lnTo>
                    <a:lnTo>
                      <a:pt x="120" y="51"/>
                    </a:lnTo>
                    <a:lnTo>
                      <a:pt x="118" y="48"/>
                    </a:lnTo>
                    <a:lnTo>
                      <a:pt x="117" y="47"/>
                    </a:lnTo>
                    <a:lnTo>
                      <a:pt x="111" y="44"/>
                    </a:lnTo>
                    <a:lnTo>
                      <a:pt x="104" y="41"/>
                    </a:lnTo>
                    <a:lnTo>
                      <a:pt x="101" y="27"/>
                    </a:lnTo>
                    <a:lnTo>
                      <a:pt x="101" y="27"/>
                    </a:lnTo>
                    <a:lnTo>
                      <a:pt x="91" y="28"/>
                    </a:lnTo>
                    <a:lnTo>
                      <a:pt x="86" y="28"/>
                    </a:lnTo>
                    <a:lnTo>
                      <a:pt x="80" y="28"/>
                    </a:lnTo>
                    <a:lnTo>
                      <a:pt x="80" y="28"/>
                    </a:lnTo>
                    <a:lnTo>
                      <a:pt x="77" y="27"/>
                    </a:lnTo>
                    <a:lnTo>
                      <a:pt x="74" y="28"/>
                    </a:lnTo>
                    <a:lnTo>
                      <a:pt x="70" y="27"/>
                    </a:lnTo>
                    <a:lnTo>
                      <a:pt x="67" y="26"/>
                    </a:lnTo>
                    <a:lnTo>
                      <a:pt x="67" y="26"/>
                    </a:lnTo>
                    <a:lnTo>
                      <a:pt x="66" y="24"/>
                    </a:lnTo>
                    <a:lnTo>
                      <a:pt x="64" y="24"/>
                    </a:lnTo>
                    <a:lnTo>
                      <a:pt x="62" y="24"/>
                    </a:lnTo>
                    <a:lnTo>
                      <a:pt x="57" y="26"/>
                    </a:lnTo>
                    <a:lnTo>
                      <a:pt x="54" y="26"/>
                    </a:lnTo>
                    <a:lnTo>
                      <a:pt x="53" y="24"/>
                    </a:lnTo>
                    <a:lnTo>
                      <a:pt x="53" y="24"/>
                    </a:lnTo>
                    <a:lnTo>
                      <a:pt x="50" y="24"/>
                    </a:lnTo>
                    <a:lnTo>
                      <a:pt x="47" y="23"/>
                    </a:lnTo>
                    <a:lnTo>
                      <a:pt x="39" y="24"/>
                    </a:lnTo>
                    <a:lnTo>
                      <a:pt x="33" y="24"/>
                    </a:lnTo>
                    <a:lnTo>
                      <a:pt x="30" y="24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0"/>
                    </a:lnTo>
                    <a:lnTo>
                      <a:pt x="33" y="17"/>
                    </a:lnTo>
                    <a:lnTo>
                      <a:pt x="37" y="14"/>
                    </a:lnTo>
                    <a:lnTo>
                      <a:pt x="42" y="13"/>
                    </a:lnTo>
                    <a:lnTo>
                      <a:pt x="42" y="13"/>
                    </a:lnTo>
                    <a:lnTo>
                      <a:pt x="46" y="13"/>
                    </a:lnTo>
                    <a:lnTo>
                      <a:pt x="46" y="13"/>
                    </a:lnTo>
                    <a:lnTo>
                      <a:pt x="50" y="6"/>
                    </a:lnTo>
                    <a:lnTo>
                      <a:pt x="52" y="3"/>
                    </a:lnTo>
                    <a:lnTo>
                      <a:pt x="52" y="0"/>
                    </a:lnTo>
                    <a:lnTo>
                      <a:pt x="52" y="0"/>
                    </a:lnTo>
                    <a:lnTo>
                      <a:pt x="50" y="0"/>
                    </a:lnTo>
                    <a:lnTo>
                      <a:pt x="47" y="0"/>
                    </a:lnTo>
                    <a:lnTo>
                      <a:pt x="42" y="3"/>
                    </a:lnTo>
                    <a:lnTo>
                      <a:pt x="42" y="3"/>
                    </a:lnTo>
                    <a:lnTo>
                      <a:pt x="37" y="4"/>
                    </a:lnTo>
                    <a:lnTo>
                      <a:pt x="35" y="4"/>
                    </a:lnTo>
                    <a:lnTo>
                      <a:pt x="30" y="4"/>
                    </a:lnTo>
                    <a:lnTo>
                      <a:pt x="29" y="6"/>
                    </a:lnTo>
                    <a:lnTo>
                      <a:pt x="29" y="6"/>
                    </a:lnTo>
                    <a:lnTo>
                      <a:pt x="26" y="11"/>
                    </a:lnTo>
                    <a:lnTo>
                      <a:pt x="23" y="13"/>
                    </a:lnTo>
                    <a:lnTo>
                      <a:pt x="22" y="14"/>
                    </a:lnTo>
                    <a:lnTo>
                      <a:pt x="22" y="14"/>
                    </a:lnTo>
                    <a:lnTo>
                      <a:pt x="19" y="16"/>
                    </a:lnTo>
                    <a:lnTo>
                      <a:pt x="19" y="18"/>
                    </a:lnTo>
                    <a:lnTo>
                      <a:pt x="17" y="21"/>
                    </a:lnTo>
                    <a:lnTo>
                      <a:pt x="16" y="23"/>
                    </a:lnTo>
                    <a:lnTo>
                      <a:pt x="16" y="23"/>
                    </a:lnTo>
                    <a:lnTo>
                      <a:pt x="8" y="26"/>
                    </a:lnTo>
                    <a:lnTo>
                      <a:pt x="3" y="27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30"/>
                    </a:lnTo>
                    <a:lnTo>
                      <a:pt x="2" y="31"/>
                    </a:lnTo>
                    <a:lnTo>
                      <a:pt x="6" y="34"/>
                    </a:lnTo>
                    <a:lnTo>
                      <a:pt x="9" y="37"/>
                    </a:lnTo>
                    <a:lnTo>
                      <a:pt x="10" y="40"/>
                    </a:lnTo>
                    <a:lnTo>
                      <a:pt x="10" y="41"/>
                    </a:lnTo>
                    <a:lnTo>
                      <a:pt x="10" y="41"/>
                    </a:lnTo>
                    <a:lnTo>
                      <a:pt x="12" y="45"/>
                    </a:lnTo>
                    <a:lnTo>
                      <a:pt x="13" y="48"/>
                    </a:lnTo>
                    <a:lnTo>
                      <a:pt x="13" y="53"/>
                    </a:lnTo>
                    <a:lnTo>
                      <a:pt x="13" y="54"/>
                    </a:lnTo>
                    <a:lnTo>
                      <a:pt x="13" y="55"/>
                    </a:lnTo>
                    <a:lnTo>
                      <a:pt x="13" y="55"/>
                    </a:lnTo>
                    <a:lnTo>
                      <a:pt x="10" y="58"/>
                    </a:lnTo>
                    <a:lnTo>
                      <a:pt x="8" y="61"/>
                    </a:lnTo>
                    <a:lnTo>
                      <a:pt x="6" y="65"/>
                    </a:lnTo>
                    <a:lnTo>
                      <a:pt x="6" y="72"/>
                    </a:lnTo>
                    <a:lnTo>
                      <a:pt x="6" y="72"/>
                    </a:lnTo>
                    <a:lnTo>
                      <a:pt x="10" y="74"/>
                    </a:lnTo>
                    <a:lnTo>
                      <a:pt x="12" y="74"/>
                    </a:lnTo>
                    <a:lnTo>
                      <a:pt x="13" y="72"/>
                    </a:lnTo>
                    <a:lnTo>
                      <a:pt x="13" y="72"/>
                    </a:lnTo>
                    <a:lnTo>
                      <a:pt x="15" y="71"/>
                    </a:lnTo>
                    <a:lnTo>
                      <a:pt x="17" y="71"/>
                    </a:lnTo>
                    <a:lnTo>
                      <a:pt x="23" y="71"/>
                    </a:lnTo>
                    <a:lnTo>
                      <a:pt x="27" y="70"/>
                    </a:lnTo>
                    <a:lnTo>
                      <a:pt x="29" y="70"/>
                    </a:lnTo>
                    <a:lnTo>
                      <a:pt x="30" y="68"/>
                    </a:lnTo>
                    <a:lnTo>
                      <a:pt x="30" y="68"/>
                    </a:lnTo>
                    <a:lnTo>
                      <a:pt x="30" y="67"/>
                    </a:lnTo>
                    <a:lnTo>
                      <a:pt x="32" y="65"/>
                    </a:lnTo>
                    <a:lnTo>
                      <a:pt x="37" y="64"/>
                    </a:lnTo>
                    <a:lnTo>
                      <a:pt x="43" y="63"/>
                    </a:lnTo>
                    <a:lnTo>
                      <a:pt x="45" y="63"/>
                    </a:lnTo>
                    <a:lnTo>
                      <a:pt x="45" y="61"/>
                    </a:lnTo>
                    <a:lnTo>
                      <a:pt x="45" y="61"/>
                    </a:lnTo>
                    <a:lnTo>
                      <a:pt x="46" y="57"/>
                    </a:lnTo>
                    <a:lnTo>
                      <a:pt x="50" y="53"/>
                    </a:lnTo>
                    <a:lnTo>
                      <a:pt x="54" y="48"/>
                    </a:lnTo>
                    <a:lnTo>
                      <a:pt x="60" y="47"/>
                    </a:lnTo>
                    <a:lnTo>
                      <a:pt x="60" y="47"/>
                    </a:lnTo>
                    <a:lnTo>
                      <a:pt x="62" y="47"/>
                    </a:lnTo>
                    <a:lnTo>
                      <a:pt x="62" y="48"/>
                    </a:lnTo>
                    <a:lnTo>
                      <a:pt x="63" y="53"/>
                    </a:lnTo>
                    <a:lnTo>
                      <a:pt x="63" y="57"/>
                    </a:lnTo>
                    <a:lnTo>
                      <a:pt x="64" y="58"/>
                    </a:lnTo>
                    <a:lnTo>
                      <a:pt x="66" y="60"/>
                    </a:lnTo>
                    <a:lnTo>
                      <a:pt x="66" y="60"/>
                    </a:lnTo>
                    <a:lnTo>
                      <a:pt x="67" y="61"/>
                    </a:lnTo>
                    <a:lnTo>
                      <a:pt x="69" y="64"/>
                    </a:lnTo>
                    <a:lnTo>
                      <a:pt x="67" y="70"/>
                    </a:lnTo>
                    <a:lnTo>
                      <a:pt x="66" y="75"/>
                    </a:lnTo>
                    <a:lnTo>
                      <a:pt x="66" y="77"/>
                    </a:lnTo>
                    <a:lnTo>
                      <a:pt x="67" y="80"/>
                    </a:lnTo>
                    <a:lnTo>
                      <a:pt x="67" y="80"/>
                    </a:lnTo>
                    <a:lnTo>
                      <a:pt x="70" y="81"/>
                    </a:lnTo>
                    <a:lnTo>
                      <a:pt x="74" y="80"/>
                    </a:lnTo>
                    <a:lnTo>
                      <a:pt x="74" y="80"/>
                    </a:lnTo>
                    <a:lnTo>
                      <a:pt x="83" y="77"/>
                    </a:lnTo>
                    <a:lnTo>
                      <a:pt x="83" y="77"/>
                    </a:lnTo>
                    <a:lnTo>
                      <a:pt x="93" y="68"/>
                    </a:lnTo>
                    <a:lnTo>
                      <a:pt x="97" y="65"/>
                    </a:lnTo>
                    <a:lnTo>
                      <a:pt x="100" y="65"/>
                    </a:lnTo>
                    <a:lnTo>
                      <a:pt x="100" y="6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68" name="Freeform 350">
                <a:extLst>
                  <a:ext uri="{FF2B5EF4-FFF2-40B4-BE49-F238E27FC236}">
                    <a16:creationId xmlns:a16="http://schemas.microsoft.com/office/drawing/2014/main" id="{082E236A-0935-DF11-427C-B0EC2BFE2E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9292" y="3814962"/>
                <a:ext cx="19875" cy="40275"/>
              </a:xfrm>
              <a:custGeom>
                <a:avLst/>
                <a:gdLst/>
                <a:ahLst/>
                <a:cxnLst>
                  <a:cxn ang="0">
                    <a:pos x="12" y="25"/>
                  </a:cxn>
                  <a:cxn ang="0">
                    <a:pos x="12" y="25"/>
                  </a:cxn>
                  <a:cxn ang="0">
                    <a:pos x="10" y="25"/>
                  </a:cxn>
                  <a:cxn ang="0">
                    <a:pos x="7" y="24"/>
                  </a:cxn>
                  <a:cxn ang="0">
                    <a:pos x="6" y="21"/>
                  </a:cxn>
                  <a:cxn ang="0">
                    <a:pos x="5" y="18"/>
                  </a:cxn>
                  <a:cxn ang="0">
                    <a:pos x="5" y="18"/>
                  </a:cxn>
                  <a:cxn ang="0">
                    <a:pos x="5" y="15"/>
                  </a:cxn>
                  <a:cxn ang="0">
                    <a:pos x="2" y="14"/>
                  </a:cxn>
                  <a:cxn ang="0">
                    <a:pos x="0" y="11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0" y="2"/>
                  </a:cxn>
                  <a:cxn ang="0">
                    <a:pos x="2" y="1"/>
                  </a:cxn>
                  <a:cxn ang="0">
                    <a:pos x="3" y="0"/>
                  </a:cxn>
                  <a:cxn ang="0">
                    <a:pos x="6" y="2"/>
                  </a:cxn>
                  <a:cxn ang="0">
                    <a:pos x="6" y="2"/>
                  </a:cxn>
                  <a:cxn ang="0">
                    <a:pos x="7" y="7"/>
                  </a:cxn>
                  <a:cxn ang="0">
                    <a:pos x="7" y="10"/>
                  </a:cxn>
                  <a:cxn ang="0">
                    <a:pos x="7" y="15"/>
                  </a:cxn>
                  <a:cxn ang="0">
                    <a:pos x="7" y="15"/>
                  </a:cxn>
                  <a:cxn ang="0">
                    <a:pos x="10" y="19"/>
                  </a:cxn>
                  <a:cxn ang="0">
                    <a:pos x="12" y="22"/>
                  </a:cxn>
                  <a:cxn ang="0">
                    <a:pos x="12" y="25"/>
                  </a:cxn>
                  <a:cxn ang="0">
                    <a:pos x="12" y="25"/>
                  </a:cxn>
                </a:cxnLst>
                <a:rect l="0" t="0" r="r" b="b"/>
                <a:pathLst>
                  <a:path w="12" h="25">
                    <a:moveTo>
                      <a:pt x="12" y="25"/>
                    </a:moveTo>
                    <a:lnTo>
                      <a:pt x="12" y="25"/>
                    </a:lnTo>
                    <a:lnTo>
                      <a:pt x="10" y="25"/>
                    </a:lnTo>
                    <a:lnTo>
                      <a:pt x="7" y="24"/>
                    </a:lnTo>
                    <a:lnTo>
                      <a:pt x="6" y="21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5" y="15"/>
                    </a:lnTo>
                    <a:lnTo>
                      <a:pt x="2" y="14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2"/>
                    </a:lnTo>
                    <a:lnTo>
                      <a:pt x="2" y="1"/>
                    </a:lnTo>
                    <a:lnTo>
                      <a:pt x="3" y="0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7" y="7"/>
                    </a:lnTo>
                    <a:lnTo>
                      <a:pt x="7" y="10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10" y="19"/>
                    </a:lnTo>
                    <a:lnTo>
                      <a:pt x="12" y="22"/>
                    </a:lnTo>
                    <a:lnTo>
                      <a:pt x="12" y="25"/>
                    </a:lnTo>
                    <a:lnTo>
                      <a:pt x="12" y="2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69" name="Freeform 351">
                <a:extLst>
                  <a:ext uri="{FF2B5EF4-FFF2-40B4-BE49-F238E27FC236}">
                    <a16:creationId xmlns:a16="http://schemas.microsoft.com/office/drawing/2014/main" id="{E9056F44-DA3B-01CD-C819-BC0869D330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9853" y="4206432"/>
                <a:ext cx="26500" cy="17721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2" y="11"/>
                  </a:cxn>
                  <a:cxn ang="0">
                    <a:pos x="2" y="10"/>
                  </a:cxn>
                  <a:cxn ang="0">
                    <a:pos x="2" y="7"/>
                  </a:cxn>
                  <a:cxn ang="0">
                    <a:pos x="3" y="6"/>
                  </a:cxn>
                  <a:cxn ang="0">
                    <a:pos x="2" y="4"/>
                  </a:cxn>
                  <a:cxn ang="0">
                    <a:pos x="2" y="4"/>
                  </a:cxn>
                  <a:cxn ang="0">
                    <a:pos x="0" y="3"/>
                  </a:cxn>
                  <a:cxn ang="0">
                    <a:pos x="2" y="1"/>
                  </a:cxn>
                  <a:cxn ang="0">
                    <a:pos x="5" y="0"/>
                  </a:cxn>
                  <a:cxn ang="0">
                    <a:pos x="9" y="0"/>
                  </a:cxn>
                  <a:cxn ang="0">
                    <a:pos x="13" y="0"/>
                  </a:cxn>
                  <a:cxn ang="0">
                    <a:pos x="13" y="0"/>
                  </a:cxn>
                  <a:cxn ang="0">
                    <a:pos x="16" y="3"/>
                  </a:cxn>
                  <a:cxn ang="0">
                    <a:pos x="16" y="6"/>
                  </a:cxn>
                  <a:cxn ang="0">
                    <a:pos x="16" y="8"/>
                  </a:cxn>
                  <a:cxn ang="0">
                    <a:pos x="15" y="10"/>
                  </a:cxn>
                  <a:cxn ang="0">
                    <a:pos x="15" y="10"/>
                  </a:cxn>
                  <a:cxn ang="0">
                    <a:pos x="7" y="11"/>
                  </a:cxn>
                  <a:cxn ang="0">
                    <a:pos x="5" y="11"/>
                  </a:cxn>
                  <a:cxn ang="0">
                    <a:pos x="2" y="11"/>
                  </a:cxn>
                  <a:cxn ang="0">
                    <a:pos x="2" y="11"/>
                  </a:cxn>
                </a:cxnLst>
                <a:rect l="0" t="0" r="r" b="b"/>
                <a:pathLst>
                  <a:path w="16" h="11">
                    <a:moveTo>
                      <a:pt x="2" y="11"/>
                    </a:moveTo>
                    <a:lnTo>
                      <a:pt x="2" y="11"/>
                    </a:lnTo>
                    <a:lnTo>
                      <a:pt x="2" y="10"/>
                    </a:lnTo>
                    <a:lnTo>
                      <a:pt x="2" y="7"/>
                    </a:lnTo>
                    <a:lnTo>
                      <a:pt x="3" y="6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0" y="3"/>
                    </a:lnTo>
                    <a:lnTo>
                      <a:pt x="2" y="1"/>
                    </a:lnTo>
                    <a:lnTo>
                      <a:pt x="5" y="0"/>
                    </a:lnTo>
                    <a:lnTo>
                      <a:pt x="9" y="0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6" y="3"/>
                    </a:lnTo>
                    <a:lnTo>
                      <a:pt x="16" y="6"/>
                    </a:lnTo>
                    <a:lnTo>
                      <a:pt x="16" y="8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7" y="11"/>
                    </a:lnTo>
                    <a:lnTo>
                      <a:pt x="5" y="11"/>
                    </a:lnTo>
                    <a:lnTo>
                      <a:pt x="2" y="11"/>
                    </a:lnTo>
                    <a:lnTo>
                      <a:pt x="2" y="11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70" name="Freeform 352">
                <a:extLst>
                  <a:ext uri="{FF2B5EF4-FFF2-40B4-BE49-F238E27FC236}">
                    <a16:creationId xmlns:a16="http://schemas.microsoft.com/office/drawing/2014/main" id="{D766B528-A476-F330-B43A-93C8CD27F9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57244" y="3344552"/>
                <a:ext cx="89437" cy="72495"/>
              </a:xfrm>
              <a:custGeom>
                <a:avLst/>
                <a:gdLst/>
                <a:ahLst/>
                <a:cxnLst>
                  <a:cxn ang="0">
                    <a:pos x="51" y="36"/>
                  </a:cxn>
                  <a:cxn ang="0">
                    <a:pos x="51" y="36"/>
                  </a:cxn>
                  <a:cxn ang="0">
                    <a:pos x="48" y="33"/>
                  </a:cxn>
                  <a:cxn ang="0">
                    <a:pos x="45" y="30"/>
                  </a:cxn>
                  <a:cxn ang="0">
                    <a:pos x="43" y="27"/>
                  </a:cxn>
                  <a:cxn ang="0">
                    <a:pos x="41" y="24"/>
                  </a:cxn>
                  <a:cxn ang="0">
                    <a:pos x="41" y="24"/>
                  </a:cxn>
                  <a:cxn ang="0">
                    <a:pos x="40" y="20"/>
                  </a:cxn>
                  <a:cxn ang="0">
                    <a:pos x="37" y="17"/>
                  </a:cxn>
                  <a:cxn ang="0">
                    <a:pos x="36" y="14"/>
                  </a:cxn>
                  <a:cxn ang="0">
                    <a:pos x="36" y="11"/>
                  </a:cxn>
                  <a:cxn ang="0">
                    <a:pos x="36" y="11"/>
                  </a:cxn>
                  <a:cxn ang="0">
                    <a:pos x="34" y="8"/>
                  </a:cxn>
                  <a:cxn ang="0">
                    <a:pos x="34" y="6"/>
                  </a:cxn>
                  <a:cxn ang="0">
                    <a:pos x="30" y="1"/>
                  </a:cxn>
                  <a:cxn ang="0">
                    <a:pos x="30" y="1"/>
                  </a:cxn>
                  <a:cxn ang="0">
                    <a:pos x="23" y="0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1" y="6"/>
                  </a:cxn>
                  <a:cxn ang="0">
                    <a:pos x="1" y="8"/>
                  </a:cxn>
                  <a:cxn ang="0">
                    <a:pos x="4" y="16"/>
                  </a:cxn>
                  <a:cxn ang="0">
                    <a:pos x="4" y="16"/>
                  </a:cxn>
                  <a:cxn ang="0">
                    <a:pos x="6" y="20"/>
                  </a:cxn>
                  <a:cxn ang="0">
                    <a:pos x="10" y="20"/>
                  </a:cxn>
                  <a:cxn ang="0">
                    <a:pos x="13" y="20"/>
                  </a:cxn>
                  <a:cxn ang="0">
                    <a:pos x="16" y="21"/>
                  </a:cxn>
                  <a:cxn ang="0">
                    <a:pos x="16" y="21"/>
                  </a:cxn>
                  <a:cxn ang="0">
                    <a:pos x="18" y="27"/>
                  </a:cxn>
                  <a:cxn ang="0">
                    <a:pos x="18" y="27"/>
                  </a:cxn>
                  <a:cxn ang="0">
                    <a:pos x="20" y="27"/>
                  </a:cxn>
                  <a:cxn ang="0">
                    <a:pos x="20" y="27"/>
                  </a:cxn>
                  <a:cxn ang="0">
                    <a:pos x="23" y="28"/>
                  </a:cxn>
                  <a:cxn ang="0">
                    <a:pos x="24" y="31"/>
                  </a:cxn>
                  <a:cxn ang="0">
                    <a:pos x="24" y="31"/>
                  </a:cxn>
                  <a:cxn ang="0">
                    <a:pos x="28" y="33"/>
                  </a:cxn>
                  <a:cxn ang="0">
                    <a:pos x="33" y="34"/>
                  </a:cxn>
                  <a:cxn ang="0">
                    <a:pos x="33" y="34"/>
                  </a:cxn>
                  <a:cxn ang="0">
                    <a:pos x="36" y="34"/>
                  </a:cxn>
                  <a:cxn ang="0">
                    <a:pos x="37" y="36"/>
                  </a:cxn>
                  <a:cxn ang="0">
                    <a:pos x="40" y="37"/>
                  </a:cxn>
                  <a:cxn ang="0">
                    <a:pos x="40" y="37"/>
                  </a:cxn>
                  <a:cxn ang="0">
                    <a:pos x="43" y="41"/>
                  </a:cxn>
                  <a:cxn ang="0">
                    <a:pos x="43" y="45"/>
                  </a:cxn>
                  <a:cxn ang="0">
                    <a:pos x="43" y="45"/>
                  </a:cxn>
                  <a:cxn ang="0">
                    <a:pos x="48" y="45"/>
                  </a:cxn>
                  <a:cxn ang="0">
                    <a:pos x="54" y="44"/>
                  </a:cxn>
                  <a:cxn ang="0">
                    <a:pos x="54" y="44"/>
                  </a:cxn>
                  <a:cxn ang="0">
                    <a:pos x="51" y="38"/>
                  </a:cxn>
                  <a:cxn ang="0">
                    <a:pos x="51" y="36"/>
                  </a:cxn>
                  <a:cxn ang="0">
                    <a:pos x="51" y="36"/>
                  </a:cxn>
                </a:cxnLst>
                <a:rect l="0" t="0" r="r" b="b"/>
                <a:pathLst>
                  <a:path w="54" h="45">
                    <a:moveTo>
                      <a:pt x="51" y="36"/>
                    </a:moveTo>
                    <a:lnTo>
                      <a:pt x="51" y="36"/>
                    </a:lnTo>
                    <a:lnTo>
                      <a:pt x="48" y="33"/>
                    </a:lnTo>
                    <a:lnTo>
                      <a:pt x="45" y="30"/>
                    </a:lnTo>
                    <a:lnTo>
                      <a:pt x="43" y="27"/>
                    </a:lnTo>
                    <a:lnTo>
                      <a:pt x="41" y="24"/>
                    </a:lnTo>
                    <a:lnTo>
                      <a:pt x="41" y="24"/>
                    </a:lnTo>
                    <a:lnTo>
                      <a:pt x="40" y="20"/>
                    </a:lnTo>
                    <a:lnTo>
                      <a:pt x="37" y="17"/>
                    </a:lnTo>
                    <a:lnTo>
                      <a:pt x="36" y="14"/>
                    </a:lnTo>
                    <a:lnTo>
                      <a:pt x="36" y="11"/>
                    </a:lnTo>
                    <a:lnTo>
                      <a:pt x="36" y="11"/>
                    </a:lnTo>
                    <a:lnTo>
                      <a:pt x="34" y="8"/>
                    </a:lnTo>
                    <a:lnTo>
                      <a:pt x="34" y="6"/>
                    </a:lnTo>
                    <a:lnTo>
                      <a:pt x="30" y="1"/>
                    </a:lnTo>
                    <a:lnTo>
                      <a:pt x="30" y="1"/>
                    </a:lnTo>
                    <a:lnTo>
                      <a:pt x="23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6"/>
                    </a:lnTo>
                    <a:lnTo>
                      <a:pt x="1" y="8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6" y="20"/>
                    </a:lnTo>
                    <a:lnTo>
                      <a:pt x="10" y="20"/>
                    </a:lnTo>
                    <a:lnTo>
                      <a:pt x="13" y="20"/>
                    </a:lnTo>
                    <a:lnTo>
                      <a:pt x="16" y="21"/>
                    </a:lnTo>
                    <a:lnTo>
                      <a:pt x="16" y="21"/>
                    </a:lnTo>
                    <a:lnTo>
                      <a:pt x="18" y="27"/>
                    </a:lnTo>
                    <a:lnTo>
                      <a:pt x="18" y="27"/>
                    </a:lnTo>
                    <a:lnTo>
                      <a:pt x="20" y="27"/>
                    </a:lnTo>
                    <a:lnTo>
                      <a:pt x="20" y="27"/>
                    </a:lnTo>
                    <a:lnTo>
                      <a:pt x="23" y="28"/>
                    </a:lnTo>
                    <a:lnTo>
                      <a:pt x="24" y="31"/>
                    </a:lnTo>
                    <a:lnTo>
                      <a:pt x="24" y="31"/>
                    </a:lnTo>
                    <a:lnTo>
                      <a:pt x="28" y="33"/>
                    </a:lnTo>
                    <a:lnTo>
                      <a:pt x="33" y="34"/>
                    </a:lnTo>
                    <a:lnTo>
                      <a:pt x="33" y="34"/>
                    </a:lnTo>
                    <a:lnTo>
                      <a:pt x="36" y="34"/>
                    </a:lnTo>
                    <a:lnTo>
                      <a:pt x="37" y="36"/>
                    </a:lnTo>
                    <a:lnTo>
                      <a:pt x="40" y="37"/>
                    </a:lnTo>
                    <a:lnTo>
                      <a:pt x="40" y="37"/>
                    </a:lnTo>
                    <a:lnTo>
                      <a:pt x="43" y="41"/>
                    </a:lnTo>
                    <a:lnTo>
                      <a:pt x="43" y="45"/>
                    </a:lnTo>
                    <a:lnTo>
                      <a:pt x="43" y="45"/>
                    </a:lnTo>
                    <a:lnTo>
                      <a:pt x="48" y="45"/>
                    </a:lnTo>
                    <a:lnTo>
                      <a:pt x="54" y="44"/>
                    </a:lnTo>
                    <a:lnTo>
                      <a:pt x="54" y="44"/>
                    </a:lnTo>
                    <a:lnTo>
                      <a:pt x="51" y="38"/>
                    </a:lnTo>
                    <a:lnTo>
                      <a:pt x="51" y="36"/>
                    </a:lnTo>
                    <a:lnTo>
                      <a:pt x="51" y="36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71" name="Freeform 353">
                <a:extLst>
                  <a:ext uri="{FF2B5EF4-FFF2-40B4-BE49-F238E27FC236}">
                    <a16:creationId xmlns:a16="http://schemas.microsoft.com/office/drawing/2014/main" id="{608379E2-7F6C-DBA3-FBAB-C7B484458D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96994" y="3326830"/>
                <a:ext cx="127531" cy="104715"/>
              </a:xfrm>
              <a:custGeom>
                <a:avLst/>
                <a:gdLst/>
                <a:ahLst/>
                <a:cxnLst>
                  <a:cxn ang="0">
                    <a:pos x="76" y="22"/>
                  </a:cxn>
                  <a:cxn ang="0">
                    <a:pos x="61" y="4"/>
                  </a:cxn>
                  <a:cxn ang="0">
                    <a:pos x="60" y="7"/>
                  </a:cxn>
                  <a:cxn ang="0">
                    <a:pos x="53" y="10"/>
                  </a:cxn>
                  <a:cxn ang="0">
                    <a:pos x="51" y="11"/>
                  </a:cxn>
                  <a:cxn ang="0">
                    <a:pos x="49" y="12"/>
                  </a:cxn>
                  <a:cxn ang="0">
                    <a:pos x="44" y="11"/>
                  </a:cxn>
                  <a:cxn ang="0">
                    <a:pos x="41" y="10"/>
                  </a:cxn>
                  <a:cxn ang="0">
                    <a:pos x="36" y="4"/>
                  </a:cxn>
                  <a:cxn ang="0">
                    <a:pos x="31" y="2"/>
                  </a:cxn>
                  <a:cxn ang="0">
                    <a:pos x="27" y="0"/>
                  </a:cxn>
                  <a:cxn ang="0">
                    <a:pos x="24" y="7"/>
                  </a:cxn>
                  <a:cxn ang="0">
                    <a:pos x="27" y="10"/>
                  </a:cxn>
                  <a:cxn ang="0">
                    <a:pos x="29" y="14"/>
                  </a:cxn>
                  <a:cxn ang="0">
                    <a:pos x="26" y="14"/>
                  </a:cxn>
                  <a:cxn ang="0">
                    <a:pos x="19" y="14"/>
                  </a:cxn>
                  <a:cxn ang="0">
                    <a:pos x="17" y="12"/>
                  </a:cxn>
                  <a:cxn ang="0">
                    <a:pos x="7" y="8"/>
                  </a:cxn>
                  <a:cxn ang="0">
                    <a:pos x="6" y="10"/>
                  </a:cxn>
                  <a:cxn ang="0">
                    <a:pos x="9" y="15"/>
                  </a:cxn>
                  <a:cxn ang="0">
                    <a:pos x="12" y="22"/>
                  </a:cxn>
                  <a:cxn ang="0">
                    <a:pos x="12" y="25"/>
                  </a:cxn>
                  <a:cxn ang="0">
                    <a:pos x="16" y="31"/>
                  </a:cxn>
                  <a:cxn ang="0">
                    <a:pos x="17" y="35"/>
                  </a:cxn>
                  <a:cxn ang="0">
                    <a:pos x="21" y="41"/>
                  </a:cxn>
                  <a:cxn ang="0">
                    <a:pos x="27" y="47"/>
                  </a:cxn>
                  <a:cxn ang="0">
                    <a:pos x="27" y="49"/>
                  </a:cxn>
                  <a:cxn ang="0">
                    <a:pos x="30" y="55"/>
                  </a:cxn>
                  <a:cxn ang="0">
                    <a:pos x="49" y="42"/>
                  </a:cxn>
                  <a:cxn ang="0">
                    <a:pos x="51" y="42"/>
                  </a:cxn>
                  <a:cxn ang="0">
                    <a:pos x="54" y="48"/>
                  </a:cxn>
                  <a:cxn ang="0">
                    <a:pos x="51" y="56"/>
                  </a:cxn>
                  <a:cxn ang="0">
                    <a:pos x="53" y="59"/>
                  </a:cxn>
                  <a:cxn ang="0">
                    <a:pos x="64" y="65"/>
                  </a:cxn>
                  <a:cxn ang="0">
                    <a:pos x="64" y="61"/>
                  </a:cxn>
                  <a:cxn ang="0">
                    <a:pos x="67" y="56"/>
                  </a:cxn>
                  <a:cxn ang="0">
                    <a:pos x="76" y="38"/>
                  </a:cxn>
                  <a:cxn ang="0">
                    <a:pos x="77" y="25"/>
                  </a:cxn>
                  <a:cxn ang="0">
                    <a:pos x="76" y="22"/>
                  </a:cxn>
                  <a:cxn ang="0">
                    <a:pos x="9" y="45"/>
                  </a:cxn>
                  <a:cxn ang="0">
                    <a:pos x="0" y="42"/>
                  </a:cxn>
                  <a:cxn ang="0">
                    <a:pos x="2" y="47"/>
                  </a:cxn>
                  <a:cxn ang="0">
                    <a:pos x="6" y="51"/>
                  </a:cxn>
                  <a:cxn ang="0">
                    <a:pos x="9" y="52"/>
                  </a:cxn>
                  <a:cxn ang="0">
                    <a:pos x="10" y="55"/>
                  </a:cxn>
                  <a:cxn ang="0">
                    <a:pos x="17" y="56"/>
                  </a:cxn>
                  <a:cxn ang="0">
                    <a:pos x="19" y="56"/>
                  </a:cxn>
                  <a:cxn ang="0">
                    <a:pos x="16" y="48"/>
                  </a:cxn>
                  <a:cxn ang="0">
                    <a:pos x="13" y="47"/>
                  </a:cxn>
                  <a:cxn ang="0">
                    <a:pos x="9" y="45"/>
                  </a:cxn>
                </a:cxnLst>
                <a:rect l="0" t="0" r="r" b="b"/>
                <a:pathLst>
                  <a:path w="77" h="65">
                    <a:moveTo>
                      <a:pt x="76" y="22"/>
                    </a:moveTo>
                    <a:lnTo>
                      <a:pt x="76" y="22"/>
                    </a:lnTo>
                    <a:lnTo>
                      <a:pt x="70" y="14"/>
                    </a:lnTo>
                    <a:lnTo>
                      <a:pt x="61" y="4"/>
                    </a:lnTo>
                    <a:lnTo>
                      <a:pt x="61" y="4"/>
                    </a:lnTo>
                    <a:lnTo>
                      <a:pt x="60" y="7"/>
                    </a:lnTo>
                    <a:lnTo>
                      <a:pt x="56" y="8"/>
                    </a:lnTo>
                    <a:lnTo>
                      <a:pt x="53" y="10"/>
                    </a:lnTo>
                    <a:lnTo>
                      <a:pt x="51" y="11"/>
                    </a:lnTo>
                    <a:lnTo>
                      <a:pt x="51" y="11"/>
                    </a:lnTo>
                    <a:lnTo>
                      <a:pt x="50" y="12"/>
                    </a:lnTo>
                    <a:lnTo>
                      <a:pt x="49" y="12"/>
                    </a:lnTo>
                    <a:lnTo>
                      <a:pt x="46" y="11"/>
                    </a:lnTo>
                    <a:lnTo>
                      <a:pt x="44" y="11"/>
                    </a:lnTo>
                    <a:lnTo>
                      <a:pt x="44" y="11"/>
                    </a:lnTo>
                    <a:lnTo>
                      <a:pt x="41" y="10"/>
                    </a:lnTo>
                    <a:lnTo>
                      <a:pt x="39" y="7"/>
                    </a:lnTo>
                    <a:lnTo>
                      <a:pt x="36" y="4"/>
                    </a:lnTo>
                    <a:lnTo>
                      <a:pt x="31" y="2"/>
                    </a:lnTo>
                    <a:lnTo>
                      <a:pt x="31" y="2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24" y="4"/>
                    </a:lnTo>
                    <a:lnTo>
                      <a:pt x="24" y="7"/>
                    </a:lnTo>
                    <a:lnTo>
                      <a:pt x="24" y="7"/>
                    </a:lnTo>
                    <a:lnTo>
                      <a:pt x="27" y="10"/>
                    </a:lnTo>
                    <a:lnTo>
                      <a:pt x="29" y="11"/>
                    </a:lnTo>
                    <a:lnTo>
                      <a:pt x="29" y="14"/>
                    </a:lnTo>
                    <a:lnTo>
                      <a:pt x="29" y="14"/>
                    </a:lnTo>
                    <a:lnTo>
                      <a:pt x="26" y="14"/>
                    </a:lnTo>
                    <a:lnTo>
                      <a:pt x="23" y="15"/>
                    </a:lnTo>
                    <a:lnTo>
                      <a:pt x="19" y="14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0" y="8"/>
                    </a:lnTo>
                    <a:lnTo>
                      <a:pt x="7" y="8"/>
                    </a:lnTo>
                    <a:lnTo>
                      <a:pt x="6" y="10"/>
                    </a:lnTo>
                    <a:lnTo>
                      <a:pt x="6" y="10"/>
                    </a:lnTo>
                    <a:lnTo>
                      <a:pt x="6" y="11"/>
                    </a:lnTo>
                    <a:lnTo>
                      <a:pt x="9" y="15"/>
                    </a:lnTo>
                    <a:lnTo>
                      <a:pt x="10" y="18"/>
                    </a:lnTo>
                    <a:lnTo>
                      <a:pt x="12" y="22"/>
                    </a:lnTo>
                    <a:lnTo>
                      <a:pt x="12" y="22"/>
                    </a:lnTo>
                    <a:lnTo>
                      <a:pt x="12" y="25"/>
                    </a:lnTo>
                    <a:lnTo>
                      <a:pt x="13" y="28"/>
                    </a:lnTo>
                    <a:lnTo>
                      <a:pt x="16" y="31"/>
                    </a:lnTo>
                    <a:lnTo>
                      <a:pt x="17" y="35"/>
                    </a:lnTo>
                    <a:lnTo>
                      <a:pt x="17" y="35"/>
                    </a:lnTo>
                    <a:lnTo>
                      <a:pt x="19" y="38"/>
                    </a:lnTo>
                    <a:lnTo>
                      <a:pt x="21" y="41"/>
                    </a:lnTo>
                    <a:lnTo>
                      <a:pt x="24" y="44"/>
                    </a:lnTo>
                    <a:lnTo>
                      <a:pt x="27" y="47"/>
                    </a:lnTo>
                    <a:lnTo>
                      <a:pt x="27" y="47"/>
                    </a:lnTo>
                    <a:lnTo>
                      <a:pt x="27" y="49"/>
                    </a:lnTo>
                    <a:lnTo>
                      <a:pt x="30" y="55"/>
                    </a:lnTo>
                    <a:lnTo>
                      <a:pt x="30" y="55"/>
                    </a:lnTo>
                    <a:lnTo>
                      <a:pt x="40" y="48"/>
                    </a:lnTo>
                    <a:lnTo>
                      <a:pt x="49" y="42"/>
                    </a:lnTo>
                    <a:lnTo>
                      <a:pt x="49" y="42"/>
                    </a:lnTo>
                    <a:lnTo>
                      <a:pt x="51" y="42"/>
                    </a:lnTo>
                    <a:lnTo>
                      <a:pt x="53" y="42"/>
                    </a:lnTo>
                    <a:lnTo>
                      <a:pt x="54" y="48"/>
                    </a:lnTo>
                    <a:lnTo>
                      <a:pt x="53" y="54"/>
                    </a:lnTo>
                    <a:lnTo>
                      <a:pt x="51" y="56"/>
                    </a:lnTo>
                    <a:lnTo>
                      <a:pt x="51" y="56"/>
                    </a:lnTo>
                    <a:lnTo>
                      <a:pt x="53" y="59"/>
                    </a:lnTo>
                    <a:lnTo>
                      <a:pt x="56" y="61"/>
                    </a:lnTo>
                    <a:lnTo>
                      <a:pt x="64" y="65"/>
                    </a:lnTo>
                    <a:lnTo>
                      <a:pt x="64" y="65"/>
                    </a:lnTo>
                    <a:lnTo>
                      <a:pt x="64" y="61"/>
                    </a:lnTo>
                    <a:lnTo>
                      <a:pt x="67" y="56"/>
                    </a:lnTo>
                    <a:lnTo>
                      <a:pt x="67" y="56"/>
                    </a:lnTo>
                    <a:lnTo>
                      <a:pt x="71" y="48"/>
                    </a:lnTo>
                    <a:lnTo>
                      <a:pt x="76" y="38"/>
                    </a:lnTo>
                    <a:lnTo>
                      <a:pt x="77" y="29"/>
                    </a:lnTo>
                    <a:lnTo>
                      <a:pt x="77" y="25"/>
                    </a:lnTo>
                    <a:lnTo>
                      <a:pt x="76" y="22"/>
                    </a:lnTo>
                    <a:lnTo>
                      <a:pt x="76" y="22"/>
                    </a:lnTo>
                    <a:close/>
                    <a:moveTo>
                      <a:pt x="9" y="45"/>
                    </a:moveTo>
                    <a:lnTo>
                      <a:pt x="9" y="45"/>
                    </a:lnTo>
                    <a:lnTo>
                      <a:pt x="4" y="44"/>
                    </a:lnTo>
                    <a:lnTo>
                      <a:pt x="0" y="42"/>
                    </a:lnTo>
                    <a:lnTo>
                      <a:pt x="0" y="42"/>
                    </a:lnTo>
                    <a:lnTo>
                      <a:pt x="2" y="47"/>
                    </a:lnTo>
                    <a:lnTo>
                      <a:pt x="3" y="48"/>
                    </a:lnTo>
                    <a:lnTo>
                      <a:pt x="6" y="51"/>
                    </a:lnTo>
                    <a:lnTo>
                      <a:pt x="6" y="51"/>
                    </a:lnTo>
                    <a:lnTo>
                      <a:pt x="9" y="52"/>
                    </a:lnTo>
                    <a:lnTo>
                      <a:pt x="9" y="54"/>
                    </a:lnTo>
                    <a:lnTo>
                      <a:pt x="10" y="55"/>
                    </a:lnTo>
                    <a:lnTo>
                      <a:pt x="17" y="56"/>
                    </a:lnTo>
                    <a:lnTo>
                      <a:pt x="17" y="56"/>
                    </a:lnTo>
                    <a:lnTo>
                      <a:pt x="19" y="56"/>
                    </a:lnTo>
                    <a:lnTo>
                      <a:pt x="19" y="56"/>
                    </a:lnTo>
                    <a:lnTo>
                      <a:pt x="19" y="52"/>
                    </a:lnTo>
                    <a:lnTo>
                      <a:pt x="16" y="48"/>
                    </a:lnTo>
                    <a:lnTo>
                      <a:pt x="16" y="48"/>
                    </a:lnTo>
                    <a:lnTo>
                      <a:pt x="13" y="47"/>
                    </a:lnTo>
                    <a:lnTo>
                      <a:pt x="12" y="45"/>
                    </a:lnTo>
                    <a:lnTo>
                      <a:pt x="9" y="45"/>
                    </a:lnTo>
                    <a:lnTo>
                      <a:pt x="9" y="45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72" name="Freeform 354">
                <a:extLst>
                  <a:ext uri="{FF2B5EF4-FFF2-40B4-BE49-F238E27FC236}">
                    <a16:creationId xmlns:a16="http://schemas.microsoft.com/office/drawing/2014/main" id="{F5F8E4D5-F5DF-88C1-D18B-2090C0FBEF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24304" y="3436378"/>
                <a:ext cx="375967" cy="260981"/>
              </a:xfrm>
              <a:custGeom>
                <a:avLst/>
                <a:gdLst/>
                <a:ahLst/>
                <a:cxnLst>
                  <a:cxn ang="0">
                    <a:pos x="216" y="21"/>
                  </a:cxn>
                  <a:cxn ang="0">
                    <a:pos x="206" y="21"/>
                  </a:cxn>
                  <a:cxn ang="0">
                    <a:pos x="187" y="33"/>
                  </a:cxn>
                  <a:cxn ang="0">
                    <a:pos x="179" y="30"/>
                  </a:cxn>
                  <a:cxn ang="0">
                    <a:pos x="180" y="14"/>
                  </a:cxn>
                  <a:cxn ang="0">
                    <a:pos x="176" y="10"/>
                  </a:cxn>
                  <a:cxn ang="0">
                    <a:pos x="173" y="0"/>
                  </a:cxn>
                  <a:cxn ang="0">
                    <a:pos x="159" y="10"/>
                  </a:cxn>
                  <a:cxn ang="0">
                    <a:pos x="156" y="16"/>
                  </a:cxn>
                  <a:cxn ang="0">
                    <a:pos x="143" y="21"/>
                  </a:cxn>
                  <a:cxn ang="0">
                    <a:pos x="136" y="24"/>
                  </a:cxn>
                  <a:cxn ang="0">
                    <a:pos x="126" y="25"/>
                  </a:cxn>
                  <a:cxn ang="0">
                    <a:pos x="116" y="23"/>
                  </a:cxn>
                  <a:cxn ang="0">
                    <a:pos x="106" y="20"/>
                  </a:cxn>
                  <a:cxn ang="0">
                    <a:pos x="95" y="18"/>
                  </a:cxn>
                  <a:cxn ang="0">
                    <a:pos x="82" y="17"/>
                  </a:cxn>
                  <a:cxn ang="0">
                    <a:pos x="74" y="23"/>
                  </a:cxn>
                  <a:cxn ang="0">
                    <a:pos x="68" y="27"/>
                  </a:cxn>
                  <a:cxn ang="0">
                    <a:pos x="59" y="43"/>
                  </a:cxn>
                  <a:cxn ang="0">
                    <a:pos x="41" y="51"/>
                  </a:cxn>
                  <a:cxn ang="0">
                    <a:pos x="35" y="58"/>
                  </a:cxn>
                  <a:cxn ang="0">
                    <a:pos x="27" y="57"/>
                  </a:cxn>
                  <a:cxn ang="0">
                    <a:pos x="15" y="54"/>
                  </a:cxn>
                  <a:cxn ang="0">
                    <a:pos x="8" y="61"/>
                  </a:cxn>
                  <a:cxn ang="0">
                    <a:pos x="2" y="74"/>
                  </a:cxn>
                  <a:cxn ang="0">
                    <a:pos x="1" y="88"/>
                  </a:cxn>
                  <a:cxn ang="0">
                    <a:pos x="0" y="99"/>
                  </a:cxn>
                  <a:cxn ang="0">
                    <a:pos x="2" y="117"/>
                  </a:cxn>
                  <a:cxn ang="0">
                    <a:pos x="11" y="126"/>
                  </a:cxn>
                  <a:cxn ang="0">
                    <a:pos x="18" y="132"/>
                  </a:cxn>
                  <a:cxn ang="0">
                    <a:pos x="5" y="151"/>
                  </a:cxn>
                  <a:cxn ang="0">
                    <a:pos x="5" y="159"/>
                  </a:cxn>
                  <a:cxn ang="0">
                    <a:pos x="31" y="162"/>
                  </a:cxn>
                  <a:cxn ang="0">
                    <a:pos x="95" y="155"/>
                  </a:cxn>
                  <a:cxn ang="0">
                    <a:pos x="94" y="138"/>
                  </a:cxn>
                  <a:cxn ang="0">
                    <a:pos x="106" y="131"/>
                  </a:cxn>
                  <a:cxn ang="0">
                    <a:pos x="118" y="128"/>
                  </a:cxn>
                  <a:cxn ang="0">
                    <a:pos x="125" y="122"/>
                  </a:cxn>
                  <a:cxn ang="0">
                    <a:pos x="135" y="122"/>
                  </a:cxn>
                  <a:cxn ang="0">
                    <a:pos x="142" y="115"/>
                  </a:cxn>
                  <a:cxn ang="0">
                    <a:pos x="148" y="98"/>
                  </a:cxn>
                  <a:cxn ang="0">
                    <a:pos x="158" y="94"/>
                  </a:cxn>
                  <a:cxn ang="0">
                    <a:pos x="152" y="82"/>
                  </a:cxn>
                  <a:cxn ang="0">
                    <a:pos x="162" y="82"/>
                  </a:cxn>
                  <a:cxn ang="0">
                    <a:pos x="170" y="81"/>
                  </a:cxn>
                  <a:cxn ang="0">
                    <a:pos x="172" y="68"/>
                  </a:cxn>
                  <a:cxn ang="0">
                    <a:pos x="180" y="57"/>
                  </a:cxn>
                  <a:cxn ang="0">
                    <a:pos x="177" y="48"/>
                  </a:cxn>
                  <a:cxn ang="0">
                    <a:pos x="176" y="41"/>
                  </a:cxn>
                  <a:cxn ang="0">
                    <a:pos x="182" y="38"/>
                  </a:cxn>
                  <a:cxn ang="0">
                    <a:pos x="195" y="33"/>
                  </a:cxn>
                  <a:cxn ang="0">
                    <a:pos x="212" y="30"/>
                  </a:cxn>
                  <a:cxn ang="0">
                    <a:pos x="227" y="24"/>
                  </a:cxn>
                  <a:cxn ang="0">
                    <a:pos x="220" y="23"/>
                  </a:cxn>
                </a:cxnLst>
                <a:rect l="0" t="0" r="r" b="b"/>
                <a:pathLst>
                  <a:path w="227" h="162">
                    <a:moveTo>
                      <a:pt x="220" y="23"/>
                    </a:moveTo>
                    <a:lnTo>
                      <a:pt x="220" y="23"/>
                    </a:lnTo>
                    <a:lnTo>
                      <a:pt x="217" y="23"/>
                    </a:lnTo>
                    <a:lnTo>
                      <a:pt x="216" y="21"/>
                    </a:lnTo>
                    <a:lnTo>
                      <a:pt x="213" y="18"/>
                    </a:lnTo>
                    <a:lnTo>
                      <a:pt x="213" y="18"/>
                    </a:lnTo>
                    <a:lnTo>
                      <a:pt x="210" y="18"/>
                    </a:lnTo>
                    <a:lnTo>
                      <a:pt x="206" y="21"/>
                    </a:lnTo>
                    <a:lnTo>
                      <a:pt x="196" y="30"/>
                    </a:lnTo>
                    <a:lnTo>
                      <a:pt x="196" y="30"/>
                    </a:lnTo>
                    <a:lnTo>
                      <a:pt x="187" y="33"/>
                    </a:lnTo>
                    <a:lnTo>
                      <a:pt x="187" y="33"/>
                    </a:lnTo>
                    <a:lnTo>
                      <a:pt x="183" y="34"/>
                    </a:lnTo>
                    <a:lnTo>
                      <a:pt x="180" y="33"/>
                    </a:lnTo>
                    <a:lnTo>
                      <a:pt x="180" y="33"/>
                    </a:lnTo>
                    <a:lnTo>
                      <a:pt x="179" y="30"/>
                    </a:lnTo>
                    <a:lnTo>
                      <a:pt x="179" y="28"/>
                    </a:lnTo>
                    <a:lnTo>
                      <a:pt x="180" y="23"/>
                    </a:lnTo>
                    <a:lnTo>
                      <a:pt x="182" y="17"/>
                    </a:lnTo>
                    <a:lnTo>
                      <a:pt x="180" y="14"/>
                    </a:lnTo>
                    <a:lnTo>
                      <a:pt x="179" y="13"/>
                    </a:lnTo>
                    <a:lnTo>
                      <a:pt x="179" y="13"/>
                    </a:lnTo>
                    <a:lnTo>
                      <a:pt x="177" y="11"/>
                    </a:lnTo>
                    <a:lnTo>
                      <a:pt x="176" y="10"/>
                    </a:lnTo>
                    <a:lnTo>
                      <a:pt x="176" y="6"/>
                    </a:lnTo>
                    <a:lnTo>
                      <a:pt x="175" y="1"/>
                    </a:lnTo>
                    <a:lnTo>
                      <a:pt x="175" y="0"/>
                    </a:lnTo>
                    <a:lnTo>
                      <a:pt x="173" y="0"/>
                    </a:lnTo>
                    <a:lnTo>
                      <a:pt x="173" y="0"/>
                    </a:lnTo>
                    <a:lnTo>
                      <a:pt x="167" y="1"/>
                    </a:lnTo>
                    <a:lnTo>
                      <a:pt x="163" y="6"/>
                    </a:lnTo>
                    <a:lnTo>
                      <a:pt x="159" y="10"/>
                    </a:lnTo>
                    <a:lnTo>
                      <a:pt x="158" y="14"/>
                    </a:lnTo>
                    <a:lnTo>
                      <a:pt x="158" y="14"/>
                    </a:lnTo>
                    <a:lnTo>
                      <a:pt x="158" y="16"/>
                    </a:lnTo>
                    <a:lnTo>
                      <a:pt x="156" y="16"/>
                    </a:lnTo>
                    <a:lnTo>
                      <a:pt x="150" y="17"/>
                    </a:lnTo>
                    <a:lnTo>
                      <a:pt x="145" y="18"/>
                    </a:lnTo>
                    <a:lnTo>
                      <a:pt x="143" y="20"/>
                    </a:lnTo>
                    <a:lnTo>
                      <a:pt x="143" y="21"/>
                    </a:lnTo>
                    <a:lnTo>
                      <a:pt x="143" y="21"/>
                    </a:lnTo>
                    <a:lnTo>
                      <a:pt x="142" y="23"/>
                    </a:lnTo>
                    <a:lnTo>
                      <a:pt x="140" y="23"/>
                    </a:lnTo>
                    <a:lnTo>
                      <a:pt x="136" y="24"/>
                    </a:lnTo>
                    <a:lnTo>
                      <a:pt x="130" y="24"/>
                    </a:lnTo>
                    <a:lnTo>
                      <a:pt x="128" y="24"/>
                    </a:lnTo>
                    <a:lnTo>
                      <a:pt x="126" y="25"/>
                    </a:lnTo>
                    <a:lnTo>
                      <a:pt x="126" y="25"/>
                    </a:lnTo>
                    <a:lnTo>
                      <a:pt x="125" y="27"/>
                    </a:lnTo>
                    <a:lnTo>
                      <a:pt x="123" y="27"/>
                    </a:lnTo>
                    <a:lnTo>
                      <a:pt x="121" y="25"/>
                    </a:lnTo>
                    <a:lnTo>
                      <a:pt x="116" y="23"/>
                    </a:lnTo>
                    <a:lnTo>
                      <a:pt x="112" y="23"/>
                    </a:lnTo>
                    <a:lnTo>
                      <a:pt x="112" y="23"/>
                    </a:lnTo>
                    <a:lnTo>
                      <a:pt x="109" y="21"/>
                    </a:lnTo>
                    <a:lnTo>
                      <a:pt x="106" y="20"/>
                    </a:lnTo>
                    <a:lnTo>
                      <a:pt x="103" y="17"/>
                    </a:lnTo>
                    <a:lnTo>
                      <a:pt x="99" y="17"/>
                    </a:lnTo>
                    <a:lnTo>
                      <a:pt x="99" y="17"/>
                    </a:lnTo>
                    <a:lnTo>
                      <a:pt x="95" y="18"/>
                    </a:lnTo>
                    <a:lnTo>
                      <a:pt x="92" y="17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2" y="17"/>
                    </a:lnTo>
                    <a:lnTo>
                      <a:pt x="79" y="20"/>
                    </a:lnTo>
                    <a:lnTo>
                      <a:pt x="76" y="23"/>
                    </a:lnTo>
                    <a:lnTo>
                      <a:pt x="75" y="23"/>
                    </a:lnTo>
                    <a:lnTo>
                      <a:pt x="74" y="23"/>
                    </a:lnTo>
                    <a:lnTo>
                      <a:pt x="74" y="23"/>
                    </a:lnTo>
                    <a:lnTo>
                      <a:pt x="72" y="23"/>
                    </a:lnTo>
                    <a:lnTo>
                      <a:pt x="69" y="24"/>
                    </a:lnTo>
                    <a:lnTo>
                      <a:pt x="68" y="27"/>
                    </a:lnTo>
                    <a:lnTo>
                      <a:pt x="64" y="38"/>
                    </a:lnTo>
                    <a:lnTo>
                      <a:pt x="64" y="38"/>
                    </a:lnTo>
                    <a:lnTo>
                      <a:pt x="62" y="41"/>
                    </a:lnTo>
                    <a:lnTo>
                      <a:pt x="59" y="43"/>
                    </a:lnTo>
                    <a:lnTo>
                      <a:pt x="51" y="45"/>
                    </a:lnTo>
                    <a:lnTo>
                      <a:pt x="44" y="48"/>
                    </a:lnTo>
                    <a:lnTo>
                      <a:pt x="42" y="50"/>
                    </a:lnTo>
                    <a:lnTo>
                      <a:pt x="41" y="51"/>
                    </a:lnTo>
                    <a:lnTo>
                      <a:pt x="41" y="51"/>
                    </a:lnTo>
                    <a:lnTo>
                      <a:pt x="41" y="54"/>
                    </a:lnTo>
                    <a:lnTo>
                      <a:pt x="39" y="57"/>
                    </a:lnTo>
                    <a:lnTo>
                      <a:pt x="35" y="58"/>
                    </a:lnTo>
                    <a:lnTo>
                      <a:pt x="29" y="60"/>
                    </a:lnTo>
                    <a:lnTo>
                      <a:pt x="28" y="58"/>
                    </a:lnTo>
                    <a:lnTo>
                      <a:pt x="27" y="57"/>
                    </a:lnTo>
                    <a:lnTo>
                      <a:pt x="27" y="57"/>
                    </a:lnTo>
                    <a:lnTo>
                      <a:pt x="25" y="55"/>
                    </a:lnTo>
                    <a:lnTo>
                      <a:pt x="21" y="54"/>
                    </a:lnTo>
                    <a:lnTo>
                      <a:pt x="15" y="54"/>
                    </a:lnTo>
                    <a:lnTo>
                      <a:pt x="15" y="54"/>
                    </a:lnTo>
                    <a:lnTo>
                      <a:pt x="14" y="54"/>
                    </a:lnTo>
                    <a:lnTo>
                      <a:pt x="11" y="54"/>
                    </a:lnTo>
                    <a:lnTo>
                      <a:pt x="10" y="57"/>
                    </a:lnTo>
                    <a:lnTo>
                      <a:pt x="8" y="61"/>
                    </a:lnTo>
                    <a:lnTo>
                      <a:pt x="8" y="61"/>
                    </a:lnTo>
                    <a:lnTo>
                      <a:pt x="8" y="65"/>
                    </a:lnTo>
                    <a:lnTo>
                      <a:pt x="5" y="70"/>
                    </a:lnTo>
                    <a:lnTo>
                      <a:pt x="2" y="74"/>
                    </a:lnTo>
                    <a:lnTo>
                      <a:pt x="2" y="74"/>
                    </a:lnTo>
                    <a:lnTo>
                      <a:pt x="0" y="81"/>
                    </a:lnTo>
                    <a:lnTo>
                      <a:pt x="0" y="84"/>
                    </a:lnTo>
                    <a:lnTo>
                      <a:pt x="1" y="88"/>
                    </a:lnTo>
                    <a:lnTo>
                      <a:pt x="1" y="88"/>
                    </a:lnTo>
                    <a:lnTo>
                      <a:pt x="1" y="91"/>
                    </a:lnTo>
                    <a:lnTo>
                      <a:pt x="0" y="95"/>
                    </a:lnTo>
                    <a:lnTo>
                      <a:pt x="0" y="99"/>
                    </a:lnTo>
                    <a:lnTo>
                      <a:pt x="1" y="105"/>
                    </a:lnTo>
                    <a:lnTo>
                      <a:pt x="1" y="105"/>
                    </a:lnTo>
                    <a:lnTo>
                      <a:pt x="2" y="111"/>
                    </a:lnTo>
                    <a:lnTo>
                      <a:pt x="2" y="117"/>
                    </a:lnTo>
                    <a:lnTo>
                      <a:pt x="2" y="124"/>
                    </a:lnTo>
                    <a:lnTo>
                      <a:pt x="2" y="124"/>
                    </a:lnTo>
                    <a:lnTo>
                      <a:pt x="5" y="125"/>
                    </a:lnTo>
                    <a:lnTo>
                      <a:pt x="11" y="126"/>
                    </a:lnTo>
                    <a:lnTo>
                      <a:pt x="15" y="128"/>
                    </a:lnTo>
                    <a:lnTo>
                      <a:pt x="18" y="129"/>
                    </a:lnTo>
                    <a:lnTo>
                      <a:pt x="18" y="132"/>
                    </a:lnTo>
                    <a:lnTo>
                      <a:pt x="18" y="132"/>
                    </a:lnTo>
                    <a:lnTo>
                      <a:pt x="20" y="135"/>
                    </a:lnTo>
                    <a:lnTo>
                      <a:pt x="17" y="138"/>
                    </a:lnTo>
                    <a:lnTo>
                      <a:pt x="12" y="144"/>
                    </a:lnTo>
                    <a:lnTo>
                      <a:pt x="5" y="151"/>
                    </a:lnTo>
                    <a:lnTo>
                      <a:pt x="2" y="155"/>
                    </a:lnTo>
                    <a:lnTo>
                      <a:pt x="2" y="155"/>
                    </a:lnTo>
                    <a:lnTo>
                      <a:pt x="2" y="156"/>
                    </a:lnTo>
                    <a:lnTo>
                      <a:pt x="5" y="159"/>
                    </a:lnTo>
                    <a:lnTo>
                      <a:pt x="5" y="159"/>
                    </a:lnTo>
                    <a:lnTo>
                      <a:pt x="18" y="161"/>
                    </a:lnTo>
                    <a:lnTo>
                      <a:pt x="31" y="162"/>
                    </a:lnTo>
                    <a:lnTo>
                      <a:pt x="31" y="162"/>
                    </a:lnTo>
                    <a:lnTo>
                      <a:pt x="45" y="162"/>
                    </a:lnTo>
                    <a:lnTo>
                      <a:pt x="66" y="159"/>
                    </a:lnTo>
                    <a:lnTo>
                      <a:pt x="86" y="156"/>
                    </a:lnTo>
                    <a:lnTo>
                      <a:pt x="95" y="155"/>
                    </a:lnTo>
                    <a:lnTo>
                      <a:pt x="95" y="155"/>
                    </a:lnTo>
                    <a:lnTo>
                      <a:pt x="94" y="146"/>
                    </a:lnTo>
                    <a:lnTo>
                      <a:pt x="94" y="138"/>
                    </a:lnTo>
                    <a:lnTo>
                      <a:pt x="94" y="138"/>
                    </a:lnTo>
                    <a:lnTo>
                      <a:pt x="95" y="136"/>
                    </a:lnTo>
                    <a:lnTo>
                      <a:pt x="98" y="134"/>
                    </a:lnTo>
                    <a:lnTo>
                      <a:pt x="102" y="131"/>
                    </a:lnTo>
                    <a:lnTo>
                      <a:pt x="106" y="131"/>
                    </a:lnTo>
                    <a:lnTo>
                      <a:pt x="106" y="131"/>
                    </a:lnTo>
                    <a:lnTo>
                      <a:pt x="113" y="131"/>
                    </a:lnTo>
                    <a:lnTo>
                      <a:pt x="116" y="131"/>
                    </a:lnTo>
                    <a:lnTo>
                      <a:pt x="118" y="128"/>
                    </a:lnTo>
                    <a:lnTo>
                      <a:pt x="118" y="128"/>
                    </a:lnTo>
                    <a:lnTo>
                      <a:pt x="118" y="126"/>
                    </a:lnTo>
                    <a:lnTo>
                      <a:pt x="119" y="125"/>
                    </a:lnTo>
                    <a:lnTo>
                      <a:pt x="125" y="122"/>
                    </a:lnTo>
                    <a:lnTo>
                      <a:pt x="130" y="121"/>
                    </a:lnTo>
                    <a:lnTo>
                      <a:pt x="133" y="121"/>
                    </a:lnTo>
                    <a:lnTo>
                      <a:pt x="135" y="122"/>
                    </a:lnTo>
                    <a:lnTo>
                      <a:pt x="135" y="122"/>
                    </a:lnTo>
                    <a:lnTo>
                      <a:pt x="136" y="124"/>
                    </a:lnTo>
                    <a:lnTo>
                      <a:pt x="138" y="124"/>
                    </a:lnTo>
                    <a:lnTo>
                      <a:pt x="140" y="121"/>
                    </a:lnTo>
                    <a:lnTo>
                      <a:pt x="142" y="115"/>
                    </a:lnTo>
                    <a:lnTo>
                      <a:pt x="142" y="115"/>
                    </a:lnTo>
                    <a:lnTo>
                      <a:pt x="142" y="104"/>
                    </a:lnTo>
                    <a:lnTo>
                      <a:pt x="143" y="99"/>
                    </a:lnTo>
                    <a:lnTo>
                      <a:pt x="148" y="98"/>
                    </a:lnTo>
                    <a:lnTo>
                      <a:pt x="148" y="98"/>
                    </a:lnTo>
                    <a:lnTo>
                      <a:pt x="150" y="97"/>
                    </a:lnTo>
                    <a:lnTo>
                      <a:pt x="155" y="95"/>
                    </a:lnTo>
                    <a:lnTo>
                      <a:pt x="158" y="94"/>
                    </a:lnTo>
                    <a:lnTo>
                      <a:pt x="158" y="91"/>
                    </a:lnTo>
                    <a:lnTo>
                      <a:pt x="158" y="91"/>
                    </a:lnTo>
                    <a:lnTo>
                      <a:pt x="155" y="85"/>
                    </a:lnTo>
                    <a:lnTo>
                      <a:pt x="152" y="82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6" y="81"/>
                    </a:lnTo>
                    <a:lnTo>
                      <a:pt x="162" y="82"/>
                    </a:lnTo>
                    <a:lnTo>
                      <a:pt x="167" y="82"/>
                    </a:lnTo>
                    <a:lnTo>
                      <a:pt x="169" y="82"/>
                    </a:lnTo>
                    <a:lnTo>
                      <a:pt x="170" y="81"/>
                    </a:lnTo>
                    <a:lnTo>
                      <a:pt x="170" y="81"/>
                    </a:lnTo>
                    <a:lnTo>
                      <a:pt x="172" y="78"/>
                    </a:lnTo>
                    <a:lnTo>
                      <a:pt x="172" y="75"/>
                    </a:lnTo>
                    <a:lnTo>
                      <a:pt x="172" y="71"/>
                    </a:lnTo>
                    <a:lnTo>
                      <a:pt x="172" y="68"/>
                    </a:lnTo>
                    <a:lnTo>
                      <a:pt x="172" y="68"/>
                    </a:lnTo>
                    <a:lnTo>
                      <a:pt x="177" y="62"/>
                    </a:lnTo>
                    <a:lnTo>
                      <a:pt x="179" y="60"/>
                    </a:lnTo>
                    <a:lnTo>
                      <a:pt x="180" y="57"/>
                    </a:lnTo>
                    <a:lnTo>
                      <a:pt x="180" y="57"/>
                    </a:lnTo>
                    <a:lnTo>
                      <a:pt x="179" y="52"/>
                    </a:lnTo>
                    <a:lnTo>
                      <a:pt x="179" y="50"/>
                    </a:lnTo>
                    <a:lnTo>
                      <a:pt x="177" y="48"/>
                    </a:lnTo>
                    <a:lnTo>
                      <a:pt x="177" y="48"/>
                    </a:lnTo>
                    <a:lnTo>
                      <a:pt x="175" y="45"/>
                    </a:lnTo>
                    <a:lnTo>
                      <a:pt x="175" y="43"/>
                    </a:lnTo>
                    <a:lnTo>
                      <a:pt x="176" y="41"/>
                    </a:lnTo>
                    <a:lnTo>
                      <a:pt x="179" y="40"/>
                    </a:lnTo>
                    <a:lnTo>
                      <a:pt x="179" y="40"/>
                    </a:lnTo>
                    <a:lnTo>
                      <a:pt x="182" y="38"/>
                    </a:lnTo>
                    <a:lnTo>
                      <a:pt x="182" y="38"/>
                    </a:lnTo>
                    <a:lnTo>
                      <a:pt x="186" y="37"/>
                    </a:lnTo>
                    <a:lnTo>
                      <a:pt x="190" y="35"/>
                    </a:lnTo>
                    <a:lnTo>
                      <a:pt x="190" y="35"/>
                    </a:lnTo>
                    <a:lnTo>
                      <a:pt x="195" y="33"/>
                    </a:lnTo>
                    <a:lnTo>
                      <a:pt x="202" y="30"/>
                    </a:lnTo>
                    <a:lnTo>
                      <a:pt x="207" y="28"/>
                    </a:lnTo>
                    <a:lnTo>
                      <a:pt x="212" y="30"/>
                    </a:lnTo>
                    <a:lnTo>
                      <a:pt x="212" y="30"/>
                    </a:lnTo>
                    <a:lnTo>
                      <a:pt x="214" y="30"/>
                    </a:lnTo>
                    <a:lnTo>
                      <a:pt x="219" y="30"/>
                    </a:lnTo>
                    <a:lnTo>
                      <a:pt x="223" y="27"/>
                    </a:lnTo>
                    <a:lnTo>
                      <a:pt x="227" y="24"/>
                    </a:lnTo>
                    <a:lnTo>
                      <a:pt x="227" y="24"/>
                    </a:lnTo>
                    <a:lnTo>
                      <a:pt x="223" y="23"/>
                    </a:lnTo>
                    <a:lnTo>
                      <a:pt x="220" y="23"/>
                    </a:lnTo>
                    <a:lnTo>
                      <a:pt x="220" y="23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73" name="Freeform 355">
                <a:extLst>
                  <a:ext uri="{FF2B5EF4-FFF2-40B4-BE49-F238E27FC236}">
                    <a16:creationId xmlns:a16="http://schemas.microsoft.com/office/drawing/2014/main" id="{9A1AAEEE-B04C-D404-FA32-DD537785A5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32586" y="3475041"/>
                <a:ext cx="440560" cy="386638"/>
              </a:xfrm>
              <a:custGeom>
                <a:avLst/>
                <a:gdLst/>
                <a:ahLst/>
                <a:cxnLst>
                  <a:cxn ang="0">
                    <a:pos x="245" y="13"/>
                  </a:cxn>
                  <a:cxn ang="0">
                    <a:pos x="231" y="1"/>
                  </a:cxn>
                  <a:cxn ang="0">
                    <a:pos x="218" y="3"/>
                  </a:cxn>
                  <a:cxn ang="0">
                    <a:pos x="202" y="4"/>
                  </a:cxn>
                  <a:cxn ang="0">
                    <a:pos x="181" y="13"/>
                  </a:cxn>
                  <a:cxn ang="0">
                    <a:pos x="171" y="17"/>
                  </a:cxn>
                  <a:cxn ang="0">
                    <a:pos x="174" y="26"/>
                  </a:cxn>
                  <a:cxn ang="0">
                    <a:pos x="172" y="38"/>
                  </a:cxn>
                  <a:cxn ang="0">
                    <a:pos x="167" y="54"/>
                  </a:cxn>
                  <a:cxn ang="0">
                    <a:pos x="157" y="58"/>
                  </a:cxn>
                  <a:cxn ang="0">
                    <a:pos x="150" y="61"/>
                  </a:cxn>
                  <a:cxn ang="0">
                    <a:pos x="145" y="73"/>
                  </a:cxn>
                  <a:cxn ang="0">
                    <a:pos x="137" y="91"/>
                  </a:cxn>
                  <a:cxn ang="0">
                    <a:pos x="130" y="98"/>
                  </a:cxn>
                  <a:cxn ang="0">
                    <a:pos x="114" y="101"/>
                  </a:cxn>
                  <a:cxn ang="0">
                    <a:pos x="108" y="107"/>
                  </a:cxn>
                  <a:cxn ang="0">
                    <a:pos x="90" y="112"/>
                  </a:cxn>
                  <a:cxn ang="0">
                    <a:pos x="90" y="131"/>
                  </a:cxn>
                  <a:cxn ang="0">
                    <a:pos x="26" y="138"/>
                  </a:cxn>
                  <a:cxn ang="0">
                    <a:pos x="7" y="144"/>
                  </a:cxn>
                  <a:cxn ang="0">
                    <a:pos x="24" y="158"/>
                  </a:cxn>
                  <a:cxn ang="0">
                    <a:pos x="30" y="174"/>
                  </a:cxn>
                  <a:cxn ang="0">
                    <a:pos x="37" y="182"/>
                  </a:cxn>
                  <a:cxn ang="0">
                    <a:pos x="29" y="189"/>
                  </a:cxn>
                  <a:cxn ang="0">
                    <a:pos x="12" y="203"/>
                  </a:cxn>
                  <a:cxn ang="0">
                    <a:pos x="30" y="212"/>
                  </a:cxn>
                  <a:cxn ang="0">
                    <a:pos x="47" y="208"/>
                  </a:cxn>
                  <a:cxn ang="0">
                    <a:pos x="66" y="211"/>
                  </a:cxn>
                  <a:cxn ang="0">
                    <a:pos x="89" y="208"/>
                  </a:cxn>
                  <a:cxn ang="0">
                    <a:pos x="96" y="216"/>
                  </a:cxn>
                  <a:cxn ang="0">
                    <a:pos x="103" y="229"/>
                  </a:cxn>
                  <a:cxn ang="0">
                    <a:pos x="117" y="238"/>
                  </a:cxn>
                  <a:cxn ang="0">
                    <a:pos x="121" y="239"/>
                  </a:cxn>
                  <a:cxn ang="0">
                    <a:pos x="141" y="229"/>
                  </a:cxn>
                  <a:cxn ang="0">
                    <a:pos x="158" y="228"/>
                  </a:cxn>
                  <a:cxn ang="0">
                    <a:pos x="162" y="218"/>
                  </a:cxn>
                  <a:cxn ang="0">
                    <a:pos x="150" y="194"/>
                  </a:cxn>
                  <a:cxn ang="0">
                    <a:pos x="141" y="185"/>
                  </a:cxn>
                  <a:cxn ang="0">
                    <a:pos x="145" y="174"/>
                  </a:cxn>
                  <a:cxn ang="0">
                    <a:pos x="161" y="169"/>
                  </a:cxn>
                  <a:cxn ang="0">
                    <a:pos x="168" y="166"/>
                  </a:cxn>
                  <a:cxn ang="0">
                    <a:pos x="182" y="159"/>
                  </a:cxn>
                  <a:cxn ang="0">
                    <a:pos x="190" y="151"/>
                  </a:cxn>
                  <a:cxn ang="0">
                    <a:pos x="204" y="131"/>
                  </a:cxn>
                  <a:cxn ang="0">
                    <a:pos x="212" y="122"/>
                  </a:cxn>
                  <a:cxn ang="0">
                    <a:pos x="221" y="114"/>
                  </a:cxn>
                  <a:cxn ang="0">
                    <a:pos x="224" y="102"/>
                  </a:cxn>
                  <a:cxn ang="0">
                    <a:pos x="232" y="90"/>
                  </a:cxn>
                  <a:cxn ang="0">
                    <a:pos x="224" y="83"/>
                  </a:cxn>
                  <a:cxn ang="0">
                    <a:pos x="215" y="68"/>
                  </a:cxn>
                  <a:cxn ang="0">
                    <a:pos x="212" y="53"/>
                  </a:cxn>
                  <a:cxn ang="0">
                    <a:pos x="221" y="44"/>
                  </a:cxn>
                  <a:cxn ang="0">
                    <a:pos x="244" y="48"/>
                  </a:cxn>
                  <a:cxn ang="0">
                    <a:pos x="263" y="37"/>
                  </a:cxn>
                </a:cxnLst>
                <a:rect l="0" t="0" r="r" b="b"/>
                <a:pathLst>
                  <a:path w="266" h="240">
                    <a:moveTo>
                      <a:pt x="254" y="26"/>
                    </a:moveTo>
                    <a:lnTo>
                      <a:pt x="254" y="26"/>
                    </a:lnTo>
                    <a:lnTo>
                      <a:pt x="249" y="21"/>
                    </a:lnTo>
                    <a:lnTo>
                      <a:pt x="246" y="19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4" y="11"/>
                    </a:lnTo>
                    <a:lnTo>
                      <a:pt x="241" y="9"/>
                    </a:lnTo>
                    <a:lnTo>
                      <a:pt x="231" y="1"/>
                    </a:lnTo>
                    <a:lnTo>
                      <a:pt x="231" y="1"/>
                    </a:lnTo>
                    <a:lnTo>
                      <a:pt x="225" y="1"/>
                    </a:lnTo>
                    <a:lnTo>
                      <a:pt x="225" y="1"/>
                    </a:lnTo>
                    <a:lnTo>
                      <a:pt x="222" y="0"/>
                    </a:lnTo>
                    <a:lnTo>
                      <a:pt x="222" y="0"/>
                    </a:lnTo>
                    <a:lnTo>
                      <a:pt x="218" y="3"/>
                    </a:lnTo>
                    <a:lnTo>
                      <a:pt x="214" y="6"/>
                    </a:lnTo>
                    <a:lnTo>
                      <a:pt x="209" y="6"/>
                    </a:lnTo>
                    <a:lnTo>
                      <a:pt x="207" y="6"/>
                    </a:lnTo>
                    <a:lnTo>
                      <a:pt x="207" y="6"/>
                    </a:lnTo>
                    <a:lnTo>
                      <a:pt x="202" y="4"/>
                    </a:lnTo>
                    <a:lnTo>
                      <a:pt x="197" y="6"/>
                    </a:lnTo>
                    <a:lnTo>
                      <a:pt x="190" y="9"/>
                    </a:lnTo>
                    <a:lnTo>
                      <a:pt x="185" y="11"/>
                    </a:lnTo>
                    <a:lnTo>
                      <a:pt x="185" y="11"/>
                    </a:lnTo>
                    <a:lnTo>
                      <a:pt x="181" y="13"/>
                    </a:lnTo>
                    <a:lnTo>
                      <a:pt x="177" y="14"/>
                    </a:lnTo>
                    <a:lnTo>
                      <a:pt x="177" y="14"/>
                    </a:lnTo>
                    <a:lnTo>
                      <a:pt x="174" y="16"/>
                    </a:lnTo>
                    <a:lnTo>
                      <a:pt x="174" y="16"/>
                    </a:lnTo>
                    <a:lnTo>
                      <a:pt x="171" y="17"/>
                    </a:lnTo>
                    <a:lnTo>
                      <a:pt x="170" y="19"/>
                    </a:lnTo>
                    <a:lnTo>
                      <a:pt x="170" y="21"/>
                    </a:lnTo>
                    <a:lnTo>
                      <a:pt x="172" y="24"/>
                    </a:lnTo>
                    <a:lnTo>
                      <a:pt x="172" y="24"/>
                    </a:lnTo>
                    <a:lnTo>
                      <a:pt x="174" y="26"/>
                    </a:lnTo>
                    <a:lnTo>
                      <a:pt x="174" y="28"/>
                    </a:lnTo>
                    <a:lnTo>
                      <a:pt x="175" y="33"/>
                    </a:lnTo>
                    <a:lnTo>
                      <a:pt x="175" y="33"/>
                    </a:lnTo>
                    <a:lnTo>
                      <a:pt x="174" y="36"/>
                    </a:lnTo>
                    <a:lnTo>
                      <a:pt x="172" y="38"/>
                    </a:lnTo>
                    <a:lnTo>
                      <a:pt x="167" y="44"/>
                    </a:lnTo>
                    <a:lnTo>
                      <a:pt x="167" y="44"/>
                    </a:lnTo>
                    <a:lnTo>
                      <a:pt x="167" y="47"/>
                    </a:lnTo>
                    <a:lnTo>
                      <a:pt x="167" y="51"/>
                    </a:lnTo>
                    <a:lnTo>
                      <a:pt x="167" y="54"/>
                    </a:lnTo>
                    <a:lnTo>
                      <a:pt x="165" y="57"/>
                    </a:lnTo>
                    <a:lnTo>
                      <a:pt x="165" y="57"/>
                    </a:lnTo>
                    <a:lnTo>
                      <a:pt x="164" y="58"/>
                    </a:lnTo>
                    <a:lnTo>
                      <a:pt x="162" y="58"/>
                    </a:lnTo>
                    <a:lnTo>
                      <a:pt x="157" y="58"/>
                    </a:lnTo>
                    <a:lnTo>
                      <a:pt x="151" y="57"/>
                    </a:lnTo>
                    <a:lnTo>
                      <a:pt x="148" y="57"/>
                    </a:lnTo>
                    <a:lnTo>
                      <a:pt x="148" y="57"/>
                    </a:lnTo>
                    <a:lnTo>
                      <a:pt x="147" y="58"/>
                    </a:lnTo>
                    <a:lnTo>
                      <a:pt x="150" y="61"/>
                    </a:lnTo>
                    <a:lnTo>
                      <a:pt x="153" y="67"/>
                    </a:lnTo>
                    <a:lnTo>
                      <a:pt x="153" y="67"/>
                    </a:lnTo>
                    <a:lnTo>
                      <a:pt x="153" y="70"/>
                    </a:lnTo>
                    <a:lnTo>
                      <a:pt x="150" y="71"/>
                    </a:lnTo>
                    <a:lnTo>
                      <a:pt x="145" y="73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38" y="75"/>
                    </a:lnTo>
                    <a:lnTo>
                      <a:pt x="137" y="80"/>
                    </a:lnTo>
                    <a:lnTo>
                      <a:pt x="137" y="91"/>
                    </a:lnTo>
                    <a:lnTo>
                      <a:pt x="137" y="91"/>
                    </a:lnTo>
                    <a:lnTo>
                      <a:pt x="135" y="97"/>
                    </a:lnTo>
                    <a:lnTo>
                      <a:pt x="133" y="100"/>
                    </a:lnTo>
                    <a:lnTo>
                      <a:pt x="131" y="100"/>
                    </a:lnTo>
                    <a:lnTo>
                      <a:pt x="130" y="98"/>
                    </a:lnTo>
                    <a:lnTo>
                      <a:pt x="130" y="98"/>
                    </a:lnTo>
                    <a:lnTo>
                      <a:pt x="128" y="97"/>
                    </a:lnTo>
                    <a:lnTo>
                      <a:pt x="125" y="97"/>
                    </a:lnTo>
                    <a:lnTo>
                      <a:pt x="120" y="98"/>
                    </a:lnTo>
                    <a:lnTo>
                      <a:pt x="114" y="101"/>
                    </a:lnTo>
                    <a:lnTo>
                      <a:pt x="113" y="102"/>
                    </a:lnTo>
                    <a:lnTo>
                      <a:pt x="113" y="104"/>
                    </a:lnTo>
                    <a:lnTo>
                      <a:pt x="113" y="104"/>
                    </a:lnTo>
                    <a:lnTo>
                      <a:pt x="111" y="107"/>
                    </a:lnTo>
                    <a:lnTo>
                      <a:pt x="108" y="107"/>
                    </a:lnTo>
                    <a:lnTo>
                      <a:pt x="101" y="107"/>
                    </a:lnTo>
                    <a:lnTo>
                      <a:pt x="101" y="107"/>
                    </a:lnTo>
                    <a:lnTo>
                      <a:pt x="97" y="107"/>
                    </a:lnTo>
                    <a:lnTo>
                      <a:pt x="93" y="110"/>
                    </a:lnTo>
                    <a:lnTo>
                      <a:pt x="90" y="112"/>
                    </a:lnTo>
                    <a:lnTo>
                      <a:pt x="89" y="114"/>
                    </a:lnTo>
                    <a:lnTo>
                      <a:pt x="89" y="114"/>
                    </a:lnTo>
                    <a:lnTo>
                      <a:pt x="89" y="122"/>
                    </a:lnTo>
                    <a:lnTo>
                      <a:pt x="90" y="131"/>
                    </a:lnTo>
                    <a:lnTo>
                      <a:pt x="90" y="131"/>
                    </a:lnTo>
                    <a:lnTo>
                      <a:pt x="81" y="132"/>
                    </a:lnTo>
                    <a:lnTo>
                      <a:pt x="61" y="135"/>
                    </a:lnTo>
                    <a:lnTo>
                      <a:pt x="40" y="138"/>
                    </a:lnTo>
                    <a:lnTo>
                      <a:pt x="26" y="138"/>
                    </a:lnTo>
                    <a:lnTo>
                      <a:pt x="26" y="138"/>
                    </a:lnTo>
                    <a:lnTo>
                      <a:pt x="13" y="137"/>
                    </a:lnTo>
                    <a:lnTo>
                      <a:pt x="0" y="135"/>
                    </a:lnTo>
                    <a:lnTo>
                      <a:pt x="0" y="135"/>
                    </a:lnTo>
                    <a:lnTo>
                      <a:pt x="5" y="139"/>
                    </a:lnTo>
                    <a:lnTo>
                      <a:pt x="7" y="144"/>
                    </a:lnTo>
                    <a:lnTo>
                      <a:pt x="7" y="144"/>
                    </a:lnTo>
                    <a:lnTo>
                      <a:pt x="10" y="148"/>
                    </a:lnTo>
                    <a:lnTo>
                      <a:pt x="15" y="152"/>
                    </a:lnTo>
                    <a:lnTo>
                      <a:pt x="19" y="155"/>
                    </a:lnTo>
                    <a:lnTo>
                      <a:pt x="24" y="158"/>
                    </a:lnTo>
                    <a:lnTo>
                      <a:pt x="24" y="158"/>
                    </a:lnTo>
                    <a:lnTo>
                      <a:pt x="27" y="159"/>
                    </a:lnTo>
                    <a:lnTo>
                      <a:pt x="29" y="162"/>
                    </a:lnTo>
                    <a:lnTo>
                      <a:pt x="30" y="168"/>
                    </a:lnTo>
                    <a:lnTo>
                      <a:pt x="30" y="174"/>
                    </a:lnTo>
                    <a:lnTo>
                      <a:pt x="32" y="175"/>
                    </a:lnTo>
                    <a:lnTo>
                      <a:pt x="32" y="176"/>
                    </a:lnTo>
                    <a:lnTo>
                      <a:pt x="32" y="176"/>
                    </a:lnTo>
                    <a:lnTo>
                      <a:pt x="34" y="178"/>
                    </a:lnTo>
                    <a:lnTo>
                      <a:pt x="37" y="182"/>
                    </a:lnTo>
                    <a:lnTo>
                      <a:pt x="39" y="186"/>
                    </a:lnTo>
                    <a:lnTo>
                      <a:pt x="37" y="188"/>
                    </a:lnTo>
                    <a:lnTo>
                      <a:pt x="36" y="188"/>
                    </a:lnTo>
                    <a:lnTo>
                      <a:pt x="36" y="188"/>
                    </a:lnTo>
                    <a:lnTo>
                      <a:pt x="29" y="189"/>
                    </a:lnTo>
                    <a:lnTo>
                      <a:pt x="22" y="192"/>
                    </a:lnTo>
                    <a:lnTo>
                      <a:pt x="22" y="192"/>
                    </a:lnTo>
                    <a:lnTo>
                      <a:pt x="17" y="195"/>
                    </a:lnTo>
                    <a:lnTo>
                      <a:pt x="15" y="199"/>
                    </a:lnTo>
                    <a:lnTo>
                      <a:pt x="12" y="203"/>
                    </a:lnTo>
                    <a:lnTo>
                      <a:pt x="12" y="209"/>
                    </a:lnTo>
                    <a:lnTo>
                      <a:pt x="12" y="209"/>
                    </a:lnTo>
                    <a:lnTo>
                      <a:pt x="12" y="213"/>
                    </a:lnTo>
                    <a:lnTo>
                      <a:pt x="12" y="213"/>
                    </a:lnTo>
                    <a:lnTo>
                      <a:pt x="30" y="212"/>
                    </a:lnTo>
                    <a:lnTo>
                      <a:pt x="39" y="212"/>
                    </a:lnTo>
                    <a:lnTo>
                      <a:pt x="42" y="211"/>
                    </a:lnTo>
                    <a:lnTo>
                      <a:pt x="42" y="211"/>
                    </a:lnTo>
                    <a:lnTo>
                      <a:pt x="44" y="209"/>
                    </a:lnTo>
                    <a:lnTo>
                      <a:pt x="47" y="208"/>
                    </a:lnTo>
                    <a:lnTo>
                      <a:pt x="52" y="208"/>
                    </a:lnTo>
                    <a:lnTo>
                      <a:pt x="54" y="209"/>
                    </a:lnTo>
                    <a:lnTo>
                      <a:pt x="54" y="209"/>
                    </a:lnTo>
                    <a:lnTo>
                      <a:pt x="59" y="211"/>
                    </a:lnTo>
                    <a:lnTo>
                      <a:pt x="66" y="211"/>
                    </a:lnTo>
                    <a:lnTo>
                      <a:pt x="73" y="211"/>
                    </a:lnTo>
                    <a:lnTo>
                      <a:pt x="80" y="209"/>
                    </a:lnTo>
                    <a:lnTo>
                      <a:pt x="80" y="209"/>
                    </a:lnTo>
                    <a:lnTo>
                      <a:pt x="86" y="206"/>
                    </a:lnTo>
                    <a:lnTo>
                      <a:pt x="89" y="208"/>
                    </a:lnTo>
                    <a:lnTo>
                      <a:pt x="91" y="209"/>
                    </a:lnTo>
                    <a:lnTo>
                      <a:pt x="93" y="212"/>
                    </a:lnTo>
                    <a:lnTo>
                      <a:pt x="93" y="212"/>
                    </a:lnTo>
                    <a:lnTo>
                      <a:pt x="93" y="215"/>
                    </a:lnTo>
                    <a:lnTo>
                      <a:pt x="96" y="216"/>
                    </a:lnTo>
                    <a:lnTo>
                      <a:pt x="100" y="221"/>
                    </a:lnTo>
                    <a:lnTo>
                      <a:pt x="100" y="221"/>
                    </a:lnTo>
                    <a:lnTo>
                      <a:pt x="101" y="223"/>
                    </a:lnTo>
                    <a:lnTo>
                      <a:pt x="101" y="226"/>
                    </a:lnTo>
                    <a:lnTo>
                      <a:pt x="103" y="229"/>
                    </a:lnTo>
                    <a:lnTo>
                      <a:pt x="103" y="232"/>
                    </a:lnTo>
                    <a:lnTo>
                      <a:pt x="103" y="232"/>
                    </a:lnTo>
                    <a:lnTo>
                      <a:pt x="106" y="235"/>
                    </a:lnTo>
                    <a:lnTo>
                      <a:pt x="108" y="235"/>
                    </a:lnTo>
                    <a:lnTo>
                      <a:pt x="117" y="238"/>
                    </a:lnTo>
                    <a:lnTo>
                      <a:pt x="117" y="238"/>
                    </a:lnTo>
                    <a:lnTo>
                      <a:pt x="120" y="240"/>
                    </a:lnTo>
                    <a:lnTo>
                      <a:pt x="120" y="240"/>
                    </a:lnTo>
                    <a:lnTo>
                      <a:pt x="121" y="239"/>
                    </a:lnTo>
                    <a:lnTo>
                      <a:pt x="121" y="239"/>
                    </a:lnTo>
                    <a:lnTo>
                      <a:pt x="125" y="230"/>
                    </a:lnTo>
                    <a:lnTo>
                      <a:pt x="130" y="229"/>
                    </a:lnTo>
                    <a:lnTo>
                      <a:pt x="135" y="229"/>
                    </a:lnTo>
                    <a:lnTo>
                      <a:pt x="135" y="229"/>
                    </a:lnTo>
                    <a:lnTo>
                      <a:pt x="141" y="229"/>
                    </a:lnTo>
                    <a:lnTo>
                      <a:pt x="144" y="229"/>
                    </a:lnTo>
                    <a:lnTo>
                      <a:pt x="147" y="228"/>
                    </a:lnTo>
                    <a:lnTo>
                      <a:pt x="151" y="228"/>
                    </a:lnTo>
                    <a:lnTo>
                      <a:pt x="151" y="228"/>
                    </a:lnTo>
                    <a:lnTo>
                      <a:pt x="158" y="228"/>
                    </a:lnTo>
                    <a:lnTo>
                      <a:pt x="161" y="228"/>
                    </a:lnTo>
                    <a:lnTo>
                      <a:pt x="162" y="225"/>
                    </a:lnTo>
                    <a:lnTo>
                      <a:pt x="162" y="225"/>
                    </a:lnTo>
                    <a:lnTo>
                      <a:pt x="164" y="222"/>
                    </a:lnTo>
                    <a:lnTo>
                      <a:pt x="162" y="218"/>
                    </a:lnTo>
                    <a:lnTo>
                      <a:pt x="157" y="211"/>
                    </a:lnTo>
                    <a:lnTo>
                      <a:pt x="157" y="211"/>
                    </a:lnTo>
                    <a:lnTo>
                      <a:pt x="153" y="203"/>
                    </a:lnTo>
                    <a:lnTo>
                      <a:pt x="150" y="198"/>
                    </a:lnTo>
                    <a:lnTo>
                      <a:pt x="150" y="194"/>
                    </a:lnTo>
                    <a:lnTo>
                      <a:pt x="150" y="194"/>
                    </a:lnTo>
                    <a:lnTo>
                      <a:pt x="150" y="192"/>
                    </a:lnTo>
                    <a:lnTo>
                      <a:pt x="148" y="189"/>
                    </a:lnTo>
                    <a:lnTo>
                      <a:pt x="145" y="188"/>
                    </a:lnTo>
                    <a:lnTo>
                      <a:pt x="141" y="185"/>
                    </a:lnTo>
                    <a:lnTo>
                      <a:pt x="140" y="184"/>
                    </a:lnTo>
                    <a:lnTo>
                      <a:pt x="140" y="182"/>
                    </a:lnTo>
                    <a:lnTo>
                      <a:pt x="140" y="182"/>
                    </a:lnTo>
                    <a:lnTo>
                      <a:pt x="141" y="178"/>
                    </a:lnTo>
                    <a:lnTo>
                      <a:pt x="145" y="174"/>
                    </a:lnTo>
                    <a:lnTo>
                      <a:pt x="153" y="166"/>
                    </a:lnTo>
                    <a:lnTo>
                      <a:pt x="153" y="166"/>
                    </a:lnTo>
                    <a:lnTo>
                      <a:pt x="154" y="166"/>
                    </a:lnTo>
                    <a:lnTo>
                      <a:pt x="158" y="168"/>
                    </a:lnTo>
                    <a:lnTo>
                      <a:pt x="161" y="169"/>
                    </a:lnTo>
                    <a:lnTo>
                      <a:pt x="162" y="169"/>
                    </a:lnTo>
                    <a:lnTo>
                      <a:pt x="164" y="168"/>
                    </a:lnTo>
                    <a:lnTo>
                      <a:pt x="164" y="168"/>
                    </a:lnTo>
                    <a:lnTo>
                      <a:pt x="165" y="166"/>
                    </a:lnTo>
                    <a:lnTo>
                      <a:pt x="168" y="166"/>
                    </a:lnTo>
                    <a:lnTo>
                      <a:pt x="175" y="168"/>
                    </a:lnTo>
                    <a:lnTo>
                      <a:pt x="175" y="168"/>
                    </a:lnTo>
                    <a:lnTo>
                      <a:pt x="177" y="166"/>
                    </a:lnTo>
                    <a:lnTo>
                      <a:pt x="180" y="164"/>
                    </a:lnTo>
                    <a:lnTo>
                      <a:pt x="182" y="159"/>
                    </a:lnTo>
                    <a:lnTo>
                      <a:pt x="184" y="155"/>
                    </a:lnTo>
                    <a:lnTo>
                      <a:pt x="184" y="155"/>
                    </a:lnTo>
                    <a:lnTo>
                      <a:pt x="184" y="154"/>
                    </a:lnTo>
                    <a:lnTo>
                      <a:pt x="185" y="152"/>
                    </a:lnTo>
                    <a:lnTo>
                      <a:pt x="190" y="151"/>
                    </a:lnTo>
                    <a:lnTo>
                      <a:pt x="197" y="148"/>
                    </a:lnTo>
                    <a:lnTo>
                      <a:pt x="197" y="148"/>
                    </a:lnTo>
                    <a:lnTo>
                      <a:pt x="201" y="139"/>
                    </a:lnTo>
                    <a:lnTo>
                      <a:pt x="204" y="131"/>
                    </a:lnTo>
                    <a:lnTo>
                      <a:pt x="204" y="131"/>
                    </a:lnTo>
                    <a:lnTo>
                      <a:pt x="205" y="129"/>
                    </a:lnTo>
                    <a:lnTo>
                      <a:pt x="208" y="128"/>
                    </a:lnTo>
                    <a:lnTo>
                      <a:pt x="211" y="127"/>
                    </a:lnTo>
                    <a:lnTo>
                      <a:pt x="212" y="125"/>
                    </a:lnTo>
                    <a:lnTo>
                      <a:pt x="212" y="122"/>
                    </a:lnTo>
                    <a:lnTo>
                      <a:pt x="212" y="122"/>
                    </a:lnTo>
                    <a:lnTo>
                      <a:pt x="214" y="118"/>
                    </a:lnTo>
                    <a:lnTo>
                      <a:pt x="215" y="115"/>
                    </a:lnTo>
                    <a:lnTo>
                      <a:pt x="218" y="114"/>
                    </a:lnTo>
                    <a:lnTo>
                      <a:pt x="221" y="114"/>
                    </a:lnTo>
                    <a:lnTo>
                      <a:pt x="221" y="114"/>
                    </a:lnTo>
                    <a:lnTo>
                      <a:pt x="222" y="112"/>
                    </a:lnTo>
                    <a:lnTo>
                      <a:pt x="224" y="110"/>
                    </a:lnTo>
                    <a:lnTo>
                      <a:pt x="224" y="102"/>
                    </a:lnTo>
                    <a:lnTo>
                      <a:pt x="224" y="102"/>
                    </a:lnTo>
                    <a:lnTo>
                      <a:pt x="224" y="98"/>
                    </a:lnTo>
                    <a:lnTo>
                      <a:pt x="226" y="94"/>
                    </a:lnTo>
                    <a:lnTo>
                      <a:pt x="228" y="91"/>
                    </a:lnTo>
                    <a:lnTo>
                      <a:pt x="232" y="90"/>
                    </a:lnTo>
                    <a:lnTo>
                      <a:pt x="232" y="90"/>
                    </a:lnTo>
                    <a:lnTo>
                      <a:pt x="234" y="90"/>
                    </a:lnTo>
                    <a:lnTo>
                      <a:pt x="234" y="88"/>
                    </a:lnTo>
                    <a:lnTo>
                      <a:pt x="232" y="85"/>
                    </a:lnTo>
                    <a:lnTo>
                      <a:pt x="228" y="83"/>
                    </a:lnTo>
                    <a:lnTo>
                      <a:pt x="224" y="83"/>
                    </a:lnTo>
                    <a:lnTo>
                      <a:pt x="224" y="83"/>
                    </a:lnTo>
                    <a:lnTo>
                      <a:pt x="222" y="83"/>
                    </a:lnTo>
                    <a:lnTo>
                      <a:pt x="221" y="81"/>
                    </a:lnTo>
                    <a:lnTo>
                      <a:pt x="217" y="75"/>
                    </a:lnTo>
                    <a:lnTo>
                      <a:pt x="215" y="68"/>
                    </a:lnTo>
                    <a:lnTo>
                      <a:pt x="215" y="68"/>
                    </a:lnTo>
                    <a:lnTo>
                      <a:pt x="215" y="61"/>
                    </a:lnTo>
                    <a:lnTo>
                      <a:pt x="214" y="56"/>
                    </a:lnTo>
                    <a:lnTo>
                      <a:pt x="212" y="53"/>
                    </a:lnTo>
                    <a:lnTo>
                      <a:pt x="212" y="53"/>
                    </a:lnTo>
                    <a:lnTo>
                      <a:pt x="211" y="50"/>
                    </a:lnTo>
                    <a:lnTo>
                      <a:pt x="212" y="47"/>
                    </a:lnTo>
                    <a:lnTo>
                      <a:pt x="215" y="44"/>
                    </a:lnTo>
                    <a:lnTo>
                      <a:pt x="221" y="44"/>
                    </a:lnTo>
                    <a:lnTo>
                      <a:pt x="221" y="44"/>
                    </a:lnTo>
                    <a:lnTo>
                      <a:pt x="226" y="44"/>
                    </a:lnTo>
                    <a:lnTo>
                      <a:pt x="234" y="47"/>
                    </a:lnTo>
                    <a:lnTo>
                      <a:pt x="239" y="48"/>
                    </a:lnTo>
                    <a:lnTo>
                      <a:pt x="242" y="48"/>
                    </a:lnTo>
                    <a:lnTo>
                      <a:pt x="244" y="48"/>
                    </a:lnTo>
                    <a:lnTo>
                      <a:pt x="244" y="48"/>
                    </a:lnTo>
                    <a:lnTo>
                      <a:pt x="254" y="44"/>
                    </a:lnTo>
                    <a:lnTo>
                      <a:pt x="261" y="41"/>
                    </a:lnTo>
                    <a:lnTo>
                      <a:pt x="261" y="41"/>
                    </a:lnTo>
                    <a:lnTo>
                      <a:pt x="263" y="37"/>
                    </a:lnTo>
                    <a:lnTo>
                      <a:pt x="266" y="31"/>
                    </a:lnTo>
                    <a:lnTo>
                      <a:pt x="266" y="31"/>
                    </a:lnTo>
                    <a:lnTo>
                      <a:pt x="254" y="26"/>
                    </a:lnTo>
                    <a:lnTo>
                      <a:pt x="254" y="26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75" name="Freeform 357">
                <a:extLst>
                  <a:ext uri="{FF2B5EF4-FFF2-40B4-BE49-F238E27FC236}">
                    <a16:creationId xmlns:a16="http://schemas.microsoft.com/office/drawing/2014/main" id="{DCF5AD0F-BB5A-F2C7-6653-E4C3CC0EF3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82202" y="4705840"/>
                <a:ext cx="87781" cy="28998"/>
              </a:xfrm>
              <a:custGeom>
                <a:avLst/>
                <a:gdLst/>
                <a:ahLst/>
                <a:cxnLst>
                  <a:cxn ang="0">
                    <a:pos x="6" y="14"/>
                  </a:cxn>
                  <a:cxn ang="0">
                    <a:pos x="6" y="14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3" y="18"/>
                  </a:cxn>
                  <a:cxn ang="0">
                    <a:pos x="4" y="18"/>
                  </a:cxn>
                  <a:cxn ang="0">
                    <a:pos x="6" y="18"/>
                  </a:cxn>
                  <a:cxn ang="0">
                    <a:pos x="6" y="18"/>
                  </a:cxn>
                  <a:cxn ang="0">
                    <a:pos x="7" y="17"/>
                  </a:cxn>
                  <a:cxn ang="0">
                    <a:pos x="9" y="14"/>
                  </a:cxn>
                  <a:cxn ang="0">
                    <a:pos x="9" y="14"/>
                  </a:cxn>
                  <a:cxn ang="0">
                    <a:pos x="6" y="14"/>
                  </a:cxn>
                  <a:cxn ang="0">
                    <a:pos x="6" y="14"/>
                  </a:cxn>
                  <a:cxn ang="0">
                    <a:pos x="6" y="14"/>
                  </a:cxn>
                  <a:cxn ang="0">
                    <a:pos x="6" y="14"/>
                  </a:cxn>
                  <a:cxn ang="0">
                    <a:pos x="29" y="3"/>
                  </a:cxn>
                  <a:cxn ang="0">
                    <a:pos x="29" y="3"/>
                  </a:cxn>
                  <a:cxn ang="0">
                    <a:pos x="24" y="3"/>
                  </a:cxn>
                  <a:cxn ang="0">
                    <a:pos x="21" y="6"/>
                  </a:cxn>
                  <a:cxn ang="0">
                    <a:pos x="14" y="11"/>
                  </a:cxn>
                  <a:cxn ang="0">
                    <a:pos x="14" y="11"/>
                  </a:cxn>
                  <a:cxn ang="0">
                    <a:pos x="13" y="11"/>
                  </a:cxn>
                  <a:cxn ang="0">
                    <a:pos x="13" y="11"/>
                  </a:cxn>
                  <a:cxn ang="0">
                    <a:pos x="19" y="17"/>
                  </a:cxn>
                  <a:cxn ang="0">
                    <a:pos x="19" y="17"/>
                  </a:cxn>
                  <a:cxn ang="0">
                    <a:pos x="27" y="13"/>
                  </a:cxn>
                  <a:cxn ang="0">
                    <a:pos x="39" y="8"/>
                  </a:cxn>
                  <a:cxn ang="0">
                    <a:pos x="47" y="4"/>
                  </a:cxn>
                  <a:cxn ang="0">
                    <a:pos x="53" y="1"/>
                  </a:cxn>
                  <a:cxn ang="0">
                    <a:pos x="53" y="1"/>
                  </a:cxn>
                  <a:cxn ang="0">
                    <a:pos x="51" y="1"/>
                  </a:cxn>
                  <a:cxn ang="0">
                    <a:pos x="50" y="0"/>
                  </a:cxn>
                  <a:cxn ang="0">
                    <a:pos x="44" y="1"/>
                  </a:cxn>
                  <a:cxn ang="0">
                    <a:pos x="36" y="1"/>
                  </a:cxn>
                  <a:cxn ang="0">
                    <a:pos x="29" y="3"/>
                  </a:cxn>
                  <a:cxn ang="0">
                    <a:pos x="29" y="3"/>
                  </a:cxn>
                </a:cxnLst>
                <a:rect l="0" t="0" r="r" b="b"/>
                <a:pathLst>
                  <a:path w="53" h="18">
                    <a:moveTo>
                      <a:pt x="6" y="14"/>
                    </a:moveTo>
                    <a:lnTo>
                      <a:pt x="6" y="14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3" y="18"/>
                    </a:lnTo>
                    <a:lnTo>
                      <a:pt x="4" y="18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7" y="17"/>
                    </a:lnTo>
                    <a:lnTo>
                      <a:pt x="9" y="14"/>
                    </a:lnTo>
                    <a:lnTo>
                      <a:pt x="9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6" y="14"/>
                    </a:lnTo>
                    <a:close/>
                    <a:moveTo>
                      <a:pt x="29" y="3"/>
                    </a:moveTo>
                    <a:lnTo>
                      <a:pt x="29" y="3"/>
                    </a:lnTo>
                    <a:lnTo>
                      <a:pt x="24" y="3"/>
                    </a:lnTo>
                    <a:lnTo>
                      <a:pt x="21" y="6"/>
                    </a:lnTo>
                    <a:lnTo>
                      <a:pt x="14" y="11"/>
                    </a:lnTo>
                    <a:lnTo>
                      <a:pt x="14" y="11"/>
                    </a:lnTo>
                    <a:lnTo>
                      <a:pt x="13" y="11"/>
                    </a:lnTo>
                    <a:lnTo>
                      <a:pt x="13" y="11"/>
                    </a:lnTo>
                    <a:lnTo>
                      <a:pt x="19" y="17"/>
                    </a:lnTo>
                    <a:lnTo>
                      <a:pt x="19" y="17"/>
                    </a:lnTo>
                    <a:lnTo>
                      <a:pt x="27" y="13"/>
                    </a:lnTo>
                    <a:lnTo>
                      <a:pt x="39" y="8"/>
                    </a:lnTo>
                    <a:lnTo>
                      <a:pt x="47" y="4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1" y="1"/>
                    </a:lnTo>
                    <a:lnTo>
                      <a:pt x="50" y="0"/>
                    </a:lnTo>
                    <a:lnTo>
                      <a:pt x="44" y="1"/>
                    </a:lnTo>
                    <a:lnTo>
                      <a:pt x="36" y="1"/>
                    </a:lnTo>
                    <a:lnTo>
                      <a:pt x="29" y="3"/>
                    </a:lnTo>
                    <a:lnTo>
                      <a:pt x="29" y="3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76" name="Freeform 358">
                <a:extLst>
                  <a:ext uri="{FF2B5EF4-FFF2-40B4-BE49-F238E27FC236}">
                    <a16:creationId xmlns:a16="http://schemas.microsoft.com/office/drawing/2014/main" id="{9C85CF7D-DB30-DC38-9897-24654EBDD1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98281" y="3159287"/>
                <a:ext cx="301436" cy="325421"/>
              </a:xfrm>
              <a:custGeom>
                <a:avLst/>
                <a:gdLst/>
                <a:ahLst/>
                <a:cxnLst>
                  <a:cxn ang="0">
                    <a:pos x="107" y="175"/>
                  </a:cxn>
                  <a:cxn ang="0">
                    <a:pos x="94" y="180"/>
                  </a:cxn>
                  <a:cxn ang="0">
                    <a:pos x="110" y="190"/>
                  </a:cxn>
                  <a:cxn ang="0">
                    <a:pos x="128" y="202"/>
                  </a:cxn>
                  <a:cxn ang="0">
                    <a:pos x="132" y="190"/>
                  </a:cxn>
                  <a:cxn ang="0">
                    <a:pos x="139" y="175"/>
                  </a:cxn>
                  <a:cxn ang="0">
                    <a:pos x="127" y="175"/>
                  </a:cxn>
                  <a:cxn ang="0">
                    <a:pos x="26" y="122"/>
                  </a:cxn>
                  <a:cxn ang="0">
                    <a:pos x="26" y="132"/>
                  </a:cxn>
                  <a:cxn ang="0">
                    <a:pos x="28" y="151"/>
                  </a:cxn>
                  <a:cxn ang="0">
                    <a:pos x="36" y="159"/>
                  </a:cxn>
                  <a:cxn ang="0">
                    <a:pos x="47" y="152"/>
                  </a:cxn>
                  <a:cxn ang="0">
                    <a:pos x="50" y="126"/>
                  </a:cxn>
                  <a:cxn ang="0">
                    <a:pos x="34" y="121"/>
                  </a:cxn>
                  <a:cxn ang="0">
                    <a:pos x="146" y="106"/>
                  </a:cxn>
                  <a:cxn ang="0">
                    <a:pos x="131" y="102"/>
                  </a:cxn>
                  <a:cxn ang="0">
                    <a:pos x="112" y="74"/>
                  </a:cxn>
                  <a:cxn ang="0">
                    <a:pos x="91" y="55"/>
                  </a:cxn>
                  <a:cxn ang="0">
                    <a:pos x="92" y="38"/>
                  </a:cxn>
                  <a:cxn ang="0">
                    <a:pos x="98" y="30"/>
                  </a:cxn>
                  <a:cxn ang="0">
                    <a:pos x="91" y="7"/>
                  </a:cxn>
                  <a:cxn ang="0">
                    <a:pos x="78" y="1"/>
                  </a:cxn>
                  <a:cxn ang="0">
                    <a:pos x="65" y="5"/>
                  </a:cxn>
                  <a:cxn ang="0">
                    <a:pos x="60" y="8"/>
                  </a:cxn>
                  <a:cxn ang="0">
                    <a:pos x="54" y="11"/>
                  </a:cxn>
                  <a:cxn ang="0">
                    <a:pos x="45" y="14"/>
                  </a:cxn>
                  <a:cxn ang="0">
                    <a:pos x="40" y="18"/>
                  </a:cxn>
                  <a:cxn ang="0">
                    <a:pos x="30" y="17"/>
                  </a:cxn>
                  <a:cxn ang="0">
                    <a:pos x="21" y="22"/>
                  </a:cxn>
                  <a:cxn ang="0">
                    <a:pos x="4" y="30"/>
                  </a:cxn>
                  <a:cxn ang="0">
                    <a:pos x="4" y="38"/>
                  </a:cxn>
                  <a:cxn ang="0">
                    <a:pos x="0" y="42"/>
                  </a:cxn>
                  <a:cxn ang="0">
                    <a:pos x="4" y="54"/>
                  </a:cxn>
                  <a:cxn ang="0">
                    <a:pos x="14" y="59"/>
                  </a:cxn>
                  <a:cxn ang="0">
                    <a:pos x="14" y="67"/>
                  </a:cxn>
                  <a:cxn ang="0">
                    <a:pos x="28" y="57"/>
                  </a:cxn>
                  <a:cxn ang="0">
                    <a:pos x="53" y="61"/>
                  </a:cxn>
                  <a:cxn ang="0">
                    <a:pos x="61" y="74"/>
                  </a:cxn>
                  <a:cxn ang="0">
                    <a:pos x="75" y="94"/>
                  </a:cxn>
                  <a:cxn ang="0">
                    <a:pos x="98" y="112"/>
                  </a:cxn>
                  <a:cxn ang="0">
                    <a:pos x="119" y="123"/>
                  </a:cxn>
                  <a:cxn ang="0">
                    <a:pos x="135" y="136"/>
                  </a:cxn>
                  <a:cxn ang="0">
                    <a:pos x="142" y="143"/>
                  </a:cxn>
                  <a:cxn ang="0">
                    <a:pos x="146" y="160"/>
                  </a:cxn>
                  <a:cxn ang="0">
                    <a:pos x="144" y="176"/>
                  </a:cxn>
                  <a:cxn ang="0">
                    <a:pos x="154" y="163"/>
                  </a:cxn>
                  <a:cxn ang="0">
                    <a:pos x="162" y="155"/>
                  </a:cxn>
                  <a:cxn ang="0">
                    <a:pos x="158" y="146"/>
                  </a:cxn>
                  <a:cxn ang="0">
                    <a:pos x="159" y="133"/>
                  </a:cxn>
                  <a:cxn ang="0">
                    <a:pos x="179" y="141"/>
                  </a:cxn>
                  <a:cxn ang="0">
                    <a:pos x="179" y="129"/>
                  </a:cxn>
                </a:cxnLst>
                <a:rect l="0" t="0" r="r" b="b"/>
                <a:pathLst>
                  <a:path w="182" h="202">
                    <a:moveTo>
                      <a:pt x="127" y="175"/>
                    </a:moveTo>
                    <a:lnTo>
                      <a:pt x="127" y="175"/>
                    </a:lnTo>
                    <a:lnTo>
                      <a:pt x="115" y="176"/>
                    </a:lnTo>
                    <a:lnTo>
                      <a:pt x="111" y="176"/>
                    </a:lnTo>
                    <a:lnTo>
                      <a:pt x="107" y="175"/>
                    </a:lnTo>
                    <a:lnTo>
                      <a:pt x="107" y="175"/>
                    </a:lnTo>
                    <a:lnTo>
                      <a:pt x="102" y="173"/>
                    </a:lnTo>
                    <a:lnTo>
                      <a:pt x="98" y="175"/>
                    </a:lnTo>
                    <a:lnTo>
                      <a:pt x="94" y="178"/>
                    </a:lnTo>
                    <a:lnTo>
                      <a:pt x="94" y="180"/>
                    </a:lnTo>
                    <a:lnTo>
                      <a:pt x="94" y="180"/>
                    </a:lnTo>
                    <a:lnTo>
                      <a:pt x="95" y="183"/>
                    </a:lnTo>
                    <a:lnTo>
                      <a:pt x="98" y="185"/>
                    </a:lnTo>
                    <a:lnTo>
                      <a:pt x="102" y="188"/>
                    </a:lnTo>
                    <a:lnTo>
                      <a:pt x="110" y="190"/>
                    </a:lnTo>
                    <a:lnTo>
                      <a:pt x="110" y="190"/>
                    </a:lnTo>
                    <a:lnTo>
                      <a:pt x="117" y="193"/>
                    </a:lnTo>
                    <a:lnTo>
                      <a:pt x="122" y="196"/>
                    </a:lnTo>
                    <a:lnTo>
                      <a:pt x="125" y="200"/>
                    </a:lnTo>
                    <a:lnTo>
                      <a:pt x="128" y="202"/>
                    </a:lnTo>
                    <a:lnTo>
                      <a:pt x="128" y="202"/>
                    </a:lnTo>
                    <a:lnTo>
                      <a:pt x="131" y="200"/>
                    </a:lnTo>
                    <a:lnTo>
                      <a:pt x="132" y="197"/>
                    </a:lnTo>
                    <a:lnTo>
                      <a:pt x="134" y="195"/>
                    </a:lnTo>
                    <a:lnTo>
                      <a:pt x="132" y="190"/>
                    </a:lnTo>
                    <a:lnTo>
                      <a:pt x="132" y="190"/>
                    </a:lnTo>
                    <a:lnTo>
                      <a:pt x="132" y="185"/>
                    </a:lnTo>
                    <a:lnTo>
                      <a:pt x="135" y="180"/>
                    </a:lnTo>
                    <a:lnTo>
                      <a:pt x="139" y="175"/>
                    </a:lnTo>
                    <a:lnTo>
                      <a:pt x="139" y="175"/>
                    </a:lnTo>
                    <a:lnTo>
                      <a:pt x="139" y="175"/>
                    </a:lnTo>
                    <a:lnTo>
                      <a:pt x="137" y="173"/>
                    </a:lnTo>
                    <a:lnTo>
                      <a:pt x="132" y="173"/>
                    </a:lnTo>
                    <a:lnTo>
                      <a:pt x="127" y="175"/>
                    </a:lnTo>
                    <a:lnTo>
                      <a:pt x="127" y="175"/>
                    </a:lnTo>
                    <a:close/>
                    <a:moveTo>
                      <a:pt x="34" y="121"/>
                    </a:moveTo>
                    <a:lnTo>
                      <a:pt x="34" y="121"/>
                    </a:lnTo>
                    <a:lnTo>
                      <a:pt x="31" y="122"/>
                    </a:lnTo>
                    <a:lnTo>
                      <a:pt x="27" y="122"/>
                    </a:lnTo>
                    <a:lnTo>
                      <a:pt x="26" y="122"/>
                    </a:lnTo>
                    <a:lnTo>
                      <a:pt x="23" y="123"/>
                    </a:lnTo>
                    <a:lnTo>
                      <a:pt x="23" y="123"/>
                    </a:lnTo>
                    <a:lnTo>
                      <a:pt x="23" y="125"/>
                    </a:lnTo>
                    <a:lnTo>
                      <a:pt x="23" y="128"/>
                    </a:lnTo>
                    <a:lnTo>
                      <a:pt x="26" y="132"/>
                    </a:lnTo>
                    <a:lnTo>
                      <a:pt x="28" y="138"/>
                    </a:lnTo>
                    <a:lnTo>
                      <a:pt x="30" y="141"/>
                    </a:lnTo>
                    <a:lnTo>
                      <a:pt x="28" y="143"/>
                    </a:lnTo>
                    <a:lnTo>
                      <a:pt x="28" y="143"/>
                    </a:lnTo>
                    <a:lnTo>
                      <a:pt x="28" y="151"/>
                    </a:lnTo>
                    <a:lnTo>
                      <a:pt x="30" y="158"/>
                    </a:lnTo>
                    <a:lnTo>
                      <a:pt x="31" y="160"/>
                    </a:lnTo>
                    <a:lnTo>
                      <a:pt x="34" y="160"/>
                    </a:lnTo>
                    <a:lnTo>
                      <a:pt x="36" y="159"/>
                    </a:lnTo>
                    <a:lnTo>
                      <a:pt x="36" y="159"/>
                    </a:lnTo>
                    <a:lnTo>
                      <a:pt x="40" y="156"/>
                    </a:lnTo>
                    <a:lnTo>
                      <a:pt x="43" y="155"/>
                    </a:lnTo>
                    <a:lnTo>
                      <a:pt x="44" y="155"/>
                    </a:lnTo>
                    <a:lnTo>
                      <a:pt x="47" y="152"/>
                    </a:lnTo>
                    <a:lnTo>
                      <a:pt x="47" y="152"/>
                    </a:lnTo>
                    <a:lnTo>
                      <a:pt x="48" y="148"/>
                    </a:lnTo>
                    <a:lnTo>
                      <a:pt x="48" y="141"/>
                    </a:lnTo>
                    <a:lnTo>
                      <a:pt x="48" y="133"/>
                    </a:lnTo>
                    <a:lnTo>
                      <a:pt x="50" y="126"/>
                    </a:lnTo>
                    <a:lnTo>
                      <a:pt x="50" y="126"/>
                    </a:lnTo>
                    <a:lnTo>
                      <a:pt x="50" y="123"/>
                    </a:lnTo>
                    <a:lnTo>
                      <a:pt x="48" y="122"/>
                    </a:lnTo>
                    <a:lnTo>
                      <a:pt x="44" y="119"/>
                    </a:lnTo>
                    <a:lnTo>
                      <a:pt x="40" y="119"/>
                    </a:lnTo>
                    <a:lnTo>
                      <a:pt x="34" y="121"/>
                    </a:lnTo>
                    <a:lnTo>
                      <a:pt x="34" y="121"/>
                    </a:lnTo>
                    <a:close/>
                    <a:moveTo>
                      <a:pt x="151" y="114"/>
                    </a:moveTo>
                    <a:lnTo>
                      <a:pt x="151" y="114"/>
                    </a:lnTo>
                    <a:lnTo>
                      <a:pt x="148" y="109"/>
                    </a:lnTo>
                    <a:lnTo>
                      <a:pt x="146" y="106"/>
                    </a:lnTo>
                    <a:lnTo>
                      <a:pt x="144" y="104"/>
                    </a:lnTo>
                    <a:lnTo>
                      <a:pt x="139" y="104"/>
                    </a:lnTo>
                    <a:lnTo>
                      <a:pt x="139" y="104"/>
                    </a:lnTo>
                    <a:lnTo>
                      <a:pt x="135" y="104"/>
                    </a:lnTo>
                    <a:lnTo>
                      <a:pt x="131" y="102"/>
                    </a:lnTo>
                    <a:lnTo>
                      <a:pt x="124" y="96"/>
                    </a:lnTo>
                    <a:lnTo>
                      <a:pt x="118" y="88"/>
                    </a:lnTo>
                    <a:lnTo>
                      <a:pt x="114" y="78"/>
                    </a:lnTo>
                    <a:lnTo>
                      <a:pt x="114" y="78"/>
                    </a:lnTo>
                    <a:lnTo>
                      <a:pt x="112" y="74"/>
                    </a:lnTo>
                    <a:lnTo>
                      <a:pt x="110" y="69"/>
                    </a:lnTo>
                    <a:lnTo>
                      <a:pt x="102" y="64"/>
                    </a:lnTo>
                    <a:lnTo>
                      <a:pt x="97" y="59"/>
                    </a:lnTo>
                    <a:lnTo>
                      <a:pt x="94" y="58"/>
                    </a:lnTo>
                    <a:lnTo>
                      <a:pt x="91" y="55"/>
                    </a:lnTo>
                    <a:lnTo>
                      <a:pt x="91" y="55"/>
                    </a:lnTo>
                    <a:lnTo>
                      <a:pt x="91" y="50"/>
                    </a:lnTo>
                    <a:lnTo>
                      <a:pt x="91" y="47"/>
                    </a:lnTo>
                    <a:lnTo>
                      <a:pt x="92" y="42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1" y="35"/>
                    </a:lnTo>
                    <a:lnTo>
                      <a:pt x="92" y="34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100" y="18"/>
                    </a:lnTo>
                    <a:lnTo>
                      <a:pt x="100" y="8"/>
                    </a:lnTo>
                    <a:lnTo>
                      <a:pt x="100" y="8"/>
                    </a:lnTo>
                    <a:lnTo>
                      <a:pt x="91" y="7"/>
                    </a:lnTo>
                    <a:lnTo>
                      <a:pt x="91" y="7"/>
                    </a:lnTo>
                    <a:lnTo>
                      <a:pt x="90" y="3"/>
                    </a:lnTo>
                    <a:lnTo>
                      <a:pt x="88" y="0"/>
                    </a:lnTo>
                    <a:lnTo>
                      <a:pt x="88" y="0"/>
                    </a:lnTo>
                    <a:lnTo>
                      <a:pt x="82" y="0"/>
                    </a:lnTo>
                    <a:lnTo>
                      <a:pt x="78" y="1"/>
                    </a:lnTo>
                    <a:lnTo>
                      <a:pt x="75" y="1"/>
                    </a:lnTo>
                    <a:lnTo>
                      <a:pt x="75" y="1"/>
                    </a:lnTo>
                    <a:lnTo>
                      <a:pt x="71" y="4"/>
                    </a:lnTo>
                    <a:lnTo>
                      <a:pt x="68" y="5"/>
                    </a:lnTo>
                    <a:lnTo>
                      <a:pt x="65" y="5"/>
                    </a:lnTo>
                    <a:lnTo>
                      <a:pt x="65" y="5"/>
                    </a:lnTo>
                    <a:lnTo>
                      <a:pt x="64" y="4"/>
                    </a:lnTo>
                    <a:lnTo>
                      <a:pt x="61" y="7"/>
                    </a:lnTo>
                    <a:lnTo>
                      <a:pt x="61" y="7"/>
                    </a:lnTo>
                    <a:lnTo>
                      <a:pt x="60" y="8"/>
                    </a:lnTo>
                    <a:lnTo>
                      <a:pt x="60" y="10"/>
                    </a:lnTo>
                    <a:lnTo>
                      <a:pt x="58" y="11"/>
                    </a:lnTo>
                    <a:lnTo>
                      <a:pt x="58" y="11"/>
                    </a:lnTo>
                    <a:lnTo>
                      <a:pt x="55" y="10"/>
                    </a:lnTo>
                    <a:lnTo>
                      <a:pt x="54" y="11"/>
                    </a:lnTo>
                    <a:lnTo>
                      <a:pt x="54" y="13"/>
                    </a:lnTo>
                    <a:lnTo>
                      <a:pt x="54" y="13"/>
                    </a:lnTo>
                    <a:lnTo>
                      <a:pt x="53" y="14"/>
                    </a:lnTo>
                    <a:lnTo>
                      <a:pt x="50" y="15"/>
                    </a:lnTo>
                    <a:lnTo>
                      <a:pt x="45" y="14"/>
                    </a:lnTo>
                    <a:lnTo>
                      <a:pt x="45" y="14"/>
                    </a:lnTo>
                    <a:lnTo>
                      <a:pt x="43" y="15"/>
                    </a:lnTo>
                    <a:lnTo>
                      <a:pt x="41" y="15"/>
                    </a:lnTo>
                    <a:lnTo>
                      <a:pt x="40" y="18"/>
                    </a:lnTo>
                    <a:lnTo>
                      <a:pt x="40" y="18"/>
                    </a:lnTo>
                    <a:lnTo>
                      <a:pt x="40" y="22"/>
                    </a:lnTo>
                    <a:lnTo>
                      <a:pt x="38" y="24"/>
                    </a:lnTo>
                    <a:lnTo>
                      <a:pt x="36" y="24"/>
                    </a:lnTo>
                    <a:lnTo>
                      <a:pt x="36" y="24"/>
                    </a:lnTo>
                    <a:lnTo>
                      <a:pt x="30" y="17"/>
                    </a:lnTo>
                    <a:lnTo>
                      <a:pt x="28" y="14"/>
                    </a:lnTo>
                    <a:lnTo>
                      <a:pt x="27" y="13"/>
                    </a:lnTo>
                    <a:lnTo>
                      <a:pt x="27" y="13"/>
                    </a:lnTo>
                    <a:lnTo>
                      <a:pt x="24" y="18"/>
                    </a:lnTo>
                    <a:lnTo>
                      <a:pt x="21" y="22"/>
                    </a:lnTo>
                    <a:lnTo>
                      <a:pt x="18" y="24"/>
                    </a:lnTo>
                    <a:lnTo>
                      <a:pt x="18" y="24"/>
                    </a:lnTo>
                    <a:lnTo>
                      <a:pt x="6" y="25"/>
                    </a:lnTo>
                    <a:lnTo>
                      <a:pt x="6" y="25"/>
                    </a:lnTo>
                    <a:lnTo>
                      <a:pt x="4" y="30"/>
                    </a:lnTo>
                    <a:lnTo>
                      <a:pt x="7" y="32"/>
                    </a:lnTo>
                    <a:lnTo>
                      <a:pt x="7" y="32"/>
                    </a:lnTo>
                    <a:lnTo>
                      <a:pt x="7" y="34"/>
                    </a:lnTo>
                    <a:lnTo>
                      <a:pt x="7" y="35"/>
                    </a:lnTo>
                    <a:lnTo>
                      <a:pt x="4" y="38"/>
                    </a:lnTo>
                    <a:lnTo>
                      <a:pt x="4" y="38"/>
                    </a:lnTo>
                    <a:lnTo>
                      <a:pt x="0" y="40"/>
                    </a:lnTo>
                    <a:lnTo>
                      <a:pt x="0" y="41"/>
                    </a:lnTo>
                    <a:lnTo>
                      <a:pt x="0" y="42"/>
                    </a:lnTo>
                    <a:lnTo>
                      <a:pt x="0" y="42"/>
                    </a:lnTo>
                    <a:lnTo>
                      <a:pt x="4" y="47"/>
                    </a:lnTo>
                    <a:lnTo>
                      <a:pt x="6" y="48"/>
                    </a:lnTo>
                    <a:lnTo>
                      <a:pt x="6" y="51"/>
                    </a:lnTo>
                    <a:lnTo>
                      <a:pt x="6" y="51"/>
                    </a:lnTo>
                    <a:lnTo>
                      <a:pt x="4" y="54"/>
                    </a:lnTo>
                    <a:lnTo>
                      <a:pt x="4" y="57"/>
                    </a:lnTo>
                    <a:lnTo>
                      <a:pt x="6" y="58"/>
                    </a:lnTo>
                    <a:lnTo>
                      <a:pt x="8" y="58"/>
                    </a:lnTo>
                    <a:lnTo>
                      <a:pt x="8" y="58"/>
                    </a:lnTo>
                    <a:lnTo>
                      <a:pt x="14" y="59"/>
                    </a:lnTo>
                    <a:lnTo>
                      <a:pt x="16" y="59"/>
                    </a:lnTo>
                    <a:lnTo>
                      <a:pt x="16" y="61"/>
                    </a:lnTo>
                    <a:lnTo>
                      <a:pt x="16" y="61"/>
                    </a:lnTo>
                    <a:lnTo>
                      <a:pt x="14" y="67"/>
                    </a:lnTo>
                    <a:lnTo>
                      <a:pt x="14" y="67"/>
                    </a:lnTo>
                    <a:lnTo>
                      <a:pt x="23" y="64"/>
                    </a:lnTo>
                    <a:lnTo>
                      <a:pt x="23" y="64"/>
                    </a:lnTo>
                    <a:lnTo>
                      <a:pt x="24" y="62"/>
                    </a:lnTo>
                    <a:lnTo>
                      <a:pt x="27" y="59"/>
                    </a:lnTo>
                    <a:lnTo>
                      <a:pt x="28" y="57"/>
                    </a:lnTo>
                    <a:lnTo>
                      <a:pt x="33" y="55"/>
                    </a:lnTo>
                    <a:lnTo>
                      <a:pt x="33" y="55"/>
                    </a:lnTo>
                    <a:lnTo>
                      <a:pt x="40" y="55"/>
                    </a:lnTo>
                    <a:lnTo>
                      <a:pt x="47" y="57"/>
                    </a:lnTo>
                    <a:lnTo>
                      <a:pt x="53" y="61"/>
                    </a:lnTo>
                    <a:lnTo>
                      <a:pt x="55" y="64"/>
                    </a:lnTo>
                    <a:lnTo>
                      <a:pt x="55" y="64"/>
                    </a:lnTo>
                    <a:lnTo>
                      <a:pt x="60" y="69"/>
                    </a:lnTo>
                    <a:lnTo>
                      <a:pt x="61" y="74"/>
                    </a:lnTo>
                    <a:lnTo>
                      <a:pt x="61" y="74"/>
                    </a:lnTo>
                    <a:lnTo>
                      <a:pt x="61" y="78"/>
                    </a:lnTo>
                    <a:lnTo>
                      <a:pt x="64" y="82"/>
                    </a:lnTo>
                    <a:lnTo>
                      <a:pt x="68" y="88"/>
                    </a:lnTo>
                    <a:lnTo>
                      <a:pt x="75" y="94"/>
                    </a:lnTo>
                    <a:lnTo>
                      <a:pt x="75" y="94"/>
                    </a:lnTo>
                    <a:lnTo>
                      <a:pt x="84" y="99"/>
                    </a:lnTo>
                    <a:lnTo>
                      <a:pt x="88" y="104"/>
                    </a:lnTo>
                    <a:lnTo>
                      <a:pt x="94" y="109"/>
                    </a:lnTo>
                    <a:lnTo>
                      <a:pt x="98" y="112"/>
                    </a:lnTo>
                    <a:lnTo>
                      <a:pt x="98" y="112"/>
                    </a:lnTo>
                    <a:lnTo>
                      <a:pt x="107" y="115"/>
                    </a:lnTo>
                    <a:lnTo>
                      <a:pt x="110" y="116"/>
                    </a:lnTo>
                    <a:lnTo>
                      <a:pt x="114" y="119"/>
                    </a:lnTo>
                    <a:lnTo>
                      <a:pt x="114" y="119"/>
                    </a:lnTo>
                    <a:lnTo>
                      <a:pt x="119" y="123"/>
                    </a:lnTo>
                    <a:lnTo>
                      <a:pt x="127" y="128"/>
                    </a:lnTo>
                    <a:lnTo>
                      <a:pt x="127" y="128"/>
                    </a:lnTo>
                    <a:lnTo>
                      <a:pt x="131" y="131"/>
                    </a:lnTo>
                    <a:lnTo>
                      <a:pt x="132" y="133"/>
                    </a:lnTo>
                    <a:lnTo>
                      <a:pt x="135" y="136"/>
                    </a:lnTo>
                    <a:lnTo>
                      <a:pt x="138" y="138"/>
                    </a:lnTo>
                    <a:lnTo>
                      <a:pt x="138" y="138"/>
                    </a:lnTo>
                    <a:lnTo>
                      <a:pt x="141" y="139"/>
                    </a:lnTo>
                    <a:lnTo>
                      <a:pt x="142" y="141"/>
                    </a:lnTo>
                    <a:lnTo>
                      <a:pt x="142" y="143"/>
                    </a:lnTo>
                    <a:lnTo>
                      <a:pt x="144" y="146"/>
                    </a:lnTo>
                    <a:lnTo>
                      <a:pt x="144" y="146"/>
                    </a:lnTo>
                    <a:lnTo>
                      <a:pt x="145" y="151"/>
                    </a:lnTo>
                    <a:lnTo>
                      <a:pt x="146" y="155"/>
                    </a:lnTo>
                    <a:lnTo>
                      <a:pt x="146" y="160"/>
                    </a:lnTo>
                    <a:lnTo>
                      <a:pt x="145" y="165"/>
                    </a:lnTo>
                    <a:lnTo>
                      <a:pt x="145" y="165"/>
                    </a:lnTo>
                    <a:lnTo>
                      <a:pt x="142" y="168"/>
                    </a:lnTo>
                    <a:lnTo>
                      <a:pt x="142" y="172"/>
                    </a:lnTo>
                    <a:lnTo>
                      <a:pt x="144" y="176"/>
                    </a:lnTo>
                    <a:lnTo>
                      <a:pt x="145" y="178"/>
                    </a:lnTo>
                    <a:lnTo>
                      <a:pt x="145" y="178"/>
                    </a:lnTo>
                    <a:lnTo>
                      <a:pt x="148" y="176"/>
                    </a:lnTo>
                    <a:lnTo>
                      <a:pt x="149" y="172"/>
                    </a:lnTo>
                    <a:lnTo>
                      <a:pt x="154" y="163"/>
                    </a:lnTo>
                    <a:lnTo>
                      <a:pt x="154" y="163"/>
                    </a:lnTo>
                    <a:lnTo>
                      <a:pt x="155" y="160"/>
                    </a:lnTo>
                    <a:lnTo>
                      <a:pt x="156" y="159"/>
                    </a:lnTo>
                    <a:lnTo>
                      <a:pt x="159" y="158"/>
                    </a:lnTo>
                    <a:lnTo>
                      <a:pt x="162" y="155"/>
                    </a:lnTo>
                    <a:lnTo>
                      <a:pt x="162" y="155"/>
                    </a:lnTo>
                    <a:lnTo>
                      <a:pt x="164" y="152"/>
                    </a:lnTo>
                    <a:lnTo>
                      <a:pt x="164" y="151"/>
                    </a:lnTo>
                    <a:lnTo>
                      <a:pt x="161" y="149"/>
                    </a:lnTo>
                    <a:lnTo>
                      <a:pt x="158" y="146"/>
                    </a:lnTo>
                    <a:lnTo>
                      <a:pt x="155" y="142"/>
                    </a:lnTo>
                    <a:lnTo>
                      <a:pt x="155" y="142"/>
                    </a:lnTo>
                    <a:lnTo>
                      <a:pt x="155" y="139"/>
                    </a:lnTo>
                    <a:lnTo>
                      <a:pt x="155" y="138"/>
                    </a:lnTo>
                    <a:lnTo>
                      <a:pt x="159" y="133"/>
                    </a:lnTo>
                    <a:lnTo>
                      <a:pt x="165" y="132"/>
                    </a:lnTo>
                    <a:lnTo>
                      <a:pt x="168" y="133"/>
                    </a:lnTo>
                    <a:lnTo>
                      <a:pt x="171" y="135"/>
                    </a:lnTo>
                    <a:lnTo>
                      <a:pt x="171" y="135"/>
                    </a:lnTo>
                    <a:lnTo>
                      <a:pt x="179" y="141"/>
                    </a:lnTo>
                    <a:lnTo>
                      <a:pt x="182" y="139"/>
                    </a:lnTo>
                    <a:lnTo>
                      <a:pt x="182" y="135"/>
                    </a:lnTo>
                    <a:lnTo>
                      <a:pt x="182" y="135"/>
                    </a:lnTo>
                    <a:lnTo>
                      <a:pt x="182" y="132"/>
                    </a:lnTo>
                    <a:lnTo>
                      <a:pt x="179" y="129"/>
                    </a:lnTo>
                    <a:lnTo>
                      <a:pt x="169" y="122"/>
                    </a:lnTo>
                    <a:lnTo>
                      <a:pt x="151" y="114"/>
                    </a:lnTo>
                    <a:lnTo>
                      <a:pt x="151" y="114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77" name="Freeform 359">
                <a:extLst>
                  <a:ext uri="{FF2B5EF4-FFF2-40B4-BE49-F238E27FC236}">
                    <a16:creationId xmlns:a16="http://schemas.microsoft.com/office/drawing/2014/main" id="{1F25F749-4FC5-EFA8-B3E2-E9B46DED81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01372" y="3278500"/>
                <a:ext cx="31469" cy="40275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2" y="7"/>
                  </a:cxn>
                  <a:cxn ang="0">
                    <a:pos x="0" y="12"/>
                  </a:cxn>
                  <a:cxn ang="0">
                    <a:pos x="0" y="12"/>
                  </a:cxn>
                  <a:cxn ang="0">
                    <a:pos x="0" y="17"/>
                  </a:cxn>
                  <a:cxn ang="0">
                    <a:pos x="0" y="17"/>
                  </a:cxn>
                  <a:cxn ang="0">
                    <a:pos x="12" y="25"/>
                  </a:cxn>
                  <a:cxn ang="0">
                    <a:pos x="12" y="25"/>
                  </a:cxn>
                  <a:cxn ang="0">
                    <a:pos x="12" y="25"/>
                  </a:cxn>
                  <a:cxn ang="0">
                    <a:pos x="12" y="25"/>
                  </a:cxn>
                  <a:cxn ang="0">
                    <a:pos x="15" y="18"/>
                  </a:cxn>
                  <a:cxn ang="0">
                    <a:pos x="18" y="15"/>
                  </a:cxn>
                  <a:cxn ang="0">
                    <a:pos x="19" y="14"/>
                  </a:cxn>
                  <a:cxn ang="0">
                    <a:pos x="19" y="14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19" h="25">
                    <a:moveTo>
                      <a:pt x="6" y="0"/>
                    </a:moveTo>
                    <a:lnTo>
                      <a:pt x="6" y="0"/>
                    </a:lnTo>
                    <a:lnTo>
                      <a:pt x="2" y="7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12" y="25"/>
                    </a:lnTo>
                    <a:lnTo>
                      <a:pt x="12" y="25"/>
                    </a:lnTo>
                    <a:lnTo>
                      <a:pt x="12" y="25"/>
                    </a:lnTo>
                    <a:lnTo>
                      <a:pt x="12" y="25"/>
                    </a:lnTo>
                    <a:lnTo>
                      <a:pt x="15" y="18"/>
                    </a:lnTo>
                    <a:lnTo>
                      <a:pt x="18" y="15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  <p:sp>
            <p:nvSpPr>
              <p:cNvPr id="178" name="Freeform 360">
                <a:extLst>
                  <a:ext uri="{FF2B5EF4-FFF2-40B4-BE49-F238E27FC236}">
                    <a16:creationId xmlns:a16="http://schemas.microsoft.com/office/drawing/2014/main" id="{6962740B-9E60-3992-9152-1955E283D4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09654" y="3186674"/>
                <a:ext cx="105999" cy="127269"/>
              </a:xfrm>
              <a:custGeom>
                <a:avLst/>
                <a:gdLst/>
                <a:ahLst/>
                <a:cxnLst>
                  <a:cxn ang="0">
                    <a:pos x="58" y="52"/>
                  </a:cxn>
                  <a:cxn ang="0">
                    <a:pos x="55" y="47"/>
                  </a:cxn>
                  <a:cxn ang="0">
                    <a:pos x="58" y="42"/>
                  </a:cxn>
                  <a:cxn ang="0">
                    <a:pos x="59" y="40"/>
                  </a:cxn>
                  <a:cxn ang="0">
                    <a:pos x="58" y="34"/>
                  </a:cxn>
                  <a:cxn ang="0">
                    <a:pos x="58" y="33"/>
                  </a:cxn>
                  <a:cxn ang="0">
                    <a:pos x="51" y="30"/>
                  </a:cxn>
                  <a:cxn ang="0">
                    <a:pos x="41" y="28"/>
                  </a:cxn>
                  <a:cxn ang="0">
                    <a:pos x="40" y="23"/>
                  </a:cxn>
                  <a:cxn ang="0">
                    <a:pos x="40" y="18"/>
                  </a:cxn>
                  <a:cxn ang="0">
                    <a:pos x="38" y="18"/>
                  </a:cxn>
                  <a:cxn ang="0">
                    <a:pos x="34" y="17"/>
                  </a:cxn>
                  <a:cxn ang="0">
                    <a:pos x="32" y="13"/>
                  </a:cxn>
                  <a:cxn ang="0">
                    <a:pos x="30" y="7"/>
                  </a:cxn>
                  <a:cxn ang="0">
                    <a:pos x="27" y="3"/>
                  </a:cxn>
                  <a:cxn ang="0">
                    <a:pos x="28" y="3"/>
                  </a:cxn>
                  <a:cxn ang="0">
                    <a:pos x="23" y="1"/>
                  </a:cxn>
                  <a:cxn ang="0">
                    <a:pos x="17" y="0"/>
                  </a:cxn>
                  <a:cxn ang="0">
                    <a:pos x="0" y="5"/>
                  </a:cxn>
                  <a:cxn ang="0">
                    <a:pos x="1" y="11"/>
                  </a:cxn>
                  <a:cxn ang="0">
                    <a:pos x="4" y="14"/>
                  </a:cxn>
                  <a:cxn ang="0">
                    <a:pos x="7" y="17"/>
                  </a:cxn>
                  <a:cxn ang="0">
                    <a:pos x="8" y="25"/>
                  </a:cxn>
                  <a:cxn ang="0">
                    <a:pos x="10" y="33"/>
                  </a:cxn>
                  <a:cxn ang="0">
                    <a:pos x="10" y="48"/>
                  </a:cxn>
                  <a:cxn ang="0">
                    <a:pos x="8" y="51"/>
                  </a:cxn>
                  <a:cxn ang="0">
                    <a:pos x="5" y="52"/>
                  </a:cxn>
                  <a:cxn ang="0">
                    <a:pos x="1" y="57"/>
                  </a:cxn>
                  <a:cxn ang="0">
                    <a:pos x="14" y="71"/>
                  </a:cxn>
                  <a:cxn ang="0">
                    <a:pos x="15" y="71"/>
                  </a:cxn>
                  <a:cxn ang="0">
                    <a:pos x="24" y="75"/>
                  </a:cxn>
                  <a:cxn ang="0">
                    <a:pos x="30" y="79"/>
                  </a:cxn>
                  <a:cxn ang="0">
                    <a:pos x="57" y="75"/>
                  </a:cxn>
                  <a:cxn ang="0">
                    <a:pos x="58" y="69"/>
                  </a:cxn>
                  <a:cxn ang="0">
                    <a:pos x="61" y="64"/>
                  </a:cxn>
                  <a:cxn ang="0">
                    <a:pos x="62" y="64"/>
                  </a:cxn>
                  <a:cxn ang="0">
                    <a:pos x="64" y="62"/>
                  </a:cxn>
                  <a:cxn ang="0">
                    <a:pos x="58" y="52"/>
                  </a:cxn>
                </a:cxnLst>
                <a:rect l="0" t="0" r="r" b="b"/>
                <a:pathLst>
                  <a:path w="64" h="79">
                    <a:moveTo>
                      <a:pt x="58" y="52"/>
                    </a:moveTo>
                    <a:lnTo>
                      <a:pt x="58" y="52"/>
                    </a:lnTo>
                    <a:lnTo>
                      <a:pt x="55" y="50"/>
                    </a:lnTo>
                    <a:lnTo>
                      <a:pt x="55" y="47"/>
                    </a:lnTo>
                    <a:lnTo>
                      <a:pt x="57" y="44"/>
                    </a:lnTo>
                    <a:lnTo>
                      <a:pt x="58" y="42"/>
                    </a:lnTo>
                    <a:lnTo>
                      <a:pt x="58" y="42"/>
                    </a:lnTo>
                    <a:lnTo>
                      <a:pt x="59" y="40"/>
                    </a:lnTo>
                    <a:lnTo>
                      <a:pt x="59" y="38"/>
                    </a:lnTo>
                    <a:lnTo>
                      <a:pt x="58" y="34"/>
                    </a:lnTo>
                    <a:lnTo>
                      <a:pt x="58" y="34"/>
                    </a:lnTo>
                    <a:lnTo>
                      <a:pt x="58" y="33"/>
                    </a:lnTo>
                    <a:lnTo>
                      <a:pt x="55" y="31"/>
                    </a:lnTo>
                    <a:lnTo>
                      <a:pt x="51" y="30"/>
                    </a:lnTo>
                    <a:lnTo>
                      <a:pt x="41" y="28"/>
                    </a:lnTo>
                    <a:lnTo>
                      <a:pt x="41" y="28"/>
                    </a:lnTo>
                    <a:lnTo>
                      <a:pt x="40" y="27"/>
                    </a:lnTo>
                    <a:lnTo>
                      <a:pt x="40" y="23"/>
                    </a:lnTo>
                    <a:lnTo>
                      <a:pt x="40" y="20"/>
                    </a:lnTo>
                    <a:lnTo>
                      <a:pt x="40" y="18"/>
                    </a:lnTo>
                    <a:lnTo>
                      <a:pt x="38" y="18"/>
                    </a:lnTo>
                    <a:lnTo>
                      <a:pt x="38" y="18"/>
                    </a:lnTo>
                    <a:lnTo>
                      <a:pt x="35" y="18"/>
                    </a:lnTo>
                    <a:lnTo>
                      <a:pt x="34" y="17"/>
                    </a:lnTo>
                    <a:lnTo>
                      <a:pt x="32" y="13"/>
                    </a:lnTo>
                    <a:lnTo>
                      <a:pt x="32" y="13"/>
                    </a:lnTo>
                    <a:lnTo>
                      <a:pt x="32" y="10"/>
                    </a:lnTo>
                    <a:lnTo>
                      <a:pt x="30" y="7"/>
                    </a:lnTo>
                    <a:lnTo>
                      <a:pt x="28" y="5"/>
                    </a:lnTo>
                    <a:lnTo>
                      <a:pt x="27" y="3"/>
                    </a:lnTo>
                    <a:lnTo>
                      <a:pt x="27" y="3"/>
                    </a:lnTo>
                    <a:lnTo>
                      <a:pt x="28" y="3"/>
                    </a:lnTo>
                    <a:lnTo>
                      <a:pt x="28" y="3"/>
                    </a:lnTo>
                    <a:lnTo>
                      <a:pt x="23" y="1"/>
                    </a:lnTo>
                    <a:lnTo>
                      <a:pt x="23" y="1"/>
                    </a:lnTo>
                    <a:lnTo>
                      <a:pt x="17" y="0"/>
                    </a:lnTo>
                    <a:lnTo>
                      <a:pt x="17" y="0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1" y="11"/>
                    </a:lnTo>
                    <a:lnTo>
                      <a:pt x="3" y="13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7" y="17"/>
                    </a:lnTo>
                    <a:lnTo>
                      <a:pt x="7" y="20"/>
                    </a:lnTo>
                    <a:lnTo>
                      <a:pt x="8" y="25"/>
                    </a:lnTo>
                    <a:lnTo>
                      <a:pt x="8" y="25"/>
                    </a:lnTo>
                    <a:lnTo>
                      <a:pt x="10" y="33"/>
                    </a:lnTo>
                    <a:lnTo>
                      <a:pt x="10" y="40"/>
                    </a:lnTo>
                    <a:lnTo>
                      <a:pt x="10" y="48"/>
                    </a:lnTo>
                    <a:lnTo>
                      <a:pt x="8" y="50"/>
                    </a:lnTo>
                    <a:lnTo>
                      <a:pt x="8" y="51"/>
                    </a:lnTo>
                    <a:lnTo>
                      <a:pt x="8" y="51"/>
                    </a:lnTo>
                    <a:lnTo>
                      <a:pt x="5" y="52"/>
                    </a:lnTo>
                    <a:lnTo>
                      <a:pt x="1" y="57"/>
                    </a:lnTo>
                    <a:lnTo>
                      <a:pt x="1" y="57"/>
                    </a:lnTo>
                    <a:lnTo>
                      <a:pt x="14" y="71"/>
                    </a:lnTo>
                    <a:lnTo>
                      <a:pt x="14" y="71"/>
                    </a:lnTo>
                    <a:lnTo>
                      <a:pt x="15" y="71"/>
                    </a:lnTo>
                    <a:lnTo>
                      <a:pt x="15" y="71"/>
                    </a:lnTo>
                    <a:lnTo>
                      <a:pt x="18" y="72"/>
                    </a:lnTo>
                    <a:lnTo>
                      <a:pt x="24" y="75"/>
                    </a:lnTo>
                    <a:lnTo>
                      <a:pt x="30" y="79"/>
                    </a:lnTo>
                    <a:lnTo>
                      <a:pt x="30" y="79"/>
                    </a:lnTo>
                    <a:lnTo>
                      <a:pt x="57" y="75"/>
                    </a:lnTo>
                    <a:lnTo>
                      <a:pt x="57" y="75"/>
                    </a:lnTo>
                    <a:lnTo>
                      <a:pt x="58" y="69"/>
                    </a:lnTo>
                    <a:lnTo>
                      <a:pt x="58" y="69"/>
                    </a:lnTo>
                    <a:lnTo>
                      <a:pt x="59" y="65"/>
                    </a:lnTo>
                    <a:lnTo>
                      <a:pt x="61" y="64"/>
                    </a:lnTo>
                    <a:lnTo>
                      <a:pt x="62" y="64"/>
                    </a:lnTo>
                    <a:lnTo>
                      <a:pt x="62" y="64"/>
                    </a:lnTo>
                    <a:lnTo>
                      <a:pt x="64" y="62"/>
                    </a:lnTo>
                    <a:lnTo>
                      <a:pt x="64" y="62"/>
                    </a:lnTo>
                    <a:lnTo>
                      <a:pt x="62" y="60"/>
                    </a:lnTo>
                    <a:lnTo>
                      <a:pt x="58" y="52"/>
                    </a:lnTo>
                    <a:lnTo>
                      <a:pt x="58" y="52"/>
                    </a:lnTo>
                    <a:close/>
                  </a:path>
                </a:pathLst>
              </a:custGeom>
              <a:solidFill>
                <a:srgbClr val="EAEAEA"/>
              </a:solidFill>
              <a:ln w="317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350">
                  <a:solidFill>
                    <a:srgbClr val="3F3F3F"/>
                  </a:solidFill>
                </a:endParaRPr>
              </a:p>
            </p:txBody>
          </p:sp>
        </p:grpSp>
      </p:grpSp>
      <p:sp>
        <p:nvSpPr>
          <p:cNvPr id="219" name="Content Placeholder 5">
            <a:extLst>
              <a:ext uri="{FF2B5EF4-FFF2-40B4-BE49-F238E27FC236}">
                <a16:creationId xmlns:a16="http://schemas.microsoft.com/office/drawing/2014/main" id="{41717830-DB61-4250-ED1F-689498D7938E}"/>
              </a:ext>
            </a:extLst>
          </p:cNvPr>
          <p:cNvSpPr txBox="1">
            <a:spLocks/>
          </p:cNvSpPr>
          <p:nvPr/>
        </p:nvSpPr>
        <p:spPr bwMode="auto">
          <a:xfrm>
            <a:off x="824106" y="1385053"/>
            <a:ext cx="10348350" cy="5047750"/>
          </a:xfrm>
          <a:prstGeom prst="rect">
            <a:avLst/>
          </a:prstGeom>
          <a:solidFill>
            <a:srgbClr val="FFFFFF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900"/>
              </a:spcBef>
              <a:spcAft>
                <a:spcPct val="0"/>
              </a:spcAft>
              <a:buClr>
                <a:srgbClr val="A50021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ts val="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800"/>
              </a:spcBef>
              <a:buFont typeface="Symbol" pitchFamily="18" charset="2"/>
              <a:buNone/>
            </a:pPr>
            <a:endParaRPr lang="en-US" sz="1600" b="1" ker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Acknowledgments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3569CD-C982-404E-8809-F66488244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6F37-D63B-443C-96C0-C234F1098F7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80" name="Title 5">
            <a:extLst>
              <a:ext uri="{FF2B5EF4-FFF2-40B4-BE49-F238E27FC236}">
                <a16:creationId xmlns:a16="http://schemas.microsoft.com/office/drawing/2014/main" id="{4E97C5A1-7FA8-C1E7-3604-B316B1A7F2BA}"/>
              </a:ext>
            </a:extLst>
          </p:cNvPr>
          <p:cNvSpPr txBox="1">
            <a:spLocks/>
          </p:cNvSpPr>
          <p:nvPr/>
        </p:nvSpPr>
        <p:spPr bwMode="auto">
          <a:xfrm>
            <a:off x="812800" y="6443990"/>
            <a:ext cx="1056572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100" b="0" kern="0">
                <a:solidFill>
                  <a:schemeClr val="tx1">
                    <a:lumMod val="50000"/>
                    <a:lumOff val="50000"/>
                  </a:schemeClr>
                </a:solidFill>
              </a:rPr>
              <a:t>This study was funded by Gilead. Editing and production assistance were provided by BioScience Communications, New York, New York, USA, funded by Gilead.</a:t>
            </a:r>
          </a:p>
        </p:txBody>
      </p:sp>
      <p:sp>
        <p:nvSpPr>
          <p:cNvPr id="179" name="Title 5">
            <a:extLst>
              <a:ext uri="{FF2B5EF4-FFF2-40B4-BE49-F238E27FC236}">
                <a16:creationId xmlns:a16="http://schemas.microsoft.com/office/drawing/2014/main" id="{EE396A86-4B33-0BED-824F-7A753650F432}"/>
              </a:ext>
            </a:extLst>
          </p:cNvPr>
          <p:cNvSpPr txBox="1">
            <a:spLocks/>
          </p:cNvSpPr>
          <p:nvPr/>
        </p:nvSpPr>
        <p:spPr bwMode="auto">
          <a:xfrm>
            <a:off x="1641181" y="1262074"/>
            <a:ext cx="890963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  <a:normAutofit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kern="0">
                <a:solidFill>
                  <a:schemeClr val="accent4">
                    <a:lumMod val="75000"/>
                  </a:schemeClr>
                </a:solidFill>
              </a:rPr>
              <a:t>Thank you to the ALLIANCE Investigators, </a:t>
            </a:r>
            <a:br>
              <a:rPr lang="en-US" ker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kern="0">
                <a:solidFill>
                  <a:schemeClr val="accent4">
                    <a:lumMod val="75000"/>
                  </a:schemeClr>
                </a:solidFill>
              </a:rPr>
              <a:t>Study Staff and All Participants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1384558-B7BB-E04B-A52D-2B32C25E34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142057"/>
              </p:ext>
            </p:extLst>
          </p:nvPr>
        </p:nvGraphicFramePr>
        <p:xfrm>
          <a:off x="1785857" y="4589096"/>
          <a:ext cx="2521874" cy="16986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1874">
                  <a:extLst>
                    <a:ext uri="{9D8B030D-6E8A-4147-A177-3AD203B41FA5}">
                      <a16:colId xmlns:a16="http://schemas.microsoft.com/office/drawing/2014/main" val="2060191477"/>
                    </a:ext>
                  </a:extLst>
                </a:gridCol>
              </a:tblGrid>
              <a:tr h="2831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JG Garcia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8488968"/>
                  </a:ext>
                </a:extLst>
              </a:tr>
              <a:tr h="2831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MG Hernandez-Mora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0443092"/>
                  </a:ext>
                </a:extLst>
              </a:tr>
              <a:tr h="28310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V </a:t>
                      </a:r>
                      <a:r>
                        <a:rPr lang="en-US" sz="1800" u="none" strike="noStrike" err="1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Korten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0609252"/>
                  </a:ext>
                </a:extLst>
              </a:tr>
              <a:tr h="2831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M </a:t>
                      </a:r>
                      <a:r>
                        <a:rPr lang="en-US" sz="1800" u="none" strike="noStrike" err="1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Laguno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838804"/>
                  </a:ext>
                </a:extLst>
              </a:tr>
              <a:tr h="2831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L Martin-</a:t>
                      </a:r>
                      <a:r>
                        <a:rPr lang="en-US" sz="1800" u="none" strike="noStrike" err="1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Carbonero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9279554"/>
                  </a:ext>
                </a:extLst>
              </a:tr>
              <a:tr h="28310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O Tabak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5162457"/>
                  </a:ext>
                </a:extLst>
              </a:tr>
            </a:tbl>
          </a:graphicData>
        </a:graphic>
      </p:graphicFrame>
      <p:graphicFrame>
        <p:nvGraphicFramePr>
          <p:cNvPr id="32773" name="Table 32772">
            <a:extLst>
              <a:ext uri="{FF2B5EF4-FFF2-40B4-BE49-F238E27FC236}">
                <a16:creationId xmlns:a16="http://schemas.microsoft.com/office/drawing/2014/main" id="{52F28C23-725B-D295-4961-36BB27C3A2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612921"/>
              </p:ext>
            </p:extLst>
          </p:nvPr>
        </p:nvGraphicFramePr>
        <p:xfrm>
          <a:off x="2087668" y="2513237"/>
          <a:ext cx="1918252" cy="11372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18252">
                  <a:extLst>
                    <a:ext uri="{9D8B030D-6E8A-4147-A177-3AD203B41FA5}">
                      <a16:colId xmlns:a16="http://schemas.microsoft.com/office/drawing/2014/main" val="3687278159"/>
                    </a:ext>
                  </a:extLst>
                </a:gridCol>
              </a:tblGrid>
              <a:tr h="284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GE </a:t>
                      </a:r>
                      <a:r>
                        <a:rPr lang="en-US" sz="1800" u="none" strike="noStrike" err="1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Crofoot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5192592"/>
                  </a:ext>
                </a:extLst>
              </a:tr>
              <a:tr h="2843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E Koenig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3359878"/>
                  </a:ext>
                </a:extLst>
              </a:tr>
              <a:tr h="2843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MN </a:t>
                      </a:r>
                      <a:r>
                        <a:rPr lang="en-US" sz="1800" u="none" strike="noStrike" err="1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Ramgopal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8983333"/>
                  </a:ext>
                </a:extLst>
              </a:tr>
              <a:tr h="2843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L Santiago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9558358"/>
                  </a:ext>
                </a:extLst>
              </a:tr>
            </a:tbl>
          </a:graphicData>
        </a:graphic>
      </p:graphicFrame>
      <p:graphicFrame>
        <p:nvGraphicFramePr>
          <p:cNvPr id="193" name="Table 192">
            <a:extLst>
              <a:ext uri="{FF2B5EF4-FFF2-40B4-BE49-F238E27FC236}">
                <a16:creationId xmlns:a16="http://schemas.microsoft.com/office/drawing/2014/main" id="{563D9A87-8B64-2979-34BC-A3320BE890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549985"/>
              </p:ext>
            </p:extLst>
          </p:nvPr>
        </p:nvGraphicFramePr>
        <p:xfrm>
          <a:off x="5683843" y="2513237"/>
          <a:ext cx="4361448" cy="19633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3816">
                  <a:extLst>
                    <a:ext uri="{9D8B030D-6E8A-4147-A177-3AD203B41FA5}">
                      <a16:colId xmlns:a16="http://schemas.microsoft.com/office/drawing/2014/main" val="3783999628"/>
                    </a:ext>
                  </a:extLst>
                </a:gridCol>
                <a:gridCol w="1453816">
                  <a:extLst>
                    <a:ext uri="{9D8B030D-6E8A-4147-A177-3AD203B41FA5}">
                      <a16:colId xmlns:a16="http://schemas.microsoft.com/office/drawing/2014/main" val="1087874219"/>
                    </a:ext>
                  </a:extLst>
                </a:gridCol>
                <a:gridCol w="1453816">
                  <a:extLst>
                    <a:ext uri="{9D8B030D-6E8A-4147-A177-3AD203B41FA5}">
                      <a16:colId xmlns:a16="http://schemas.microsoft.com/office/drawing/2014/main" val="794082078"/>
                    </a:ext>
                  </a:extLst>
                </a:gridCol>
              </a:tblGrid>
              <a:tr h="2804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S-H Cheng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T Li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H Wang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048468"/>
                  </a:ext>
                </a:extLst>
              </a:tr>
              <a:tr h="2804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L Dai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H Lu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56" marR="6156" marT="61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M Wang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9153200"/>
                  </a:ext>
                </a:extLst>
              </a:tr>
              <a:tr h="2804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S He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P-L Lu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C-C Wang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3778008"/>
                  </a:ext>
                </a:extLst>
              </a:tr>
              <a:tr h="2804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C-C Hung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H Nakajima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H Wei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776208"/>
                  </a:ext>
                </a:extLst>
              </a:tr>
              <a:tr h="2804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SI Kim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S Oka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C-J Yang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7323603"/>
                  </a:ext>
                </a:extLst>
              </a:tr>
              <a:tr h="2804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M-P Lee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T </a:t>
                      </a:r>
                      <a:r>
                        <a:rPr lang="en-US" sz="1800" b="0" u="none" strike="noStrike" err="1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Shirasaka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F Zhang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6808344"/>
                  </a:ext>
                </a:extLst>
              </a:tr>
              <a:tr h="2804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L Li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H-C Tsai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B Zhu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6" marR="6156" marT="615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362931"/>
                  </a:ext>
                </a:extLst>
              </a:tr>
            </a:tbl>
          </a:graphicData>
        </a:graphic>
      </p:graphicFrame>
      <p:graphicFrame>
        <p:nvGraphicFramePr>
          <p:cNvPr id="194" name="Table 193">
            <a:extLst>
              <a:ext uri="{FF2B5EF4-FFF2-40B4-BE49-F238E27FC236}">
                <a16:creationId xmlns:a16="http://schemas.microsoft.com/office/drawing/2014/main" id="{99E645A7-C5AD-4BC3-2F3C-1B880221A1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27254"/>
              </p:ext>
            </p:extLst>
          </p:nvPr>
        </p:nvGraphicFramePr>
        <p:xfrm>
          <a:off x="5093014" y="4890595"/>
          <a:ext cx="5543106" cy="13971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47702">
                  <a:extLst>
                    <a:ext uri="{9D8B030D-6E8A-4147-A177-3AD203B41FA5}">
                      <a16:colId xmlns:a16="http://schemas.microsoft.com/office/drawing/2014/main" val="1932731179"/>
                    </a:ext>
                  </a:extLst>
                </a:gridCol>
                <a:gridCol w="1847702">
                  <a:extLst>
                    <a:ext uri="{9D8B030D-6E8A-4147-A177-3AD203B41FA5}">
                      <a16:colId xmlns:a16="http://schemas.microsoft.com/office/drawing/2014/main" val="3928361862"/>
                    </a:ext>
                  </a:extLst>
                </a:gridCol>
                <a:gridCol w="1847702">
                  <a:extLst>
                    <a:ext uri="{9D8B030D-6E8A-4147-A177-3AD203B41FA5}">
                      <a16:colId xmlns:a16="http://schemas.microsoft.com/office/drawing/2014/main" val="3275023707"/>
                    </a:ext>
                  </a:extLst>
                </a:gridCol>
              </a:tblGrid>
              <a:tr h="279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A </a:t>
                      </a:r>
                      <a:r>
                        <a:rPr lang="en-US" sz="1800" b="0" u="none" strike="noStrike" err="1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Avihingsanon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HB Ker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CL Leong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7914009"/>
                  </a:ext>
                </a:extLst>
              </a:tr>
              <a:tr h="279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P </a:t>
                      </a:r>
                      <a:r>
                        <a:rPr lang="en-US" sz="1800" b="0" u="none" strike="noStrike" err="1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Chetchotisakd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S </a:t>
                      </a:r>
                      <a:r>
                        <a:rPr lang="en-US" sz="1800" b="0" u="none" strike="noStrike" err="1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Khusuwan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SFBS Omar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499921"/>
                  </a:ext>
                </a:extLst>
              </a:tr>
              <a:tr h="279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TS Chow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S </a:t>
                      </a:r>
                      <a:r>
                        <a:rPr lang="en-US" sz="1800" b="0" u="none" strike="noStrike" err="1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Kiertiburanakul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AKA Rahman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05" marR="5105" marT="510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4492522"/>
                  </a:ext>
                </a:extLst>
              </a:tr>
              <a:tr h="279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HH Chua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CS Kumar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W </a:t>
                      </a:r>
                      <a:r>
                        <a:rPr lang="en-US" sz="1800" b="0" u="none" strike="noStrike" err="1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Ratanasuwan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2630861"/>
                  </a:ext>
                </a:extLst>
              </a:tr>
              <a:tr h="279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AM Jelani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HG Lee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K </a:t>
                      </a:r>
                      <a:r>
                        <a:rPr lang="en-US" sz="1800" b="0" u="none" strike="noStrike" err="1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Supparatpinyo</a:t>
                      </a:r>
                      <a:endParaRPr lang="en-US" sz="1800" b="0" i="0" u="none" strike="noStrike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5" marR="5105" marT="510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1356678"/>
                  </a:ext>
                </a:extLst>
              </a:tr>
            </a:tbl>
          </a:graphicData>
        </a:graphic>
      </p:graphicFrame>
      <p:sp>
        <p:nvSpPr>
          <p:cNvPr id="218" name="Title 5">
            <a:extLst>
              <a:ext uri="{FF2B5EF4-FFF2-40B4-BE49-F238E27FC236}">
                <a16:creationId xmlns:a16="http://schemas.microsoft.com/office/drawing/2014/main" id="{A282EF42-9EAF-C91F-EE5E-8FCD37A702D1}"/>
              </a:ext>
            </a:extLst>
          </p:cNvPr>
          <p:cNvSpPr txBox="1">
            <a:spLocks/>
          </p:cNvSpPr>
          <p:nvPr/>
        </p:nvSpPr>
        <p:spPr bwMode="auto">
          <a:xfrm>
            <a:off x="1260219" y="3910450"/>
            <a:ext cx="3573150" cy="664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sz="2400" kern="0">
                <a:solidFill>
                  <a:schemeClr val="accent4">
                    <a:lumMod val="75000"/>
                  </a:schemeClr>
                </a:solidFill>
              </a:rPr>
              <a:t>Europe / </a:t>
            </a:r>
          </a:p>
          <a:p>
            <a:pPr algn="ctr">
              <a:lnSpc>
                <a:spcPct val="90000"/>
              </a:lnSpc>
            </a:pPr>
            <a:r>
              <a:rPr lang="en-US" sz="2400" kern="0">
                <a:solidFill>
                  <a:schemeClr val="accent4">
                    <a:lumMod val="75000"/>
                  </a:schemeClr>
                </a:solidFill>
              </a:rPr>
              <a:t>Western Asia</a:t>
            </a:r>
          </a:p>
        </p:txBody>
      </p:sp>
      <p:sp>
        <p:nvSpPr>
          <p:cNvPr id="192" name="Title 5">
            <a:extLst>
              <a:ext uri="{FF2B5EF4-FFF2-40B4-BE49-F238E27FC236}">
                <a16:creationId xmlns:a16="http://schemas.microsoft.com/office/drawing/2014/main" id="{8B3B2253-B31E-3345-EA64-4959465F329F}"/>
              </a:ext>
            </a:extLst>
          </p:cNvPr>
          <p:cNvSpPr txBox="1">
            <a:spLocks/>
          </p:cNvSpPr>
          <p:nvPr/>
        </p:nvSpPr>
        <p:spPr bwMode="auto">
          <a:xfrm>
            <a:off x="6077992" y="4507636"/>
            <a:ext cx="3573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kern="0">
                <a:solidFill>
                  <a:schemeClr val="accent4">
                    <a:lumMod val="75000"/>
                  </a:schemeClr>
                </a:solidFill>
              </a:rPr>
              <a:t>Southeast Asia</a:t>
            </a:r>
          </a:p>
        </p:txBody>
      </p:sp>
      <p:sp>
        <p:nvSpPr>
          <p:cNvPr id="217" name="Title 5">
            <a:extLst>
              <a:ext uri="{FF2B5EF4-FFF2-40B4-BE49-F238E27FC236}">
                <a16:creationId xmlns:a16="http://schemas.microsoft.com/office/drawing/2014/main" id="{7CAF14CF-7FAD-55F9-0632-CD1E8208226D}"/>
              </a:ext>
            </a:extLst>
          </p:cNvPr>
          <p:cNvSpPr txBox="1">
            <a:spLocks/>
          </p:cNvSpPr>
          <p:nvPr/>
        </p:nvSpPr>
        <p:spPr bwMode="auto">
          <a:xfrm>
            <a:off x="1260219" y="2130278"/>
            <a:ext cx="3573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kern="0">
                <a:solidFill>
                  <a:schemeClr val="accent4">
                    <a:lumMod val="75000"/>
                  </a:schemeClr>
                </a:solidFill>
              </a:rPr>
              <a:t>Americas</a:t>
            </a:r>
          </a:p>
        </p:txBody>
      </p:sp>
      <p:sp>
        <p:nvSpPr>
          <p:cNvPr id="191" name="Title 5">
            <a:extLst>
              <a:ext uri="{FF2B5EF4-FFF2-40B4-BE49-F238E27FC236}">
                <a16:creationId xmlns:a16="http://schemas.microsoft.com/office/drawing/2014/main" id="{0BB2C2FA-3EB2-6782-D6ED-6F2B0E637A47}"/>
              </a:ext>
            </a:extLst>
          </p:cNvPr>
          <p:cNvSpPr txBox="1">
            <a:spLocks/>
          </p:cNvSpPr>
          <p:nvPr/>
        </p:nvSpPr>
        <p:spPr bwMode="auto">
          <a:xfrm>
            <a:off x="6077992" y="2130278"/>
            <a:ext cx="3573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kern="0">
                <a:solidFill>
                  <a:schemeClr val="accent4">
                    <a:lumMod val="75000"/>
                  </a:schemeClr>
                </a:solidFill>
              </a:rPr>
              <a:t>East Asia</a:t>
            </a:r>
          </a:p>
        </p:txBody>
      </p:sp>
    </p:spTree>
    <p:extLst>
      <p:ext uri="{BB962C8B-B14F-4D97-AF65-F5344CB8AC3E}">
        <p14:creationId xmlns:p14="http://schemas.microsoft.com/office/powerpoint/2010/main" val="340502767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Disclosures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B93270-C178-1549-B375-6074111D6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 have no relevant financial relationships with ineligible companies to disclose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38A3CF-2971-4C44-A5FC-F83341767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656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812801" y="6090047"/>
            <a:ext cx="10565726" cy="615553"/>
          </a:xfrm>
        </p:spPr>
        <p:txBody>
          <a:bodyPr/>
          <a:lstStyle/>
          <a:p>
            <a:r>
              <a:rPr lang="en-US" sz="1000"/>
              <a:t>3TC, lamivudine; B/F/TAF, bictegravir/emtricitabine/tenofovir alafenamide; FTC, emtricitabine; NRTI, nucleos(t)ide reverse transcriptase inhibitor; TDF, tenofovir disoproxil fumarate. </a:t>
            </a:r>
          </a:p>
          <a:p>
            <a:r>
              <a:rPr lang="en-US" sz="1000"/>
              <a:t>1. Leumi S, et al.</a:t>
            </a:r>
            <a:r>
              <a:rPr lang="en-US" sz="1000" kern="0"/>
              <a:t> Clin Infect Dis. 2020;71:2799-806</a:t>
            </a:r>
            <a:r>
              <a:rPr lang="en-US" sz="1000"/>
              <a:t>; 2. Kellerman SE, et al. </a:t>
            </a:r>
            <a:r>
              <a:rPr lang="en-US" sz="1000" kern="0"/>
              <a:t>J Infect Dis, 2003;188:571-7</a:t>
            </a:r>
            <a:r>
              <a:rPr lang="en-US" sz="1000"/>
              <a:t>; 3. Kourtis AP, et al. </a:t>
            </a:r>
            <a:r>
              <a:rPr lang="en-US" sz="1000" kern="0"/>
              <a:t>N Engl J Med. 2012;366:1749-52</a:t>
            </a:r>
            <a:r>
              <a:rPr lang="en-US" sz="1000"/>
              <a:t>; 4. WHO. Consolidated Guidelines on HIV Prevention, Testing, Treatment, Service Delivery and Monitoring: Recommendations for a Public Health Approach; 2021; 5. </a:t>
            </a:r>
            <a:r>
              <a:rPr lang="en-US" sz="1000" kern="0"/>
              <a:t>EACS Guidelines </a:t>
            </a:r>
            <a:r>
              <a:rPr lang="en-US" sz="1000"/>
              <a:t>v</a:t>
            </a:r>
            <a:r>
              <a:rPr lang="en-US" sz="1000" kern="0"/>
              <a:t>11.0, October 2021; 6. DHHS. Guidelines for the Use of Antiretroviral Agents in Adults and Adolescents with HIV; Accessed 30 Jun 2022; </a:t>
            </a:r>
            <a:r>
              <a:rPr lang="en-US" sz="1000"/>
              <a:t>7. </a:t>
            </a:r>
            <a:r>
              <a:rPr lang="en-US" sz="1000" kern="0"/>
              <a:t>Saag MS, et al. JAMA, 2020;324:1651–69.</a:t>
            </a:r>
            <a:endParaRPr lang="en-US" sz="1000"/>
          </a:p>
        </p:txBody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B/F/TAF for People With HIV/HBV Coinfection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12800" y="1490296"/>
            <a:ext cx="10565728" cy="4170275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2000"/>
              <a:t>Chronic hepatitis B (CHB) affects ~8% of people with HIV, and HIV/HBV coinfection rates can reach 25% in areas where both viruses are endemic</a:t>
            </a:r>
            <a:r>
              <a:rPr lang="en-US" sz="2000" baseline="30000"/>
              <a:t>1-3</a:t>
            </a:r>
            <a:r>
              <a:rPr lang="en-US" sz="2000"/>
              <a:t> </a:t>
            </a:r>
          </a:p>
          <a:p>
            <a:pPr lvl="1">
              <a:spcBef>
                <a:spcPts val="1800"/>
              </a:spcBef>
            </a:pPr>
            <a:r>
              <a:rPr lang="en-US" sz="1800">
                <a:latin typeface="Arial"/>
                <a:cs typeface="Arial"/>
              </a:rPr>
              <a:t>Coinfection worsens morbidity and mortality; people with HIV/HBV coinfection have higher HBV DNA levels and have higher risk of cirrhosis and liver cancer than people with HBV monoinfection</a:t>
            </a:r>
            <a:endParaRPr lang="en-US" sz="1800"/>
          </a:p>
          <a:p>
            <a:pPr>
              <a:spcBef>
                <a:spcPts val="1800"/>
              </a:spcBef>
            </a:pPr>
            <a:r>
              <a:rPr lang="en-US" sz="2000"/>
              <a:t>People with HIV/HBV coinfection should receive treatment to suppress both viruses</a:t>
            </a:r>
          </a:p>
          <a:p>
            <a:pPr lvl="1">
              <a:spcBef>
                <a:spcPts val="1800"/>
              </a:spcBef>
            </a:pPr>
            <a:r>
              <a:rPr lang="en-US" sz="1800"/>
              <a:t>International guidelines recommend a TDF- or TAF-based ARV regimen in combination with 3TC or FTC as the NRTI backbone for most people with HIV/HBV coinfection</a:t>
            </a:r>
            <a:r>
              <a:rPr lang="en-US" sz="1800" baseline="30000"/>
              <a:t>4-7</a:t>
            </a:r>
          </a:p>
          <a:p>
            <a:pPr>
              <a:spcBef>
                <a:spcPts val="1800"/>
              </a:spcBef>
            </a:pPr>
            <a:r>
              <a:rPr lang="en-US" sz="2000"/>
              <a:t>TDF and TAF are approved for the treatment of HBV, and both are widely used as part of an ARV regimen for HIV treatment, but </a:t>
            </a:r>
            <a:r>
              <a:rPr lang="en-US" sz="2000" u="sng"/>
              <a:t>there are no randomized studies of TDF vs TAF-based ART in adults with HIV/HBV coinfection initiating treatment</a:t>
            </a:r>
            <a:endParaRPr lang="en-US" sz="2000" u="sng" baseline="30000">
              <a:highlight>
                <a:srgbClr val="FFFF00"/>
              </a:highlight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9354785-142A-F44A-B80B-38462CF6F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683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Study Design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812801" y="6551712"/>
            <a:ext cx="10565726" cy="153888"/>
          </a:xfrm>
        </p:spPr>
        <p:txBody>
          <a:bodyPr/>
          <a:lstStyle/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DTG, dolutegravir; eGFR</a:t>
            </a:r>
            <a:r>
              <a:rPr lang="en-US" sz="1000" baseline="-25000"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, estimated glomerular filtration rate by Cockcroft-Gault method; HBeAg, hepatitis B e antigen; TFV, tenofovir. </a:t>
            </a:r>
            <a:r>
              <a:rPr lang="en-US" sz="1000" noProof="0">
                <a:latin typeface="Arial" panose="020B0604020202020204" pitchFamily="34" charset="0"/>
                <a:cs typeface="Arial" panose="020B0604020202020204" pitchFamily="34" charset="0"/>
              </a:rPr>
              <a:t>ClinicalTrials.gov NCT03547908.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BCF471-8EDE-C04F-8194-93C66AF74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C44D656-D62C-2829-73BF-A63CFE71EF99}"/>
              </a:ext>
            </a:extLst>
          </p:cNvPr>
          <p:cNvGrpSpPr/>
          <p:nvPr/>
        </p:nvGrpSpPr>
        <p:grpSpPr>
          <a:xfrm>
            <a:off x="812800" y="1956577"/>
            <a:ext cx="10691235" cy="3642672"/>
            <a:chOff x="812800" y="1794652"/>
            <a:chExt cx="10691235" cy="3642672"/>
          </a:xfrm>
        </p:grpSpPr>
        <p:sp>
          <p:nvSpPr>
            <p:cNvPr id="26" name="Trapezoid 25">
              <a:extLst>
                <a:ext uri="{FF2B5EF4-FFF2-40B4-BE49-F238E27FC236}">
                  <a16:creationId xmlns:a16="http://schemas.microsoft.com/office/drawing/2014/main" id="{CA9D1437-B561-35FD-7B61-12CB7E5770B8}"/>
                </a:ext>
              </a:extLst>
            </p:cNvPr>
            <p:cNvSpPr/>
            <p:nvPr/>
          </p:nvSpPr>
          <p:spPr>
            <a:xfrm>
              <a:off x="3949007" y="4305551"/>
              <a:ext cx="7555028" cy="397605"/>
            </a:xfrm>
            <a:prstGeom prst="trapezoid">
              <a:avLst>
                <a:gd name="adj" fmla="val 794323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 Placeholder 5">
              <a:extLst>
                <a:ext uri="{FF2B5EF4-FFF2-40B4-BE49-F238E27FC236}">
                  <a16:creationId xmlns:a16="http://schemas.microsoft.com/office/drawing/2014/main" id="{57073473-22BE-2E7B-4179-D4040101FC56}"/>
                </a:ext>
              </a:extLst>
            </p:cNvPr>
            <p:cNvSpPr txBox="1">
              <a:spLocks/>
            </p:cNvSpPr>
            <p:nvPr/>
          </p:nvSpPr>
          <p:spPr>
            <a:xfrm>
              <a:off x="3949007" y="4705804"/>
              <a:ext cx="7555028" cy="73152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076382"/>
              </a:solidFill>
            </a:ln>
          </p:spPr>
          <p:txBody>
            <a:bodyPr lIns="91440" tIns="91440" rIns="91440" bIns="91440" anchor="ctr">
              <a:no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A50021"/>
                </a:buClr>
                <a:buFont typeface="Symbol" pitchFamily="18" charset="2"/>
                <a:buChar char="¨"/>
                <a:defRPr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2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 algn="ctr">
                <a:spcBef>
                  <a:spcPts val="600"/>
                </a:spcBef>
                <a:buFont typeface="Symbol" pitchFamily="18" charset="2"/>
                <a:buNone/>
              </a:pPr>
              <a:r>
                <a:rPr lang="en-US" sz="1600" kern="0">
                  <a:solidFill>
                    <a:srgbClr val="076382"/>
                  </a:solidFill>
                  <a:latin typeface="Arial"/>
                  <a:cs typeface="Arial"/>
                </a:rPr>
                <a:t>HIV-1 RNA &lt;50 copies/mL (FDA Snapshot algorithm), 12% noninferiority margin</a:t>
              </a:r>
            </a:p>
            <a:p>
              <a:pPr marL="0" indent="0" algn="ctr">
                <a:spcBef>
                  <a:spcPts val="600"/>
                </a:spcBef>
                <a:buNone/>
              </a:pPr>
              <a:r>
                <a:rPr lang="en-US" sz="1600" kern="0">
                  <a:solidFill>
                    <a:srgbClr val="076382"/>
                  </a:solidFill>
                  <a:latin typeface="Arial"/>
                  <a:cs typeface="Arial"/>
                </a:rPr>
                <a:t>HBV DNA &lt;29 IU/mL (missing = failure analysis), </a:t>
              </a:r>
              <a:r>
                <a:rPr lang="en-US" sz="1600" kern="0">
                  <a:solidFill>
                    <a:srgbClr val="076382"/>
                  </a:solidFill>
                  <a:latin typeface="Arial"/>
                  <a:ea typeface="+mn-lt"/>
                  <a:cs typeface="Arial"/>
                </a:rPr>
                <a:t>12% noninferiority margin</a:t>
              </a:r>
              <a:endParaRPr lang="en-US" sz="1600" kern="0">
                <a:solidFill>
                  <a:srgbClr val="076382"/>
                </a:solidFill>
                <a:latin typeface="Arial"/>
                <a:cs typeface="Arial"/>
              </a:endParaRPr>
            </a:p>
          </p:txBody>
        </p:sp>
        <p:sp>
          <p:nvSpPr>
            <p:cNvPr id="9" name="Freeform 26">
              <a:extLst>
                <a:ext uri="{FF2B5EF4-FFF2-40B4-BE49-F238E27FC236}">
                  <a16:creationId xmlns:a16="http://schemas.microsoft.com/office/drawing/2014/main" id="{20628F8B-7C06-D1FC-B37A-E993C5D1B1E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4927108" y="2364561"/>
              <a:ext cx="945756" cy="614270"/>
            </a:xfrm>
            <a:custGeom>
              <a:avLst/>
              <a:gdLst>
                <a:gd name="T0" fmla="*/ 542765 w 2663825"/>
                <a:gd name="T1" fmla="*/ 0 h 127000"/>
                <a:gd name="T2" fmla="*/ 542765 w 2663825"/>
                <a:gd name="T3" fmla="*/ 118872 h 127000"/>
                <a:gd name="T4" fmla="*/ 0 w 2663825"/>
                <a:gd name="T5" fmla="*/ 118872 h 127000"/>
                <a:gd name="T6" fmla="*/ 0 w 2663825"/>
                <a:gd name="T7" fmla="*/ 2972 h 127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63825"/>
                <a:gd name="T13" fmla="*/ 0 h 127000"/>
                <a:gd name="T14" fmla="*/ 2663825 w 2663825"/>
                <a:gd name="T15" fmla="*/ 127000 h 127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63825" h="127000">
                  <a:moveTo>
                    <a:pt x="2663825" y="0"/>
                  </a:moveTo>
                  <a:lnTo>
                    <a:pt x="2663825" y="127000"/>
                  </a:lnTo>
                  <a:lnTo>
                    <a:pt x="0" y="127000"/>
                  </a:lnTo>
                  <a:lnTo>
                    <a:pt x="0" y="3175"/>
                  </a:lnTo>
                </a:path>
              </a:pathLst>
            </a:cu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121917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C3F29FF-59C4-5AA1-354A-22B876822340}"/>
                </a:ext>
              </a:extLst>
            </p:cNvPr>
            <p:cNvCxnSpPr/>
            <p:nvPr/>
          </p:nvCxnSpPr>
          <p:spPr>
            <a:xfrm>
              <a:off x="4356609" y="2671693"/>
              <a:ext cx="738461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</p:cxnSp>
        <p:sp>
          <p:nvSpPr>
            <p:cNvPr id="11" name="Rectangle 2">
              <a:extLst>
                <a:ext uri="{FF2B5EF4-FFF2-40B4-BE49-F238E27FC236}">
                  <a16:creationId xmlns:a16="http://schemas.microsoft.com/office/drawing/2014/main" id="{7A1630AA-1300-FF42-5D95-CB8BB3B14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2800" y="1794652"/>
              <a:ext cx="3849775" cy="1768371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defTabSz="1219170" rtl="0" eaLnBrk="0" fontAlgn="auto" latinLnBrk="0" hangingPunct="0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en-US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rPr>
                <a:t>Adults</a:t>
              </a:r>
              <a:r>
                <a:rPr lang="de-DE" altLang="en-US" sz="1600" b="1">
                  <a:solidFill>
                    <a:prstClr val="black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rPr>
                <a:t> with HIV/HBV coinfection, </a:t>
              </a:r>
              <a:r>
                <a:rPr kumimoji="0" lang="de-DE" altLang="en-US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rPr>
                <a:t>Treatment-Naive to HIV and HBV</a:t>
              </a:r>
            </a:p>
            <a:p>
              <a:pPr marL="285744" marR="0" lvl="0" indent="-225420" algn="l" defTabSz="1219170" rtl="0" eaLnBrk="1" fontAlgn="base" latinLnBrk="0" hangingPunct="1">
                <a:lnSpc>
                  <a:spcPct val="11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altLang="en-US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HIV-1 RNA ≥500 c/mL</a:t>
              </a:r>
            </a:p>
            <a:p>
              <a:pPr marL="285744" marR="0" lvl="0" indent="-225420" algn="l" defTabSz="1219170" rtl="0" eaLnBrk="1" fontAlgn="base" latinLnBrk="0" hangingPunct="1">
                <a:lnSpc>
                  <a:spcPct val="11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altLang="en-US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HBV DNA ≥2000 IU/mL</a:t>
              </a:r>
            </a:p>
            <a:p>
              <a:pPr marL="285744" marR="0" lvl="0" indent="-225420" algn="l" defTabSz="1219170" rtl="0" eaLnBrk="1" fontAlgn="base" latinLnBrk="0" hangingPunct="1">
                <a:lnSpc>
                  <a:spcPct val="11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altLang="en-US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Genotypic sensitivity of HIV to FTC, TFV</a:t>
              </a:r>
            </a:p>
            <a:p>
              <a:pPr marL="285744" marR="0" lvl="0" indent="-225420" algn="l" defTabSz="1219170" rtl="0" eaLnBrk="1" fontAlgn="base" latinLnBrk="0" hangingPunct="1">
                <a:lnSpc>
                  <a:spcPct val="11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rPr>
                <a:t>eGFR</a:t>
              </a:r>
              <a:r>
                <a:rPr kumimoji="0" lang="en-US" altLang="en-US" sz="1400" b="0" i="0" u="none" strike="noStrike" kern="1200" cap="none" spc="0" normalizeH="0" baseline="-25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rPr>
                <a:t>CG</a:t>
              </a:r>
              <a:r>
                <a:rPr kumimoji="0" lang="en-US" alt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rPr>
                <a:t> ≥50 mL/min</a:t>
              </a:r>
              <a:endPara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832B142-50F1-AC5F-94FB-5B1118D41DE9}"/>
                </a:ext>
              </a:extLst>
            </p:cNvPr>
            <p:cNvSpPr/>
            <p:nvPr/>
          </p:nvSpPr>
          <p:spPr bwMode="auto">
            <a:xfrm>
              <a:off x="5684236" y="2201337"/>
              <a:ext cx="4039982" cy="411480"/>
            </a:xfrm>
            <a:prstGeom prst="rect">
              <a:avLst/>
            </a:prstGeom>
            <a:solidFill>
              <a:srgbClr val="E2E2E2"/>
            </a:solidFill>
            <a:ln w="9525" cap="flat" cmpd="sng" algn="ctr">
              <a:noFill/>
              <a:prstDash val="solid"/>
            </a:ln>
            <a:effectLst/>
          </p:spPr>
          <p:txBody>
            <a:bodyPr lIns="182880" anchor="ctr"/>
            <a:lstStyle/>
            <a:p>
              <a:pPr marL="0" marR="0" lvl="0" indent="0" algn="ctr" defTabSz="121917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Pct val="120000"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Mincho" pitchFamily="49" charset="-128"/>
                  <a:cs typeface="Arial" panose="020B0604020202020204" pitchFamily="34" charset="0"/>
                </a:rPr>
                <a:t>DTG + FTC/TDF Placebo QD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E4FD632-D63E-A31D-F326-DF35CBA0F33A}"/>
                </a:ext>
              </a:extLst>
            </p:cNvPr>
            <p:cNvSpPr/>
            <p:nvPr/>
          </p:nvSpPr>
          <p:spPr bwMode="auto">
            <a:xfrm>
              <a:off x="5684236" y="1794653"/>
              <a:ext cx="4039982" cy="411480"/>
            </a:xfrm>
            <a:prstGeom prst="rect">
              <a:avLst/>
            </a:prstGeom>
            <a:solidFill>
              <a:srgbClr val="00C0A0"/>
            </a:solidFill>
            <a:ln w="9525" cap="flat" cmpd="sng" algn="ctr">
              <a:noFill/>
              <a:prstDash val="solid"/>
            </a:ln>
            <a:effectLst/>
          </p:spPr>
          <p:txBody>
            <a:bodyPr lIns="182880" anchor="ctr"/>
            <a:lstStyle/>
            <a:p>
              <a:pPr marL="0" marR="0" lvl="0" indent="0" algn="ctr" defTabSz="1219170" rtl="0" eaLnBrk="1" fontAlgn="base" latinLnBrk="0" hangingPunct="1">
                <a:spcBef>
                  <a:spcPct val="20000"/>
                </a:spcBef>
                <a:spcAft>
                  <a:spcPct val="0"/>
                </a:spcAft>
                <a:buClr>
                  <a:srgbClr val="990000"/>
                </a:buClr>
                <a:buSzPct val="120000"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Mincho" pitchFamily="49" charset="-128"/>
                  <a:cs typeface="Arial" panose="020B0604020202020204" pitchFamily="34" charset="0"/>
                </a:rPr>
                <a:t>B/F/TAF QD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4C6FE6A-6DDE-ADD6-B684-C78613EAA85E}"/>
                </a:ext>
              </a:extLst>
            </p:cNvPr>
            <p:cNvSpPr/>
            <p:nvPr/>
          </p:nvSpPr>
          <p:spPr bwMode="auto">
            <a:xfrm>
              <a:off x="5684236" y="3151544"/>
              <a:ext cx="4039982" cy="411480"/>
            </a:xfrm>
            <a:prstGeom prst="rect">
              <a:avLst/>
            </a:prstGeom>
            <a:solidFill>
              <a:srgbClr val="E2E2E2"/>
            </a:solidFill>
            <a:ln w="9525" cap="flat" cmpd="sng" algn="ctr">
              <a:noFill/>
              <a:prstDash val="solid"/>
            </a:ln>
            <a:effectLst/>
          </p:spPr>
          <p:txBody>
            <a:bodyPr lIns="182880" anchor="ctr"/>
            <a:lstStyle/>
            <a:p>
              <a:pPr marL="0" marR="0" lvl="0" indent="0" algn="ctr" defTabSz="121917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Pct val="120000"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Mincho" pitchFamily="49" charset="-128"/>
                  <a:cs typeface="Arial" panose="020B0604020202020204" pitchFamily="34" charset="0"/>
                </a:rPr>
                <a:t>B/F/TAF Placebo QD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9754248-6BDD-0CBF-529B-887148B6FDB6}"/>
                </a:ext>
              </a:extLst>
            </p:cNvPr>
            <p:cNvSpPr/>
            <p:nvPr/>
          </p:nvSpPr>
          <p:spPr bwMode="auto">
            <a:xfrm>
              <a:off x="5684236" y="2740425"/>
              <a:ext cx="4039982" cy="41148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noFill/>
              <a:prstDash val="solid"/>
            </a:ln>
            <a:effectLst/>
          </p:spPr>
          <p:txBody>
            <a:bodyPr lIns="182880" anchor="ctr"/>
            <a:lstStyle/>
            <a:p>
              <a:pPr marL="0" marR="0" lvl="0" indent="0" algn="ctr" defTabSz="121917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Pct val="120000"/>
                <a:buFontTx/>
                <a:buNone/>
                <a:tabLst/>
                <a:defRPr/>
              </a:pPr>
              <a:r>
                <a:rPr kumimoji="0" lang="en-US" sz="1600" b="1" i="0" u="none" strike="noStrike" kern="0" cap="none" normalizeH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Mincho" pitchFamily="49" charset="-128"/>
                  <a:cs typeface="Arial" panose="020B0604020202020204" pitchFamily="34" charset="0"/>
                </a:rPr>
                <a:t>DTG + FTC/TDF QD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31E147A-B95A-762D-B284-FCB986D1366B}"/>
                </a:ext>
              </a:extLst>
            </p:cNvPr>
            <p:cNvSpPr txBox="1"/>
            <p:nvPr/>
          </p:nvSpPr>
          <p:spPr>
            <a:xfrm>
              <a:off x="5070521" y="1881237"/>
              <a:ext cx="6142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121917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n=121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C3D4486-B793-4B64-1E77-8E554F324A20}"/>
                </a:ext>
              </a:extLst>
            </p:cNvPr>
            <p:cNvSpPr txBox="1"/>
            <p:nvPr/>
          </p:nvSpPr>
          <p:spPr>
            <a:xfrm>
              <a:off x="5070520" y="3134432"/>
              <a:ext cx="6142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121917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n=122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07F26C2-42B5-BBC4-950A-A690C8E6B824}"/>
                </a:ext>
              </a:extLst>
            </p:cNvPr>
            <p:cNvSpPr txBox="1"/>
            <p:nvPr/>
          </p:nvSpPr>
          <p:spPr>
            <a:xfrm>
              <a:off x="4670364" y="2337853"/>
              <a:ext cx="3978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121917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1:1</a:t>
              </a:r>
            </a:p>
          </p:txBody>
        </p:sp>
        <p:sp>
          <p:nvSpPr>
            <p:cNvPr id="19" name="TextBox 4">
              <a:extLst>
                <a:ext uri="{FF2B5EF4-FFF2-40B4-BE49-F238E27FC236}">
                  <a16:creationId xmlns:a16="http://schemas.microsoft.com/office/drawing/2014/main" id="{6F43DAC6-4737-373B-DD11-AD14C1336A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3422" y="3752321"/>
              <a:ext cx="38343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b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121917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>
                  <a:ln>
                    <a:noFill/>
                  </a:ln>
                  <a:solidFill>
                    <a:srgbClr val="076382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48</a:t>
              </a:r>
            </a:p>
          </p:txBody>
        </p:sp>
        <p:sp>
          <p:nvSpPr>
            <p:cNvPr id="20" name="Text Box 23">
              <a:extLst>
                <a:ext uri="{FF2B5EF4-FFF2-40B4-BE49-F238E27FC236}">
                  <a16:creationId xmlns:a16="http://schemas.microsoft.com/office/drawing/2014/main" id="{DDF8DD50-487F-B1DC-C068-766A70861F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65343" y="3752321"/>
              <a:ext cx="115455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b">
              <a:spAutoFit/>
            </a:bodyPr>
            <a:lstStyle>
              <a:lvl1pPr eaLnBrk="0" hangingPunct="0">
                <a:defRPr sz="3600" b="1" baseline="-25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 baseline="-25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 baseline="-25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 baseline="-25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 baseline="-25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1219170" rtl="0" eaLnBrk="1" fontAlgn="base" latinLnBrk="0" hangingPunct="1"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rPr>
                <a:t>Week 0</a:t>
              </a:r>
            </a:p>
          </p:txBody>
        </p:sp>
        <p:sp>
          <p:nvSpPr>
            <p:cNvPr id="21" name="Freeform 66">
              <a:extLst>
                <a:ext uri="{FF2B5EF4-FFF2-40B4-BE49-F238E27FC236}">
                  <a16:creationId xmlns:a16="http://schemas.microsoft.com/office/drawing/2014/main" id="{4E75C8C2-C883-0B19-0A5F-7986FDE1E8D2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5694874" y="3662910"/>
              <a:ext cx="4039982" cy="109728"/>
            </a:xfrm>
            <a:custGeom>
              <a:avLst/>
              <a:gdLst>
                <a:gd name="T0" fmla="*/ 542765 w 2663825"/>
                <a:gd name="T1" fmla="*/ 0 h 127000"/>
                <a:gd name="T2" fmla="*/ 542765 w 2663825"/>
                <a:gd name="T3" fmla="*/ 118872 h 127000"/>
                <a:gd name="T4" fmla="*/ 0 w 2663825"/>
                <a:gd name="T5" fmla="*/ 118872 h 127000"/>
                <a:gd name="T6" fmla="*/ 0 w 2663825"/>
                <a:gd name="T7" fmla="*/ 2972 h 127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63825"/>
                <a:gd name="T13" fmla="*/ 0 h 127000"/>
                <a:gd name="T14" fmla="*/ 2663825 w 2663825"/>
                <a:gd name="T15" fmla="*/ 127000 h 127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63825" h="127000">
                  <a:moveTo>
                    <a:pt x="2663825" y="0"/>
                  </a:moveTo>
                  <a:lnTo>
                    <a:pt x="2663825" y="127000"/>
                  </a:lnTo>
                  <a:lnTo>
                    <a:pt x="0" y="127000"/>
                  </a:lnTo>
                  <a:lnTo>
                    <a:pt x="0" y="3175"/>
                  </a:lnTo>
                </a:path>
              </a:pathLst>
            </a:custGeom>
            <a:noFill/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121917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Box 4">
              <a:extLst>
                <a:ext uri="{FF2B5EF4-FFF2-40B4-BE49-F238E27FC236}">
                  <a16:creationId xmlns:a16="http://schemas.microsoft.com/office/drawing/2014/main" id="{7507ACBB-E2DC-0A9C-AB1A-17E73A9617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543613" y="3752321"/>
              <a:ext cx="38343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b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121917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i="0" u="none" strike="noStrike" kern="0" cap="none" spc="0" normalizeH="0" baseline="0" noProof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96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62836A4-B9C5-E3A6-F04D-D515FFF58FB4}"/>
                </a:ext>
              </a:extLst>
            </p:cNvPr>
            <p:cNvCxnSpPr/>
            <p:nvPr/>
          </p:nvCxnSpPr>
          <p:spPr>
            <a:xfrm>
              <a:off x="7714864" y="3662910"/>
              <a:ext cx="0" cy="109728"/>
            </a:xfrm>
            <a:prstGeom prst="line">
              <a:avLst/>
            </a:prstGeom>
            <a:noFill/>
            <a:ln w="12700" cap="flat" cmpd="sng" algn="ctr">
              <a:solidFill>
                <a:srgbClr val="E2E2E2">
                  <a:lumMod val="50000"/>
                </a:srgb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C090BE1-8C25-12D6-BB70-B013726ADFE3}"/>
                </a:ext>
              </a:extLst>
            </p:cNvPr>
            <p:cNvSpPr txBox="1"/>
            <p:nvPr/>
          </p:nvSpPr>
          <p:spPr>
            <a:xfrm>
              <a:off x="1103426" y="3638561"/>
              <a:ext cx="3586919" cy="9295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Randomization stratified by</a:t>
              </a:r>
            </a:p>
            <a:p>
              <a:pPr marL="171450" marR="0" lvl="0" indent="-171450" algn="l" defTabSz="121917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HBeAg (positive vs negative)</a:t>
              </a:r>
            </a:p>
            <a:p>
              <a:pPr marL="171450" marR="0" lvl="0" indent="-171450" algn="l" defTabSz="121917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HBV DNA (&lt; vs ≥8 log</a:t>
              </a:r>
              <a:r>
                <a:rPr kumimoji="0" lang="en-GB" sz="1400" b="0" i="0" u="none" strike="noStrike" kern="1200" cap="none" spc="0" normalizeH="0" baseline="-25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  <a:r>
                <a: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IU/mL)</a:t>
              </a:r>
            </a:p>
            <a:p>
              <a:pPr marL="171450" marR="0" lvl="0" indent="-171450" algn="l" defTabSz="121917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CD4+ cell count (&lt; vs ≥50 cells/μL)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04B1044-3826-43C2-9CAB-058D55D4407E}"/>
                </a:ext>
              </a:extLst>
            </p:cNvPr>
            <p:cNvSpPr txBox="1"/>
            <p:nvPr/>
          </p:nvSpPr>
          <p:spPr>
            <a:xfrm>
              <a:off x="7079372" y="4034262"/>
              <a:ext cx="1273105" cy="30777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076382"/>
              </a:solidFill>
            </a:ln>
          </p:spPr>
          <p:txBody>
            <a:bodyPr wrap="none" lIns="91440" tIns="45720" rIns="91440" bIns="45720" rtlCol="0">
              <a:spAutoFit/>
            </a:bodyPr>
            <a:lstStyle/>
            <a:p>
              <a:pPr marL="0" marR="0" lvl="0" indent="0" algn="ctr" defTabSz="121917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76382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1º E</a:t>
              </a: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76382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ndpoints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46472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Enrollment and Baseline Characteristics</a:t>
            </a:r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812801" y="6551712"/>
            <a:ext cx="10565726" cy="153888"/>
          </a:xfrm>
        </p:spPr>
        <p:txBody>
          <a:bodyPr/>
          <a:lstStyle/>
          <a:p>
            <a:r>
              <a:rPr lang="en-US" sz="1000" noProof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American Association for the Study of Liver Diseases (AASLD) criteria: 25 U/L (females), 35 U/L (males). </a:t>
            </a:r>
            <a:r>
              <a:rPr lang="en-US" sz="1000" noProof="0">
                <a:latin typeface="Arial" panose="020B0604020202020204" pitchFamily="34" charset="0"/>
                <a:cs typeface="Arial" panose="020B0604020202020204" pitchFamily="34" charset="0"/>
              </a:rPr>
              <a:t>IQR, interquartile range; ULN, upper limit of normal.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F2D176-7E32-E140-9325-490397944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6D5AD08-B451-4531-0246-2AAB6DE202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7289935"/>
              </p:ext>
            </p:extLst>
          </p:nvPr>
        </p:nvGraphicFramePr>
        <p:xfrm>
          <a:off x="4953683" y="1503281"/>
          <a:ext cx="6424844" cy="4775199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498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428937516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4230666772"/>
                    </a:ext>
                  </a:extLst>
                </a:gridCol>
              </a:tblGrid>
              <a:tr h="53238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marL="45720" marR="457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B/F/TAF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n=121</a:t>
                      </a:r>
                    </a:p>
                  </a:txBody>
                  <a:tcPr marL="0" marR="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DTG + F/TDF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n=122</a:t>
                      </a:r>
                    </a:p>
                  </a:txBody>
                  <a:tcPr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176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Median age, y (IQR)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charset="-128"/>
                        <a:cs typeface="Arial" panose="020B0604020202020204" pitchFamily="34" charset="0"/>
                      </a:endParaRPr>
                    </a:p>
                  </a:txBody>
                  <a:tcPr marR="0"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31 (27, 39)</a:t>
                      </a:r>
                    </a:p>
                  </a:txBody>
                  <a:tcPr marL="0" marR="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32 (25, 38)</a:t>
                      </a:r>
                    </a:p>
                  </a:txBody>
                  <a:tcPr marL="0" marR="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176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tabLst>
                          <a:tab pos="347663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charset="0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charset="2"/>
                        <a:tabLst>
                          <a:tab pos="347663" algn="l"/>
                        </a:tabLs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Female at birth, n (%) 	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charset="-128"/>
                        <a:cs typeface="Arial" panose="020B0604020202020204" pitchFamily="34" charset="0"/>
                      </a:endParaRPr>
                    </a:p>
                  </a:txBody>
                  <a:tcPr marR="0"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9 (7)</a:t>
                      </a:r>
                    </a:p>
                  </a:txBody>
                  <a:tcPr marL="0" marR="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2 (2)</a:t>
                      </a:r>
                    </a:p>
                  </a:txBody>
                  <a:tcPr marL="0" marR="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Race/ethnicity, n (%) 	</a:t>
                      </a:r>
                      <a:endParaRPr lang="en-US" sz="1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0"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charset="-128"/>
                        <a:cs typeface="Arial" panose="020B0604020202020204" pitchFamily="34" charset="0"/>
                      </a:endParaRPr>
                    </a:p>
                  </a:txBody>
                  <a:tcPr marL="0" marR="0"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charset="-128"/>
                        <a:cs typeface="Arial" panose="020B0604020202020204" pitchFamily="34" charset="0"/>
                      </a:endParaRPr>
                    </a:p>
                  </a:txBody>
                  <a:tcPr marL="0" marR="0"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marL="233045" indent="0"/>
                      <a:r>
                        <a:rPr lang="en-US"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Asian</a:t>
                      </a:r>
                    </a:p>
                  </a:txBody>
                  <a:tcPr marR="0"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108 (89)</a:t>
                      </a:r>
                    </a:p>
                  </a:txBody>
                  <a:tcPr marL="0" marR="0" marT="9144" marB="914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106 (87)</a:t>
                      </a:r>
                    </a:p>
                  </a:txBody>
                  <a:tcPr marL="0" marR="0" marT="9144" marB="914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marL="233045" indent="0"/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White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charset="-128"/>
                        <a:cs typeface="Arial" panose="020B0604020202020204" pitchFamily="34" charset="0"/>
                      </a:endParaRPr>
                    </a:p>
                  </a:txBody>
                  <a:tcPr marR="0"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10 (8)</a:t>
                      </a:r>
                    </a:p>
                  </a:txBody>
                  <a:tcPr marL="0" marR="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9 (7)</a:t>
                      </a:r>
                    </a:p>
                  </a:txBody>
                  <a:tcPr marL="0" marR="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marL="233045" indent="0"/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Black</a:t>
                      </a:r>
                    </a:p>
                  </a:txBody>
                  <a:tcPr marR="0"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2 (2)</a:t>
                      </a:r>
                    </a:p>
                  </a:txBody>
                  <a:tcPr marL="0" marR="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6 (5)</a:t>
                      </a:r>
                    </a:p>
                  </a:txBody>
                  <a:tcPr marL="0" marR="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225523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marL="233045" indent="0"/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Other</a:t>
                      </a:r>
                    </a:p>
                  </a:txBody>
                  <a:tcPr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1 (1)</a:t>
                      </a:r>
                    </a:p>
                  </a:txBody>
                  <a:tcPr marL="0" marR="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1 (1)</a:t>
                      </a:r>
                    </a:p>
                  </a:txBody>
                  <a:tcPr marL="0" marR="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571775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Median body mass index, kg/m</a:t>
                      </a:r>
                      <a:r>
                        <a:rPr kumimoji="0" lang="en-US" sz="1400" b="0" i="0" u="none" strike="noStrike" kern="1200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 (IQR)</a:t>
                      </a:r>
                    </a:p>
                  </a:txBody>
                  <a:tcPr marR="0"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22.2 (19.9, 24.7)</a:t>
                      </a:r>
                    </a:p>
                  </a:txBody>
                  <a:tcPr marL="0" marR="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21.7 (19.3, 23.7)</a:t>
                      </a:r>
                    </a:p>
                  </a:txBody>
                  <a:tcPr marL="0" marR="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08341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r>
                        <a:rPr lang="sv-S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Median HIV-1 RNA, log</a:t>
                      </a:r>
                      <a:r>
                        <a:rPr lang="sv-SE" sz="1400" b="0" i="0" u="none" strike="noStrike" kern="1200" baseline="-25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  <a:r>
                        <a:rPr lang="sv-S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copies/mL (IQR)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charset="-128"/>
                        <a:cs typeface="Arial" panose="020B0604020202020204" pitchFamily="34" charset="0"/>
                      </a:endParaRPr>
                    </a:p>
                  </a:txBody>
                  <a:tcPr marR="0"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4.7 (4.2, 5.1)</a:t>
                      </a:r>
                    </a:p>
                  </a:txBody>
                  <a:tcPr marL="0" marR="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4.7 (4.3, 5.0)</a:t>
                      </a:r>
                    </a:p>
                  </a:txBody>
                  <a:tcPr marL="0" marR="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marL="0" indent="0"/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HIV-1 RNA &gt;100,000 copies/mL, n (%)</a:t>
                      </a:r>
                      <a:endParaRPr lang="en-US" sz="1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0"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38 (31)</a:t>
                      </a:r>
                    </a:p>
                  </a:txBody>
                  <a:tcPr marL="0" marR="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34 (28)</a:t>
                      </a:r>
                    </a:p>
                  </a:txBody>
                  <a:tcPr marL="0" marR="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Median CD4 cells/</a:t>
                      </a:r>
                      <a:r>
                        <a:rPr lang="el-GR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μ</a:t>
                      </a: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 (IQR)</a:t>
                      </a:r>
                      <a:endParaRPr kumimoji="0" lang="en-US" sz="14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charset="-128"/>
                        <a:cs typeface="Arial" panose="020B0604020202020204" pitchFamily="34" charset="0"/>
                      </a:endParaRPr>
                    </a:p>
                  </a:txBody>
                  <a:tcPr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245 (127, 383)</a:t>
                      </a:r>
                    </a:p>
                  </a:txBody>
                  <a:tcPr marL="0" marR="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236 (121, 380)</a:t>
                      </a:r>
                    </a:p>
                  </a:txBody>
                  <a:tcPr marL="0" marR="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marL="0" indent="0"/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CD4 count &lt;200 cells/</a:t>
                      </a:r>
                      <a:r>
                        <a:rPr lang="el-GR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μ</a:t>
                      </a: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L, n (%)</a:t>
                      </a:r>
                      <a:endParaRPr kumimoji="0" lang="en-US" sz="14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charset="-128"/>
                        <a:cs typeface="Arial" panose="020B0604020202020204" pitchFamily="34" charset="0"/>
                      </a:endParaRPr>
                    </a:p>
                  </a:txBody>
                  <a:tcPr marR="0" marT="9144" marB="91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46 (38)</a:t>
                      </a:r>
                    </a:p>
                  </a:txBody>
                  <a:tcPr marL="0" marR="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52 (43)</a:t>
                      </a:r>
                    </a:p>
                  </a:txBody>
                  <a:tcPr marL="0" marR="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Median HBV DNA, </a:t>
                      </a:r>
                      <a:r>
                        <a:rPr lang="sv-S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log</a:t>
                      </a:r>
                      <a:r>
                        <a:rPr lang="sv-SE" sz="1400" b="0" i="0" u="none" strike="noStrike" kern="1200" baseline="-25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  <a:r>
                        <a:rPr lang="sv-S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IU/mL </a:t>
                      </a: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(IQR)</a:t>
                      </a:r>
                      <a:endParaRPr kumimoji="0" lang="en-US" sz="14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charset="-128"/>
                        <a:cs typeface="Arial" panose="020B0604020202020204" pitchFamily="34" charset="0"/>
                      </a:endParaRPr>
                    </a:p>
                  </a:txBody>
                  <a:tcPr marR="0"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8.0 (6.5, 8.4)</a:t>
                      </a:r>
                    </a:p>
                  </a:txBody>
                  <a:tcPr marL="0" marR="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8.1 (6.6, 8.5)</a:t>
                      </a:r>
                    </a:p>
                  </a:txBody>
                  <a:tcPr marL="0" marR="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789270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charset="-128"/>
                          <a:cs typeface="Arial" panose="020B0604020202020204" pitchFamily="34" charset="0"/>
                        </a:rPr>
                        <a:t>HBV DNA ≥8 </a:t>
                      </a:r>
                      <a:r>
                        <a:rPr lang="sv-S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log</a:t>
                      </a:r>
                      <a:r>
                        <a:rPr lang="sv-SE" sz="1400" b="0" i="0" u="none" strike="noStrike" kern="1200" baseline="-25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  <a:r>
                        <a:rPr lang="sv-SE" sz="1400" b="0" i="0" u="none" strike="noStrik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IU/mL, n (%)</a:t>
                      </a:r>
                      <a:endParaRPr kumimoji="0" lang="en-US" sz="14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charset="-128"/>
                        <a:cs typeface="Arial" panose="020B0604020202020204" pitchFamily="34" charset="0"/>
                      </a:endParaRPr>
                    </a:p>
                  </a:txBody>
                  <a:tcPr marR="0"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60 (50)</a:t>
                      </a:r>
                    </a:p>
                  </a:txBody>
                  <a:tcPr marL="0" marR="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66 (54)</a:t>
                      </a:r>
                    </a:p>
                  </a:txBody>
                  <a:tcPr marL="0" marR="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834177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charset="-128"/>
                          <a:cs typeface="Arial" panose="020B0604020202020204" pitchFamily="34" charset="0"/>
                        </a:rPr>
                        <a:t>HBeAg positive, n (%)</a:t>
                      </a:r>
                    </a:p>
                  </a:txBody>
                  <a:tcPr marR="0"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92 (76)</a:t>
                      </a:r>
                    </a:p>
                  </a:txBody>
                  <a:tcPr marL="0" marR="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97 (80)</a:t>
                      </a:r>
                    </a:p>
                  </a:txBody>
                  <a:tcPr marL="0" marR="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300896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ALT &gt;ULN, n (%)*</a:t>
                      </a:r>
                    </a:p>
                  </a:txBody>
                  <a:tcPr marR="0" marT="9144" marB="914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60 (50)</a:t>
                      </a:r>
                    </a:p>
                  </a:txBody>
                  <a:tcPr marL="0" marR="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/>
                          <a:cs typeface="Arial" panose="020B0604020202020204" pitchFamily="34" charset="0"/>
                        </a:rPr>
                        <a:t>47 (39)</a:t>
                      </a:r>
                    </a:p>
                  </a:txBody>
                  <a:tcPr marL="0" marR="0" marT="9144" marB="9144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91800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281F044E-FE43-D7D9-11B7-F01EB143ED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4618733"/>
              </p:ext>
            </p:extLst>
          </p:nvPr>
        </p:nvGraphicFramePr>
        <p:xfrm>
          <a:off x="436252" y="1657169"/>
          <a:ext cx="4796148" cy="4658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38BE138-06D7-CBF2-16EA-1CC5C1BBBAAB}"/>
              </a:ext>
            </a:extLst>
          </p:cNvPr>
          <p:cNvSpPr txBox="1"/>
          <p:nvPr/>
        </p:nvSpPr>
        <p:spPr>
          <a:xfrm>
            <a:off x="1138811" y="1395559"/>
            <a:ext cx="339103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 3" pitchFamily="18" charset="2"/>
              <a:buNone/>
              <a:tabLst/>
            </a:pPr>
            <a:r>
              <a:rPr kumimoji="0" lang="en-US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Participants by Geographies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 3" pitchFamily="18" charset="2"/>
              <a:buNone/>
              <a:tabLst/>
            </a:pPr>
            <a:r>
              <a:rPr kumimoji="0" lang="en-US" sz="1400" b="1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(Active Sites)</a:t>
            </a:r>
            <a:r>
              <a:rPr kumimoji="0" lang="en-US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n</a:t>
            </a:r>
          </a:p>
        </p:txBody>
      </p:sp>
    </p:spTree>
    <p:extLst>
      <p:ext uri="{BB962C8B-B14F-4D97-AF65-F5344CB8AC3E}">
        <p14:creationId xmlns:p14="http://schemas.microsoft.com/office/powerpoint/2010/main" val="456898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FB283B-4BBE-4EF2-B737-3F555CA06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503AA8-7716-4264-BEA6-ABD1AB212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Virologic Outcomes at Week 48: Co-primary Endpoints</a:t>
            </a:r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CD9AF6A-C237-440B-C51E-3C0BCACD3098}"/>
              </a:ext>
            </a:extLst>
          </p:cNvPr>
          <p:cNvSpPr txBox="1"/>
          <p:nvPr/>
        </p:nvSpPr>
        <p:spPr>
          <a:xfrm>
            <a:off x="1767840" y="1219741"/>
            <a:ext cx="4328160" cy="61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kumimoji="0" lang="en-US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HIV-1 RNA</a:t>
            </a:r>
            <a:r>
              <a:rPr lang="en-US" b="1">
                <a:latin typeface="Arial"/>
                <a:cs typeface="Arial"/>
              </a:rPr>
              <a:t> &lt;50 copies/mL</a:t>
            </a:r>
            <a:endParaRPr kumimoji="0" lang="en-US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(FDA Snapshot algorithm)</a:t>
            </a:r>
            <a:endParaRPr lang="en-US" sz="16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/>
              <a:cs typeface="Arial"/>
            </a:endParaRPr>
          </a:p>
        </p:txBody>
      </p:sp>
      <p:graphicFrame>
        <p:nvGraphicFramePr>
          <p:cNvPr id="23" name="Content Placeholder 17">
            <a:extLst>
              <a:ext uri="{FF2B5EF4-FFF2-40B4-BE49-F238E27FC236}">
                <a16:creationId xmlns:a16="http://schemas.microsoft.com/office/drawing/2014/main" id="{DB770519-0D55-C516-D6C1-F0132A9C24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7877567"/>
              </p:ext>
            </p:extLst>
          </p:nvPr>
        </p:nvGraphicFramePr>
        <p:xfrm>
          <a:off x="1353179" y="2066365"/>
          <a:ext cx="4857043" cy="3400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E2785152-49DA-3669-472E-4500E19BE2C7}"/>
              </a:ext>
            </a:extLst>
          </p:cNvPr>
          <p:cNvSpPr txBox="1"/>
          <p:nvPr/>
        </p:nvSpPr>
        <p:spPr>
          <a:xfrm rot="16200000">
            <a:off x="626250" y="3649821"/>
            <a:ext cx="12089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Participants, %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3A4D47E-70B1-514C-D7C6-8E681A8EBB26}"/>
              </a:ext>
            </a:extLst>
          </p:cNvPr>
          <p:cNvSpPr txBox="1"/>
          <p:nvPr/>
        </p:nvSpPr>
        <p:spPr>
          <a:xfrm>
            <a:off x="1385101" y="1800505"/>
            <a:ext cx="2246894" cy="67710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l-GR" sz="1400" b="1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4.1%</a:t>
            </a:r>
            <a:r>
              <a:rPr lang="en-US" sz="1400" b="1" baseline="3000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12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(95.001% CI -2.5, 10.8)</a:t>
            </a:r>
          </a:p>
          <a:p>
            <a:pPr algn="ctr"/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p=0.21</a:t>
            </a:r>
            <a:r>
              <a:rPr lang="en-US" sz="1200" baseline="3000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3" name="Right Bracket 32">
            <a:extLst>
              <a:ext uri="{FF2B5EF4-FFF2-40B4-BE49-F238E27FC236}">
                <a16:creationId xmlns:a16="http://schemas.microsoft.com/office/drawing/2014/main" id="{4E660601-A1F8-3EB0-F139-B390C0AB5B9D}"/>
              </a:ext>
            </a:extLst>
          </p:cNvPr>
          <p:cNvSpPr/>
          <p:nvPr/>
        </p:nvSpPr>
        <p:spPr>
          <a:xfrm rot="16200000">
            <a:off x="2469857" y="2257986"/>
            <a:ext cx="91440" cy="541845"/>
          </a:xfrm>
          <a:prstGeom prst="rightBracket">
            <a:avLst>
              <a:gd name="adj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DF7340B-0006-87F0-C077-DF61F4895CC1}"/>
              </a:ext>
            </a:extLst>
          </p:cNvPr>
          <p:cNvSpPr txBox="1"/>
          <p:nvPr/>
        </p:nvSpPr>
        <p:spPr>
          <a:xfrm>
            <a:off x="1994930" y="5388740"/>
            <a:ext cx="42030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sng" strike="noStrike" kern="1200" cap="none" spc="0" normalizeH="0" baseline="0" noProof="0">
                <a:ln>
                  <a:noFill/>
                </a:ln>
                <a:solidFill>
                  <a:srgbClr val="00C0A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113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0C0A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119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1AD6B72-224A-2E5A-163F-C27A52EA4F89}"/>
              </a:ext>
            </a:extLst>
          </p:cNvPr>
          <p:cNvSpPr txBox="1"/>
          <p:nvPr/>
        </p:nvSpPr>
        <p:spPr>
          <a:xfrm>
            <a:off x="2524730" y="5388740"/>
            <a:ext cx="42030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sng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111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122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2D63A7B-8998-5D10-33A7-FF30C0078B03}"/>
              </a:ext>
            </a:extLst>
          </p:cNvPr>
          <p:cNvSpPr txBox="1"/>
          <p:nvPr/>
        </p:nvSpPr>
        <p:spPr>
          <a:xfrm>
            <a:off x="3423198" y="5388740"/>
            <a:ext cx="42030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sng" strike="noStrike" kern="1200" cap="none" spc="0" normalizeH="0" baseline="0" noProof="0">
                <a:ln>
                  <a:noFill/>
                </a:ln>
                <a:solidFill>
                  <a:srgbClr val="00C0A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  5 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0C0A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119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604DFA8-91BB-F10B-0DA9-1CA035A990FC}"/>
              </a:ext>
            </a:extLst>
          </p:cNvPr>
          <p:cNvSpPr txBox="1"/>
          <p:nvPr/>
        </p:nvSpPr>
        <p:spPr>
          <a:xfrm>
            <a:off x="3988552" y="5388740"/>
            <a:ext cx="42030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sng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  7 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122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B3AA528-E473-3179-4776-D0183A469118}"/>
              </a:ext>
            </a:extLst>
          </p:cNvPr>
          <p:cNvSpPr txBox="1"/>
          <p:nvPr/>
        </p:nvSpPr>
        <p:spPr>
          <a:xfrm>
            <a:off x="4896108" y="5388740"/>
            <a:ext cx="42030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sng" strike="noStrike" kern="1200" cap="none" spc="0" normalizeH="0" baseline="0" noProof="0">
                <a:ln>
                  <a:noFill/>
                </a:ln>
                <a:solidFill>
                  <a:srgbClr val="00C0A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  1 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0C0A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119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AE7F084-5683-1E0B-7274-84F9F84E6E9F}"/>
              </a:ext>
            </a:extLst>
          </p:cNvPr>
          <p:cNvSpPr txBox="1"/>
          <p:nvPr/>
        </p:nvSpPr>
        <p:spPr>
          <a:xfrm>
            <a:off x="5442367" y="5388740"/>
            <a:ext cx="42030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sng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  4 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122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E5C4AA1-82EA-B909-E364-C3EBDF36F5D5}"/>
              </a:ext>
            </a:extLst>
          </p:cNvPr>
          <p:cNvSpPr txBox="1"/>
          <p:nvPr/>
        </p:nvSpPr>
        <p:spPr>
          <a:xfrm>
            <a:off x="1603998" y="5473378"/>
            <a:ext cx="344966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n=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87C3A74-323E-1E34-5FDD-8619A76CDDFB}"/>
              </a:ext>
            </a:extLst>
          </p:cNvPr>
          <p:cNvSpPr txBox="1"/>
          <p:nvPr/>
        </p:nvSpPr>
        <p:spPr>
          <a:xfrm>
            <a:off x="6932847" y="5389023"/>
            <a:ext cx="42030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u="sng">
                <a:solidFill>
                  <a:srgbClr val="00C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</a:t>
            </a:r>
            <a:endParaRPr kumimoji="0" lang="en-US" sz="1100" b="1" i="0" u="sng" strike="noStrike" kern="1200" cap="none" spc="0" normalizeH="0" baseline="0" noProof="0">
              <a:ln>
                <a:noFill/>
              </a:ln>
              <a:solidFill>
                <a:srgbClr val="00C0A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0C0A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119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D635E3-C553-E0D9-BC48-1865173920C0}"/>
              </a:ext>
            </a:extLst>
          </p:cNvPr>
          <p:cNvSpPr txBox="1"/>
          <p:nvPr/>
        </p:nvSpPr>
        <p:spPr>
          <a:xfrm>
            <a:off x="7486407" y="5389023"/>
            <a:ext cx="42030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u="sng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53</a:t>
            </a:r>
            <a:endParaRPr kumimoji="0" lang="en-US" sz="1100" b="1" i="0" u="sng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122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D1372E5-E1FB-1EC7-385C-E3218E78F8FD}"/>
              </a:ext>
            </a:extLst>
          </p:cNvPr>
          <p:cNvSpPr txBox="1"/>
          <p:nvPr/>
        </p:nvSpPr>
        <p:spPr>
          <a:xfrm>
            <a:off x="8328844" y="5389023"/>
            <a:ext cx="495649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sng" strike="noStrike" kern="1200" cap="none" spc="0" normalizeH="0" baseline="0" noProof="0">
                <a:ln>
                  <a:noFill/>
                </a:ln>
                <a:solidFill>
                  <a:srgbClr val="00C0A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  43 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0C0A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119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E9A6849-26CF-7B05-4337-2840CB3A352E}"/>
              </a:ext>
            </a:extLst>
          </p:cNvPr>
          <p:cNvSpPr txBox="1"/>
          <p:nvPr/>
        </p:nvSpPr>
        <p:spPr>
          <a:xfrm>
            <a:off x="8878760" y="5389023"/>
            <a:ext cx="495649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sng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  66 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122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A842CC5-50D0-3EEF-04CC-1A8F65E65A8A}"/>
              </a:ext>
            </a:extLst>
          </p:cNvPr>
          <p:cNvSpPr txBox="1"/>
          <p:nvPr/>
        </p:nvSpPr>
        <p:spPr>
          <a:xfrm>
            <a:off x="9809229" y="5389023"/>
            <a:ext cx="42030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sng" strike="noStrike" kern="1200" cap="none" spc="0" normalizeH="0" baseline="0" noProof="0">
                <a:ln>
                  <a:noFill/>
                </a:ln>
                <a:solidFill>
                  <a:srgbClr val="00C0A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  1 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0C0A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119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A2F259E-6A3E-6E59-D34A-4652D9C34CB1}"/>
              </a:ext>
            </a:extLst>
          </p:cNvPr>
          <p:cNvSpPr txBox="1"/>
          <p:nvPr/>
        </p:nvSpPr>
        <p:spPr>
          <a:xfrm>
            <a:off x="10362226" y="5389023"/>
            <a:ext cx="420307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sng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  3 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122</a:t>
            </a:r>
          </a:p>
        </p:txBody>
      </p:sp>
      <p:graphicFrame>
        <p:nvGraphicFramePr>
          <p:cNvPr id="7" name="Content Placeholder 17">
            <a:extLst>
              <a:ext uri="{FF2B5EF4-FFF2-40B4-BE49-F238E27FC236}">
                <a16:creationId xmlns:a16="http://schemas.microsoft.com/office/drawing/2014/main" id="{C028CEF4-19FD-AB31-8B73-EC1AF944C9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1246751"/>
              </p:ext>
            </p:extLst>
          </p:nvPr>
        </p:nvGraphicFramePr>
        <p:xfrm>
          <a:off x="6287070" y="2066648"/>
          <a:ext cx="4857043" cy="3400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A335280A-DC8E-D0C9-5A5C-2B8B3EADB5E9}"/>
              </a:ext>
            </a:extLst>
          </p:cNvPr>
          <p:cNvSpPr txBox="1"/>
          <p:nvPr/>
        </p:nvSpPr>
        <p:spPr>
          <a:xfrm>
            <a:off x="6318992" y="2122725"/>
            <a:ext cx="2246894" cy="67710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l-GR" sz="1400" b="1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16.6%</a:t>
            </a:r>
            <a:r>
              <a:rPr lang="en-US" sz="1400" b="1" baseline="3000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12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(95.001% CI 5.9, 27.3)</a:t>
            </a:r>
          </a:p>
          <a:p>
            <a:pPr algn="ctr"/>
            <a:r>
              <a:rPr lang="en-US" sz="1200" b="1">
                <a:latin typeface="Arial" panose="020B0604020202020204" pitchFamily="34" charset="0"/>
                <a:cs typeface="Arial" panose="020B0604020202020204" pitchFamily="34" charset="0"/>
              </a:rPr>
              <a:t>p=0.0023</a:t>
            </a:r>
            <a:r>
              <a:rPr lang="en-US" sz="1200" b="1" baseline="3000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21" name="Right Bracket 20">
            <a:extLst>
              <a:ext uri="{FF2B5EF4-FFF2-40B4-BE49-F238E27FC236}">
                <a16:creationId xmlns:a16="http://schemas.microsoft.com/office/drawing/2014/main" id="{F76B71B4-F0AC-451A-CC42-E81B3CB733F0}"/>
              </a:ext>
            </a:extLst>
          </p:cNvPr>
          <p:cNvSpPr/>
          <p:nvPr/>
        </p:nvSpPr>
        <p:spPr>
          <a:xfrm rot="16200000">
            <a:off x="7279088" y="2691964"/>
            <a:ext cx="326704" cy="541845"/>
          </a:xfrm>
          <a:prstGeom prst="rightBracket">
            <a:avLst>
              <a:gd name="adj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244AD56-6254-BFAB-3D87-54D5D932DB60}"/>
              </a:ext>
            </a:extLst>
          </p:cNvPr>
          <p:cNvSpPr txBox="1"/>
          <p:nvPr/>
        </p:nvSpPr>
        <p:spPr>
          <a:xfrm>
            <a:off x="6695441" y="1219741"/>
            <a:ext cx="432816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HBV DNA &lt;29 IU/mL</a:t>
            </a:r>
          </a:p>
          <a:p>
            <a:pPr marL="0" marR="0" lvl="0" indent="0" algn="ctr" defTabSz="914400" rtl="0" eaLnBrk="1" fontAlgn="auto" latinLnBrk="0" hangingPunct="1"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(M=F analysis)</a:t>
            </a:r>
          </a:p>
        </p:txBody>
      </p:sp>
      <p:sp>
        <p:nvSpPr>
          <p:cNvPr id="34" name="Content Placeholder 7">
            <a:extLst>
              <a:ext uri="{FF2B5EF4-FFF2-40B4-BE49-F238E27FC236}">
                <a16:creationId xmlns:a16="http://schemas.microsoft.com/office/drawing/2014/main" id="{FE06AA01-A0E7-57B7-3B4B-02B8168263C2}"/>
              </a:ext>
            </a:extLst>
          </p:cNvPr>
          <p:cNvSpPr txBox="1">
            <a:spLocks/>
          </p:cNvSpPr>
          <p:nvPr/>
        </p:nvSpPr>
        <p:spPr bwMode="auto">
          <a:xfrm>
            <a:off x="812801" y="6243935"/>
            <a:ext cx="106151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A50021"/>
              </a:buClr>
              <a:buFont typeface="Symbol" pitchFamily="18" charset="2"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000" kern="0" baseline="30000"/>
              <a:t>a</a:t>
            </a:r>
            <a:r>
              <a:rPr lang="en-US" sz="1000" kern="0"/>
              <a:t>Based on Mantel-Haenszel (MH) proportions adjusted by baseline HIV-1 RNA stratum (&lt; vs ≥100,000 copies/mL); </a:t>
            </a:r>
            <a:r>
              <a:rPr lang="en-US" sz="1000" kern="0" baseline="30000"/>
              <a:t>b</a:t>
            </a:r>
            <a:r>
              <a:rPr lang="en-US" sz="1000" kern="0"/>
              <a:t>Cochran-Mantel-Haenszel (CMH) test stratified by baseline HIV-1 RNA stratum; </a:t>
            </a:r>
            <a:r>
              <a:rPr lang="en-US" sz="1000" kern="0" baseline="30000"/>
              <a:t>c</a:t>
            </a:r>
            <a:r>
              <a:rPr lang="en-US" sz="1000" kern="0"/>
              <a:t>Based on MH proportions adjusted by baseline HBeAg status (positive vs negative) and HBV DNA category (&lt; vs ≥8 log</a:t>
            </a:r>
            <a:r>
              <a:rPr lang="en-US" sz="1000" kern="0" baseline="-25000"/>
              <a:t>10</a:t>
            </a:r>
            <a:r>
              <a:rPr lang="en-US" sz="1000" kern="0"/>
              <a:t> IU/mL); </a:t>
            </a:r>
            <a:r>
              <a:rPr lang="en-US" sz="1000" kern="0" baseline="30000"/>
              <a:t>d</a:t>
            </a:r>
            <a:r>
              <a:rPr lang="en-US" sz="1000" kern="0"/>
              <a:t>CMH test stratified by baseline HBeAg status and baseline HBV DNA category. </a:t>
            </a:r>
            <a:r>
              <a:rPr lang="en-US" altLang="en-US" sz="1000" b="0"/>
              <a:t>Full analysis set. M=F, missing = failure, CI, confidence interval.</a:t>
            </a:r>
            <a:endParaRPr lang="en-US" sz="1000" kern="0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40069726-15CC-4ACD-B209-10767B15853C}"/>
              </a:ext>
            </a:extLst>
          </p:cNvPr>
          <p:cNvGrpSpPr/>
          <p:nvPr/>
        </p:nvGrpSpPr>
        <p:grpSpPr>
          <a:xfrm>
            <a:off x="8859521" y="2344242"/>
            <a:ext cx="2132685" cy="184666"/>
            <a:chOff x="5382956" y="1228637"/>
            <a:chExt cx="2132685" cy="184666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A81F87F5-AB50-4D9B-997E-10DBCEF12F82}"/>
                </a:ext>
              </a:extLst>
            </p:cNvPr>
            <p:cNvGrpSpPr/>
            <p:nvPr/>
          </p:nvGrpSpPr>
          <p:grpSpPr>
            <a:xfrm>
              <a:off x="5382956" y="1228637"/>
              <a:ext cx="751390" cy="184666"/>
              <a:chOff x="10322759" y="1221534"/>
              <a:chExt cx="751390" cy="184666"/>
            </a:xfrm>
          </p:grpSpPr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01DD8F81-F86C-41E3-8B5C-75EEECDDE7A7}"/>
                  </a:ext>
                </a:extLst>
              </p:cNvPr>
              <p:cNvSpPr/>
              <p:nvPr/>
            </p:nvSpPr>
            <p:spPr bwMode="auto">
              <a:xfrm>
                <a:off x="10322759" y="1245978"/>
                <a:ext cx="135272" cy="135272"/>
              </a:xfrm>
              <a:prstGeom prst="rect">
                <a:avLst/>
              </a:prstGeom>
              <a:solidFill>
                <a:srgbClr val="00C0A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2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C9A0640E-F47C-4E61-92B4-ED09AB46CCA3}"/>
                  </a:ext>
                </a:extLst>
              </p:cNvPr>
              <p:cNvSpPr txBox="1"/>
              <p:nvPr/>
            </p:nvSpPr>
            <p:spPr>
              <a:xfrm>
                <a:off x="10510084" y="1221534"/>
                <a:ext cx="56406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B/F/TAF</a:t>
                </a:r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3764FA8F-B0D5-4776-9519-BDECB46B0550}"/>
                </a:ext>
              </a:extLst>
            </p:cNvPr>
            <p:cNvGrpSpPr/>
            <p:nvPr/>
          </p:nvGrpSpPr>
          <p:grpSpPr>
            <a:xfrm>
              <a:off x="6388956" y="1228637"/>
              <a:ext cx="1126685" cy="184666"/>
              <a:chOff x="4708990" y="1216020"/>
              <a:chExt cx="1126685" cy="184666"/>
            </a:xfrm>
          </p:grpSpPr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25CB4CB6-AA86-400E-9EF2-8A6B66096948}"/>
                  </a:ext>
                </a:extLst>
              </p:cNvPr>
              <p:cNvSpPr/>
              <p:nvPr/>
            </p:nvSpPr>
            <p:spPr bwMode="auto">
              <a:xfrm>
                <a:off x="4708990" y="1240464"/>
                <a:ext cx="135272" cy="135272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2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DF73FD39-EEB7-4D37-AA84-6DDA6CC8118B}"/>
                  </a:ext>
                </a:extLst>
              </p:cNvPr>
              <p:cNvSpPr txBox="1"/>
              <p:nvPr/>
            </p:nvSpPr>
            <p:spPr>
              <a:xfrm>
                <a:off x="4896315" y="1216020"/>
                <a:ext cx="93936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DTG + F/TDF</a:t>
                </a:r>
              </a:p>
            </p:txBody>
          </p:sp>
        </p:grpSp>
      </p:grpSp>
      <p:sp>
        <p:nvSpPr>
          <p:cNvPr id="45" name="Content Placeholder 5">
            <a:extLst>
              <a:ext uri="{FF2B5EF4-FFF2-40B4-BE49-F238E27FC236}">
                <a16:creationId xmlns:a16="http://schemas.microsoft.com/office/drawing/2014/main" id="{02484FD1-3F1E-4144-945A-063493963272}"/>
              </a:ext>
            </a:extLst>
          </p:cNvPr>
          <p:cNvSpPr txBox="1">
            <a:spLocks/>
          </p:cNvSpPr>
          <p:nvPr/>
        </p:nvSpPr>
        <p:spPr bwMode="auto">
          <a:xfrm>
            <a:off x="812800" y="5839728"/>
            <a:ext cx="1058714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ts val="900"/>
              </a:spcBef>
              <a:spcAft>
                <a:spcPct val="0"/>
              </a:spcAft>
              <a:buClr>
                <a:srgbClr val="A50021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ts val="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4163" marR="0" lvl="0" indent="-284163" algn="l" defTabSz="914400" rtl="0" eaLnBrk="0" fontAlgn="base" latinLnBrk="0" hangingPunct="0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  <a:buClr>
                <a:srgbClr val="A50021"/>
              </a:buClr>
              <a:buSzTx/>
              <a:buFont typeface="Symbol" pitchFamily="18" charset="2"/>
              <a:buChar char="¨"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Mean CD4 change from baseline, cells/µL (</a:t>
            </a:r>
            <a:r>
              <a:rPr lang="en-US" sz="1600" kern="0">
                <a:solidFill>
                  <a:srgbClr val="000000"/>
                </a:solidFill>
                <a:latin typeface="Arial"/>
              </a:rPr>
              <a:t>95% CI</a:t>
            </a: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): B/F/TAF +200 (175, 226), DTG + F/TDF +175 (</a:t>
            </a:r>
            <a:r>
              <a:rPr lang="en-US" sz="1600" kern="0">
                <a:solidFill>
                  <a:srgbClr val="000000"/>
                </a:solidFill>
                <a:latin typeface="Arial"/>
              </a:rPr>
              <a:t>152</a:t>
            </a: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198)</a:t>
            </a:r>
          </a:p>
        </p:txBody>
      </p:sp>
    </p:spTree>
    <p:extLst>
      <p:ext uri="{BB962C8B-B14F-4D97-AF65-F5344CB8AC3E}">
        <p14:creationId xmlns:p14="http://schemas.microsoft.com/office/powerpoint/2010/main" val="3209425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812800" y="167640"/>
            <a:ext cx="10570464" cy="787400"/>
          </a:xfrm>
        </p:spPr>
        <p:txBody>
          <a:bodyPr/>
          <a:lstStyle/>
          <a:p>
            <a:pPr eaLnBrk="1" hangingPunct="1"/>
            <a:r>
              <a:rPr lang="en-US" altLang="en-US" sz="2800"/>
              <a:t>Virologic Outcomes at Week 48: Change in HBV DNA </a:t>
            </a:r>
            <a:endParaRPr lang="en-US" sz="2000" b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9B10C0-0DD8-754B-AC60-FCE50F19B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54" name="Object 53">
            <a:extLst>
              <a:ext uri="{FF2B5EF4-FFF2-40B4-BE49-F238E27FC236}">
                <a16:creationId xmlns:a16="http://schemas.microsoft.com/office/drawing/2014/main" id="{5D216683-03AB-9D30-DF5C-B4790116FF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92403" y="1584325"/>
          <a:ext cx="7893050" cy="413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3" name="Prism 9" r:id="rId4" imgW="6026511" imgH="3157973" progId="Prism9.Document">
                  <p:embed/>
                </p:oleObj>
              </mc:Choice>
              <mc:Fallback>
                <p:oleObj name="Prism 9" r:id="rId4" imgW="6026511" imgH="3157973" progId="Prism9.Document">
                  <p:embed/>
                  <p:pic>
                    <p:nvPicPr>
                      <p:cNvPr id="54" name="Object 53">
                        <a:extLst>
                          <a:ext uri="{FF2B5EF4-FFF2-40B4-BE49-F238E27FC236}">
                            <a16:creationId xmlns:a16="http://schemas.microsoft.com/office/drawing/2014/main" id="{5D216683-03AB-9D30-DF5C-B4790116FF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92403" y="1584325"/>
                        <a:ext cx="7893050" cy="4137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TextBox 62">
            <a:extLst>
              <a:ext uri="{FF2B5EF4-FFF2-40B4-BE49-F238E27FC236}">
                <a16:creationId xmlns:a16="http://schemas.microsoft.com/office/drawing/2014/main" id="{3340ED34-1790-FE29-EA72-6EA8B9369BB9}"/>
              </a:ext>
            </a:extLst>
          </p:cNvPr>
          <p:cNvSpPr txBox="1"/>
          <p:nvPr/>
        </p:nvSpPr>
        <p:spPr>
          <a:xfrm>
            <a:off x="4414481" y="3276321"/>
            <a:ext cx="330518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/>
              <a:t>*</a:t>
            </a:r>
          </a:p>
        </p:txBody>
      </p:sp>
      <p:sp>
        <p:nvSpPr>
          <p:cNvPr id="37" name="Text Placeholder 1">
            <a:extLst>
              <a:ext uri="{FF2B5EF4-FFF2-40B4-BE49-F238E27FC236}">
                <a16:creationId xmlns:a16="http://schemas.microsoft.com/office/drawing/2014/main" id="{A56FE4F1-AB58-BA5B-65B1-9ADCE38A0176}"/>
              </a:ext>
            </a:extLst>
          </p:cNvPr>
          <p:cNvSpPr txBox="1">
            <a:spLocks/>
          </p:cNvSpPr>
          <p:nvPr/>
        </p:nvSpPr>
        <p:spPr bwMode="auto">
          <a:xfrm>
            <a:off x="812800" y="6551712"/>
            <a:ext cx="10565726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A50021"/>
              </a:buClr>
              <a:buFont typeface="Symbol" pitchFamily="18" charset="2"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000" kern="0">
                <a:cs typeface="Arial" panose="020B0604020202020204" pitchFamily="34" charset="0"/>
              </a:rPr>
              <a:t>*p&lt;0.05 using analysis of variance (ANOVA) model adjusted by baseline HBeAg stratum and HBV DNA stratum. </a:t>
            </a:r>
            <a:endParaRPr lang="en-US" altLang="en-US" sz="1000" kern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A4019D8-5B22-79FA-8067-2074AD99E97F}"/>
              </a:ext>
            </a:extLst>
          </p:cNvPr>
          <p:cNvSpPr txBox="1"/>
          <p:nvPr/>
        </p:nvSpPr>
        <p:spPr>
          <a:xfrm>
            <a:off x="2939151" y="5640442"/>
            <a:ext cx="298159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/>
            <a:r>
              <a:rPr lang="en-US" sz="1400" b="1">
                <a:solidFill>
                  <a:srgbClr val="00C0A0"/>
                </a:solidFill>
              </a:rPr>
              <a:t>119</a:t>
            </a:r>
          </a:p>
          <a:p>
            <a:pPr algn="l"/>
            <a:r>
              <a:rPr lang="en-US" sz="1400" b="1">
                <a:solidFill>
                  <a:schemeClr val="bg1">
                    <a:lumMod val="50000"/>
                  </a:schemeClr>
                </a:solidFill>
              </a:rPr>
              <a:t>122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B71D35D-DF1D-94BD-798C-85C6A6E46159}"/>
              </a:ext>
            </a:extLst>
          </p:cNvPr>
          <p:cNvGrpSpPr/>
          <p:nvPr/>
        </p:nvGrpSpPr>
        <p:grpSpPr>
          <a:xfrm>
            <a:off x="5055852" y="1448524"/>
            <a:ext cx="2176824" cy="184666"/>
            <a:chOff x="5055852" y="1448524"/>
            <a:chExt cx="2176824" cy="184666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BC5C7502-D9C5-682A-6489-D448FD7586D3}"/>
                </a:ext>
              </a:extLst>
            </p:cNvPr>
            <p:cNvGrpSpPr/>
            <p:nvPr/>
          </p:nvGrpSpPr>
          <p:grpSpPr>
            <a:xfrm>
              <a:off x="5055852" y="1448524"/>
              <a:ext cx="803396" cy="184666"/>
              <a:chOff x="10358928" y="1485890"/>
              <a:chExt cx="803396" cy="184666"/>
            </a:xfrm>
          </p:grpSpPr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FD4750CA-453E-12AE-F4FA-11118423570F}"/>
                  </a:ext>
                </a:extLst>
              </p:cNvPr>
              <p:cNvGrpSpPr/>
              <p:nvPr/>
            </p:nvGrpSpPr>
            <p:grpSpPr>
              <a:xfrm>
                <a:off x="10427718" y="1485890"/>
                <a:ext cx="734606" cy="184666"/>
                <a:chOff x="5183868" y="1216020"/>
                <a:chExt cx="734606" cy="184666"/>
              </a:xfrm>
            </p:grpSpPr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A44EE610-CF6C-4F7A-8A83-D95767075007}"/>
                    </a:ext>
                  </a:extLst>
                </p:cNvPr>
                <p:cNvSpPr/>
                <p:nvPr/>
              </p:nvSpPr>
              <p:spPr bwMode="auto">
                <a:xfrm>
                  <a:off x="5183868" y="1266545"/>
                  <a:ext cx="83110" cy="83110"/>
                </a:xfrm>
                <a:prstGeom prst="ellipse">
                  <a:avLst/>
                </a:prstGeom>
                <a:solidFill>
                  <a:srgbClr val="00C0A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R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25000"/>
                    </a:spcAft>
                    <a:buClrTx/>
                    <a:buSzTx/>
                    <a:tabLst/>
                  </a:pPr>
                  <a:endParaRPr kumimoji="0" lang="en-US" sz="1200" i="0" u="none" strike="noStrike" cap="none" normalizeH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7CE0F86D-99EC-D3CE-12C0-47669F8F0D53}"/>
                    </a:ext>
                  </a:extLst>
                </p:cNvPr>
                <p:cNvSpPr txBox="1"/>
                <p:nvPr/>
              </p:nvSpPr>
              <p:spPr>
                <a:xfrm>
                  <a:off x="5345112" y="1216020"/>
                  <a:ext cx="573362" cy="18466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r>
                    <a:rPr lang="en-US" sz="1200"/>
                    <a:t>B/F/TAF</a:t>
                  </a:r>
                </a:p>
              </p:txBody>
            </p:sp>
          </p:grp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B04FA59C-F9D2-9C27-E499-52C3923F87E6}"/>
                  </a:ext>
                </a:extLst>
              </p:cNvPr>
              <p:cNvCxnSpPr/>
              <p:nvPr/>
            </p:nvCxnSpPr>
            <p:spPr>
              <a:xfrm>
                <a:off x="10358928" y="1579277"/>
                <a:ext cx="209550" cy="0"/>
              </a:xfrm>
              <a:prstGeom prst="line">
                <a:avLst/>
              </a:prstGeom>
              <a:ln w="25400">
                <a:solidFill>
                  <a:srgbClr val="00C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45C789A0-8334-3992-30C6-9EAC606040CC}"/>
                </a:ext>
              </a:extLst>
            </p:cNvPr>
            <p:cNvGrpSpPr/>
            <p:nvPr/>
          </p:nvGrpSpPr>
          <p:grpSpPr>
            <a:xfrm>
              <a:off x="6070326" y="1448524"/>
              <a:ext cx="1162350" cy="184666"/>
              <a:chOff x="11163124" y="821235"/>
              <a:chExt cx="1162350" cy="184666"/>
            </a:xfrm>
          </p:grpSpPr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55B51429-9E33-AFEA-9863-E57191930E36}"/>
                  </a:ext>
                </a:extLst>
              </p:cNvPr>
              <p:cNvGrpSpPr/>
              <p:nvPr/>
            </p:nvGrpSpPr>
            <p:grpSpPr>
              <a:xfrm>
                <a:off x="11224870" y="821235"/>
                <a:ext cx="1100604" cy="184666"/>
                <a:chOff x="4735071" y="1216020"/>
                <a:chExt cx="1100604" cy="184666"/>
              </a:xfrm>
            </p:grpSpPr>
            <p:sp>
              <p:nvSpPr>
                <p:cNvPr id="53" name="Oval 52">
                  <a:extLst>
                    <a:ext uri="{FF2B5EF4-FFF2-40B4-BE49-F238E27FC236}">
                      <a16:creationId xmlns:a16="http://schemas.microsoft.com/office/drawing/2014/main" id="{9007922D-1427-B7F1-2D11-EB6B80205F30}"/>
                    </a:ext>
                  </a:extLst>
                </p:cNvPr>
                <p:cNvSpPr/>
                <p:nvPr/>
              </p:nvSpPr>
              <p:spPr bwMode="auto">
                <a:xfrm>
                  <a:off x="4735071" y="1266545"/>
                  <a:ext cx="83110" cy="8311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R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25000"/>
                    </a:spcAft>
                    <a:buClrTx/>
                    <a:buSzTx/>
                    <a:tabLst/>
                  </a:pPr>
                  <a:endParaRPr kumimoji="0" lang="en-US" sz="1200" i="0" u="none" strike="noStrike" cap="none" normalizeH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421878D9-7EFD-FAD4-4AB2-6E0ABE8F9161}"/>
                    </a:ext>
                  </a:extLst>
                </p:cNvPr>
                <p:cNvSpPr txBox="1"/>
                <p:nvPr/>
              </p:nvSpPr>
              <p:spPr>
                <a:xfrm>
                  <a:off x="4896315" y="1216020"/>
                  <a:ext cx="939360" cy="18466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r>
                    <a:rPr lang="en-US" sz="1200"/>
                    <a:t>DTG + F/TDF</a:t>
                  </a:r>
                </a:p>
              </p:txBody>
            </p:sp>
          </p:grp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7DE9FDA7-F992-29F9-50E7-084A6F04D243}"/>
                  </a:ext>
                </a:extLst>
              </p:cNvPr>
              <p:cNvCxnSpPr/>
              <p:nvPr/>
            </p:nvCxnSpPr>
            <p:spPr>
              <a:xfrm>
                <a:off x="11163124" y="914622"/>
                <a:ext cx="209550" cy="0"/>
              </a:xfrm>
              <a:prstGeom prst="line">
                <a:avLst/>
              </a:prstGeom>
              <a:ln w="254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5DB19E35-CA99-0A7F-5619-F2C104B25BD2}"/>
              </a:ext>
            </a:extLst>
          </p:cNvPr>
          <p:cNvSpPr txBox="1"/>
          <p:nvPr/>
        </p:nvSpPr>
        <p:spPr>
          <a:xfrm>
            <a:off x="2628329" y="5748163"/>
            <a:ext cx="203582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/>
            <a:r>
              <a:rPr lang="en-US" sz="1400"/>
              <a:t>n=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4C3A7651-1C5A-8934-819F-4E4C6D952E6A}"/>
              </a:ext>
            </a:extLst>
          </p:cNvPr>
          <p:cNvSpPr txBox="1"/>
          <p:nvPr/>
        </p:nvSpPr>
        <p:spPr>
          <a:xfrm>
            <a:off x="4446840" y="5640442"/>
            <a:ext cx="298159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/>
            <a:r>
              <a:rPr lang="en-US" sz="1400" b="1">
                <a:solidFill>
                  <a:srgbClr val="00C0A0"/>
                </a:solidFill>
              </a:rPr>
              <a:t>119</a:t>
            </a:r>
          </a:p>
          <a:p>
            <a:pPr algn="l"/>
            <a:r>
              <a:rPr lang="en-US" sz="1400" b="1">
                <a:solidFill>
                  <a:schemeClr val="bg1">
                    <a:lumMod val="50000"/>
                  </a:schemeClr>
                </a:solidFill>
              </a:rPr>
              <a:t>120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CF8AB55-8235-FC90-5662-BA2A8212A022}"/>
              </a:ext>
            </a:extLst>
          </p:cNvPr>
          <p:cNvSpPr txBox="1"/>
          <p:nvPr/>
        </p:nvSpPr>
        <p:spPr>
          <a:xfrm>
            <a:off x="5952647" y="5640442"/>
            <a:ext cx="298159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/>
            <a:r>
              <a:rPr lang="en-US" sz="1400" b="1">
                <a:solidFill>
                  <a:srgbClr val="00C0A0"/>
                </a:solidFill>
              </a:rPr>
              <a:t>119</a:t>
            </a:r>
          </a:p>
          <a:p>
            <a:pPr algn="l"/>
            <a:r>
              <a:rPr lang="en-US" sz="1400" b="1">
                <a:solidFill>
                  <a:schemeClr val="bg1">
                    <a:lumMod val="50000"/>
                  </a:schemeClr>
                </a:solidFill>
              </a:rPr>
              <a:t>120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9EA4A341-F471-B84A-D1B6-D87043A2D338}"/>
              </a:ext>
            </a:extLst>
          </p:cNvPr>
          <p:cNvSpPr txBox="1"/>
          <p:nvPr/>
        </p:nvSpPr>
        <p:spPr>
          <a:xfrm>
            <a:off x="7460069" y="5640442"/>
            <a:ext cx="298159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/>
            <a:r>
              <a:rPr lang="en-US" sz="1400" b="1">
                <a:solidFill>
                  <a:srgbClr val="00C0A0"/>
                </a:solidFill>
              </a:rPr>
              <a:t>117</a:t>
            </a:r>
          </a:p>
          <a:p>
            <a:pPr algn="l"/>
            <a:r>
              <a:rPr lang="en-US" sz="1400" b="1">
                <a:solidFill>
                  <a:schemeClr val="bg1">
                    <a:lumMod val="50000"/>
                  </a:schemeClr>
                </a:solidFill>
              </a:rPr>
              <a:t>120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19E1D31-BCB0-D226-90B9-98F15156069A}"/>
              </a:ext>
            </a:extLst>
          </p:cNvPr>
          <p:cNvSpPr txBox="1"/>
          <p:nvPr/>
        </p:nvSpPr>
        <p:spPr>
          <a:xfrm>
            <a:off x="8966160" y="5640442"/>
            <a:ext cx="288284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/>
            <a:r>
              <a:rPr lang="en-US" sz="1400" b="1">
                <a:solidFill>
                  <a:srgbClr val="00C0A0"/>
                </a:solidFill>
              </a:rPr>
              <a:t>118</a:t>
            </a:r>
          </a:p>
          <a:p>
            <a:pPr algn="l"/>
            <a:r>
              <a:rPr lang="en-US" sz="1400" b="1">
                <a:solidFill>
                  <a:schemeClr val="bg1">
                    <a:lumMod val="50000"/>
                  </a:schemeClr>
                </a:solidFill>
              </a:rPr>
              <a:t>119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2FFDA162-7A6C-6242-157D-091B82CB3062}"/>
              </a:ext>
            </a:extLst>
          </p:cNvPr>
          <p:cNvSpPr txBox="1"/>
          <p:nvPr/>
        </p:nvSpPr>
        <p:spPr>
          <a:xfrm>
            <a:off x="3438526" y="5640442"/>
            <a:ext cx="298160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b="1">
                <a:solidFill>
                  <a:srgbClr val="00C0A0"/>
                </a:solidFill>
              </a:rPr>
              <a:t>117</a:t>
            </a:r>
          </a:p>
          <a:p>
            <a:pPr algn="ctr"/>
            <a:r>
              <a:rPr lang="en-US" sz="1400" b="1">
                <a:solidFill>
                  <a:schemeClr val="bg1">
                    <a:lumMod val="50000"/>
                  </a:schemeClr>
                </a:solidFill>
              </a:rPr>
              <a:t>122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E1C6EF29-E294-4D1D-154A-1A00460DA219}"/>
              </a:ext>
            </a:extLst>
          </p:cNvPr>
          <p:cNvSpPr txBox="1"/>
          <p:nvPr/>
        </p:nvSpPr>
        <p:spPr>
          <a:xfrm>
            <a:off x="3941542" y="5640442"/>
            <a:ext cx="288284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/>
            <a:r>
              <a:rPr lang="en-US" sz="1400" b="1">
                <a:solidFill>
                  <a:srgbClr val="00C0A0"/>
                </a:solidFill>
              </a:rPr>
              <a:t>118</a:t>
            </a:r>
          </a:p>
          <a:p>
            <a:pPr algn="l"/>
            <a:r>
              <a:rPr lang="en-US" sz="1400" b="1">
                <a:solidFill>
                  <a:schemeClr val="bg1">
                    <a:lumMod val="50000"/>
                  </a:schemeClr>
                </a:solidFill>
              </a:rPr>
              <a:t>118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99FC3561-A822-BA5C-51E9-B3CC4FBF87C9}"/>
              </a:ext>
            </a:extLst>
          </p:cNvPr>
          <p:cNvSpPr/>
          <p:nvPr/>
        </p:nvSpPr>
        <p:spPr bwMode="auto">
          <a:xfrm>
            <a:off x="3077744" y="4875776"/>
            <a:ext cx="6108457" cy="5988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664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HBs/eAg Loss and Seroconversion at Week 48 </a:t>
            </a:r>
            <a:br>
              <a:rPr lang="en-US"/>
            </a:br>
            <a:r>
              <a:rPr lang="en-US" sz="2000" b="0"/>
              <a:t>M=F Serologically Evaluable Full Analysis Set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812801" y="6243935"/>
            <a:ext cx="10565726" cy="461665"/>
          </a:xfrm>
        </p:spPr>
        <p:txBody>
          <a:bodyPr/>
          <a:lstStyle/>
          <a:p>
            <a:r>
              <a:rPr lang="en-US" sz="1000">
                <a:latin typeface="Arial"/>
                <a:cs typeface="Arial"/>
              </a:rPr>
              <a:t>*p&lt;0.05, **p&lt;0.01, CMH tests for HBsAg loss and seroconversion stratified by baseline HBeAg status (positive vs negative) and baseline HBV DNA (&lt; vs ≥8 log</a:t>
            </a:r>
            <a:r>
              <a:rPr lang="en-US" sz="1000" baseline="-25000">
                <a:latin typeface="Arial"/>
                <a:cs typeface="Arial"/>
              </a:rPr>
              <a:t>10</a:t>
            </a:r>
            <a:r>
              <a:rPr lang="en-US" sz="1000">
                <a:latin typeface="Arial"/>
                <a:cs typeface="Arial"/>
              </a:rPr>
              <a:t> IU/mL), tests for HBeAg loss and seroconversion stratified by baseline HBV DNA (&lt; vs ≥8 log</a:t>
            </a:r>
            <a:r>
              <a:rPr lang="en-US" sz="1000" baseline="-25000">
                <a:latin typeface="Arial"/>
                <a:cs typeface="Arial"/>
              </a:rPr>
              <a:t>10</a:t>
            </a:r>
            <a:r>
              <a:rPr lang="en-US" sz="1000">
                <a:latin typeface="Arial"/>
                <a:cs typeface="Arial"/>
              </a:rPr>
              <a:t> IU/mL);</a:t>
            </a:r>
            <a:r>
              <a:rPr lang="en-US" sz="1000" baseline="30000">
                <a:latin typeface="Arial"/>
                <a:cs typeface="Arial"/>
              </a:rPr>
              <a:t> a</a:t>
            </a:r>
            <a:r>
              <a:rPr lang="en-US" sz="1000">
                <a:latin typeface="Arial"/>
                <a:cs typeface="Arial"/>
              </a:rPr>
              <a:t>Changes from HBs/eAg+ at baseline to − at a postbaseline visit with baseline HBs/eAb −/missing; </a:t>
            </a:r>
            <a:br>
              <a:rPr lang="en-US" sz="1000">
                <a:latin typeface="Arial"/>
                <a:cs typeface="Arial"/>
              </a:rPr>
            </a:br>
            <a:r>
              <a:rPr lang="en-US" sz="1000" baseline="30000">
                <a:latin typeface="Arial"/>
                <a:cs typeface="Arial"/>
              </a:rPr>
              <a:t>b</a:t>
            </a:r>
            <a:r>
              <a:rPr lang="en-US" sz="1000">
                <a:latin typeface="Arial"/>
                <a:cs typeface="Arial"/>
              </a:rPr>
              <a:t>HBs/eAg loss and HBs/eAb changes from −/missing at baseline to + at a postbaseline visit. </a:t>
            </a:r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9B10C0-0DD8-754B-AC60-FCE50F19B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52" name="Content Placeholder 17">
            <a:extLst>
              <a:ext uri="{FF2B5EF4-FFF2-40B4-BE49-F238E27FC236}">
                <a16:creationId xmlns:a16="http://schemas.microsoft.com/office/drawing/2014/main" id="{7A25BDDA-56A6-2813-EDC6-63072155A3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1858008"/>
              </p:ext>
            </p:extLst>
          </p:nvPr>
        </p:nvGraphicFramePr>
        <p:xfrm>
          <a:off x="2411706" y="1349174"/>
          <a:ext cx="3771740" cy="2248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3" name="TextBox 52">
            <a:extLst>
              <a:ext uri="{FF2B5EF4-FFF2-40B4-BE49-F238E27FC236}">
                <a16:creationId xmlns:a16="http://schemas.microsoft.com/office/drawing/2014/main" id="{D731419B-5E0D-E274-A9E4-6CEB73D6FC09}"/>
              </a:ext>
            </a:extLst>
          </p:cNvPr>
          <p:cNvSpPr txBox="1"/>
          <p:nvPr/>
        </p:nvSpPr>
        <p:spPr>
          <a:xfrm>
            <a:off x="7373566" y="1220496"/>
            <a:ext cx="2698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latin typeface="Arial" panose="020B0604020202020204" pitchFamily="34" charset="0"/>
                <a:cs typeface="Arial" panose="020B0604020202020204" pitchFamily="34" charset="0"/>
              </a:rPr>
              <a:t>Seroconversion</a:t>
            </a:r>
            <a:r>
              <a:rPr lang="en-US" sz="2000" b="1" baseline="3000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2E429F06-0932-1508-6D6A-2A17D2D51A05}"/>
              </a:ext>
            </a:extLst>
          </p:cNvPr>
          <p:cNvSpPr txBox="1"/>
          <p:nvPr/>
        </p:nvSpPr>
        <p:spPr>
          <a:xfrm>
            <a:off x="3752890" y="1220496"/>
            <a:ext cx="1089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latin typeface="Arial" panose="020B0604020202020204" pitchFamily="34" charset="0"/>
                <a:cs typeface="Arial" panose="020B0604020202020204" pitchFamily="34" charset="0"/>
              </a:rPr>
              <a:t>Loss</a:t>
            </a:r>
            <a:r>
              <a:rPr lang="en-US" sz="2000" b="1" baseline="3000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721359D-5986-5DD6-8D2F-73DB6299C00B}"/>
              </a:ext>
            </a:extLst>
          </p:cNvPr>
          <p:cNvSpPr txBox="1"/>
          <p:nvPr/>
        </p:nvSpPr>
        <p:spPr>
          <a:xfrm>
            <a:off x="462771" y="4647189"/>
            <a:ext cx="16241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>
                <a:latin typeface="Arial" panose="020B0604020202020204" pitchFamily="34" charset="0"/>
                <a:cs typeface="Arial" panose="020B0604020202020204" pitchFamily="34" charset="0"/>
              </a:rPr>
              <a:t>HBeAg</a:t>
            </a:r>
          </a:p>
          <a:p>
            <a:pPr algn="ctr"/>
            <a:r>
              <a:rPr lang="en-US" sz="1200" b="1">
                <a:latin typeface="Arial" panose="020B0604020202020204" pitchFamily="34" charset="0"/>
                <a:cs typeface="Arial" panose="020B0604020202020204" pitchFamily="34" charset="0"/>
              </a:rPr>
              <a:t>in participants</a:t>
            </a:r>
            <a:br>
              <a:rPr lang="en-US" sz="12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b="1">
                <a:latin typeface="Arial" panose="020B0604020202020204" pitchFamily="34" charset="0"/>
                <a:cs typeface="Arial" panose="020B0604020202020204" pitchFamily="34" charset="0"/>
              </a:rPr>
              <a:t>HBeAg+ at baseline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72BD9CE4-660B-7FA6-07D1-6DA52343BC1B}"/>
              </a:ext>
            </a:extLst>
          </p:cNvPr>
          <p:cNvSpPr txBox="1"/>
          <p:nvPr/>
        </p:nvSpPr>
        <p:spPr>
          <a:xfrm>
            <a:off x="753710" y="2286452"/>
            <a:ext cx="104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>
                <a:latin typeface="Arial" panose="020B0604020202020204" pitchFamily="34" charset="0"/>
                <a:cs typeface="Arial" panose="020B0604020202020204" pitchFamily="34" charset="0"/>
              </a:rPr>
              <a:t>HBsAg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D8FD4592-6F80-F5A3-B97C-38030CFACB13}"/>
              </a:ext>
            </a:extLst>
          </p:cNvPr>
          <p:cNvSpPr txBox="1"/>
          <p:nvPr/>
        </p:nvSpPr>
        <p:spPr>
          <a:xfrm>
            <a:off x="8449935" y="5885239"/>
            <a:ext cx="5453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Week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8EC18AF5-EBF1-745C-847E-7832458606E2}"/>
              </a:ext>
            </a:extLst>
          </p:cNvPr>
          <p:cNvSpPr txBox="1"/>
          <p:nvPr/>
        </p:nvSpPr>
        <p:spPr>
          <a:xfrm>
            <a:off x="4024903" y="5885239"/>
            <a:ext cx="5453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Week</a:t>
            </a: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17EBD701-D4AD-EC44-7698-046A01F8777F}"/>
              </a:ext>
            </a:extLst>
          </p:cNvPr>
          <p:cNvCxnSpPr>
            <a:cxnSpLocks/>
          </p:cNvCxnSpPr>
          <p:nvPr/>
        </p:nvCxnSpPr>
        <p:spPr>
          <a:xfrm>
            <a:off x="812800" y="3632087"/>
            <a:ext cx="10289938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id="{F6ED49CC-EC96-D5B9-AB67-CC8D4B173B49}"/>
              </a:ext>
            </a:extLst>
          </p:cNvPr>
          <p:cNvSpPr txBox="1"/>
          <p:nvPr/>
        </p:nvSpPr>
        <p:spPr>
          <a:xfrm rot="16200000">
            <a:off x="1623498" y="2293822"/>
            <a:ext cx="12089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Participants, %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A8A52DA4-4792-EC43-7428-6191DF2B8ABF}"/>
              </a:ext>
            </a:extLst>
          </p:cNvPr>
          <p:cNvSpPr txBox="1"/>
          <p:nvPr/>
        </p:nvSpPr>
        <p:spPr>
          <a:xfrm rot="16200000">
            <a:off x="1623498" y="4627143"/>
            <a:ext cx="12089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Participants, %</a:t>
            </a:r>
          </a:p>
        </p:txBody>
      </p:sp>
      <p:graphicFrame>
        <p:nvGraphicFramePr>
          <p:cNvPr id="102" name="Content Placeholder 17">
            <a:extLst>
              <a:ext uri="{FF2B5EF4-FFF2-40B4-BE49-F238E27FC236}">
                <a16:creationId xmlns:a16="http://schemas.microsoft.com/office/drawing/2014/main" id="{9982B985-5F4C-9791-AF26-8A5B0C7C95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6180207"/>
              </p:ext>
            </p:extLst>
          </p:nvPr>
        </p:nvGraphicFramePr>
        <p:xfrm>
          <a:off x="6829875" y="1349174"/>
          <a:ext cx="3771740" cy="2248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3" name="Content Placeholder 17">
            <a:extLst>
              <a:ext uri="{FF2B5EF4-FFF2-40B4-BE49-F238E27FC236}">
                <a16:creationId xmlns:a16="http://schemas.microsoft.com/office/drawing/2014/main" id="{F550425C-9702-60AA-7D85-A4D4329AF6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6330914"/>
              </p:ext>
            </p:extLst>
          </p:nvPr>
        </p:nvGraphicFramePr>
        <p:xfrm>
          <a:off x="6829875" y="3716722"/>
          <a:ext cx="3771740" cy="2248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4" name="Content Placeholder 17">
            <a:extLst>
              <a:ext uri="{FF2B5EF4-FFF2-40B4-BE49-F238E27FC236}">
                <a16:creationId xmlns:a16="http://schemas.microsoft.com/office/drawing/2014/main" id="{FADB95F8-7B6D-5072-2E0C-A519CE844D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9636501"/>
              </p:ext>
            </p:extLst>
          </p:nvPr>
        </p:nvGraphicFramePr>
        <p:xfrm>
          <a:off x="2411706" y="3716722"/>
          <a:ext cx="3771740" cy="2248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5" name="TextBox 104">
            <a:extLst>
              <a:ext uri="{FF2B5EF4-FFF2-40B4-BE49-F238E27FC236}">
                <a16:creationId xmlns:a16="http://schemas.microsoft.com/office/drawing/2014/main" id="{74207CAC-7A34-CB5E-F677-77DA1895D273}"/>
              </a:ext>
            </a:extLst>
          </p:cNvPr>
          <p:cNvSpPr txBox="1"/>
          <p:nvPr/>
        </p:nvSpPr>
        <p:spPr>
          <a:xfrm>
            <a:off x="6023131" y="2290645"/>
            <a:ext cx="508152" cy="400110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400" b="1">
                <a:solidFill>
                  <a:srgbClr val="00C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12.6%</a:t>
            </a:r>
          </a:p>
          <a:p>
            <a:r>
              <a:rPr lang="en-US" sz="1200">
                <a:solidFill>
                  <a:srgbClr val="00C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15/119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76872D83-6893-D56E-FED7-629FF321DE45}"/>
              </a:ext>
            </a:extLst>
          </p:cNvPr>
          <p:cNvSpPr txBox="1"/>
          <p:nvPr/>
        </p:nvSpPr>
        <p:spPr>
          <a:xfrm>
            <a:off x="6023131" y="2719330"/>
            <a:ext cx="408766" cy="400110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400" b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5.8%</a:t>
            </a:r>
          </a:p>
          <a:p>
            <a:r>
              <a:rPr lang="en-US" sz="12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7/121</a:t>
            </a:r>
            <a:endParaRPr lang="en-US" sz="110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247079B3-5433-192A-41C8-0F15F9EC5988}"/>
              </a:ext>
            </a:extLst>
          </p:cNvPr>
          <p:cNvSpPr txBox="1"/>
          <p:nvPr/>
        </p:nvSpPr>
        <p:spPr>
          <a:xfrm>
            <a:off x="10520232" y="2507914"/>
            <a:ext cx="456663" cy="400110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400" b="1">
                <a:solidFill>
                  <a:srgbClr val="00C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8.4%</a:t>
            </a:r>
          </a:p>
          <a:p>
            <a:r>
              <a:rPr lang="en-US" sz="1200">
                <a:solidFill>
                  <a:srgbClr val="00C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10/119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25BA3D1-D3D0-8B27-91B2-3FD4E1FBA33D}"/>
              </a:ext>
            </a:extLst>
          </p:cNvPr>
          <p:cNvSpPr txBox="1"/>
          <p:nvPr/>
        </p:nvSpPr>
        <p:spPr>
          <a:xfrm>
            <a:off x="10520232" y="2913101"/>
            <a:ext cx="408766" cy="400110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400" b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3.3%</a:t>
            </a:r>
          </a:p>
          <a:p>
            <a:r>
              <a:rPr lang="en-US" sz="12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4/121</a:t>
            </a:r>
            <a:endParaRPr lang="en-US" sz="110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0CFA4CF-4508-FB90-6879-45E2B565ECC5}"/>
              </a:ext>
            </a:extLst>
          </p:cNvPr>
          <p:cNvSpPr txBox="1"/>
          <p:nvPr/>
        </p:nvSpPr>
        <p:spPr>
          <a:xfrm>
            <a:off x="6023131" y="3987567"/>
            <a:ext cx="508152" cy="400110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400" b="1">
                <a:solidFill>
                  <a:srgbClr val="00C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25.6%</a:t>
            </a:r>
          </a:p>
          <a:p>
            <a:r>
              <a:rPr lang="en-US" sz="1200">
                <a:solidFill>
                  <a:srgbClr val="00C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23/90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4EC1E7A1-A168-E8F2-9F27-D635FB7C3534}"/>
              </a:ext>
            </a:extLst>
          </p:cNvPr>
          <p:cNvSpPr txBox="1"/>
          <p:nvPr/>
        </p:nvSpPr>
        <p:spPr>
          <a:xfrm>
            <a:off x="6023131" y="4584354"/>
            <a:ext cx="508152" cy="400110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400" b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14.4%</a:t>
            </a:r>
          </a:p>
          <a:p>
            <a:r>
              <a:rPr lang="en-US" sz="12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14/97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1066D92B-A0B1-E0B6-D101-ABFDF726F00E}"/>
              </a:ext>
            </a:extLst>
          </p:cNvPr>
          <p:cNvSpPr txBox="1"/>
          <p:nvPr/>
        </p:nvSpPr>
        <p:spPr>
          <a:xfrm>
            <a:off x="10520232" y="4061715"/>
            <a:ext cx="508152" cy="400110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400" b="1">
                <a:solidFill>
                  <a:srgbClr val="00C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23.3%</a:t>
            </a:r>
          </a:p>
          <a:p>
            <a:r>
              <a:rPr lang="en-US" sz="1200">
                <a:solidFill>
                  <a:srgbClr val="00C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21/90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5E12F496-53F2-117E-14F9-24A077932ADA}"/>
              </a:ext>
            </a:extLst>
          </p:cNvPr>
          <p:cNvSpPr txBox="1"/>
          <p:nvPr/>
        </p:nvSpPr>
        <p:spPr>
          <a:xfrm>
            <a:off x="10520232" y="4763000"/>
            <a:ext cx="498278" cy="400110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400" b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11.3%</a:t>
            </a:r>
          </a:p>
          <a:p>
            <a:r>
              <a:rPr lang="en-US" sz="12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11/97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95FF1F05-7602-A915-5CF1-1077166A54ED}"/>
              </a:ext>
            </a:extLst>
          </p:cNvPr>
          <p:cNvSpPr txBox="1"/>
          <p:nvPr/>
        </p:nvSpPr>
        <p:spPr>
          <a:xfrm>
            <a:off x="5015966" y="4023789"/>
            <a:ext cx="160300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**</a:t>
            </a:r>
          </a:p>
        </p:txBody>
      </p: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84A7798D-2E0B-AF14-F6D6-98EDF8D3B5ED}"/>
              </a:ext>
            </a:extLst>
          </p:cNvPr>
          <p:cNvGrpSpPr/>
          <p:nvPr/>
        </p:nvGrpSpPr>
        <p:grpSpPr>
          <a:xfrm>
            <a:off x="10358928" y="1485890"/>
            <a:ext cx="1176055" cy="429922"/>
            <a:chOff x="10029649" y="821235"/>
            <a:chExt cx="1176055" cy="429922"/>
          </a:xfrm>
        </p:grpSpPr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BA14453B-C5D1-829E-9C6A-7E492BC2638A}"/>
                </a:ext>
              </a:extLst>
            </p:cNvPr>
            <p:cNvGrpSpPr/>
            <p:nvPr/>
          </p:nvGrpSpPr>
          <p:grpSpPr>
            <a:xfrm>
              <a:off x="10098439" y="821235"/>
              <a:ext cx="734606" cy="184666"/>
              <a:chOff x="5183868" y="1216020"/>
              <a:chExt cx="734606" cy="184666"/>
            </a:xfrm>
          </p:grpSpPr>
          <p:sp>
            <p:nvSpPr>
              <p:cNvPr id="137" name="Oval 136">
                <a:extLst>
                  <a:ext uri="{FF2B5EF4-FFF2-40B4-BE49-F238E27FC236}">
                    <a16:creationId xmlns:a16="http://schemas.microsoft.com/office/drawing/2014/main" id="{F777027F-EE25-FAD0-A14E-EDE65DCC99A0}"/>
                  </a:ext>
                </a:extLst>
              </p:cNvPr>
              <p:cNvSpPr/>
              <p:nvPr/>
            </p:nvSpPr>
            <p:spPr bwMode="auto">
              <a:xfrm>
                <a:off x="5183868" y="1266545"/>
                <a:ext cx="83110" cy="83110"/>
              </a:xfrm>
              <a:prstGeom prst="ellipse">
                <a:avLst/>
              </a:prstGeom>
              <a:solidFill>
                <a:srgbClr val="00C0A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25000"/>
                  </a:spcAft>
                  <a:buClrTx/>
                  <a:buSzTx/>
                  <a:tabLst/>
                </a:pPr>
                <a:endParaRPr kumimoji="0" lang="en-US" sz="1200" i="0" u="none" strike="noStrike" cap="none" normalizeH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38" name="TextBox 137">
                <a:extLst>
                  <a:ext uri="{FF2B5EF4-FFF2-40B4-BE49-F238E27FC236}">
                    <a16:creationId xmlns:a16="http://schemas.microsoft.com/office/drawing/2014/main" id="{42B5C355-8F38-915A-4F5D-12F3EAC89A9D}"/>
                  </a:ext>
                </a:extLst>
              </p:cNvPr>
              <p:cNvSpPr txBox="1"/>
              <p:nvPr/>
            </p:nvSpPr>
            <p:spPr>
              <a:xfrm>
                <a:off x="5345112" y="1216020"/>
                <a:ext cx="573362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r>
                  <a:rPr lang="en-US" sz="1200"/>
                  <a:t>B/F/TAF</a:t>
                </a:r>
              </a:p>
            </p:txBody>
          </p:sp>
        </p:grp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9C54D3C9-C250-F573-B75D-A63A176BD22B}"/>
                </a:ext>
              </a:extLst>
            </p:cNvPr>
            <p:cNvCxnSpPr/>
            <p:nvPr/>
          </p:nvCxnSpPr>
          <p:spPr>
            <a:xfrm>
              <a:off x="10029649" y="914622"/>
              <a:ext cx="209550" cy="0"/>
            </a:xfrm>
            <a:prstGeom prst="line">
              <a:avLst/>
            </a:prstGeom>
            <a:ln w="25400">
              <a:solidFill>
                <a:srgbClr val="00C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6575066A-AB09-087F-2EC3-42620970CBB5}"/>
                </a:ext>
              </a:extLst>
            </p:cNvPr>
            <p:cNvGrpSpPr/>
            <p:nvPr/>
          </p:nvGrpSpPr>
          <p:grpSpPr>
            <a:xfrm>
              <a:off x="10043354" y="1066491"/>
              <a:ext cx="1162350" cy="184666"/>
              <a:chOff x="11163124" y="821235"/>
              <a:chExt cx="1162350" cy="184666"/>
            </a:xfrm>
          </p:grpSpPr>
          <p:grpSp>
            <p:nvGrpSpPr>
              <p:cNvPr id="133" name="Group 132">
                <a:extLst>
                  <a:ext uri="{FF2B5EF4-FFF2-40B4-BE49-F238E27FC236}">
                    <a16:creationId xmlns:a16="http://schemas.microsoft.com/office/drawing/2014/main" id="{BAD201DC-9908-45B2-8B24-8A09FDACCE9C}"/>
                  </a:ext>
                </a:extLst>
              </p:cNvPr>
              <p:cNvGrpSpPr/>
              <p:nvPr/>
            </p:nvGrpSpPr>
            <p:grpSpPr>
              <a:xfrm>
                <a:off x="11224870" y="821235"/>
                <a:ext cx="1100604" cy="184666"/>
                <a:chOff x="4735071" y="1216020"/>
                <a:chExt cx="1100604" cy="184666"/>
              </a:xfrm>
            </p:grpSpPr>
            <p:sp>
              <p:nvSpPr>
                <p:cNvPr id="135" name="Oval 134">
                  <a:extLst>
                    <a:ext uri="{FF2B5EF4-FFF2-40B4-BE49-F238E27FC236}">
                      <a16:creationId xmlns:a16="http://schemas.microsoft.com/office/drawing/2014/main" id="{4A760EF7-17C8-C1E4-04B0-394127D71B42}"/>
                    </a:ext>
                  </a:extLst>
                </p:cNvPr>
                <p:cNvSpPr/>
                <p:nvPr/>
              </p:nvSpPr>
              <p:spPr bwMode="auto">
                <a:xfrm>
                  <a:off x="4735071" y="1266545"/>
                  <a:ext cx="83110" cy="8311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R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25000"/>
                    </a:spcAft>
                    <a:buClrTx/>
                    <a:buSzTx/>
                    <a:tabLst/>
                  </a:pPr>
                  <a:endParaRPr kumimoji="0" lang="en-US" sz="1200" i="0" u="none" strike="noStrike" cap="none" normalizeH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36" name="TextBox 135">
                  <a:extLst>
                    <a:ext uri="{FF2B5EF4-FFF2-40B4-BE49-F238E27FC236}">
                      <a16:creationId xmlns:a16="http://schemas.microsoft.com/office/drawing/2014/main" id="{A262622E-24A7-E9DD-DEB2-62C7ACD9C2B5}"/>
                    </a:ext>
                  </a:extLst>
                </p:cNvPr>
                <p:cNvSpPr txBox="1"/>
                <p:nvPr/>
              </p:nvSpPr>
              <p:spPr>
                <a:xfrm>
                  <a:off x="4896315" y="1216020"/>
                  <a:ext cx="939360" cy="18466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r>
                    <a:rPr lang="en-US" sz="1200"/>
                    <a:t>DTG + F/TDF</a:t>
                  </a:r>
                </a:p>
              </p:txBody>
            </p:sp>
          </p:grpSp>
          <p:cxnSp>
            <p:nvCxnSpPr>
              <p:cNvPr id="134" name="Straight Connector 133">
                <a:extLst>
                  <a:ext uri="{FF2B5EF4-FFF2-40B4-BE49-F238E27FC236}">
                    <a16:creationId xmlns:a16="http://schemas.microsoft.com/office/drawing/2014/main" id="{E50B5586-982B-EF89-A59D-9D485472F39D}"/>
                  </a:ext>
                </a:extLst>
              </p:cNvPr>
              <p:cNvCxnSpPr/>
              <p:nvPr/>
            </p:nvCxnSpPr>
            <p:spPr>
              <a:xfrm>
                <a:off x="11163124" y="914622"/>
                <a:ext cx="209550" cy="0"/>
              </a:xfrm>
              <a:prstGeom prst="line">
                <a:avLst/>
              </a:prstGeom>
              <a:ln w="254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00E0B831-D4D6-C753-287F-0337530C359C}"/>
              </a:ext>
            </a:extLst>
          </p:cNvPr>
          <p:cNvSpPr txBox="1"/>
          <p:nvPr/>
        </p:nvSpPr>
        <p:spPr>
          <a:xfrm>
            <a:off x="4257500" y="2506318"/>
            <a:ext cx="80151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C86C6EF-EF90-8A35-F11E-2658E4EF4026}"/>
              </a:ext>
            </a:extLst>
          </p:cNvPr>
          <p:cNvSpPr txBox="1"/>
          <p:nvPr/>
        </p:nvSpPr>
        <p:spPr>
          <a:xfrm>
            <a:off x="5051558" y="2370109"/>
            <a:ext cx="80151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6C320E3-1F46-CB83-AB9A-F411D0BB40B6}"/>
              </a:ext>
            </a:extLst>
          </p:cNvPr>
          <p:cNvSpPr txBox="1"/>
          <p:nvPr/>
        </p:nvSpPr>
        <p:spPr>
          <a:xfrm>
            <a:off x="9435743" y="4126393"/>
            <a:ext cx="160300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**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ED91498-71A7-0670-7C8A-E27B47B83C8D}"/>
              </a:ext>
            </a:extLst>
          </p:cNvPr>
          <p:cNvSpPr txBox="1"/>
          <p:nvPr/>
        </p:nvSpPr>
        <p:spPr>
          <a:xfrm>
            <a:off x="10273774" y="3996529"/>
            <a:ext cx="80151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880041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812800" y="167640"/>
            <a:ext cx="9168108" cy="787400"/>
          </a:xfrm>
        </p:spPr>
        <p:txBody>
          <a:bodyPr/>
          <a:lstStyle/>
          <a:p>
            <a:pPr eaLnBrk="1" hangingPunct="1"/>
            <a:r>
              <a:rPr lang="en-US" altLang="en-US"/>
              <a:t>ALT Normalization Through Week 48 </a:t>
            </a:r>
            <a:br>
              <a:rPr lang="en-US" altLang="en-US"/>
            </a:br>
            <a:r>
              <a:rPr lang="en-US" altLang="en-US" sz="2000" b="0"/>
              <a:t>M=F </a:t>
            </a:r>
            <a:r>
              <a:rPr lang="en-US" sz="2000" b="0"/>
              <a:t>(Full Analysis Set with Baseline ALT &gt; ULN)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812801" y="6551712"/>
            <a:ext cx="10565726" cy="153888"/>
          </a:xfrm>
        </p:spPr>
        <p:txBody>
          <a:bodyPr/>
          <a:lstStyle/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*p&lt;0.05, CMH tests stratified by baseline HBeAg status (positive vs negative) and baseline HBV DNA (&lt; vs ≥8 log10 IU/mL); </a:t>
            </a:r>
            <a:r>
              <a:rPr lang="en-US" sz="1000" baseline="3000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ALT ULN 25 U/L (females), 35 U/L (males).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9B10C0-0DD8-754B-AC60-FCE50F19B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54" name="Content Placeholder 17">
            <a:extLst>
              <a:ext uri="{FF2B5EF4-FFF2-40B4-BE49-F238E27FC236}">
                <a16:creationId xmlns:a16="http://schemas.microsoft.com/office/drawing/2014/main" id="{8FFC4704-1922-4785-67E1-0A11DF8B86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0880511"/>
              </p:ext>
            </p:extLst>
          </p:nvPr>
        </p:nvGraphicFramePr>
        <p:xfrm>
          <a:off x="2828747" y="1894196"/>
          <a:ext cx="6420092" cy="388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7" name="TextBox 56">
            <a:extLst>
              <a:ext uri="{FF2B5EF4-FFF2-40B4-BE49-F238E27FC236}">
                <a16:creationId xmlns:a16="http://schemas.microsoft.com/office/drawing/2014/main" id="{05B369DF-BD3F-5713-FF8D-5BD9DF5E6E1C}"/>
              </a:ext>
            </a:extLst>
          </p:cNvPr>
          <p:cNvSpPr txBox="1"/>
          <p:nvPr/>
        </p:nvSpPr>
        <p:spPr>
          <a:xfrm>
            <a:off x="4671685" y="3645703"/>
            <a:ext cx="99387" cy="3077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2000" b="1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844A3D8-7FD0-3ABF-AC71-1770FA5F5E87}"/>
              </a:ext>
            </a:extLst>
          </p:cNvPr>
          <p:cNvSpPr txBox="1"/>
          <p:nvPr/>
        </p:nvSpPr>
        <p:spPr>
          <a:xfrm>
            <a:off x="6045494" y="3122643"/>
            <a:ext cx="99387" cy="3077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2000" b="1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A970C41-817F-C08B-B7EC-4E9C07760461}"/>
              </a:ext>
            </a:extLst>
          </p:cNvPr>
          <p:cNvSpPr txBox="1"/>
          <p:nvPr/>
        </p:nvSpPr>
        <p:spPr>
          <a:xfrm>
            <a:off x="5742622" y="5539773"/>
            <a:ext cx="705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Week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67B31EA-05C1-A304-D082-80B7705CF7B1}"/>
              </a:ext>
            </a:extLst>
          </p:cNvPr>
          <p:cNvSpPr txBox="1"/>
          <p:nvPr/>
        </p:nvSpPr>
        <p:spPr>
          <a:xfrm>
            <a:off x="5004984" y="1625305"/>
            <a:ext cx="2180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>
                <a:latin typeface="Arial" panose="020B0604020202020204" pitchFamily="34" charset="0"/>
                <a:cs typeface="Arial" panose="020B0604020202020204" pitchFamily="34" charset="0"/>
              </a:rPr>
              <a:t>AASLD Criteria</a:t>
            </a:r>
            <a:r>
              <a:rPr lang="en-US" sz="2000" b="1" baseline="3000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921362A-0CEF-5CE4-6C1E-9A82B479FCC0}"/>
              </a:ext>
            </a:extLst>
          </p:cNvPr>
          <p:cNvSpPr txBox="1"/>
          <p:nvPr/>
        </p:nvSpPr>
        <p:spPr>
          <a:xfrm rot="16200000">
            <a:off x="1845081" y="3536372"/>
            <a:ext cx="1553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Participants, %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4154E09-E9CA-105E-D374-390C48C2A92B}"/>
              </a:ext>
            </a:extLst>
          </p:cNvPr>
          <p:cNvSpPr txBox="1"/>
          <p:nvPr/>
        </p:nvSpPr>
        <p:spPr>
          <a:xfrm>
            <a:off x="8978876" y="2477593"/>
            <a:ext cx="770211" cy="70788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600" b="1">
                <a:solidFill>
                  <a:srgbClr val="00C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B/F/TAF</a:t>
            </a:r>
          </a:p>
          <a:p>
            <a:r>
              <a:rPr lang="en-US" sz="1600" b="1">
                <a:solidFill>
                  <a:srgbClr val="00C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73.3%</a:t>
            </a:r>
          </a:p>
          <a:p>
            <a:r>
              <a:rPr lang="en-US" sz="1400">
                <a:solidFill>
                  <a:srgbClr val="00C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44/60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EBE777C-2A72-1800-072F-B72B4371E617}"/>
              </a:ext>
            </a:extLst>
          </p:cNvPr>
          <p:cNvSpPr txBox="1"/>
          <p:nvPr/>
        </p:nvSpPr>
        <p:spPr>
          <a:xfrm>
            <a:off x="8978876" y="3247704"/>
            <a:ext cx="1248740" cy="70788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600" b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DTG + F/TDF</a:t>
            </a:r>
          </a:p>
          <a:p>
            <a:r>
              <a:rPr lang="en-US" sz="1600" b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55.3%</a:t>
            </a:r>
          </a:p>
          <a:p>
            <a:r>
              <a:rPr lang="en-US" sz="140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26/47</a:t>
            </a:r>
            <a:endParaRPr lang="en-US" sz="120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546065"/>
      </p:ext>
    </p:extLst>
  </p:cSld>
  <p:clrMapOvr>
    <a:masterClrMapping/>
  </p:clrMapOvr>
</p:sld>
</file>

<file path=ppt/theme/theme1.xml><?xml version="1.0" encoding="utf-8"?>
<a:theme xmlns:a="http://schemas.openxmlformats.org/drawingml/2006/main" name="7_Default Design">
  <a:themeElements>
    <a:clrScheme name="Custom 3">
      <a:dk1>
        <a:srgbClr val="000000"/>
      </a:dk1>
      <a:lt1>
        <a:srgbClr val="FFFFFF"/>
      </a:lt1>
      <a:dk2>
        <a:srgbClr val="CEC3B1"/>
      </a:dk2>
      <a:lt2>
        <a:srgbClr val="D5E8FA"/>
      </a:lt2>
      <a:accent1>
        <a:srgbClr val="7278B4"/>
      </a:accent1>
      <a:accent2>
        <a:srgbClr val="88AAD3"/>
      </a:accent2>
      <a:accent3>
        <a:srgbClr val="79A67F"/>
      </a:accent3>
      <a:accent4>
        <a:srgbClr val="306B7A"/>
      </a:accent4>
      <a:accent5>
        <a:srgbClr val="FFA004"/>
      </a:accent5>
      <a:accent6>
        <a:srgbClr val="DC460B"/>
      </a:accent6>
      <a:hlink>
        <a:srgbClr val="56C7AA"/>
      </a:hlink>
      <a:folHlink>
        <a:srgbClr val="59A8D1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tabLst/>
          <a:defRPr kumimoji="0" sz="1200" i="0" u="none" strike="noStrike" cap="none" normalizeH="0" dirty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buFontTx/>
          <a:buChar char="•"/>
          <a:tabLst/>
          <a:defRPr kumimoji="0" lang="en-US" sz="36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solidFill>
          <a:srgbClr val="FFFF00"/>
        </a:solidFill>
      </a:spPr>
      <a:bodyPr wrap="square" rtlCol="0" anchor="b">
        <a:noAutofit/>
      </a:bodyPr>
      <a:lstStyle>
        <a:defPPr>
          <a:defRPr sz="1200" dirty="0"/>
        </a:defPPr>
      </a:lstStyle>
    </a:tx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IDS2022">
  <a:themeElements>
    <a:clrScheme name="AIDS 2022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76382"/>
      </a:accent1>
      <a:accent2>
        <a:srgbClr val="FF890E"/>
      </a:accent2>
      <a:accent3>
        <a:srgbClr val="08BDBA"/>
      </a:accent3>
      <a:accent4>
        <a:srgbClr val="8A3FFC"/>
      </a:accent4>
      <a:accent5>
        <a:srgbClr val="346CFF"/>
      </a:accent5>
      <a:accent6>
        <a:srgbClr val="85CFE8"/>
      </a:accent6>
      <a:hlink>
        <a:srgbClr val="FF890E"/>
      </a:hlink>
      <a:folHlink>
        <a:srgbClr val="FF890E"/>
      </a:folHlink>
    </a:clrScheme>
    <a:fontScheme name="AIDS 2022 Verdana">
      <a:majorFont>
        <a:latin typeface="Verdana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BC0F0990-FD9B-EF47-8C4E-2CE39BDBF648}" vid="{6AAAFDF1-C0D4-5D4B-9CA5-E1D52373A865}"/>
    </a:ext>
  </a:extLst>
</a:theme>
</file>

<file path=ppt/theme/theme3.xml><?xml version="1.0" encoding="utf-8"?>
<a:theme xmlns:a="http://schemas.openxmlformats.org/drawingml/2006/main" name="8_Default Design">
  <a:themeElements>
    <a:clrScheme name="Custom 3">
      <a:dk1>
        <a:srgbClr val="000000"/>
      </a:dk1>
      <a:lt1>
        <a:srgbClr val="FFFFFF"/>
      </a:lt1>
      <a:dk2>
        <a:srgbClr val="CEC3B1"/>
      </a:dk2>
      <a:lt2>
        <a:srgbClr val="D5E8FA"/>
      </a:lt2>
      <a:accent1>
        <a:srgbClr val="7278B4"/>
      </a:accent1>
      <a:accent2>
        <a:srgbClr val="88AAD3"/>
      </a:accent2>
      <a:accent3>
        <a:srgbClr val="79A67F"/>
      </a:accent3>
      <a:accent4>
        <a:srgbClr val="306B7A"/>
      </a:accent4>
      <a:accent5>
        <a:srgbClr val="FFA004"/>
      </a:accent5>
      <a:accent6>
        <a:srgbClr val="DC460B"/>
      </a:accent6>
      <a:hlink>
        <a:srgbClr val="56C7AA"/>
      </a:hlink>
      <a:folHlink>
        <a:srgbClr val="59A8D1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tabLst/>
          <a:defRPr kumimoji="0" sz="1200" i="0" u="none" strike="noStrike" cap="none" normalizeH="0" dirty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buFontTx/>
          <a:buChar char="•"/>
          <a:tabLst/>
          <a:defRPr kumimoji="0" lang="en-US" sz="36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solidFill>
          <a:srgbClr val="FFFF00"/>
        </a:solidFill>
      </a:spPr>
      <a:bodyPr wrap="square" rtlCol="0" anchor="b">
        <a:noAutofit/>
      </a:bodyPr>
      <a:lstStyle>
        <a:defPPr>
          <a:defRPr sz="1200" dirty="0"/>
        </a:defPPr>
      </a:lstStyle>
    </a:tx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0FE3001BDF3643B367E38A5E3B34D5" ma:contentTypeVersion="6" ma:contentTypeDescription="Create a new document." ma:contentTypeScope="" ma:versionID="30a459c3aeea8c4c34207a178708c902">
  <xsd:schema xmlns:xsd="http://www.w3.org/2001/XMLSchema" xmlns:xs="http://www.w3.org/2001/XMLSchema" xmlns:p="http://schemas.microsoft.com/office/2006/metadata/properties" xmlns:ns2="27778de8-50e0-4a36-8243-af11e7fecfb8" xmlns:ns3="f1c15537-fb20-49a5-8872-a7eebeb56c47" targetNamespace="http://schemas.microsoft.com/office/2006/metadata/properties" ma:root="true" ma:fieldsID="da7e8242ceef8df75d00637e3ebbf753" ns2:_="" ns3:_="">
    <xsd:import namespace="27778de8-50e0-4a36-8243-af11e7fecfb8"/>
    <xsd:import namespace="f1c15537-fb20-49a5-8872-a7eebeb56c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778de8-50e0-4a36-8243-af11e7fecf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c15537-fb20-49a5-8872-a7eebeb56c4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4DA4248-0B2E-4E2A-A065-86EA25A5C7F3}"/>
</file>

<file path=customXml/itemProps2.xml><?xml version="1.0" encoding="utf-8"?>
<ds:datastoreItem xmlns:ds="http://schemas.openxmlformats.org/officeDocument/2006/customXml" ds:itemID="{8627F0B0-616B-469A-BCDC-2CC5AD3FBFB5}">
  <ds:schemaRefs>
    <ds:schemaRef ds:uri="29b24c07-8edd-4633-8231-6b54beaedadb"/>
    <ds:schemaRef ds:uri="60edea78-f798-43ab-bcc9-a5fae2250ab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C5D6CCC-22CF-4CF3-9E8C-6C971F157EA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15</Slides>
  <Notes>12</Notes>
  <HiddenSlides>0</HiddenSlide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7_Default Design</vt:lpstr>
      <vt:lpstr>AIDS2022</vt:lpstr>
      <vt:lpstr>8_Default Design</vt:lpstr>
      <vt:lpstr>Week 48 Results of a Phase 3 Randomized Controlled Trial of B/F/TAF vs DTG + F/TDF  as Initial Treatment in Adults with  HIV/HBV Coinfection (ALLIANCE)</vt:lpstr>
      <vt:lpstr>Disclosures</vt:lpstr>
      <vt:lpstr>B/F/TAF for People With HIV/HBV Coinfection</vt:lpstr>
      <vt:lpstr>Study Design</vt:lpstr>
      <vt:lpstr>Enrollment and Baseline Characteristics</vt:lpstr>
      <vt:lpstr>Virologic Outcomes at Week 48: Co-primary Endpoints</vt:lpstr>
      <vt:lpstr>Virologic Outcomes at Week 48: Change in HBV DNA </vt:lpstr>
      <vt:lpstr>HBs/eAg Loss and Seroconversion at Week 48  M=F Serologically Evaluable Full Analysis Set</vt:lpstr>
      <vt:lpstr>ALT Normalization Through Week 48  M=F (Full Analysis Set with Baseline ALT &gt; ULN)</vt:lpstr>
      <vt:lpstr>HIV Resistance Through Week 48</vt:lpstr>
      <vt:lpstr>Adverse Events through Week 48: Overall Summary</vt:lpstr>
      <vt:lpstr>All Grade and Study Drug-related AEs through Week 48</vt:lpstr>
      <vt:lpstr>Grade 3 or 4 Laboratory Abnormalities Through Week 48</vt:lpstr>
      <vt:lpstr>Conclusions</vt:lpstr>
      <vt:lpstr>Acknowledgments</vt:lpstr>
    </vt:vector>
  </TitlesOfParts>
  <Company>DJE Holdings,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Wk 48 Results of a Ph 3 RCT of B/F/TAF vs DTG+F/TDF as Initial Tx in Adults w HIV/HBV Coinfection (ALLIANCE)</dc:title>
  <dc:creator>Jason Hindman</dc:creator>
  <cp:revision>2</cp:revision>
  <cp:lastPrinted>2015-04-16T17:15:22Z</cp:lastPrinted>
  <dcterms:created xsi:type="dcterms:W3CDTF">2015-02-09T17:18:02Z</dcterms:created>
  <dcterms:modified xsi:type="dcterms:W3CDTF">2022-07-26T16:07:18Z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0x010100690FE3001BDF3643B367E38A5E3B34D5</vt:lpwstr>
  </property>
  <property fmtid="{D5CDD505-2E9C-101B-9397-08002B2CF9AE}" pid="3" name="MediaServiceImageTags">
    <vt:lpwstr/>
  </property>
  <property fmtid="{D5CDD505-2E9C-101B-9397-08002B2CF9AE}" pid="4" name="MSIP_Label_418c1083-8924-401d-97ae-40f5eed0fcd8_Enabled">
    <vt:lpwstr>true</vt:lpwstr>
  </property>
  <property fmtid="{D5CDD505-2E9C-101B-9397-08002B2CF9AE}" pid="5" name="MSIP_Label_418c1083-8924-401d-97ae-40f5eed0fcd8_SetDate">
    <vt:lpwstr>2022-06-30T21:57:46Z</vt:lpwstr>
  </property>
  <property fmtid="{D5CDD505-2E9C-101B-9397-08002B2CF9AE}" pid="6" name="MSIP_Label_418c1083-8924-401d-97ae-40f5eed0fcd8_Method">
    <vt:lpwstr>Standard</vt:lpwstr>
  </property>
  <property fmtid="{D5CDD505-2E9C-101B-9397-08002B2CF9AE}" pid="7" name="MSIP_Label_418c1083-8924-401d-97ae-40f5eed0fcd8_Name">
    <vt:lpwstr>418c1083-8924-401d-97ae-40f5eed0fcd8</vt:lpwstr>
  </property>
  <property fmtid="{D5CDD505-2E9C-101B-9397-08002B2CF9AE}" pid="8" name="MSIP_Label_418c1083-8924-401d-97ae-40f5eed0fcd8_SiteId">
    <vt:lpwstr>a5a8bcaa-3292-41e6-b735-5e8b21f4dbfd</vt:lpwstr>
  </property>
  <property fmtid="{D5CDD505-2E9C-101B-9397-08002B2CF9AE}" pid="9" name="MSIP_Label_418c1083-8924-401d-97ae-40f5eed0fcd8_ActionId">
    <vt:lpwstr>e7ac258b-5906-42dc-b456-c1b158018b32</vt:lpwstr>
  </property>
  <property fmtid="{D5CDD505-2E9C-101B-9397-08002B2CF9AE}" pid="10" name="MSIP_Label_418c1083-8924-401d-97ae-40f5eed0fcd8_ContentBits">
    <vt:lpwstr>0</vt:lpwstr>
  </property>
</Properties>
</file>