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7.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1.xml" ContentType="application/vnd.openxmlformats-officedocument.drawingml.chartshapes+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8.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drawings/drawing2.xml" ContentType="application/vnd.openxmlformats-officedocument.drawingml.chartshapes+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9.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10.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11.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1" r:id="rId1"/>
    <p:sldMasterId id="2147483681" r:id="rId2"/>
    <p:sldMasterId id="2147483692" r:id="rId3"/>
  </p:sldMasterIdLst>
  <p:notesMasterIdLst>
    <p:notesMasterId r:id="rId18"/>
  </p:notesMasterIdLst>
  <p:sldIdLst>
    <p:sldId id="400" r:id="rId4"/>
    <p:sldId id="541" r:id="rId5"/>
    <p:sldId id="511" r:id="rId6"/>
    <p:sldId id="515" r:id="rId7"/>
    <p:sldId id="449" r:id="rId8"/>
    <p:sldId id="536" r:id="rId9"/>
    <p:sldId id="502" r:id="rId10"/>
    <p:sldId id="534" r:id="rId11"/>
    <p:sldId id="512" r:id="rId12"/>
    <p:sldId id="505" r:id="rId13"/>
    <p:sldId id="539" r:id="rId14"/>
    <p:sldId id="531" r:id="rId15"/>
    <p:sldId id="509" r:id="rId16"/>
    <p:sldId id="537" r:id="rId1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Zareen Khan (AS)" initials="ZK(" lastIdx="6" clrIdx="0">
    <p:extLst>
      <p:ext uri="{19B8F6BF-5375-455C-9EA6-DF929625EA0E}">
        <p15:presenceInfo xmlns:p15="http://schemas.microsoft.com/office/powerpoint/2012/main" userId="S-1-5-21-2754625900-2601979746-2412578218-14298" providerId="AD"/>
      </p:ext>
    </p:extLst>
  </p:cmAuthor>
  <p:cmAuthor id="2" name="Nicole Ogbonnaya (AS)" initials="NO(" lastIdx="75" clrIdx="1">
    <p:extLst>
      <p:ext uri="{19B8F6BF-5375-455C-9EA6-DF929625EA0E}">
        <p15:presenceInfo xmlns:p15="http://schemas.microsoft.com/office/powerpoint/2012/main" userId="S-1-5-21-2754625900-2601979746-2412578218-14550" providerId="AD"/>
      </p:ext>
    </p:extLst>
  </p:cmAuthor>
  <p:cmAuthor id="3" name="Joseph Polli" initials="JP" lastIdx="143" clrIdx="2">
    <p:extLst>
      <p:ext uri="{19B8F6BF-5375-455C-9EA6-DF929625EA0E}">
        <p15:presenceInfo xmlns:p15="http://schemas.microsoft.com/office/powerpoint/2012/main" userId="Joseph Polli" providerId="None"/>
      </p:ext>
    </p:extLst>
  </p:cmAuthor>
  <p:cmAuthor id="4" name="Richard Boehme, PhD, MBA, CMPP (MTM)" initials="RBPMC(" lastIdx="31" clrIdx="3">
    <p:extLst>
      <p:ext uri="{19B8F6BF-5375-455C-9EA6-DF929625EA0E}">
        <p15:presenceInfo xmlns:p15="http://schemas.microsoft.com/office/powerpoint/2012/main" userId="S::Richard.Boehme@meditechmedia.com::50fb3ed1-46ff-453b-82c4-5241898a868b" providerId="AD"/>
      </p:ext>
    </p:extLst>
  </p:cmAuthor>
  <p:cmAuthor id="5" name="Vasiliki Chounta" initials="VC" lastIdx="46" clrIdx="4">
    <p:extLst>
      <p:ext uri="{19B8F6BF-5375-455C-9EA6-DF929625EA0E}">
        <p15:presenceInfo xmlns:p15="http://schemas.microsoft.com/office/powerpoint/2012/main" userId="Vasiliki Chounta" providerId="None"/>
      </p:ext>
    </p:extLst>
  </p:cmAuthor>
  <p:cmAuthor id="6" name="Miranda Murray" initials="MM" lastIdx="15" clrIdx="5">
    <p:extLst>
      <p:ext uri="{19B8F6BF-5375-455C-9EA6-DF929625EA0E}">
        <p15:presenceInfo xmlns:p15="http://schemas.microsoft.com/office/powerpoint/2012/main" userId="Miranda Murray" providerId="None"/>
      </p:ext>
    </p:extLst>
  </p:cmAuthor>
  <p:cmAuthor id="7" name="Murray Miranda (Barrington James)" initials="MM(J" lastIdx="5" clrIdx="6">
    <p:extLst>
      <p:ext uri="{19B8F6BF-5375-455C-9EA6-DF929625EA0E}">
        <p15:presenceInfo xmlns:p15="http://schemas.microsoft.com/office/powerpoint/2012/main" userId="Murray Miranda (Barrington James)" providerId="None"/>
      </p:ext>
    </p:extLst>
  </p:cmAuthor>
  <p:cmAuthor id="8" name="Krischan Hudson" initials="KH" lastIdx="16" clrIdx="7">
    <p:extLst>
      <p:ext uri="{19B8F6BF-5375-455C-9EA6-DF929625EA0E}">
        <p15:presenceInfo xmlns:p15="http://schemas.microsoft.com/office/powerpoint/2012/main" userId="Krischan Hudson" providerId="None"/>
      </p:ext>
    </p:extLst>
  </p:cmAuthor>
  <p:cmAuthor id="9" name="Mark Shaefer" initials="MS" lastIdx="1" clrIdx="8">
    <p:extLst>
      <p:ext uri="{19B8F6BF-5375-455C-9EA6-DF929625EA0E}">
        <p15:presenceInfo xmlns:p15="http://schemas.microsoft.com/office/powerpoint/2012/main" userId="Mark Shaefer" providerId="None"/>
      </p:ext>
    </p:extLst>
  </p:cmAuthor>
  <p:cmAuthor id="10" name="miranda murray" initials="mm" lastIdx="19" clrIdx="9">
    <p:extLst>
      <p:ext uri="{19B8F6BF-5375-455C-9EA6-DF929625EA0E}">
        <p15:presenceInfo xmlns:p15="http://schemas.microsoft.com/office/powerpoint/2012/main" userId="124bf51b688bb7ea" providerId="Windows Live"/>
      </p:ext>
    </p:extLst>
  </p:cmAuthor>
  <p:cmAuthor id="11" name="Jenny Huang" initials="JH" lastIdx="7" clrIdx="10">
    <p:extLst>
      <p:ext uri="{19B8F6BF-5375-455C-9EA6-DF929625EA0E}">
        <p15:presenceInfo xmlns:p15="http://schemas.microsoft.com/office/powerpoint/2012/main" userId="Jenny Huang" providerId="None"/>
      </p:ext>
    </p:extLst>
  </p:cmAuthor>
  <p:cmAuthor id="12" name="Dr. Eva Wolf" initials="ewo" lastIdx="13" clrIdx="11"/>
  <p:cmAuthor id="13" name="Dominy Browning" initials="DB" lastIdx="26" clrIdx="12">
    <p:extLst>
      <p:ext uri="{19B8F6BF-5375-455C-9EA6-DF929625EA0E}">
        <p15:presenceInfo xmlns:p15="http://schemas.microsoft.com/office/powerpoint/2012/main" userId="Dominy Browning" providerId="None"/>
      </p:ext>
    </p:extLst>
  </p:cmAuthor>
  <p:cmAuthor id="14" name="Paula Teichner" initials="PT" lastIdx="6" clrIdx="13">
    <p:extLst>
      <p:ext uri="{19B8F6BF-5375-455C-9EA6-DF929625EA0E}">
        <p15:presenceInfo xmlns:p15="http://schemas.microsoft.com/office/powerpoint/2012/main" userId="Paula Teichner" providerId="None"/>
      </p:ext>
    </p:extLst>
  </p:cmAuthor>
  <p:cmAuthor id="15" name="Amy Cutrell" initials="AC" lastIdx="3" clrIdx="14">
    <p:extLst>
      <p:ext uri="{19B8F6BF-5375-455C-9EA6-DF929625EA0E}">
        <p15:presenceInfo xmlns:p15="http://schemas.microsoft.com/office/powerpoint/2012/main" userId="Amy Cutrell" providerId="None"/>
      </p:ext>
    </p:extLst>
  </p:cmAuthor>
  <p:cmAuthor id="16" name="Charles Hicks" initials="CH" lastIdx="3" clrIdx="15">
    <p:extLst>
      <p:ext uri="{19B8F6BF-5375-455C-9EA6-DF929625EA0E}">
        <p15:presenceInfo xmlns:p15="http://schemas.microsoft.com/office/powerpoint/2012/main" userId="Charles Hicks" providerId="None"/>
      </p:ext>
    </p:extLst>
  </p:cmAuthor>
  <p:cmAuthor id="17" name="Dr.E.Wolf on behalf of Dr.H.Jaeger" initials="ewo" lastIdx="7" clrIdx="16"/>
  <p:cmAuthor id="18" name="Gilly Roberts" initials="GR" lastIdx="6" clrIdx="17">
    <p:extLst>
      <p:ext uri="{19B8F6BF-5375-455C-9EA6-DF929625EA0E}">
        <p15:presenceInfo xmlns:p15="http://schemas.microsoft.com/office/powerpoint/2012/main" userId="Gilly Roberts" providerId="None"/>
      </p:ext>
    </p:extLst>
  </p:cmAuthor>
  <p:cmAuthor id="19" name="Williams, Peter [JRDBE]" initials="WP[" lastIdx="6" clrIdx="18">
    <p:extLst>
      <p:ext uri="{19B8F6BF-5375-455C-9EA6-DF929625EA0E}">
        <p15:presenceInfo xmlns:p15="http://schemas.microsoft.com/office/powerpoint/2012/main" userId="S-1-5-21-2335664087-1377083882-2996952026-351562" providerId="AD"/>
      </p:ext>
    </p:extLst>
  </p:cmAuthor>
  <p:cmAuthor id="20" name="Beth Evans (AS)" initials="BE(" lastIdx="53" clrIdx="19">
    <p:extLst>
      <p:ext uri="{19B8F6BF-5375-455C-9EA6-DF929625EA0E}">
        <p15:presenceInfo xmlns:p15="http://schemas.microsoft.com/office/powerpoint/2012/main" userId="Beth Evans (A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F2F2"/>
    <a:srgbClr val="99BBC7"/>
    <a:srgbClr val="96C7BB"/>
    <a:srgbClr val="8EC7D1"/>
    <a:srgbClr val="77A7B0"/>
    <a:srgbClr val="6E9AA2"/>
    <a:srgbClr val="3E9AA2"/>
    <a:srgbClr val="89A299"/>
    <a:srgbClr val="7094A2"/>
    <a:srgbClr val="03A59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71" autoAdjust="0"/>
    <p:restoredTop sz="95268" autoAdjust="0"/>
  </p:normalViewPr>
  <p:slideViewPr>
    <p:cSldViewPr snapToGrid="0" showGuides="1">
      <p:cViewPr varScale="1">
        <p:scale>
          <a:sx n="83" d="100"/>
          <a:sy n="83" d="100"/>
        </p:scale>
        <p:origin x="907" y="72"/>
      </p:cViewPr>
      <p:guideLst>
        <p:guide orient="horz" pos="2183"/>
        <p:guide pos="3840"/>
      </p:guideLst>
    </p:cSldViewPr>
  </p:slideViewPr>
  <p:notesTextViewPr>
    <p:cViewPr>
      <p:scale>
        <a:sx n="1" d="1"/>
        <a:sy n="1" d="1"/>
      </p:scale>
      <p:origin x="0" y="0"/>
    </p:cViewPr>
  </p:notesTextViewPr>
  <p:sorterViewPr>
    <p:cViewPr>
      <p:scale>
        <a:sx n="170" d="100"/>
        <a:sy n="170"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commentAuthors" Target="commentAuthor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1.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chartUserShapes" Target="../drawings/drawing2.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GB" sz="1400" b="1" dirty="0">
                <a:solidFill>
                  <a:schemeClr val="tx1"/>
                </a:solidFill>
              </a:rPr>
              <a:t>Mental Component Scores*</a:t>
            </a:r>
          </a:p>
        </c:rich>
      </c:tx>
      <c:layout>
        <c:manualLayout>
          <c:xMode val="edge"/>
          <c:yMode val="edge"/>
          <c:x val="0.30927620890951346"/>
          <c:y val="0.10592826135216046"/>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2.7147515166755117E-2"/>
          <c:y val="0.2036879844886636"/>
          <c:w val="0.94570496966648976"/>
          <c:h val="0.59981926110706907"/>
        </c:manualLayout>
      </c:layout>
      <c:barChart>
        <c:barDir val="col"/>
        <c:grouping val="clustered"/>
        <c:varyColors val="0"/>
        <c:ser>
          <c:idx val="0"/>
          <c:order val="0"/>
          <c:tx>
            <c:strRef>
              <c:f>Sheet1!$B$1</c:f>
              <c:strCache>
                <c:ptCount val="1"/>
                <c:pt idx="0">
                  <c:v>CAB + RPV LA</c:v>
                </c:pt>
              </c:strCache>
            </c:strRef>
          </c:tx>
          <c:spPr>
            <a:solidFill>
              <a:schemeClr val="accent1"/>
            </a:solidFill>
            <a:ln>
              <a:noFill/>
            </a:ln>
            <a:effectLst/>
          </c:spPr>
          <c:invertIfNegative val="0"/>
          <c:errBars>
            <c:errBarType val="both"/>
            <c:errValType val="cust"/>
            <c:noEndCap val="0"/>
            <c:plus>
              <c:numRef>
                <c:f>Sheet1!$E$2:$E$4</c:f>
                <c:numCache>
                  <c:formatCode>General</c:formatCode>
                  <c:ptCount val="3"/>
                  <c:pt idx="0">
                    <c:v>8.19</c:v>
                  </c:pt>
                  <c:pt idx="1">
                    <c:v>8.59</c:v>
                  </c:pt>
                  <c:pt idx="2">
                    <c:v>8.84</c:v>
                  </c:pt>
                </c:numCache>
              </c:numRef>
            </c:plus>
            <c:minus>
              <c:numRef>
                <c:f>Sheet1!$E$2:$E$4</c:f>
                <c:numCache>
                  <c:formatCode>General</c:formatCode>
                  <c:ptCount val="3"/>
                  <c:pt idx="0">
                    <c:v>8.19</c:v>
                  </c:pt>
                  <c:pt idx="1">
                    <c:v>8.59</c:v>
                  </c:pt>
                  <c:pt idx="2">
                    <c:v>8.84</c:v>
                  </c:pt>
                </c:numCache>
              </c:numRef>
            </c:minus>
            <c:spPr>
              <a:noFill/>
              <a:ln w="19050" cap="flat" cmpd="sng" algn="ctr">
                <a:solidFill>
                  <a:schemeClr val="tx1"/>
                </a:solidFill>
                <a:round/>
              </a:ln>
              <a:effectLst/>
            </c:spPr>
          </c:errBars>
          <c:cat>
            <c:strRef>
              <c:f>Sheet1!$A$2:$A$4</c:f>
              <c:strCache>
                <c:ptCount val="3"/>
                <c:pt idx="0">
                  <c:v>Baseline</c:v>
                </c:pt>
                <c:pt idx="1">
                  <c:v>Week 24</c:v>
                </c:pt>
                <c:pt idx="2">
                  <c:v>Week 48</c:v>
                </c:pt>
              </c:strCache>
            </c:strRef>
          </c:cat>
          <c:val>
            <c:numRef>
              <c:f>Sheet1!$B$2:$B$4</c:f>
              <c:numCache>
                <c:formatCode>General</c:formatCode>
                <c:ptCount val="3"/>
                <c:pt idx="0">
                  <c:v>53.13</c:v>
                </c:pt>
                <c:pt idx="1">
                  <c:v>53.49</c:v>
                </c:pt>
                <c:pt idx="2">
                  <c:v>53.8</c:v>
                </c:pt>
              </c:numCache>
            </c:numRef>
          </c:val>
          <c:extLst>
            <c:ext xmlns:c16="http://schemas.microsoft.com/office/drawing/2014/chart" uri="{C3380CC4-5D6E-409C-BE32-E72D297353CC}">
              <c16:uniqueId val="{00000000-438E-4D2B-9AC1-F64949C7955D}"/>
            </c:ext>
          </c:extLst>
        </c:ser>
        <c:ser>
          <c:idx val="1"/>
          <c:order val="1"/>
          <c:tx>
            <c:strRef>
              <c:f>Sheet1!$C$1</c:f>
              <c:strCache>
                <c:ptCount val="1"/>
                <c:pt idx="0">
                  <c:v>CAR</c:v>
                </c:pt>
              </c:strCache>
            </c:strRef>
          </c:tx>
          <c:spPr>
            <a:solidFill>
              <a:schemeClr val="accent2"/>
            </a:solidFill>
            <a:ln>
              <a:noFill/>
            </a:ln>
            <a:effectLst/>
          </c:spPr>
          <c:invertIfNegative val="0"/>
          <c:errBars>
            <c:errBarType val="both"/>
            <c:errValType val="cust"/>
            <c:noEndCap val="0"/>
            <c:plus>
              <c:numRef>
                <c:f>Sheet1!$F$2:$F$4</c:f>
                <c:numCache>
                  <c:formatCode>General</c:formatCode>
                  <c:ptCount val="3"/>
                  <c:pt idx="0">
                    <c:v>7.34</c:v>
                  </c:pt>
                  <c:pt idx="1">
                    <c:v>8.58</c:v>
                  </c:pt>
                  <c:pt idx="2">
                    <c:v>8.0399999999999991</c:v>
                  </c:pt>
                </c:numCache>
              </c:numRef>
            </c:plus>
            <c:minus>
              <c:numRef>
                <c:f>Sheet1!$F$2:$F$4</c:f>
                <c:numCache>
                  <c:formatCode>General</c:formatCode>
                  <c:ptCount val="3"/>
                  <c:pt idx="0">
                    <c:v>7.34</c:v>
                  </c:pt>
                  <c:pt idx="1">
                    <c:v>8.58</c:v>
                  </c:pt>
                  <c:pt idx="2">
                    <c:v>8.0399999999999991</c:v>
                  </c:pt>
                </c:numCache>
              </c:numRef>
            </c:minus>
            <c:spPr>
              <a:noFill/>
              <a:ln w="19050" cap="flat" cmpd="sng" algn="ctr">
                <a:solidFill>
                  <a:schemeClr val="tx1"/>
                </a:solidFill>
                <a:round/>
              </a:ln>
              <a:effectLst/>
            </c:spPr>
          </c:errBars>
          <c:cat>
            <c:strRef>
              <c:f>Sheet1!$A$2:$A$4</c:f>
              <c:strCache>
                <c:ptCount val="3"/>
                <c:pt idx="0">
                  <c:v>Baseline</c:v>
                </c:pt>
                <c:pt idx="1">
                  <c:v>Week 24</c:v>
                </c:pt>
                <c:pt idx="2">
                  <c:v>Week 48</c:v>
                </c:pt>
              </c:strCache>
            </c:strRef>
          </c:cat>
          <c:val>
            <c:numRef>
              <c:f>Sheet1!$C$2:$C$4</c:f>
              <c:numCache>
                <c:formatCode>General</c:formatCode>
                <c:ptCount val="3"/>
                <c:pt idx="0">
                  <c:v>53.68</c:v>
                </c:pt>
                <c:pt idx="1">
                  <c:v>53.43</c:v>
                </c:pt>
                <c:pt idx="2">
                  <c:v>53.57</c:v>
                </c:pt>
              </c:numCache>
            </c:numRef>
          </c:val>
          <c:extLst>
            <c:ext xmlns:c16="http://schemas.microsoft.com/office/drawing/2014/chart" uri="{C3380CC4-5D6E-409C-BE32-E72D297353CC}">
              <c16:uniqueId val="{00000001-438E-4D2B-9AC1-F64949C7955D}"/>
            </c:ext>
          </c:extLst>
        </c:ser>
        <c:dLbls>
          <c:showLegendKey val="0"/>
          <c:showVal val="0"/>
          <c:showCatName val="0"/>
          <c:showSerName val="0"/>
          <c:showPercent val="0"/>
          <c:showBubbleSize val="0"/>
        </c:dLbls>
        <c:gapWidth val="219"/>
        <c:overlap val="-27"/>
        <c:axId val="623912888"/>
        <c:axId val="623914528"/>
      </c:barChart>
      <c:catAx>
        <c:axId val="623912888"/>
        <c:scaling>
          <c:orientation val="minMax"/>
        </c:scaling>
        <c:delete val="0"/>
        <c:axPos val="b"/>
        <c:numFmt formatCode="General" sourceLinked="1"/>
        <c:majorTickMark val="none"/>
        <c:minorTickMark val="none"/>
        <c:tickLblPos val="nextTo"/>
        <c:spPr>
          <a:noFill/>
          <a:ln w="19050" cap="flat" cmpd="sng" algn="ctr">
            <a:solidFill>
              <a:schemeClr val="tx1"/>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623914528"/>
        <c:crosses val="autoZero"/>
        <c:auto val="1"/>
        <c:lblAlgn val="ctr"/>
        <c:lblOffset val="100"/>
        <c:noMultiLvlLbl val="0"/>
      </c:catAx>
      <c:valAx>
        <c:axId val="623914528"/>
        <c:scaling>
          <c:orientation val="minMax"/>
          <c:max val="100"/>
          <c:min val="0"/>
        </c:scaling>
        <c:delete val="0"/>
        <c:axPos val="l"/>
        <c:numFmt formatCode="General" sourceLinked="1"/>
        <c:majorTickMark val="out"/>
        <c:minorTickMark val="none"/>
        <c:tickLblPos val="nextTo"/>
        <c:spPr>
          <a:noFill/>
          <a:ln w="19050">
            <a:solidFill>
              <a:schemeClr val="tx1"/>
            </a:solidFill>
          </a:ln>
          <a:effectLst/>
        </c:spPr>
        <c:txPr>
          <a:bodyPr rot="-60000000" spcFirstLastPara="1" vertOverflow="ellipsis" vert="horz" wrap="square" anchor="ctr" anchorCtr="1"/>
          <a:lstStyle/>
          <a:p>
            <a:pPr>
              <a:defRPr sz="1197" b="1" i="0" u="none" strike="noStrike" kern="1200" baseline="0">
                <a:solidFill>
                  <a:schemeClr val="tx1"/>
                </a:solidFill>
                <a:latin typeface="+mn-lt"/>
                <a:ea typeface="+mn-ea"/>
                <a:cs typeface="+mn-cs"/>
              </a:defRPr>
            </a:pPr>
            <a:endParaRPr lang="en-US"/>
          </a:p>
        </c:txPr>
        <c:crossAx val="623912888"/>
        <c:crosses val="autoZero"/>
        <c:crossBetween val="between"/>
        <c:majorUnit val="20"/>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GB" sz="1400" b="1" dirty="0">
                <a:solidFill>
                  <a:schemeClr val="tx1"/>
                </a:solidFill>
              </a:rPr>
              <a:t>Physical Component Scores*</a:t>
            </a:r>
          </a:p>
        </c:rich>
      </c:tx>
      <c:layout>
        <c:manualLayout>
          <c:xMode val="edge"/>
          <c:yMode val="edge"/>
          <c:x val="0.25498123867679473"/>
          <c:y val="0.11198675839499829"/>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2.7147515166755117E-2"/>
          <c:y val="0.21295841545156929"/>
          <c:w val="0.94570496966648976"/>
          <c:h val="0.59054900643773311"/>
        </c:manualLayout>
      </c:layout>
      <c:barChart>
        <c:barDir val="col"/>
        <c:grouping val="clustered"/>
        <c:varyColors val="0"/>
        <c:ser>
          <c:idx val="0"/>
          <c:order val="0"/>
          <c:tx>
            <c:strRef>
              <c:f>Sheet1!$B$1</c:f>
              <c:strCache>
                <c:ptCount val="1"/>
                <c:pt idx="0">
                  <c:v>CAB + RPV LA</c:v>
                </c:pt>
              </c:strCache>
            </c:strRef>
          </c:tx>
          <c:spPr>
            <a:solidFill>
              <a:schemeClr val="accent1"/>
            </a:solidFill>
            <a:ln>
              <a:noFill/>
            </a:ln>
            <a:effectLst/>
          </c:spPr>
          <c:invertIfNegative val="0"/>
          <c:errBars>
            <c:errBarType val="both"/>
            <c:errValType val="cust"/>
            <c:noEndCap val="0"/>
            <c:plus>
              <c:numRef>
                <c:f>Sheet1!$E$2:$E$4</c:f>
                <c:numCache>
                  <c:formatCode>General</c:formatCode>
                  <c:ptCount val="3"/>
                  <c:pt idx="0">
                    <c:v>5.74</c:v>
                  </c:pt>
                  <c:pt idx="1">
                    <c:v>5.55</c:v>
                  </c:pt>
                  <c:pt idx="2">
                    <c:v>5.51</c:v>
                  </c:pt>
                </c:numCache>
              </c:numRef>
            </c:plus>
            <c:minus>
              <c:numRef>
                <c:f>Sheet1!$E$2:$E$4</c:f>
                <c:numCache>
                  <c:formatCode>General</c:formatCode>
                  <c:ptCount val="3"/>
                  <c:pt idx="0">
                    <c:v>5.74</c:v>
                  </c:pt>
                  <c:pt idx="1">
                    <c:v>5.55</c:v>
                  </c:pt>
                  <c:pt idx="2">
                    <c:v>5.51</c:v>
                  </c:pt>
                </c:numCache>
              </c:numRef>
            </c:minus>
            <c:spPr>
              <a:noFill/>
              <a:ln w="19050" cap="flat" cmpd="sng" algn="ctr">
                <a:solidFill>
                  <a:schemeClr val="tx1"/>
                </a:solidFill>
                <a:round/>
              </a:ln>
              <a:effectLst/>
            </c:spPr>
          </c:errBars>
          <c:cat>
            <c:strRef>
              <c:f>Sheet1!$A$2:$A$4</c:f>
              <c:strCache>
                <c:ptCount val="3"/>
                <c:pt idx="0">
                  <c:v>Baseline</c:v>
                </c:pt>
                <c:pt idx="1">
                  <c:v>Week 24</c:v>
                </c:pt>
                <c:pt idx="2">
                  <c:v>Week 48</c:v>
                </c:pt>
              </c:strCache>
            </c:strRef>
          </c:cat>
          <c:val>
            <c:numRef>
              <c:f>Sheet1!$B$2:$B$4</c:f>
              <c:numCache>
                <c:formatCode>General</c:formatCode>
                <c:ptCount val="3"/>
                <c:pt idx="0">
                  <c:v>55.24</c:v>
                </c:pt>
                <c:pt idx="1">
                  <c:v>55.75</c:v>
                </c:pt>
                <c:pt idx="2">
                  <c:v>55.8</c:v>
                </c:pt>
              </c:numCache>
            </c:numRef>
          </c:val>
          <c:extLst>
            <c:ext xmlns:c16="http://schemas.microsoft.com/office/drawing/2014/chart" uri="{C3380CC4-5D6E-409C-BE32-E72D297353CC}">
              <c16:uniqueId val="{00000000-A4D9-4AEA-8BC8-F2F5F17610FD}"/>
            </c:ext>
          </c:extLst>
        </c:ser>
        <c:ser>
          <c:idx val="1"/>
          <c:order val="1"/>
          <c:tx>
            <c:strRef>
              <c:f>Sheet1!$C$1</c:f>
              <c:strCache>
                <c:ptCount val="1"/>
                <c:pt idx="0">
                  <c:v>CAR</c:v>
                </c:pt>
              </c:strCache>
            </c:strRef>
          </c:tx>
          <c:spPr>
            <a:solidFill>
              <a:schemeClr val="accent2"/>
            </a:solidFill>
            <a:ln>
              <a:noFill/>
            </a:ln>
            <a:effectLst/>
          </c:spPr>
          <c:invertIfNegative val="0"/>
          <c:errBars>
            <c:errBarType val="both"/>
            <c:errValType val="cust"/>
            <c:noEndCap val="0"/>
            <c:plus>
              <c:numRef>
                <c:f>Sheet1!$F$2:$F$4</c:f>
                <c:numCache>
                  <c:formatCode>General</c:formatCode>
                  <c:ptCount val="3"/>
                  <c:pt idx="0">
                    <c:v>5.76</c:v>
                  </c:pt>
                  <c:pt idx="1">
                    <c:v>5.96</c:v>
                  </c:pt>
                  <c:pt idx="2">
                    <c:v>6.23</c:v>
                  </c:pt>
                </c:numCache>
              </c:numRef>
            </c:plus>
            <c:minus>
              <c:numRef>
                <c:f>Sheet1!$F$2:$F$4</c:f>
                <c:numCache>
                  <c:formatCode>General</c:formatCode>
                  <c:ptCount val="3"/>
                  <c:pt idx="0">
                    <c:v>5.76</c:v>
                  </c:pt>
                  <c:pt idx="1">
                    <c:v>5.96</c:v>
                  </c:pt>
                  <c:pt idx="2">
                    <c:v>6.23</c:v>
                  </c:pt>
                </c:numCache>
              </c:numRef>
            </c:minus>
            <c:spPr>
              <a:noFill/>
              <a:ln w="19050" cap="flat" cmpd="sng" algn="ctr">
                <a:solidFill>
                  <a:schemeClr val="tx1"/>
                </a:solidFill>
                <a:round/>
              </a:ln>
              <a:effectLst/>
            </c:spPr>
          </c:errBars>
          <c:cat>
            <c:strRef>
              <c:f>Sheet1!$A$2:$A$4</c:f>
              <c:strCache>
                <c:ptCount val="3"/>
                <c:pt idx="0">
                  <c:v>Baseline</c:v>
                </c:pt>
                <c:pt idx="1">
                  <c:v>Week 24</c:v>
                </c:pt>
                <c:pt idx="2">
                  <c:v>Week 48</c:v>
                </c:pt>
              </c:strCache>
            </c:strRef>
          </c:cat>
          <c:val>
            <c:numRef>
              <c:f>Sheet1!$C$2:$C$4</c:f>
              <c:numCache>
                <c:formatCode>General</c:formatCode>
                <c:ptCount val="3"/>
                <c:pt idx="0">
                  <c:v>54.61</c:v>
                </c:pt>
                <c:pt idx="1">
                  <c:v>54.66</c:v>
                </c:pt>
                <c:pt idx="2">
                  <c:v>54.79</c:v>
                </c:pt>
              </c:numCache>
            </c:numRef>
          </c:val>
          <c:extLst>
            <c:ext xmlns:c16="http://schemas.microsoft.com/office/drawing/2014/chart" uri="{C3380CC4-5D6E-409C-BE32-E72D297353CC}">
              <c16:uniqueId val="{00000001-A4D9-4AEA-8BC8-F2F5F17610FD}"/>
            </c:ext>
          </c:extLst>
        </c:ser>
        <c:dLbls>
          <c:showLegendKey val="0"/>
          <c:showVal val="0"/>
          <c:showCatName val="0"/>
          <c:showSerName val="0"/>
          <c:showPercent val="0"/>
          <c:showBubbleSize val="0"/>
        </c:dLbls>
        <c:gapWidth val="219"/>
        <c:overlap val="-27"/>
        <c:axId val="623912888"/>
        <c:axId val="623914528"/>
      </c:barChart>
      <c:catAx>
        <c:axId val="623912888"/>
        <c:scaling>
          <c:orientation val="minMax"/>
        </c:scaling>
        <c:delete val="0"/>
        <c:axPos val="b"/>
        <c:numFmt formatCode="General" sourceLinked="1"/>
        <c:majorTickMark val="none"/>
        <c:minorTickMark val="none"/>
        <c:tickLblPos val="nextTo"/>
        <c:spPr>
          <a:noFill/>
          <a:ln w="19050" cap="flat" cmpd="sng" algn="ctr">
            <a:solidFill>
              <a:schemeClr val="tx1"/>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623914528"/>
        <c:crosses val="autoZero"/>
        <c:auto val="1"/>
        <c:lblAlgn val="ctr"/>
        <c:lblOffset val="100"/>
        <c:noMultiLvlLbl val="0"/>
      </c:catAx>
      <c:valAx>
        <c:axId val="623914528"/>
        <c:scaling>
          <c:orientation val="minMax"/>
          <c:max val="100"/>
          <c:min val="0"/>
        </c:scaling>
        <c:delete val="0"/>
        <c:axPos val="l"/>
        <c:numFmt formatCode="General" sourceLinked="1"/>
        <c:majorTickMark val="out"/>
        <c:minorTickMark val="none"/>
        <c:tickLblPos val="nextTo"/>
        <c:spPr>
          <a:noFill/>
          <a:ln w="19050">
            <a:solidFill>
              <a:schemeClr val="tx1"/>
            </a:solidFill>
          </a:ln>
          <a:effectLst/>
        </c:spPr>
        <c:txPr>
          <a:bodyPr rot="-60000000" spcFirstLastPara="1" vertOverflow="ellipsis" vert="horz" wrap="square" anchor="ctr" anchorCtr="1"/>
          <a:lstStyle/>
          <a:p>
            <a:pPr>
              <a:defRPr sz="1197" b="1" i="0" u="none" strike="noStrike" kern="1200" baseline="0">
                <a:solidFill>
                  <a:schemeClr val="tx1"/>
                </a:solidFill>
                <a:latin typeface="+mn-lt"/>
                <a:ea typeface="+mn-ea"/>
                <a:cs typeface="+mn-cs"/>
              </a:defRPr>
            </a:pPr>
            <a:endParaRPr lang="en-US"/>
          </a:p>
        </c:txPr>
        <c:crossAx val="623912888"/>
        <c:crosses val="autoZero"/>
        <c:crossBetween val="between"/>
        <c:majorUnit val="20"/>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9925562214600589E-2"/>
          <c:y val="7.2440550929199932E-2"/>
          <c:w val="0.64983031780160205"/>
          <c:h val="0.81624211635324506"/>
        </c:manualLayout>
      </c:layout>
      <c:barChart>
        <c:barDir val="bar"/>
        <c:grouping val="clustered"/>
        <c:varyColors val="0"/>
        <c:ser>
          <c:idx val="0"/>
          <c:order val="0"/>
          <c:tx>
            <c:strRef>
              <c:f>Sheet1!$B$1</c:f>
              <c:strCache>
                <c:ptCount val="1"/>
                <c:pt idx="0">
                  <c:v>CAB + RPV LA</c:v>
                </c:pt>
              </c:strCache>
            </c:strRef>
          </c:tx>
          <c:spPr>
            <a:solidFill>
              <a:schemeClr val="accent1"/>
            </a:solidFill>
            <a:ln>
              <a:noFill/>
            </a:ln>
            <a:effectLst/>
          </c:spPr>
          <c:invertIfNegative val="0"/>
          <c:dLbls>
            <c:dLbl>
              <c:idx val="0"/>
              <c:layout>
                <c:manualLayout>
                  <c:x val="6.5477204223056262E-3"/>
                  <c:y val="-4.8877407188250163E-2"/>
                </c:manualLayout>
              </c:layout>
              <c:tx>
                <c:rich>
                  <a:bodyPr/>
                  <a:lstStyle/>
                  <a:p>
                    <a:fld id="{9D7BE15D-A2D4-4130-97E2-8060F895807F}" type="VALUE">
                      <a:rPr lang="en-US" smtClean="0"/>
                      <a:pPr/>
                      <a:t>[VALUE]</a:t>
                    </a:fld>
                    <a:endParaRPr lang="en-U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6C7D-46C0-9FB3-EE7D815034A7}"/>
                </c:ext>
              </c:extLst>
            </c:dLbl>
            <c:dLbl>
              <c:idx val="1"/>
              <c:layout>
                <c:manualLayout>
                  <c:x val="-8.0026769574331018E-17"/>
                  <c:y val="-6.1096438267417785E-2"/>
                </c:manualLayout>
              </c:layout>
              <c:tx>
                <c:rich>
                  <a:bodyPr/>
                  <a:lstStyle/>
                  <a:p>
                    <a:fld id="{6A5BC3A3-BBCC-46FC-A84F-73D34950DCF6}" type="VALUE">
                      <a:rPr lang="en-US" smtClean="0"/>
                      <a:pPr/>
                      <a:t>[VALUE]</a:t>
                    </a:fld>
                    <a:endParaRPr lang="en-U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6C7D-46C0-9FB3-EE7D815034A7}"/>
                </c:ext>
              </c:extLst>
            </c:dLbl>
            <c:dLbl>
              <c:idx val="2"/>
              <c:layout>
                <c:manualLayout>
                  <c:x val="-8.0026769574331018E-17"/>
                  <c:y val="-5.2950524453937692E-2"/>
                </c:manualLayout>
              </c:layout>
              <c:tx>
                <c:rich>
                  <a:bodyPr/>
                  <a:lstStyle/>
                  <a:p>
                    <a:fld id="{BA538456-1826-41D4-8987-6B7E7C005C99}" type="VALUE">
                      <a:rPr lang="en-US" smtClean="0"/>
                      <a:pPr/>
                      <a:t>[VALUE]</a:t>
                    </a:fld>
                    <a:endParaRPr lang="en-U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6C7D-46C0-9FB3-EE7D815034A7}"/>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errBars>
            <c:errBarType val="both"/>
            <c:errValType val="cust"/>
            <c:noEndCap val="0"/>
            <c:plus>
              <c:numRef>
                <c:f>Sheet1!$E$2:$E$4</c:f>
                <c:numCache>
                  <c:formatCode>General</c:formatCode>
                  <c:ptCount val="3"/>
                  <c:pt idx="0">
                    <c:v>2.7</c:v>
                  </c:pt>
                  <c:pt idx="1">
                    <c:v>2.5</c:v>
                  </c:pt>
                  <c:pt idx="2">
                    <c:v>2.6</c:v>
                  </c:pt>
                </c:numCache>
              </c:numRef>
            </c:plus>
            <c:minus>
              <c:numRef>
                <c:f>Sheet1!$H$2:$H$4</c:f>
                <c:numCache>
                  <c:formatCode>General</c:formatCode>
                  <c:ptCount val="3"/>
                  <c:pt idx="0">
                    <c:v>2.6</c:v>
                  </c:pt>
                  <c:pt idx="1">
                    <c:v>2.4</c:v>
                  </c:pt>
                  <c:pt idx="2">
                    <c:v>2.5</c:v>
                  </c:pt>
                </c:numCache>
              </c:numRef>
            </c:minus>
            <c:spPr>
              <a:noFill/>
              <a:ln w="19050" cap="flat" cmpd="sng" algn="ctr">
                <a:solidFill>
                  <a:schemeClr val="tx1"/>
                </a:solidFill>
                <a:round/>
              </a:ln>
              <a:effectLst/>
            </c:spPr>
          </c:errBars>
          <c:cat>
            <c:strRef>
              <c:f>Sheet1!$A$2:$A$4</c:f>
              <c:strCache>
                <c:ptCount val="3"/>
                <c:pt idx="0">
                  <c:v>Week 8</c:v>
                </c:pt>
                <c:pt idx="1">
                  <c:v>Week 24</c:v>
                </c:pt>
                <c:pt idx="2">
                  <c:v>Week 48</c:v>
                </c:pt>
              </c:strCache>
            </c:strRef>
          </c:cat>
          <c:val>
            <c:numRef>
              <c:f>Sheet1!$B$2:$B$4</c:f>
              <c:numCache>
                <c:formatCode>General</c:formatCode>
                <c:ptCount val="3"/>
                <c:pt idx="0">
                  <c:v>8.9</c:v>
                </c:pt>
                <c:pt idx="1">
                  <c:v>12.3</c:v>
                </c:pt>
                <c:pt idx="2">
                  <c:v>13.7</c:v>
                </c:pt>
              </c:numCache>
            </c:numRef>
          </c:val>
          <c:extLst>
            <c:ext xmlns:c16="http://schemas.microsoft.com/office/drawing/2014/chart" uri="{C3380CC4-5D6E-409C-BE32-E72D297353CC}">
              <c16:uniqueId val="{00000000-E421-410D-8897-1C2F227D69E1}"/>
            </c:ext>
          </c:extLst>
        </c:ser>
        <c:ser>
          <c:idx val="1"/>
          <c:order val="1"/>
          <c:tx>
            <c:strRef>
              <c:f>Sheet1!$C$1</c:f>
              <c:strCache>
                <c:ptCount val="1"/>
                <c:pt idx="0">
                  <c:v>CAR</c:v>
                </c:pt>
              </c:strCache>
            </c:strRef>
          </c:tx>
          <c:spPr>
            <a:solidFill>
              <a:schemeClr val="accent2"/>
            </a:solidFill>
            <a:ln>
              <a:noFill/>
            </a:ln>
            <a:effectLst/>
          </c:spPr>
          <c:invertIfNegative val="0"/>
          <c:dLbls>
            <c:dLbl>
              <c:idx val="0"/>
              <c:layout>
                <c:manualLayout>
                  <c:x val="-4.0013384787165509E-17"/>
                  <c:y val="-4.4803327768877854E-2"/>
                </c:manualLayout>
              </c:layout>
              <c:tx>
                <c:rich>
                  <a:bodyPr/>
                  <a:lstStyle/>
                  <a:p>
                    <a:r>
                      <a:rPr lang="en-US" dirty="0"/>
                      <a:t>1.0</a:t>
                    </a:r>
                  </a:p>
                </c:rich>
              </c:tx>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6C7D-46C0-9FB3-EE7D815034A7}"/>
                </c:ext>
              </c:extLst>
            </c:dLbl>
            <c:dLbl>
              <c:idx val="1"/>
              <c:layout>
                <c:manualLayout>
                  <c:x val="-8.0026769574331018E-17"/>
                  <c:y val="-3.6658055391187556E-2"/>
                </c:manualLayout>
              </c:layout>
              <c:tx>
                <c:rich>
                  <a:bodyPr/>
                  <a:lstStyle/>
                  <a:p>
                    <a:fld id="{92F73056-C1D3-4DE5-B92A-74BA8D31F505}" type="VALUE">
                      <a:rPr lang="en-US" smtClean="0"/>
                      <a:pPr/>
                      <a:t>[VALUE]</a:t>
                    </a:fld>
                    <a:endParaRPr lang="en-U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4-6C7D-46C0-9FB3-EE7D815034A7}"/>
                </c:ext>
              </c:extLst>
            </c:dLbl>
            <c:dLbl>
              <c:idx val="2"/>
              <c:layout>
                <c:manualLayout>
                  <c:x val="0"/>
                  <c:y val="-4.4804289922562662E-2"/>
                </c:manualLayout>
              </c:layout>
              <c:tx>
                <c:rich>
                  <a:bodyPr/>
                  <a:lstStyle/>
                  <a:p>
                    <a:fld id="{AC2AA834-21C0-474F-BE84-385D89E7A145}" type="VALUE">
                      <a:rPr lang="en-US" smtClean="0"/>
                      <a:pPr/>
                      <a:t>[VALUE]</a:t>
                    </a:fld>
                    <a:r>
                      <a:rPr lang="en-US" dirty="0"/>
                      <a:t>.0</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6C7D-46C0-9FB3-EE7D815034A7}"/>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errBars>
            <c:errBarType val="both"/>
            <c:errValType val="cust"/>
            <c:noEndCap val="0"/>
            <c:plus>
              <c:numRef>
                <c:f>Sheet1!$F$2:$F$4</c:f>
                <c:numCache>
                  <c:formatCode>General</c:formatCode>
                  <c:ptCount val="3"/>
                  <c:pt idx="0">
                    <c:v>2.8</c:v>
                  </c:pt>
                  <c:pt idx="1">
                    <c:v>2.5</c:v>
                  </c:pt>
                  <c:pt idx="2">
                    <c:v>2.6</c:v>
                  </c:pt>
                </c:numCache>
              </c:numRef>
            </c:plus>
            <c:minus>
              <c:numRef>
                <c:f>Sheet1!$I$2:$I$4</c:f>
                <c:numCache>
                  <c:formatCode>General</c:formatCode>
                  <c:ptCount val="3"/>
                  <c:pt idx="0">
                    <c:v>2.7</c:v>
                  </c:pt>
                  <c:pt idx="1">
                    <c:v>2.5</c:v>
                  </c:pt>
                  <c:pt idx="2">
                    <c:v>2.6</c:v>
                  </c:pt>
                </c:numCache>
              </c:numRef>
            </c:minus>
            <c:spPr>
              <a:noFill/>
              <a:ln w="19050" cap="flat" cmpd="sng" algn="ctr">
                <a:solidFill>
                  <a:schemeClr val="tx1"/>
                </a:solidFill>
                <a:round/>
              </a:ln>
              <a:effectLst/>
            </c:spPr>
          </c:errBars>
          <c:cat>
            <c:strRef>
              <c:f>Sheet1!$A$2:$A$4</c:f>
              <c:strCache>
                <c:ptCount val="3"/>
                <c:pt idx="0">
                  <c:v>Week 8</c:v>
                </c:pt>
                <c:pt idx="1">
                  <c:v>Week 24</c:v>
                </c:pt>
                <c:pt idx="2">
                  <c:v>Week 48</c:v>
                </c:pt>
              </c:strCache>
            </c:strRef>
          </c:cat>
          <c:val>
            <c:numRef>
              <c:f>Sheet1!$C$2:$C$4</c:f>
              <c:numCache>
                <c:formatCode>General</c:formatCode>
                <c:ptCount val="3"/>
                <c:pt idx="0">
                  <c:v>1</c:v>
                </c:pt>
                <c:pt idx="1">
                  <c:v>5.5</c:v>
                </c:pt>
                <c:pt idx="2">
                  <c:v>3</c:v>
                </c:pt>
              </c:numCache>
            </c:numRef>
          </c:val>
          <c:extLst>
            <c:ext xmlns:c16="http://schemas.microsoft.com/office/drawing/2014/chart" uri="{C3380CC4-5D6E-409C-BE32-E72D297353CC}">
              <c16:uniqueId val="{00000001-E421-410D-8897-1C2F227D69E1}"/>
            </c:ext>
          </c:extLst>
        </c:ser>
        <c:dLbls>
          <c:showLegendKey val="0"/>
          <c:showVal val="0"/>
          <c:showCatName val="0"/>
          <c:showSerName val="0"/>
          <c:showPercent val="0"/>
          <c:showBubbleSize val="0"/>
        </c:dLbls>
        <c:gapWidth val="28"/>
        <c:axId val="312830840"/>
        <c:axId val="312831168"/>
      </c:barChart>
      <c:catAx>
        <c:axId val="312830840"/>
        <c:scaling>
          <c:orientation val="maxMin"/>
        </c:scaling>
        <c:delete val="0"/>
        <c:axPos val="l"/>
        <c:numFmt formatCode="General" sourceLinked="1"/>
        <c:majorTickMark val="out"/>
        <c:minorTickMark val="none"/>
        <c:tickLblPos val="nextTo"/>
        <c:spPr>
          <a:noFill/>
          <a:ln w="19050" cap="sq" cmpd="sng" algn="ctr">
            <a:solidFill>
              <a:schemeClr val="tx1"/>
            </a:solidFill>
            <a:miter lim="800000"/>
          </a:ln>
          <a:effectLst/>
        </c:spPr>
        <c:txPr>
          <a:bodyPr rot="-6000000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en-US"/>
          </a:p>
        </c:txPr>
        <c:crossAx val="312831168"/>
        <c:crosses val="autoZero"/>
        <c:auto val="1"/>
        <c:lblAlgn val="ctr"/>
        <c:lblOffset val="100"/>
        <c:noMultiLvlLbl val="0"/>
      </c:catAx>
      <c:valAx>
        <c:axId val="312831168"/>
        <c:scaling>
          <c:orientation val="minMax"/>
          <c:max val="20"/>
          <c:min val="-3"/>
        </c:scaling>
        <c:delete val="1"/>
        <c:axPos val="t"/>
        <c:numFmt formatCode="General" sourceLinked="1"/>
        <c:majorTickMark val="out"/>
        <c:minorTickMark val="none"/>
        <c:tickLblPos val="nextTo"/>
        <c:crossAx val="312830840"/>
        <c:crosses val="autoZero"/>
        <c:crossBetween val="between"/>
        <c:majorUnit val="10"/>
      </c:valAx>
      <c:spPr>
        <a:noFill/>
        <a:ln>
          <a:noFill/>
        </a:ln>
        <a:effectLst/>
      </c:spPr>
    </c:plotArea>
    <c:legend>
      <c:legendPos val="b"/>
      <c:layout>
        <c:manualLayout>
          <c:xMode val="edge"/>
          <c:yMode val="edge"/>
          <c:x val="0.19379461839770376"/>
          <c:y val="0.91769037174985324"/>
          <c:w val="0.3203015753923148"/>
          <c:h val="7.8351925188816715E-2"/>
        </c:manualLayout>
      </c:layout>
      <c:overlay val="0"/>
      <c:spPr>
        <a:noFill/>
        <a:ln>
          <a:noFill/>
        </a:ln>
        <a:effectLst/>
      </c:spPr>
      <c:txPr>
        <a:bodyPr rot="0" spcFirstLastPara="1" vertOverflow="ellipsis" vert="horz" wrap="square" anchor="ctr" anchorCtr="1"/>
        <a:lstStyle/>
        <a:p>
          <a:pPr>
            <a:defRPr sz="1400" b="1"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855559542589416"/>
          <c:y val="7.2440612639968691E-2"/>
          <c:w val="0.79595100913331662"/>
          <c:h val="0.74104561891620013"/>
        </c:manualLayout>
      </c:layout>
      <c:barChart>
        <c:barDir val="col"/>
        <c:grouping val="stacked"/>
        <c:varyColors val="0"/>
        <c:ser>
          <c:idx val="0"/>
          <c:order val="0"/>
          <c:tx>
            <c:strRef>
              <c:f>Sheet1!$B$1</c:f>
              <c:strCache>
                <c:ptCount val="1"/>
                <c:pt idx="0">
                  <c:v>CAB + RPV LA</c:v>
                </c:pt>
              </c:strCache>
            </c:strRef>
          </c:tx>
          <c:spPr>
            <a:noFill/>
            <a:ln>
              <a:noFill/>
            </a:ln>
            <a:effectLst/>
          </c:spPr>
          <c:invertIfNegative val="0"/>
          <c:cat>
            <c:strRef>
              <c:f>Sheet1!$A$2:$A$5</c:f>
              <c:strCache>
                <c:ptCount val="4"/>
                <c:pt idx="0">
                  <c:v>Type 1
Diabetes
(n=251)</c:v>
                </c:pt>
                <c:pt idx="1">
                  <c:v>Depression
(n=104)</c:v>
                </c:pt>
                <c:pt idx="2">
                  <c:v>Psoriasis
(n=68)</c:v>
                </c:pt>
                <c:pt idx="3">
                  <c:v>ATLAS LA
Participants
(Baseline)
(n=303)</c:v>
                </c:pt>
              </c:strCache>
            </c:strRef>
          </c:cat>
          <c:val>
            <c:numRef>
              <c:f>Sheet1!$B$2:$B$5</c:f>
              <c:numCache>
                <c:formatCode>General</c:formatCode>
                <c:ptCount val="4"/>
                <c:pt idx="0">
                  <c:v>34</c:v>
                </c:pt>
                <c:pt idx="1">
                  <c:v>17</c:v>
                </c:pt>
                <c:pt idx="2">
                  <c:v>0</c:v>
                </c:pt>
                <c:pt idx="3">
                  <c:v>50</c:v>
                </c:pt>
              </c:numCache>
            </c:numRef>
          </c:val>
          <c:extLst>
            <c:ext xmlns:c16="http://schemas.microsoft.com/office/drawing/2014/chart" uri="{C3380CC4-5D6E-409C-BE32-E72D297353CC}">
              <c16:uniqueId val="{00000000-E421-410D-8897-1C2F227D69E1}"/>
            </c:ext>
          </c:extLst>
        </c:ser>
        <c:ser>
          <c:idx val="3"/>
          <c:order val="1"/>
          <c:tx>
            <c:strRef>
              <c:f>Sheet1!$D$1</c:f>
              <c:strCache>
                <c:ptCount val="1"/>
                <c:pt idx="0">
                  <c:v>Column2</c:v>
                </c:pt>
              </c:strCache>
            </c:strRef>
          </c:tx>
          <c:spPr>
            <a:solidFill>
              <a:schemeClr val="accent1"/>
            </a:solidFill>
            <a:ln w="25400">
              <a:noFill/>
            </a:ln>
            <a:effectLst/>
          </c:spPr>
          <c:invertIfNegative val="0"/>
          <c:errBars>
            <c:errBarType val="minus"/>
            <c:errValType val="cust"/>
            <c:noEndCap val="0"/>
            <c:plus>
              <c:numLit>
                <c:formatCode>General</c:formatCode>
                <c:ptCount val="1"/>
                <c:pt idx="0">
                  <c:v>1</c:v>
                </c:pt>
              </c:numLit>
            </c:plus>
            <c:minus>
              <c:numRef>
                <c:f>Sheet1!$H$2:$H$5</c:f>
                <c:numCache>
                  <c:formatCode>General</c:formatCode>
                  <c:ptCount val="4"/>
                  <c:pt idx="0">
                    <c:v>34</c:v>
                  </c:pt>
                  <c:pt idx="1">
                    <c:v>17</c:v>
                  </c:pt>
                  <c:pt idx="2">
                    <c:v>0</c:v>
                  </c:pt>
                  <c:pt idx="3">
                    <c:v>50</c:v>
                  </c:pt>
                </c:numCache>
              </c:numRef>
            </c:minus>
            <c:spPr>
              <a:noFill/>
              <a:ln w="19050" cap="flat" cmpd="sng" algn="ctr">
                <a:solidFill>
                  <a:schemeClr val="tx1"/>
                </a:solidFill>
                <a:round/>
              </a:ln>
              <a:effectLst/>
            </c:spPr>
          </c:errBars>
          <c:val>
            <c:numRef>
              <c:f>Sheet1!$D$2:$D$5</c:f>
              <c:numCache>
                <c:formatCode>General</c:formatCode>
                <c:ptCount val="4"/>
                <c:pt idx="0">
                  <c:v>0</c:v>
                </c:pt>
                <c:pt idx="1">
                  <c:v>0</c:v>
                </c:pt>
                <c:pt idx="2">
                  <c:v>0</c:v>
                </c:pt>
                <c:pt idx="3">
                  <c:v>0</c:v>
                </c:pt>
              </c:numCache>
            </c:numRef>
          </c:val>
          <c:extLst>
            <c:ext xmlns:c16="http://schemas.microsoft.com/office/drawing/2014/chart" uri="{C3380CC4-5D6E-409C-BE32-E72D297353CC}">
              <c16:uniqueId val="{00000000-06F5-41C7-950F-E6E622458908}"/>
            </c:ext>
          </c:extLst>
        </c:ser>
        <c:ser>
          <c:idx val="1"/>
          <c:order val="2"/>
          <c:tx>
            <c:strRef>
              <c:f>Sheet1!$C$1</c:f>
              <c:strCache>
                <c:ptCount val="1"/>
                <c:pt idx="0">
                  <c:v>CAR</c:v>
                </c:pt>
              </c:strCache>
            </c:strRef>
          </c:tx>
          <c:spPr>
            <a:solidFill>
              <a:schemeClr val="accent4"/>
            </a:solidFill>
            <a:ln>
              <a:noFill/>
            </a:ln>
            <a:effectLst/>
          </c:spPr>
          <c:invertIfNegative val="0"/>
          <c:dPt>
            <c:idx val="3"/>
            <c:invertIfNegative val="0"/>
            <c:bubble3D val="0"/>
            <c:spPr>
              <a:solidFill>
                <a:srgbClr val="00A779"/>
              </a:solidFill>
              <a:ln>
                <a:noFill/>
              </a:ln>
              <a:effectLst/>
            </c:spPr>
            <c:extLst>
              <c:ext xmlns:c16="http://schemas.microsoft.com/office/drawing/2014/chart" uri="{C3380CC4-5D6E-409C-BE32-E72D297353CC}">
                <c16:uniqueId val="{00000000-9999-499D-8BEF-43DEFF28C2E8}"/>
              </c:ext>
            </c:extLst>
          </c:dPt>
          <c:errBars>
            <c:errBarType val="plus"/>
            <c:errValType val="cust"/>
            <c:noEndCap val="0"/>
            <c:plus>
              <c:numRef>
                <c:f>Sheet1!$G$2:$G$5</c:f>
                <c:numCache>
                  <c:formatCode>General</c:formatCode>
                  <c:ptCount val="4"/>
                  <c:pt idx="0">
                    <c:v>17</c:v>
                  </c:pt>
                  <c:pt idx="1">
                    <c:v>33</c:v>
                  </c:pt>
                  <c:pt idx="2">
                    <c:v>50</c:v>
                  </c:pt>
                  <c:pt idx="3">
                    <c:v>0</c:v>
                  </c:pt>
                </c:numCache>
              </c:numRef>
            </c:plus>
            <c:minus>
              <c:numLit>
                <c:formatCode>General</c:formatCode>
                <c:ptCount val="1"/>
                <c:pt idx="0">
                  <c:v>1</c:v>
                </c:pt>
              </c:numLit>
            </c:minus>
            <c:spPr>
              <a:noFill/>
              <a:ln w="19050" cap="flat" cmpd="sng" algn="ctr">
                <a:solidFill>
                  <a:schemeClr val="tx1"/>
                </a:solidFill>
                <a:round/>
              </a:ln>
              <a:effectLst/>
            </c:spPr>
          </c:errBars>
          <c:cat>
            <c:strRef>
              <c:f>Sheet1!$A$2:$A$5</c:f>
              <c:strCache>
                <c:ptCount val="4"/>
                <c:pt idx="0">
                  <c:v>Type 1
Diabetes
(n=251)</c:v>
                </c:pt>
                <c:pt idx="1">
                  <c:v>Depression
(n=104)</c:v>
                </c:pt>
                <c:pt idx="2">
                  <c:v>Psoriasis
(n=68)</c:v>
                </c:pt>
                <c:pt idx="3">
                  <c:v>ATLAS LA
Participants
(Baseline)
(n=303)</c:v>
                </c:pt>
              </c:strCache>
            </c:strRef>
          </c:cat>
          <c:val>
            <c:numRef>
              <c:f>Sheet1!$C$2:$C$5</c:f>
              <c:numCache>
                <c:formatCode>General</c:formatCode>
                <c:ptCount val="4"/>
                <c:pt idx="0">
                  <c:v>49</c:v>
                </c:pt>
                <c:pt idx="1">
                  <c:v>50</c:v>
                </c:pt>
                <c:pt idx="2">
                  <c:v>50</c:v>
                </c:pt>
                <c:pt idx="3">
                  <c:v>50</c:v>
                </c:pt>
              </c:numCache>
            </c:numRef>
          </c:val>
          <c:extLst>
            <c:ext xmlns:c16="http://schemas.microsoft.com/office/drawing/2014/chart" uri="{C3380CC4-5D6E-409C-BE32-E72D297353CC}">
              <c16:uniqueId val="{00000001-E421-410D-8897-1C2F227D69E1}"/>
            </c:ext>
          </c:extLst>
        </c:ser>
        <c:dLbls>
          <c:showLegendKey val="0"/>
          <c:showVal val="0"/>
          <c:showCatName val="0"/>
          <c:showSerName val="0"/>
          <c:showPercent val="0"/>
          <c:showBubbleSize val="0"/>
        </c:dLbls>
        <c:gapWidth val="50"/>
        <c:overlap val="100"/>
        <c:axId val="312830840"/>
        <c:axId val="312831168"/>
      </c:barChart>
      <c:lineChart>
        <c:grouping val="standard"/>
        <c:varyColors val="0"/>
        <c:ser>
          <c:idx val="2"/>
          <c:order val="3"/>
          <c:tx>
            <c:strRef>
              <c:f>Sheet1!$E$1</c:f>
              <c:strCache>
                <c:ptCount val="1"/>
                <c:pt idx="0">
                  <c:v>Mean value</c:v>
                </c:pt>
              </c:strCache>
            </c:strRef>
          </c:tx>
          <c:spPr>
            <a:ln w="28575" cap="rnd">
              <a:noFill/>
              <a:round/>
            </a:ln>
            <a:effectLst/>
          </c:spPr>
          <c:marker>
            <c:symbol val="plus"/>
            <c:size val="10"/>
            <c:spPr>
              <a:noFill/>
              <a:ln w="9525">
                <a:solidFill>
                  <a:schemeClr val="bg1"/>
                </a:solidFill>
              </a:ln>
              <a:effectLst/>
            </c:spPr>
          </c:marker>
          <c:val>
            <c:numRef>
              <c:f>Sheet1!$E$2:$E$5</c:f>
              <c:numCache>
                <c:formatCode>General</c:formatCode>
                <c:ptCount val="4"/>
                <c:pt idx="0">
                  <c:v>61</c:v>
                </c:pt>
                <c:pt idx="1">
                  <c:v>44</c:v>
                </c:pt>
                <c:pt idx="2">
                  <c:v>34</c:v>
                </c:pt>
                <c:pt idx="3">
                  <c:v>75.900000000000006</c:v>
                </c:pt>
              </c:numCache>
            </c:numRef>
          </c:val>
          <c:smooth val="0"/>
          <c:extLst>
            <c:ext xmlns:c16="http://schemas.microsoft.com/office/drawing/2014/chart" uri="{C3380CC4-5D6E-409C-BE32-E72D297353CC}">
              <c16:uniqueId val="{00000000-B963-452A-AEF5-4D232FA1B399}"/>
            </c:ext>
          </c:extLst>
        </c:ser>
        <c:dLbls>
          <c:showLegendKey val="0"/>
          <c:showVal val="0"/>
          <c:showCatName val="0"/>
          <c:showSerName val="0"/>
          <c:showPercent val="0"/>
          <c:showBubbleSize val="0"/>
        </c:dLbls>
        <c:marker val="1"/>
        <c:smooth val="0"/>
        <c:axId val="312830840"/>
        <c:axId val="312831168"/>
      </c:lineChart>
      <c:catAx>
        <c:axId val="312830840"/>
        <c:scaling>
          <c:orientation val="minMax"/>
        </c:scaling>
        <c:delete val="0"/>
        <c:axPos val="b"/>
        <c:numFmt formatCode="General" sourceLinked="1"/>
        <c:majorTickMark val="out"/>
        <c:minorTickMark val="none"/>
        <c:tickLblPos val="nextTo"/>
        <c:spPr>
          <a:noFill/>
          <a:ln w="19050" cap="sq" cmpd="sng" algn="ctr">
            <a:solidFill>
              <a:schemeClr val="tx1"/>
            </a:solidFill>
            <a:miter lim="800000"/>
          </a:ln>
          <a:effectLst/>
        </c:spPr>
        <c:txPr>
          <a:bodyPr rot="-60000000" spcFirstLastPara="1" vertOverflow="ellipsis" vert="horz" wrap="square" anchor="ctr" anchorCtr="1"/>
          <a:lstStyle/>
          <a:p>
            <a:pPr>
              <a:defRPr sz="1000" b="1" i="0" u="none" strike="noStrike" kern="1200" baseline="0">
                <a:solidFill>
                  <a:schemeClr val="tx1"/>
                </a:solidFill>
                <a:latin typeface="+mn-lt"/>
                <a:ea typeface="+mn-ea"/>
                <a:cs typeface="+mn-cs"/>
              </a:defRPr>
            </a:pPr>
            <a:endParaRPr lang="en-US"/>
          </a:p>
        </c:txPr>
        <c:crossAx val="312831168"/>
        <c:crossesAt val="0"/>
        <c:auto val="1"/>
        <c:lblAlgn val="ctr"/>
        <c:lblOffset val="100"/>
        <c:noMultiLvlLbl val="0"/>
      </c:catAx>
      <c:valAx>
        <c:axId val="312831168"/>
        <c:scaling>
          <c:orientation val="minMax"/>
          <c:max val="100"/>
          <c:min val="0"/>
        </c:scaling>
        <c:delete val="0"/>
        <c:axPos val="l"/>
        <c:title>
          <c:tx>
            <c:rich>
              <a:bodyPr rot="-5400000" spcFirstLastPara="1" vertOverflow="ellipsis" vert="horz" wrap="square" anchor="ctr" anchorCtr="1"/>
              <a:lstStyle/>
              <a:p>
                <a:pPr>
                  <a:defRPr sz="1200" b="0" i="0" u="none" strike="noStrike" kern="1200" baseline="0">
                    <a:solidFill>
                      <a:schemeClr val="tx1"/>
                    </a:solidFill>
                    <a:latin typeface="+mn-lt"/>
                    <a:ea typeface="+mn-ea"/>
                    <a:cs typeface="+mn-cs"/>
                  </a:defRPr>
                </a:pPr>
                <a:r>
                  <a:rPr lang="en-GB" sz="1200" b="1" i="0" baseline="0" dirty="0">
                    <a:effectLst/>
                  </a:rPr>
                  <a:t>Acceptance/General Score</a:t>
                </a:r>
                <a:endParaRPr lang="en-GB" sz="1200" dirty="0">
                  <a:effectLst/>
                </a:endParaRPr>
              </a:p>
            </c:rich>
          </c:tx>
          <c:layout>
            <c:manualLayout>
              <c:xMode val="edge"/>
              <c:yMode val="edge"/>
              <c:x val="1.7703880708801977E-2"/>
              <c:y val="0.16835737273322943"/>
            </c:manualLayout>
          </c:layout>
          <c:overlay val="0"/>
          <c:spPr>
            <a:noFill/>
            <a:ln>
              <a:noFill/>
            </a:ln>
            <a:effectLst/>
          </c:spPr>
          <c:txPr>
            <a:bodyPr rot="-54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title>
        <c:numFmt formatCode="General" sourceLinked="1"/>
        <c:majorTickMark val="out"/>
        <c:minorTickMark val="none"/>
        <c:tickLblPos val="nextTo"/>
        <c:spPr>
          <a:noFill/>
          <a:ln w="19050" cap="sq">
            <a:solidFill>
              <a:schemeClr val="tx1"/>
            </a:solidFill>
            <a:miter lim="800000"/>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312830840"/>
        <c:crosses val="autoZero"/>
        <c:crossBetween val="between"/>
        <c:majorUnit val="10"/>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424651093277448"/>
          <c:y val="8.4705506208124323E-2"/>
          <c:w val="0.58148875824303148"/>
          <c:h val="0.60041260863264767"/>
        </c:manualLayout>
      </c:layout>
      <c:barChart>
        <c:barDir val="col"/>
        <c:grouping val="stacked"/>
        <c:varyColors val="0"/>
        <c:ser>
          <c:idx val="0"/>
          <c:order val="0"/>
          <c:tx>
            <c:strRef>
              <c:f>Sheet1!$B$1</c:f>
              <c:strCache>
                <c:ptCount val="1"/>
                <c:pt idx="0">
                  <c:v>Totally acceptable</c:v>
                </c:pt>
              </c:strCache>
            </c:strRef>
          </c:tx>
          <c:spPr>
            <a:solidFill>
              <a:schemeClr val="accent1">
                <a:lumMod val="5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Week 5</c:v>
                </c:pt>
                <c:pt idx="1">
                  <c:v>Week 48</c:v>
                </c:pt>
                <c:pt idx="2">
                  <c:v>Week 5</c:v>
                </c:pt>
                <c:pt idx="3">
                  <c:v>Week 48</c:v>
                </c:pt>
              </c:strCache>
            </c:strRef>
          </c:cat>
          <c:val>
            <c:numRef>
              <c:f>Sheet1!$B$2:$B$5</c:f>
              <c:numCache>
                <c:formatCode>General</c:formatCode>
                <c:ptCount val="4"/>
                <c:pt idx="0">
                  <c:v>48</c:v>
                </c:pt>
                <c:pt idx="1">
                  <c:v>67</c:v>
                </c:pt>
                <c:pt idx="2">
                  <c:v>29</c:v>
                </c:pt>
                <c:pt idx="3">
                  <c:v>55</c:v>
                </c:pt>
              </c:numCache>
            </c:numRef>
          </c:val>
          <c:extLst>
            <c:ext xmlns:c16="http://schemas.microsoft.com/office/drawing/2014/chart" uri="{C3380CC4-5D6E-409C-BE32-E72D297353CC}">
              <c16:uniqueId val="{00000000-D6E4-42F1-8086-A7B0D9B3E78A}"/>
            </c:ext>
          </c:extLst>
        </c:ser>
        <c:ser>
          <c:idx val="1"/>
          <c:order val="1"/>
          <c:tx>
            <c:strRef>
              <c:f>Sheet1!$C$1</c:f>
              <c:strCache>
                <c:ptCount val="1"/>
                <c:pt idx="0">
                  <c:v>Very acceptable</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Week 5</c:v>
                </c:pt>
                <c:pt idx="1">
                  <c:v>Week 48</c:v>
                </c:pt>
                <c:pt idx="2">
                  <c:v>Week 5</c:v>
                </c:pt>
                <c:pt idx="3">
                  <c:v>Week 48</c:v>
                </c:pt>
              </c:strCache>
            </c:strRef>
          </c:cat>
          <c:val>
            <c:numRef>
              <c:f>Sheet1!$C$2:$C$5</c:f>
              <c:numCache>
                <c:formatCode>General</c:formatCode>
                <c:ptCount val="4"/>
                <c:pt idx="0">
                  <c:v>26</c:v>
                </c:pt>
                <c:pt idx="1">
                  <c:v>23</c:v>
                </c:pt>
                <c:pt idx="2">
                  <c:v>35</c:v>
                </c:pt>
                <c:pt idx="3">
                  <c:v>31</c:v>
                </c:pt>
              </c:numCache>
            </c:numRef>
          </c:val>
          <c:extLst>
            <c:ext xmlns:c16="http://schemas.microsoft.com/office/drawing/2014/chart" uri="{C3380CC4-5D6E-409C-BE32-E72D297353CC}">
              <c16:uniqueId val="{00000001-D6E4-42F1-8086-A7B0D9B3E78A}"/>
            </c:ext>
          </c:extLst>
        </c:ser>
        <c:ser>
          <c:idx val="2"/>
          <c:order val="2"/>
          <c:tx>
            <c:strRef>
              <c:f>Sheet1!$D$1</c:f>
              <c:strCache>
                <c:ptCount val="1"/>
                <c:pt idx="0">
                  <c:v>Moderately acceptable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Week 5</c:v>
                </c:pt>
                <c:pt idx="1">
                  <c:v>Week 48</c:v>
                </c:pt>
                <c:pt idx="2">
                  <c:v>Week 5</c:v>
                </c:pt>
                <c:pt idx="3">
                  <c:v>Week 48</c:v>
                </c:pt>
              </c:strCache>
            </c:strRef>
          </c:cat>
          <c:val>
            <c:numRef>
              <c:f>Sheet1!$D$2:$D$5</c:f>
              <c:numCache>
                <c:formatCode>General</c:formatCode>
                <c:ptCount val="4"/>
                <c:pt idx="0">
                  <c:v>18</c:v>
                </c:pt>
                <c:pt idx="1">
                  <c:v>7</c:v>
                </c:pt>
                <c:pt idx="2">
                  <c:v>20</c:v>
                </c:pt>
                <c:pt idx="3">
                  <c:v>9</c:v>
                </c:pt>
              </c:numCache>
            </c:numRef>
          </c:val>
          <c:extLst>
            <c:ext xmlns:c16="http://schemas.microsoft.com/office/drawing/2014/chart" uri="{C3380CC4-5D6E-409C-BE32-E72D297353CC}">
              <c16:uniqueId val="{00000002-D6E4-42F1-8086-A7B0D9B3E78A}"/>
            </c:ext>
          </c:extLst>
        </c:ser>
        <c:ser>
          <c:idx val="3"/>
          <c:order val="3"/>
          <c:tx>
            <c:strRef>
              <c:f>Sheet1!$E$1</c:f>
              <c:strCache>
                <c:ptCount val="1"/>
                <c:pt idx="0">
                  <c:v>A little accceptable</c:v>
                </c:pt>
              </c:strCache>
            </c:strRef>
          </c:tx>
          <c:spPr>
            <a:solidFill>
              <a:srgbClr val="F7034F"/>
            </a:solidFill>
            <a:ln>
              <a:noFill/>
            </a:ln>
            <a:effectLst/>
          </c:spPr>
          <c:invertIfNegative val="0"/>
          <c:cat>
            <c:strRef>
              <c:f>Sheet1!$A$2:$A$5</c:f>
              <c:strCache>
                <c:ptCount val="4"/>
                <c:pt idx="0">
                  <c:v>Week 5</c:v>
                </c:pt>
                <c:pt idx="1">
                  <c:v>Week 48</c:v>
                </c:pt>
                <c:pt idx="2">
                  <c:v>Week 5</c:v>
                </c:pt>
                <c:pt idx="3">
                  <c:v>Week 48</c:v>
                </c:pt>
              </c:strCache>
            </c:strRef>
          </c:cat>
          <c:val>
            <c:numRef>
              <c:f>Sheet1!$E$2:$E$5</c:f>
              <c:numCache>
                <c:formatCode>General</c:formatCode>
                <c:ptCount val="4"/>
                <c:pt idx="0">
                  <c:v>5</c:v>
                </c:pt>
                <c:pt idx="1">
                  <c:v>3</c:v>
                </c:pt>
                <c:pt idx="2">
                  <c:v>10</c:v>
                </c:pt>
                <c:pt idx="3">
                  <c:v>4</c:v>
                </c:pt>
              </c:numCache>
            </c:numRef>
          </c:val>
          <c:extLst>
            <c:ext xmlns:c16="http://schemas.microsoft.com/office/drawing/2014/chart" uri="{C3380CC4-5D6E-409C-BE32-E72D297353CC}">
              <c16:uniqueId val="{00000000-5244-4557-AA43-A75F502EE69B}"/>
            </c:ext>
          </c:extLst>
        </c:ser>
        <c:ser>
          <c:idx val="4"/>
          <c:order val="4"/>
          <c:tx>
            <c:strRef>
              <c:f>Sheet1!$F$1</c:f>
              <c:strCache>
                <c:ptCount val="1"/>
                <c:pt idx="0">
                  <c:v>Not at all acceptable</c:v>
                </c:pt>
              </c:strCache>
            </c:strRef>
          </c:tx>
          <c:spPr>
            <a:solidFill>
              <a:schemeClr val="tx2"/>
            </a:solidFill>
            <a:ln>
              <a:noFill/>
            </a:ln>
            <a:effectLst/>
          </c:spPr>
          <c:invertIfNegative val="0"/>
          <c:cat>
            <c:strRef>
              <c:f>Sheet1!$A$2:$A$5</c:f>
              <c:strCache>
                <c:ptCount val="4"/>
                <c:pt idx="0">
                  <c:v>Week 5</c:v>
                </c:pt>
                <c:pt idx="1">
                  <c:v>Week 48</c:v>
                </c:pt>
                <c:pt idx="2">
                  <c:v>Week 5</c:v>
                </c:pt>
                <c:pt idx="3">
                  <c:v>Week 48</c:v>
                </c:pt>
              </c:strCache>
            </c:strRef>
          </c:cat>
          <c:val>
            <c:numRef>
              <c:f>Sheet1!$F$2:$F$5</c:f>
              <c:numCache>
                <c:formatCode>General</c:formatCode>
                <c:ptCount val="4"/>
                <c:pt idx="0">
                  <c:v>3</c:v>
                </c:pt>
                <c:pt idx="1">
                  <c:v>1</c:v>
                </c:pt>
                <c:pt idx="2">
                  <c:v>6</c:v>
                </c:pt>
                <c:pt idx="3">
                  <c:v>1</c:v>
                </c:pt>
              </c:numCache>
            </c:numRef>
          </c:val>
          <c:extLst>
            <c:ext xmlns:c16="http://schemas.microsoft.com/office/drawing/2014/chart" uri="{C3380CC4-5D6E-409C-BE32-E72D297353CC}">
              <c16:uniqueId val="{00000001-5244-4557-AA43-A75F502EE69B}"/>
            </c:ext>
          </c:extLst>
        </c:ser>
        <c:dLbls>
          <c:showLegendKey val="0"/>
          <c:showVal val="0"/>
          <c:showCatName val="0"/>
          <c:showSerName val="0"/>
          <c:showPercent val="0"/>
          <c:showBubbleSize val="0"/>
        </c:dLbls>
        <c:gapWidth val="51"/>
        <c:overlap val="100"/>
        <c:axId val="684186192"/>
        <c:axId val="684186848"/>
      </c:barChart>
      <c:catAx>
        <c:axId val="684186192"/>
        <c:scaling>
          <c:orientation val="minMax"/>
        </c:scaling>
        <c:delete val="0"/>
        <c:axPos val="b"/>
        <c:numFmt formatCode="General" sourceLinked="1"/>
        <c:majorTickMark val="none"/>
        <c:minorTickMark val="none"/>
        <c:tickLblPos val="nextTo"/>
        <c:spPr>
          <a:noFill/>
          <a:ln w="19050" cap="flat" cmpd="sng" algn="ctr">
            <a:solidFill>
              <a:schemeClr val="tx1"/>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684186848"/>
        <c:crosses val="autoZero"/>
        <c:auto val="1"/>
        <c:lblAlgn val="ctr"/>
        <c:lblOffset val="100"/>
        <c:noMultiLvlLbl val="0"/>
      </c:catAx>
      <c:valAx>
        <c:axId val="684186848"/>
        <c:scaling>
          <c:orientation val="minMax"/>
          <c:max val="100"/>
        </c:scaling>
        <c:delete val="0"/>
        <c:axPos val="l"/>
        <c:title>
          <c:tx>
            <c:rich>
              <a:bodyPr rot="-5400000" spcFirstLastPara="1" vertOverflow="ellipsis" vert="horz" wrap="square" anchor="ctr" anchorCtr="1"/>
              <a:lstStyle/>
              <a:p>
                <a:pPr>
                  <a:defRPr sz="1200" b="1" i="0" u="none" strike="noStrike" kern="1200" baseline="0">
                    <a:solidFill>
                      <a:schemeClr val="tx1"/>
                    </a:solidFill>
                    <a:latin typeface="+mn-lt"/>
                    <a:ea typeface="+mn-ea"/>
                    <a:cs typeface="+mn-cs"/>
                  </a:defRPr>
                </a:pPr>
                <a:r>
                  <a:rPr lang="en-GB" sz="1200" b="1" dirty="0">
                    <a:solidFill>
                      <a:schemeClr val="tx1"/>
                    </a:solidFill>
                  </a:rPr>
                  <a:t>Proportions</a:t>
                </a:r>
                <a:r>
                  <a:rPr lang="en-GB" sz="1200" b="1" baseline="0" dirty="0">
                    <a:solidFill>
                      <a:schemeClr val="tx1"/>
                    </a:solidFill>
                  </a:rPr>
                  <a:t> of Participant </a:t>
                </a:r>
              </a:p>
              <a:p>
                <a:pPr>
                  <a:defRPr sz="1200" b="1">
                    <a:solidFill>
                      <a:schemeClr val="tx1"/>
                    </a:solidFill>
                  </a:defRPr>
                </a:pPr>
                <a:r>
                  <a:rPr lang="en-GB" sz="1200" b="1" baseline="0" dirty="0">
                    <a:solidFill>
                      <a:schemeClr val="tx1"/>
                    </a:solidFill>
                  </a:rPr>
                  <a:t>PIN Scores (%)</a:t>
                </a:r>
                <a:endParaRPr lang="en-GB" sz="1200" b="1" dirty="0">
                  <a:solidFill>
                    <a:schemeClr val="tx1"/>
                  </a:solidFill>
                </a:endParaRPr>
              </a:p>
            </c:rich>
          </c:tx>
          <c:overlay val="0"/>
          <c:spPr>
            <a:noFill/>
            <a:ln>
              <a:noFill/>
            </a:ln>
            <a:effectLst/>
          </c:spPr>
          <c:txPr>
            <a:bodyPr rot="-540000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en-US"/>
            </a:p>
          </c:txPr>
        </c:title>
        <c:numFmt formatCode="General" sourceLinked="1"/>
        <c:majorTickMark val="out"/>
        <c:minorTickMark val="none"/>
        <c:tickLblPos val="nextTo"/>
        <c:spPr>
          <a:noFill/>
          <a:ln w="19050">
            <a:solidFill>
              <a:schemeClr val="tx1"/>
            </a:solidFill>
          </a:ln>
          <a:effectLst/>
        </c:spPr>
        <c:txPr>
          <a:bodyPr rot="-60000000" spcFirstLastPara="1" vertOverflow="ellipsis" vert="horz" wrap="square" anchor="ctr" anchorCtr="1"/>
          <a:lstStyle/>
          <a:p>
            <a:pPr>
              <a:defRPr sz="1197" b="1" i="0" u="none" strike="noStrike" kern="1200" baseline="0">
                <a:solidFill>
                  <a:schemeClr val="tx1"/>
                </a:solidFill>
                <a:latin typeface="+mn-lt"/>
                <a:ea typeface="+mn-ea"/>
                <a:cs typeface="+mn-cs"/>
              </a:defRPr>
            </a:pPr>
            <a:endParaRPr lang="en-US"/>
          </a:p>
        </c:txPr>
        <c:crossAx val="684186192"/>
        <c:crosses val="autoZero"/>
        <c:crossBetween val="between"/>
        <c:majorUnit val="20"/>
      </c:valAx>
      <c:spPr>
        <a:noFill/>
        <a:ln>
          <a:noFill/>
        </a:ln>
        <a:effectLst/>
      </c:spPr>
    </c:plotArea>
    <c:legend>
      <c:legendPos val="b"/>
      <c:layout>
        <c:manualLayout>
          <c:xMode val="edge"/>
          <c:yMode val="edge"/>
          <c:x val="0.70969315016045265"/>
          <c:y val="7.5610207506239036E-2"/>
          <c:w val="0.28797100938198467"/>
          <c:h val="0.65599132331042498"/>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6823205043594774"/>
          <c:y val="7.0775255333335022E-2"/>
          <c:w val="0.81103652544229743"/>
          <c:h val="0.62601976072158272"/>
        </c:manualLayout>
      </c:layout>
      <c:barChart>
        <c:barDir val="col"/>
        <c:grouping val="clustered"/>
        <c:varyColors val="0"/>
        <c:ser>
          <c:idx val="0"/>
          <c:order val="0"/>
          <c:tx>
            <c:strRef>
              <c:f>Sheet1!$B$1</c:f>
              <c:strCache>
                <c:ptCount val="1"/>
                <c:pt idx="0">
                  <c:v>Column1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Sheet1!$A$2:$A$13</c:f>
              <c:strCache>
                <c:ptCount val="12"/>
                <c:pt idx="0">
                  <c:v>4B</c:v>
                </c:pt>
                <c:pt idx="1">
                  <c:v>8</c:v>
                </c:pt>
                <c:pt idx="2">
                  <c:v>12</c:v>
                </c:pt>
                <c:pt idx="3">
                  <c:v>16</c:v>
                </c:pt>
                <c:pt idx="4">
                  <c:v>20</c:v>
                </c:pt>
                <c:pt idx="5">
                  <c:v>24</c:v>
                </c:pt>
                <c:pt idx="6">
                  <c:v>28</c:v>
                </c:pt>
                <c:pt idx="7">
                  <c:v>32</c:v>
                </c:pt>
                <c:pt idx="8">
                  <c:v>36</c:v>
                </c:pt>
                <c:pt idx="9">
                  <c:v>40</c:v>
                </c:pt>
                <c:pt idx="10">
                  <c:v>44</c:v>
                </c:pt>
                <c:pt idx="11">
                  <c:v>48</c:v>
                </c:pt>
              </c:strCache>
            </c:strRef>
          </c:cat>
          <c:val>
            <c:numRef>
              <c:f>Sheet1!$B$2:$B$13</c:f>
              <c:numCache>
                <c:formatCode>General</c:formatCode>
                <c:ptCount val="12"/>
                <c:pt idx="0">
                  <c:v>69</c:v>
                </c:pt>
                <c:pt idx="1">
                  <c:v>38</c:v>
                </c:pt>
                <c:pt idx="2">
                  <c:v>27</c:v>
                </c:pt>
                <c:pt idx="3">
                  <c:v>27</c:v>
                </c:pt>
                <c:pt idx="4">
                  <c:v>19</c:v>
                </c:pt>
                <c:pt idx="5">
                  <c:v>20</c:v>
                </c:pt>
                <c:pt idx="6">
                  <c:v>17</c:v>
                </c:pt>
                <c:pt idx="7">
                  <c:v>14</c:v>
                </c:pt>
                <c:pt idx="8">
                  <c:v>16</c:v>
                </c:pt>
                <c:pt idx="9">
                  <c:v>17</c:v>
                </c:pt>
                <c:pt idx="10">
                  <c:v>14</c:v>
                </c:pt>
                <c:pt idx="11">
                  <c:v>11</c:v>
                </c:pt>
              </c:numCache>
            </c:numRef>
          </c:val>
          <c:extLst>
            <c:ext xmlns:c16="http://schemas.microsoft.com/office/drawing/2014/chart" uri="{C3380CC4-5D6E-409C-BE32-E72D297353CC}">
              <c16:uniqueId val="{00000000-8769-4CA9-B9B3-46891F12FAC9}"/>
            </c:ext>
          </c:extLst>
        </c:ser>
        <c:dLbls>
          <c:showLegendKey val="0"/>
          <c:showVal val="0"/>
          <c:showCatName val="0"/>
          <c:showSerName val="0"/>
          <c:showPercent val="0"/>
          <c:showBubbleSize val="0"/>
        </c:dLbls>
        <c:gapWidth val="70"/>
        <c:overlap val="-27"/>
        <c:axId val="742584504"/>
        <c:axId val="742585816"/>
      </c:barChart>
      <c:catAx>
        <c:axId val="742584504"/>
        <c:scaling>
          <c:orientation val="minMax"/>
        </c:scaling>
        <c:delete val="0"/>
        <c:axPos val="b"/>
        <c:title>
          <c:tx>
            <c:rich>
              <a:bodyPr rot="0" spcFirstLastPara="1" vertOverflow="ellipsis" vert="horz" wrap="square" anchor="ctr" anchorCtr="1"/>
              <a:lstStyle/>
              <a:p>
                <a:pPr>
                  <a:defRPr sz="1200" b="1" i="0" u="none" strike="noStrike" kern="1200" baseline="0">
                    <a:solidFill>
                      <a:schemeClr val="tx1"/>
                    </a:solidFill>
                    <a:latin typeface="+mn-lt"/>
                    <a:ea typeface="+mn-ea"/>
                    <a:cs typeface="+mn-cs"/>
                  </a:defRPr>
                </a:pPr>
                <a:r>
                  <a:rPr lang="en-US" sz="1200" b="1" dirty="0">
                    <a:solidFill>
                      <a:schemeClr val="tx1"/>
                    </a:solidFill>
                  </a:rPr>
                  <a:t>Study Week</a:t>
                </a:r>
              </a:p>
            </c:rich>
          </c:tx>
          <c:layout>
            <c:manualLayout>
              <c:xMode val="edge"/>
              <c:yMode val="edge"/>
              <c:x val="0.43078294364078945"/>
              <c:y val="0.78226881403132409"/>
            </c:manualLayout>
          </c:layout>
          <c:overlay val="0"/>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en-US"/>
            </a:p>
          </c:txPr>
        </c:title>
        <c:numFmt formatCode="General" sourceLinked="1"/>
        <c:majorTickMark val="out"/>
        <c:minorTickMark val="none"/>
        <c:tickLblPos val="nextTo"/>
        <c:spPr>
          <a:noFill/>
          <a:ln w="19050" cap="sq" cmpd="sng" algn="ctr">
            <a:solidFill>
              <a:schemeClr val="tx1"/>
            </a:solidFill>
            <a:miter lim="800000"/>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742585816"/>
        <c:crosses val="autoZero"/>
        <c:auto val="1"/>
        <c:lblAlgn val="ctr"/>
        <c:lblOffset val="100"/>
        <c:noMultiLvlLbl val="0"/>
      </c:catAx>
      <c:valAx>
        <c:axId val="742585816"/>
        <c:scaling>
          <c:orientation val="minMax"/>
          <c:max val="100"/>
        </c:scaling>
        <c:delete val="0"/>
        <c:axPos val="l"/>
        <c:title>
          <c:tx>
            <c:rich>
              <a:bodyPr rot="-5400000" spcFirstLastPara="1" vertOverflow="ellipsis" vert="horz" wrap="square" anchor="ctr" anchorCtr="1"/>
              <a:lstStyle/>
              <a:p>
                <a:pPr>
                  <a:defRPr sz="1200" b="1" i="0" u="none" strike="noStrike" kern="1200" baseline="0">
                    <a:solidFill>
                      <a:schemeClr val="tx1"/>
                    </a:solidFill>
                    <a:latin typeface="+mn-lt"/>
                    <a:ea typeface="+mn-ea"/>
                    <a:cs typeface="+mn-cs"/>
                  </a:defRPr>
                </a:pPr>
                <a:r>
                  <a:rPr lang="en-US" sz="1200" b="1" dirty="0">
                    <a:solidFill>
                      <a:schemeClr val="tx1"/>
                    </a:solidFill>
                  </a:rPr>
                  <a:t>Participants With ISRs (%)</a:t>
                </a:r>
              </a:p>
            </c:rich>
          </c:tx>
          <c:layout>
            <c:manualLayout>
              <c:xMode val="edge"/>
              <c:yMode val="edge"/>
              <c:x val="3.7093870876668857E-2"/>
              <c:y val="0.12280673394256565"/>
            </c:manualLayout>
          </c:layout>
          <c:overlay val="0"/>
          <c:spPr>
            <a:noFill/>
            <a:ln>
              <a:noFill/>
            </a:ln>
            <a:effectLst/>
          </c:spPr>
          <c:txPr>
            <a:bodyPr rot="-540000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en-US"/>
            </a:p>
          </c:txPr>
        </c:title>
        <c:numFmt formatCode="General" sourceLinked="1"/>
        <c:majorTickMark val="out"/>
        <c:minorTickMark val="none"/>
        <c:tickLblPos val="nextTo"/>
        <c:spPr>
          <a:noFill/>
          <a:ln w="19050" cap="sq">
            <a:solidFill>
              <a:schemeClr val="tx1"/>
            </a:solidFill>
            <a:miter lim="800000"/>
          </a:ln>
          <a:effectLst/>
        </c:spPr>
        <c:txPr>
          <a:bodyPr rot="-6000000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en-US"/>
          </a:p>
        </c:txPr>
        <c:crossAx val="742584504"/>
        <c:crosses val="autoZero"/>
        <c:crossBetween val="between"/>
        <c:majorUnit val="20"/>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latin typeface="+mn-lt"/>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4837189586926525"/>
          <c:y val="9.8691544985949453E-2"/>
          <c:w val="0.67243774416467239"/>
          <c:h val="0.88385294799874792"/>
        </c:manualLayout>
      </c:layout>
      <c:barChart>
        <c:barDir val="bar"/>
        <c:grouping val="clustered"/>
        <c:varyColors val="0"/>
        <c:ser>
          <c:idx val="0"/>
          <c:order val="0"/>
          <c:tx>
            <c:strRef>
              <c:f>Sheet1!$B$1</c:f>
              <c:strCache>
                <c:ptCount val="1"/>
                <c:pt idx="0">
                  <c:v>CAR                 </c:v>
                </c:pt>
              </c:strCache>
            </c:strRef>
          </c:tx>
          <c:spPr>
            <a:solidFill>
              <a:srgbClr val="970096"/>
            </a:solidFill>
            <a:ln>
              <a:noFill/>
            </a:ln>
            <a:effectLst/>
          </c:spPr>
          <c:invertIfNegative val="0"/>
          <c:dLbls>
            <c:dLbl>
              <c:idx val="0"/>
              <c:layout>
                <c:manualLayout>
                  <c:x val="-8.5226911754336058E-3"/>
                  <c:y val="9.9848303668474428E-2"/>
                </c:manualLayout>
              </c:layout>
              <c:tx>
                <c:rich>
                  <a:bodyPr rot="0" spcFirstLastPara="1" vertOverflow="ellipsis" vert="horz" wrap="square" lIns="38100" tIns="19050" rIns="38100" bIns="19050" anchor="ctr" anchorCtr="1">
                    <a:noAutofit/>
                  </a:bodyPr>
                  <a:lstStyle/>
                  <a:p>
                    <a:pPr>
                      <a:defRPr sz="1200" b="1" i="0" u="none" strike="noStrike" kern="1200" baseline="0">
                        <a:solidFill>
                          <a:schemeClr val="tx1">
                            <a:lumMod val="95000"/>
                            <a:lumOff val="5000"/>
                          </a:schemeClr>
                        </a:solidFill>
                        <a:latin typeface="+mn-lt"/>
                        <a:ea typeface="+mn-ea"/>
                        <a:cs typeface="+mn-cs"/>
                      </a:defRPr>
                    </a:pPr>
                    <a:r>
                      <a:rPr lang="en-US" sz="1200" b="1" dirty="0"/>
                      <a:t>+0.44</a:t>
                    </a:r>
                  </a:p>
                </c:rich>
              </c:tx>
              <c:spPr>
                <a:noFill/>
                <a:ln>
                  <a:noFill/>
                </a:ln>
                <a:effectLst/>
              </c:spPr>
              <c:txPr>
                <a:bodyPr rot="0" spcFirstLastPara="1" vertOverflow="ellipsis" vert="horz" wrap="square" lIns="38100" tIns="19050" rIns="38100" bIns="19050" anchor="ctr" anchorCtr="1">
                  <a:noAutofit/>
                </a:bodyPr>
                <a:lstStyle/>
                <a:p>
                  <a:pPr>
                    <a:defRPr sz="1200" b="1" i="0" u="none" strike="noStrike" kern="1200" baseline="0">
                      <a:solidFill>
                        <a:schemeClr val="tx1">
                          <a:lumMod val="95000"/>
                          <a:lumOff val="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7.1938825854839433E-2"/>
                      <c:h val="6.4079529089064488E-2"/>
                    </c:manualLayout>
                  </c15:layout>
                </c:ext>
                <c:ext xmlns:c16="http://schemas.microsoft.com/office/drawing/2014/chart" uri="{C3380CC4-5D6E-409C-BE32-E72D297353CC}">
                  <c16:uniqueId val="{00000000-6A5B-4704-A5A4-72A1E35770D9}"/>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95000"/>
                        <a:lumOff val="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errBars>
            <c:errBarType val="both"/>
            <c:errValType val="cust"/>
            <c:noEndCap val="0"/>
            <c:plus>
              <c:numLit>
                <c:formatCode>General</c:formatCode>
                <c:ptCount val="1"/>
                <c:pt idx="0">
                  <c:v>0.85</c:v>
                </c:pt>
              </c:numLit>
            </c:plus>
            <c:minus>
              <c:numLit>
                <c:formatCode>General</c:formatCode>
                <c:ptCount val="1"/>
                <c:pt idx="0">
                  <c:v>0.84</c:v>
                </c:pt>
              </c:numLit>
            </c:minus>
            <c:spPr>
              <a:noFill/>
              <a:ln w="19050" cap="flat" cmpd="sng" algn="ctr">
                <a:solidFill>
                  <a:schemeClr val="tx1"/>
                </a:solidFill>
                <a:round/>
              </a:ln>
              <a:effectLst/>
            </c:spPr>
          </c:errBars>
          <c:cat>
            <c:numRef>
              <c:f>Sheet1!$A$2</c:f>
              <c:numCache>
                <c:formatCode>General</c:formatCode>
                <c:ptCount val="1"/>
              </c:numCache>
            </c:numRef>
          </c:cat>
          <c:val>
            <c:numRef>
              <c:f>Sheet1!$B$2</c:f>
              <c:numCache>
                <c:formatCode>General</c:formatCode>
                <c:ptCount val="1"/>
                <c:pt idx="0">
                  <c:v>0.63</c:v>
                </c:pt>
              </c:numCache>
            </c:numRef>
          </c:val>
          <c:extLst>
            <c:ext xmlns:c16="http://schemas.microsoft.com/office/drawing/2014/chart" uri="{C3380CC4-5D6E-409C-BE32-E72D297353CC}">
              <c16:uniqueId val="{00000000-69F5-48AB-A154-D4A3B5DE5F4B}"/>
            </c:ext>
          </c:extLst>
        </c:ser>
        <c:ser>
          <c:idx val="1"/>
          <c:order val="1"/>
          <c:tx>
            <c:strRef>
              <c:f>Sheet1!$C$1</c:f>
              <c:strCache>
                <c:ptCount val="1"/>
                <c:pt idx="0">
                  <c:v>CAB + RPV LA </c:v>
                </c:pt>
              </c:strCache>
            </c:strRef>
          </c:tx>
          <c:spPr>
            <a:solidFill>
              <a:srgbClr val="00A779"/>
            </a:solidFill>
            <a:ln>
              <a:noFill/>
            </a:ln>
            <a:effectLst/>
          </c:spPr>
          <c:invertIfNegative val="0"/>
          <c:dLbls>
            <c:dLbl>
              <c:idx val="0"/>
              <c:layout>
                <c:manualLayout>
                  <c:x val="-3.0368028210585003E-2"/>
                  <c:y val="0.12614847572634644"/>
                </c:manualLayout>
              </c:layout>
              <c:tx>
                <c:rich>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mn-lt"/>
                        <a:ea typeface="+mn-ea"/>
                        <a:cs typeface="+mn-cs"/>
                      </a:defRPr>
                    </a:pPr>
                    <a:r>
                      <a:rPr lang="en-US" sz="1200" b="1" dirty="0">
                        <a:solidFill>
                          <a:schemeClr val="tx1"/>
                        </a:solidFill>
                      </a:rPr>
                      <a:t>+6.12</a:t>
                    </a:r>
                  </a:p>
                </c:rich>
              </c:tx>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203E-4736-92E0-96B511FEC9CF}"/>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95000"/>
                        <a:lumOff val="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errBars>
            <c:errBarType val="both"/>
            <c:errValType val="cust"/>
            <c:noEndCap val="0"/>
            <c:plus>
              <c:numLit>
                <c:formatCode>General</c:formatCode>
                <c:ptCount val="1"/>
                <c:pt idx="0">
                  <c:v>0.86</c:v>
                </c:pt>
              </c:numLit>
            </c:plus>
            <c:minus>
              <c:numLit>
                <c:formatCode>General</c:formatCode>
                <c:ptCount val="1"/>
                <c:pt idx="0">
                  <c:v>0.87</c:v>
                </c:pt>
              </c:numLit>
            </c:minus>
            <c:spPr>
              <a:noFill/>
              <a:ln w="19050" cap="flat" cmpd="sng" algn="ctr">
                <a:solidFill>
                  <a:schemeClr val="tx1"/>
                </a:solidFill>
                <a:round/>
              </a:ln>
              <a:effectLst/>
            </c:spPr>
          </c:errBars>
          <c:cat>
            <c:numRef>
              <c:f>Sheet1!$A$2</c:f>
              <c:numCache>
                <c:formatCode>General</c:formatCode>
                <c:ptCount val="1"/>
              </c:numCache>
            </c:numRef>
          </c:cat>
          <c:val>
            <c:numRef>
              <c:f>Sheet1!$C$2</c:f>
              <c:numCache>
                <c:formatCode>General</c:formatCode>
                <c:ptCount val="1"/>
                <c:pt idx="0">
                  <c:v>6.06</c:v>
                </c:pt>
              </c:numCache>
            </c:numRef>
          </c:val>
          <c:extLst>
            <c:ext xmlns:c16="http://schemas.microsoft.com/office/drawing/2014/chart" uri="{C3380CC4-5D6E-409C-BE32-E72D297353CC}">
              <c16:uniqueId val="{00000001-69F5-48AB-A154-D4A3B5DE5F4B}"/>
            </c:ext>
          </c:extLst>
        </c:ser>
        <c:ser>
          <c:idx val="2"/>
          <c:order val="2"/>
          <c:tx>
            <c:strRef>
              <c:f>Sheet1!$D$1</c:f>
              <c:strCache>
                <c:ptCount val="1"/>
                <c:pt idx="0">
                  <c:v>Column1</c:v>
                </c:pt>
              </c:strCache>
            </c:strRef>
          </c:tx>
          <c:spPr>
            <a:solidFill>
              <a:srgbClr val="13AC8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95000"/>
                        <a:lumOff val="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c:f>
              <c:numCache>
                <c:formatCode>General</c:formatCode>
                <c:ptCount val="1"/>
              </c:numCache>
            </c:numRef>
          </c:cat>
          <c:val>
            <c:numRef>
              <c:f>Sheet1!$D$2</c:f>
              <c:numCache>
                <c:formatCode>General</c:formatCode>
                <c:ptCount val="1"/>
              </c:numCache>
            </c:numRef>
          </c:val>
          <c:extLst>
            <c:ext xmlns:c16="http://schemas.microsoft.com/office/drawing/2014/chart" uri="{C3380CC4-5D6E-409C-BE32-E72D297353CC}">
              <c16:uniqueId val="{00000002-69F5-48AB-A154-D4A3B5DE5F4B}"/>
            </c:ext>
          </c:extLst>
        </c:ser>
        <c:ser>
          <c:idx val="3"/>
          <c:order val="3"/>
          <c:tx>
            <c:strRef>
              <c:f>Sheet1!$E$1</c:f>
              <c:strCache>
                <c:ptCount val="1"/>
                <c:pt idx="0">
                  <c:v>CART2</c:v>
                </c:pt>
              </c:strCache>
            </c:strRef>
          </c:tx>
          <c:spPr>
            <a:solidFill>
              <a:srgbClr val="970096"/>
            </a:solidFill>
            <a:ln>
              <a:noFill/>
            </a:ln>
            <a:effectLst/>
          </c:spPr>
          <c:invertIfNegative val="0"/>
          <c:dLbls>
            <c:dLbl>
              <c:idx val="0"/>
              <c:layout>
                <c:manualLayout>
                  <c:x val="-1.3201112058529528E-2"/>
                  <c:y val="0.12016157957736724"/>
                </c:manualLayout>
              </c:layout>
              <c:tx>
                <c:rich>
                  <a:bodyPr rot="0" spcFirstLastPara="1" vertOverflow="ellipsis" vert="horz" wrap="square" lIns="38100" tIns="19050" rIns="38100" bIns="19050" anchor="ctr" anchorCtr="1">
                    <a:noAutofit/>
                  </a:bodyPr>
                  <a:lstStyle/>
                  <a:p>
                    <a:pPr>
                      <a:defRPr sz="1200" b="1" i="0" u="none" strike="noStrike" kern="1200" baseline="0">
                        <a:solidFill>
                          <a:schemeClr val="tx1">
                            <a:lumMod val="95000"/>
                            <a:lumOff val="5000"/>
                          </a:schemeClr>
                        </a:solidFill>
                        <a:latin typeface="+mn-lt"/>
                        <a:ea typeface="+mn-ea"/>
                        <a:cs typeface="+mn-cs"/>
                      </a:defRPr>
                    </a:pPr>
                    <a:r>
                      <a:rPr lang="en-US" sz="1200" b="1" dirty="0"/>
                      <a:t>+1.05</a:t>
                    </a:r>
                  </a:p>
                </c:rich>
              </c:tx>
              <c:spPr>
                <a:noFill/>
                <a:ln>
                  <a:noFill/>
                </a:ln>
                <a:effectLst/>
              </c:spPr>
              <c:txPr>
                <a:bodyPr rot="0" spcFirstLastPara="1" vertOverflow="ellipsis" vert="horz" wrap="square" lIns="38100" tIns="19050" rIns="38100" bIns="19050" anchor="ctr" anchorCtr="1">
                  <a:noAutofit/>
                </a:bodyPr>
                <a:lstStyle/>
                <a:p>
                  <a:pPr>
                    <a:defRPr sz="1200" b="1" i="0" u="none" strike="noStrike" kern="1200" baseline="0">
                      <a:solidFill>
                        <a:schemeClr val="tx1">
                          <a:lumMod val="95000"/>
                          <a:lumOff val="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8.2803345965433567E-2"/>
                      <c:h val="7.9366568791678652E-2"/>
                    </c:manualLayout>
                  </c15:layout>
                </c:ext>
                <c:ext xmlns:c16="http://schemas.microsoft.com/office/drawing/2014/chart" uri="{C3380CC4-5D6E-409C-BE32-E72D297353CC}">
                  <c16:uniqueId val="{00000001-6A5B-4704-A5A4-72A1E35770D9}"/>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95000"/>
                        <a:lumOff val="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errBars>
            <c:errBarType val="both"/>
            <c:errValType val="cust"/>
            <c:noEndCap val="0"/>
            <c:plus>
              <c:numLit>
                <c:formatCode>General</c:formatCode>
                <c:ptCount val="1"/>
                <c:pt idx="0">
                  <c:v>0.91</c:v>
                </c:pt>
              </c:numLit>
            </c:plus>
            <c:minus>
              <c:numLit>
                <c:formatCode>General</c:formatCode>
                <c:ptCount val="1"/>
                <c:pt idx="0">
                  <c:v>0.91</c:v>
                </c:pt>
              </c:numLit>
            </c:minus>
            <c:spPr>
              <a:noFill/>
              <a:ln w="19050" cap="flat" cmpd="sng" algn="ctr">
                <a:solidFill>
                  <a:schemeClr val="tx1"/>
                </a:solidFill>
                <a:round/>
              </a:ln>
              <a:effectLst/>
            </c:spPr>
          </c:errBars>
          <c:cat>
            <c:numRef>
              <c:f>Sheet1!$A$2</c:f>
              <c:numCache>
                <c:formatCode>General</c:formatCode>
                <c:ptCount val="1"/>
              </c:numCache>
            </c:numRef>
          </c:cat>
          <c:val>
            <c:numRef>
              <c:f>Sheet1!$E$2</c:f>
              <c:numCache>
                <c:formatCode>General</c:formatCode>
                <c:ptCount val="1"/>
                <c:pt idx="0">
                  <c:v>0.95</c:v>
                </c:pt>
              </c:numCache>
            </c:numRef>
          </c:val>
          <c:extLst>
            <c:ext xmlns:c16="http://schemas.microsoft.com/office/drawing/2014/chart" uri="{C3380CC4-5D6E-409C-BE32-E72D297353CC}">
              <c16:uniqueId val="{00000003-69F5-48AB-A154-D4A3B5DE5F4B}"/>
            </c:ext>
          </c:extLst>
        </c:ser>
        <c:ser>
          <c:idx val="4"/>
          <c:order val="4"/>
          <c:tx>
            <c:strRef>
              <c:f>Sheet1!$F$1</c:f>
              <c:strCache>
                <c:ptCount val="1"/>
                <c:pt idx="0">
                  <c:v>CAB LA + RPV LA22</c:v>
                </c:pt>
              </c:strCache>
            </c:strRef>
          </c:tx>
          <c:spPr>
            <a:solidFill>
              <a:srgbClr val="00A779"/>
            </a:solidFill>
            <a:ln>
              <a:noFill/>
            </a:ln>
            <a:effectLst/>
          </c:spPr>
          <c:invertIfNegative val="0"/>
          <c:dLbls>
            <c:dLbl>
              <c:idx val="0"/>
              <c:layout>
                <c:manualLayout>
                  <c:x val="-5.3606639217939206E-2"/>
                  <c:y val="0.12989186339646711"/>
                </c:manualLayout>
              </c:layout>
              <c:tx>
                <c:rich>
                  <a:bodyPr rot="0" spcFirstLastPara="1" vertOverflow="ellipsis" vert="horz" wrap="square" lIns="38100" tIns="19050" rIns="38100" bIns="19050" anchor="ctr" anchorCtr="1">
                    <a:noAutofit/>
                  </a:bodyPr>
                  <a:lstStyle/>
                  <a:p>
                    <a:pPr>
                      <a:defRPr sz="1200" b="1" i="0" u="none" strike="noStrike" kern="1200" baseline="0">
                        <a:solidFill>
                          <a:schemeClr val="tx1"/>
                        </a:solidFill>
                        <a:latin typeface="+mn-lt"/>
                        <a:ea typeface="+mn-ea"/>
                        <a:cs typeface="+mn-cs"/>
                      </a:defRPr>
                    </a:pPr>
                    <a:r>
                      <a:rPr lang="en-US" sz="1200" b="1" dirty="0">
                        <a:solidFill>
                          <a:schemeClr val="tx1"/>
                        </a:solidFill>
                      </a:rPr>
                      <a:t>+6.43</a:t>
                    </a:r>
                  </a:p>
                </c:rich>
              </c:tx>
              <c:spPr>
                <a:noFill/>
                <a:ln>
                  <a:noFill/>
                </a:ln>
                <a:effectLst/>
              </c:spPr>
              <c:txPr>
                <a:bodyPr rot="0" spcFirstLastPara="1" vertOverflow="ellipsis" vert="horz" wrap="square" lIns="38100" tIns="19050" rIns="38100" bIns="19050" anchor="ctr" anchorCtr="1">
                  <a:noAutofit/>
                </a:bodyPr>
                <a:lstStyle/>
                <a:p>
                  <a:pPr>
                    <a:defRPr sz="12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6.5369081879572716E-2"/>
                      <c:h val="6.4079529089064488E-2"/>
                    </c:manualLayout>
                  </c15:layout>
                </c:ext>
                <c:ext xmlns:c16="http://schemas.microsoft.com/office/drawing/2014/chart" uri="{C3380CC4-5D6E-409C-BE32-E72D297353CC}">
                  <c16:uniqueId val="{00000000-203E-4736-92E0-96B511FEC9CF}"/>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95000"/>
                        <a:lumOff val="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errBars>
            <c:errBarType val="both"/>
            <c:errValType val="cust"/>
            <c:noEndCap val="0"/>
            <c:plus>
              <c:numLit>
                <c:formatCode>General</c:formatCode>
                <c:ptCount val="1"/>
                <c:pt idx="0">
                  <c:v>0.93</c:v>
                </c:pt>
              </c:numLit>
            </c:plus>
            <c:minus>
              <c:numLit>
                <c:formatCode>General</c:formatCode>
                <c:ptCount val="1"/>
                <c:pt idx="0">
                  <c:v>0.92</c:v>
                </c:pt>
              </c:numLit>
            </c:minus>
            <c:spPr>
              <a:noFill/>
              <a:ln w="19050" cap="flat" cmpd="sng" algn="ctr">
                <a:solidFill>
                  <a:schemeClr val="tx1"/>
                </a:solidFill>
                <a:round/>
              </a:ln>
              <a:effectLst/>
            </c:spPr>
          </c:errBars>
          <c:cat>
            <c:numRef>
              <c:f>Sheet1!$A$2</c:f>
              <c:numCache>
                <c:formatCode>General</c:formatCode>
                <c:ptCount val="1"/>
              </c:numCache>
            </c:numRef>
          </c:cat>
          <c:val>
            <c:numRef>
              <c:f>Sheet1!$F$2</c:f>
              <c:numCache>
                <c:formatCode>General</c:formatCode>
                <c:ptCount val="1"/>
                <c:pt idx="0">
                  <c:v>6.42</c:v>
                </c:pt>
              </c:numCache>
            </c:numRef>
          </c:val>
          <c:extLst>
            <c:ext xmlns:c16="http://schemas.microsoft.com/office/drawing/2014/chart" uri="{C3380CC4-5D6E-409C-BE32-E72D297353CC}">
              <c16:uniqueId val="{00000004-69F5-48AB-A154-D4A3B5DE5F4B}"/>
            </c:ext>
          </c:extLst>
        </c:ser>
        <c:dLbls>
          <c:showLegendKey val="0"/>
          <c:showVal val="1"/>
          <c:showCatName val="0"/>
          <c:showSerName val="0"/>
          <c:showPercent val="0"/>
          <c:showBubbleSize val="0"/>
        </c:dLbls>
        <c:gapWidth val="75"/>
        <c:axId val="839343008"/>
        <c:axId val="839347600"/>
      </c:barChart>
      <c:catAx>
        <c:axId val="839343008"/>
        <c:scaling>
          <c:orientation val="minMax"/>
        </c:scaling>
        <c:delete val="0"/>
        <c:axPos val="l"/>
        <c:numFmt formatCode="General" sourceLinked="1"/>
        <c:majorTickMark val="none"/>
        <c:minorTickMark val="none"/>
        <c:tickLblPos val="nextTo"/>
        <c:spPr>
          <a:noFill/>
          <a:ln w="12700" cap="flat" cmpd="sng" algn="ctr">
            <a:solidFill>
              <a:schemeClr val="tx1"/>
            </a:solidFill>
            <a:round/>
          </a:ln>
          <a:effectLst/>
        </c:spPr>
        <c:txPr>
          <a:bodyPr rot="-60000000" spcFirstLastPara="1" vertOverflow="ellipsis" vert="horz" wrap="square" anchor="ctr" anchorCtr="1"/>
          <a:lstStyle/>
          <a:p>
            <a:pPr>
              <a:defRPr sz="1100" b="0" i="0" u="none" strike="noStrike" kern="1200" baseline="0">
                <a:solidFill>
                  <a:schemeClr val="tx1">
                    <a:lumMod val="95000"/>
                    <a:lumOff val="5000"/>
                  </a:schemeClr>
                </a:solidFill>
                <a:latin typeface="+mn-lt"/>
                <a:ea typeface="+mn-ea"/>
                <a:cs typeface="+mn-cs"/>
              </a:defRPr>
            </a:pPr>
            <a:endParaRPr lang="en-US"/>
          </a:p>
        </c:txPr>
        <c:crossAx val="839347600"/>
        <c:crosses val="autoZero"/>
        <c:auto val="1"/>
        <c:lblAlgn val="ctr"/>
        <c:lblOffset val="100"/>
        <c:noMultiLvlLbl val="0"/>
      </c:catAx>
      <c:valAx>
        <c:axId val="839347600"/>
        <c:scaling>
          <c:orientation val="minMax"/>
          <c:max val="11"/>
          <c:min val="-5"/>
        </c:scaling>
        <c:delete val="1"/>
        <c:axPos val="b"/>
        <c:numFmt formatCode="General" sourceLinked="1"/>
        <c:majorTickMark val="out"/>
        <c:minorTickMark val="none"/>
        <c:tickLblPos val="nextTo"/>
        <c:crossAx val="839343008"/>
        <c:crosses val="autoZero"/>
        <c:crossBetween val="between"/>
        <c:majorUnit val="1"/>
        <c:minorUnit val="1"/>
      </c:valAx>
      <c:spPr>
        <a:noFill/>
        <a:ln>
          <a:noFill/>
        </a:ln>
        <a:effectLst/>
      </c:spPr>
    </c:plotArea>
    <c:legend>
      <c:legendPos val="b"/>
      <c:legendEntry>
        <c:idx val="0"/>
        <c:delete val="1"/>
      </c:legendEntry>
      <c:legendEntry>
        <c:idx val="1"/>
        <c:delete val="1"/>
      </c:legendEntry>
      <c:legendEntry>
        <c:idx val="2"/>
        <c:delete val="1"/>
      </c:legendEntry>
      <c:layout>
        <c:manualLayout>
          <c:xMode val="edge"/>
          <c:yMode val="edge"/>
          <c:x val="0.14187262345889465"/>
          <c:y val="0.10189721161148878"/>
          <c:w val="0.17287489710122"/>
          <c:h val="0.22310138540220811"/>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solidFill>
            <a:schemeClr val="tx1">
              <a:lumMod val="95000"/>
              <a:lumOff val="5000"/>
            </a:schemeClr>
          </a:solidFill>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955285042208901E-2"/>
          <c:y val="7.648097622236176E-2"/>
          <c:w val="0.93481535528182813"/>
          <c:h val="0.90658183252852043"/>
        </c:manualLayout>
      </c:layout>
      <c:barChart>
        <c:barDir val="bar"/>
        <c:grouping val="clustered"/>
        <c:varyColors val="0"/>
        <c:ser>
          <c:idx val="0"/>
          <c:order val="0"/>
          <c:tx>
            <c:strRef>
              <c:f>Sheet1!$B$1</c:f>
              <c:strCache>
                <c:ptCount val="1"/>
                <c:pt idx="0">
                  <c:v>CAB + RPV LA</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dk1">
                          <a:lumMod val="35000"/>
                          <a:lumOff val="65000"/>
                        </a:schemeClr>
                      </a:solidFill>
                      <a:round/>
                    </a:ln>
                    <a:effectLst/>
                  </c:spPr>
                </c15:leaderLines>
              </c:ext>
            </c:extLst>
          </c:dLbls>
          <c:cat>
            <c:strRef>
              <c:f>Sheet1!$A$2:$A$13</c:f>
              <c:strCache>
                <c:ptCount val="12"/>
                <c:pt idx="0">
                  <c:v>Your willingness to continue with your present form of treatment?</c:v>
                </c:pt>
                <c:pt idx="1">
                  <c:v>The flexibility of your treatment recently?</c:v>
                </c:pt>
                <c:pt idx="2">
                  <c:v>The convenience of your treatmnet?</c:v>
                </c:pt>
                <c:pt idx="3">
                  <c:v>How easy or difficult your treatment has been recently?</c:v>
                </c:pt>
                <c:pt idx="4">
                  <c:v> The extent to which the treatment fits in with your lifestyle?</c:v>
                </c:pt>
                <c:pt idx="5">
                  <c:v>Your current treatment?</c:v>
                </c:pt>
                <c:pt idx="6">
                  <c:v>Your willingness to recommend the treatment to someone else for HIV treatment?</c:v>
                </c:pt>
                <c:pt idx="7">
                  <c:v>The demands made by your current treatment?</c:v>
                </c:pt>
                <c:pt idx="8">
                  <c:v>Any side effects of your present treatment?</c:v>
                </c:pt>
                <c:pt idx="9">
                  <c:v> Your understanding of your HIV?</c:v>
                </c:pt>
                <c:pt idx="10">
                  <c:v>Your control of your HIV?</c:v>
                </c:pt>
                <c:pt idx="11">
                  <c:v>The amount of discomfort or pain invovled with your treatment?</c:v>
                </c:pt>
              </c:strCache>
            </c:strRef>
          </c:cat>
          <c:val>
            <c:numRef>
              <c:f>Sheet1!$B$2:$B$13</c:f>
              <c:numCache>
                <c:formatCode>General</c:formatCode>
                <c:ptCount val="12"/>
                <c:pt idx="0">
                  <c:v>1.1000000000000001</c:v>
                </c:pt>
                <c:pt idx="1">
                  <c:v>0.9</c:v>
                </c:pt>
                <c:pt idx="2">
                  <c:v>0.8</c:v>
                </c:pt>
                <c:pt idx="3">
                  <c:v>0.6</c:v>
                </c:pt>
                <c:pt idx="4">
                  <c:v>0.6</c:v>
                </c:pt>
                <c:pt idx="5">
                  <c:v>0.5</c:v>
                </c:pt>
                <c:pt idx="6">
                  <c:v>0.5</c:v>
                </c:pt>
                <c:pt idx="7">
                  <c:v>0.4</c:v>
                </c:pt>
                <c:pt idx="8">
                  <c:v>0.3</c:v>
                </c:pt>
                <c:pt idx="9">
                  <c:v>0.2</c:v>
                </c:pt>
                <c:pt idx="10">
                  <c:v>0.1</c:v>
                </c:pt>
                <c:pt idx="11">
                  <c:v>0</c:v>
                </c:pt>
              </c:numCache>
            </c:numRef>
          </c:val>
          <c:extLst>
            <c:ext xmlns:c16="http://schemas.microsoft.com/office/drawing/2014/chart" uri="{C3380CC4-5D6E-409C-BE32-E72D297353CC}">
              <c16:uniqueId val="{00000000-8F72-45D8-8720-351D0DA9BB7A}"/>
            </c:ext>
          </c:extLst>
        </c:ser>
        <c:ser>
          <c:idx val="1"/>
          <c:order val="1"/>
          <c:tx>
            <c:strRef>
              <c:f>Sheet1!$C$1</c:f>
              <c:strCache>
                <c:ptCount val="1"/>
                <c:pt idx="0">
                  <c:v>CAR</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dk1">
                          <a:lumMod val="35000"/>
                          <a:lumOff val="65000"/>
                        </a:schemeClr>
                      </a:solidFill>
                      <a:round/>
                    </a:ln>
                    <a:effectLst/>
                  </c:spPr>
                </c15:leaderLines>
              </c:ext>
            </c:extLst>
          </c:dLbls>
          <c:cat>
            <c:strRef>
              <c:f>Sheet1!$A$2:$A$13</c:f>
              <c:strCache>
                <c:ptCount val="12"/>
                <c:pt idx="0">
                  <c:v>Your willingness to continue with your present form of treatment?</c:v>
                </c:pt>
                <c:pt idx="1">
                  <c:v>The flexibility of your treatment recently?</c:v>
                </c:pt>
                <c:pt idx="2">
                  <c:v>The convenience of your treatmnet?</c:v>
                </c:pt>
                <c:pt idx="3">
                  <c:v>How easy or difficult your treatment has been recently?</c:v>
                </c:pt>
                <c:pt idx="4">
                  <c:v> The extent to which the treatment fits in with your lifestyle?</c:v>
                </c:pt>
                <c:pt idx="5">
                  <c:v>Your current treatment?</c:v>
                </c:pt>
                <c:pt idx="6">
                  <c:v>Your willingness to recommend the treatment to someone else for HIV treatment?</c:v>
                </c:pt>
                <c:pt idx="7">
                  <c:v>The demands made by your current treatment?</c:v>
                </c:pt>
                <c:pt idx="8">
                  <c:v>Any side effects of your present treatment?</c:v>
                </c:pt>
                <c:pt idx="9">
                  <c:v> Your understanding of your HIV?</c:v>
                </c:pt>
                <c:pt idx="10">
                  <c:v>Your control of your HIV?</c:v>
                </c:pt>
                <c:pt idx="11">
                  <c:v>The amount of discomfort or pain invovled with your treatment?</c:v>
                </c:pt>
              </c:strCache>
            </c:strRef>
          </c:cat>
          <c:val>
            <c:numRef>
              <c:f>Sheet1!$C$2:$C$13</c:f>
              <c:numCache>
                <c:formatCode>General</c:formatCode>
                <c:ptCount val="12"/>
                <c:pt idx="0">
                  <c:v>0.2</c:v>
                </c:pt>
                <c:pt idx="1">
                  <c:v>0.2</c:v>
                </c:pt>
                <c:pt idx="2">
                  <c:v>0</c:v>
                </c:pt>
                <c:pt idx="3">
                  <c:v>0.1</c:v>
                </c:pt>
                <c:pt idx="4">
                  <c:v>0</c:v>
                </c:pt>
                <c:pt idx="5">
                  <c:v>-0.1</c:v>
                </c:pt>
                <c:pt idx="6">
                  <c:v>0</c:v>
                </c:pt>
                <c:pt idx="7">
                  <c:v>-0.1</c:v>
                </c:pt>
                <c:pt idx="8">
                  <c:v>0</c:v>
                </c:pt>
                <c:pt idx="9">
                  <c:v>0.2</c:v>
                </c:pt>
                <c:pt idx="10">
                  <c:v>-0.1</c:v>
                </c:pt>
                <c:pt idx="11">
                  <c:v>0.2</c:v>
                </c:pt>
              </c:numCache>
            </c:numRef>
          </c:val>
          <c:extLst>
            <c:ext xmlns:c16="http://schemas.microsoft.com/office/drawing/2014/chart" uri="{C3380CC4-5D6E-409C-BE32-E72D297353CC}">
              <c16:uniqueId val="{00000001-8F72-45D8-8720-351D0DA9BB7A}"/>
            </c:ext>
          </c:extLst>
        </c:ser>
        <c:dLbls>
          <c:showLegendKey val="0"/>
          <c:showVal val="0"/>
          <c:showCatName val="0"/>
          <c:showSerName val="0"/>
          <c:showPercent val="0"/>
          <c:showBubbleSize val="0"/>
        </c:dLbls>
        <c:gapWidth val="45"/>
        <c:overlap val="-20"/>
        <c:axId val="312830840"/>
        <c:axId val="312831168"/>
      </c:barChart>
      <c:catAx>
        <c:axId val="312830840"/>
        <c:scaling>
          <c:orientation val="maxMin"/>
        </c:scaling>
        <c:delete val="0"/>
        <c:axPos val="l"/>
        <c:numFmt formatCode="General" sourceLinked="1"/>
        <c:majorTickMark val="out"/>
        <c:minorTickMark val="none"/>
        <c:tickLblPos val="none"/>
        <c:spPr>
          <a:noFill/>
          <a:ln w="19050" cap="sq" cmpd="sng" algn="ctr">
            <a:solidFill>
              <a:schemeClr val="tx1"/>
            </a:solidFill>
            <a:miter lim="800000"/>
          </a:ln>
          <a:effectLst/>
        </c:spPr>
        <c:txPr>
          <a:bodyPr rot="-60000000" spcFirstLastPara="1" vertOverflow="ellipsis" vert="horz" wrap="square" anchor="ctr" anchorCtr="1"/>
          <a:lstStyle/>
          <a:p>
            <a:pPr>
              <a:defRPr sz="1100" b="0" i="0" u="none" strike="noStrike" kern="1200" cap="none" spc="0" normalizeH="0" baseline="0">
                <a:solidFill>
                  <a:schemeClr val="tx1"/>
                </a:solidFill>
                <a:latin typeface="+mn-lt"/>
                <a:ea typeface="+mn-ea"/>
                <a:cs typeface="+mn-cs"/>
              </a:defRPr>
            </a:pPr>
            <a:endParaRPr lang="en-US"/>
          </a:p>
        </c:txPr>
        <c:crossAx val="312831168"/>
        <c:crosses val="autoZero"/>
        <c:auto val="1"/>
        <c:lblAlgn val="ctr"/>
        <c:lblOffset val="0"/>
        <c:noMultiLvlLbl val="0"/>
      </c:catAx>
      <c:valAx>
        <c:axId val="312831168"/>
        <c:scaling>
          <c:orientation val="minMax"/>
          <c:max val="1.5"/>
          <c:min val="-0.5"/>
        </c:scaling>
        <c:delete val="0"/>
        <c:axPos val="t"/>
        <c:numFmt formatCode="General" sourceLinked="1"/>
        <c:majorTickMark val="out"/>
        <c:minorTickMark val="none"/>
        <c:tickLblPos val="nextTo"/>
        <c:spPr>
          <a:noFill/>
          <a:ln w="19050" cap="sq">
            <a:solidFill>
              <a:schemeClr val="tx1"/>
            </a:solidFill>
            <a:miter lim="800000"/>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312830840"/>
        <c:crosses val="autoZero"/>
        <c:crossBetween val="between"/>
        <c:majorUnit val="0.5"/>
      </c:valAx>
      <c:spPr>
        <a:noFill/>
        <a:ln w="25400">
          <a:noFill/>
        </a:ln>
        <a:effectLst/>
      </c:spPr>
    </c:plotArea>
    <c:legend>
      <c:legendPos val="r"/>
      <c:layout>
        <c:manualLayout>
          <c:xMode val="edge"/>
          <c:yMode val="edge"/>
          <c:x val="0.72503124588590939"/>
          <c:y val="0.90952001975904939"/>
          <c:w val="0.26042974558757465"/>
          <c:h val="7.3829844789530835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0" baseline="0">
                <a:solidFill>
                  <a:schemeClr val="tx1"/>
                </a:solidFill>
                <a:latin typeface="+mn-lt"/>
                <a:ea typeface="+mn-ea"/>
                <a:cs typeface="+mn-cs"/>
              </a:defRPr>
            </a:pPr>
            <a:r>
              <a:rPr lang="en-US" sz="1600" dirty="0"/>
              <a:t>Preferences of Responding Participants</a:t>
            </a:r>
            <a:r>
              <a:rPr lang="en-US" sz="1600" baseline="0" dirty="0"/>
              <a:t>*</a:t>
            </a:r>
            <a:endParaRPr lang="en-US" sz="1600" dirty="0"/>
          </a:p>
        </c:rich>
      </c:tx>
      <c:overlay val="0"/>
      <c:spPr>
        <a:noFill/>
        <a:ln>
          <a:noFill/>
        </a:ln>
        <a:effectLst/>
      </c:spPr>
      <c:txPr>
        <a:bodyPr rot="0" spcFirstLastPara="1" vertOverflow="ellipsis" vert="horz" wrap="square" anchor="ctr" anchorCtr="1"/>
        <a:lstStyle/>
        <a:p>
          <a:pPr>
            <a:defRPr sz="1600" b="1" i="0" u="none" strike="noStrike" kern="1200" spc="0" baseline="0">
              <a:solidFill>
                <a:schemeClr val="tx1"/>
              </a:solidFill>
              <a:latin typeface="+mn-lt"/>
              <a:ea typeface="+mn-ea"/>
              <a:cs typeface="+mn-cs"/>
            </a:defRPr>
          </a:pPr>
          <a:endParaRPr lang="en-US"/>
        </a:p>
      </c:txPr>
    </c:title>
    <c:autoTitleDeleted val="0"/>
    <c:plotArea>
      <c:layout/>
      <c:pieChart>
        <c:varyColors val="1"/>
        <c:ser>
          <c:idx val="0"/>
          <c:order val="0"/>
          <c:tx>
            <c:strRef>
              <c:f>Sheet1!$B$1</c:f>
              <c:strCache>
                <c:ptCount val="1"/>
                <c:pt idx="0">
                  <c:v>Proportion of participant preference</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FAD9-4A6B-B63B-7DE5EFCC4318}"/>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FAD9-4A6B-B63B-7DE5EFCC4318}"/>
              </c:ext>
            </c:extLst>
          </c:dPt>
          <c:dLbls>
            <c:dLbl>
              <c:idx val="0"/>
              <c:layout>
                <c:manualLayout>
                  <c:x val="-1.2872801858247157E-2"/>
                  <c:y val="-0.13671829797414403"/>
                </c:manualLayout>
              </c:layout>
              <c:tx>
                <c:rich>
                  <a:bodyPr rot="0" spcFirstLastPara="1" vertOverflow="ellipsis" vert="horz" wrap="square" lIns="38100" tIns="19050" rIns="38100" bIns="19050" anchor="ctr" anchorCtr="1">
                    <a:spAutoFit/>
                  </a:bodyPr>
                  <a:lstStyle/>
                  <a:p>
                    <a:pPr>
                      <a:defRPr sz="1800" b="1" i="0" u="none" strike="noStrike" kern="1200" baseline="0">
                        <a:solidFill>
                          <a:schemeClr val="bg1"/>
                        </a:solidFill>
                        <a:latin typeface="+mn-lt"/>
                        <a:ea typeface="+mn-ea"/>
                        <a:cs typeface="+mn-cs"/>
                      </a:defRPr>
                    </a:pPr>
                    <a:fld id="{3446315C-560C-422D-86C3-2019BE8C4A9B}" type="VALUE">
                      <a:rPr lang="en-US" sz="1800" smtClean="0">
                        <a:solidFill>
                          <a:schemeClr val="bg1"/>
                        </a:solidFill>
                      </a:rPr>
                      <a:pPr>
                        <a:defRPr sz="1800" b="1">
                          <a:solidFill>
                            <a:schemeClr val="bg1"/>
                          </a:solidFill>
                        </a:defRPr>
                      </a:pPr>
                      <a:t>[VALUE]</a:t>
                    </a:fld>
                    <a:r>
                      <a:rPr lang="en-US" sz="1800" dirty="0">
                        <a:solidFill>
                          <a:schemeClr val="bg1"/>
                        </a:solidFill>
                      </a:rPr>
                      <a:t>%; 266/273</a:t>
                    </a:r>
                  </a:p>
                </c:rich>
              </c:tx>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bg1"/>
                      </a:solidFill>
                      <a:latin typeface="+mn-lt"/>
                      <a:ea typeface="+mn-ea"/>
                      <a:cs typeface="+mn-cs"/>
                    </a:defRPr>
                  </a:pPr>
                  <a:endParaRPr lang="en-US"/>
                </a:p>
              </c:txPr>
              <c:dLblPos val="bestFit"/>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FAD9-4A6B-B63B-7DE5EFCC4318}"/>
                </c:ext>
              </c:extLst>
            </c:dLbl>
            <c:dLbl>
              <c:idx val="1"/>
              <c:layout>
                <c:manualLayout>
                  <c:x val="2.7602146206615222E-2"/>
                  <c:y val="2.2826472779470201E-2"/>
                </c:manualLayout>
              </c:layout>
              <c:tx>
                <c:rich>
                  <a:bodyPr/>
                  <a:lstStyle/>
                  <a:p>
                    <a:fld id="{5941A108-ACE2-4C9B-B74D-48BFC6F308EE}" type="VALUE">
                      <a:rPr lang="en-US" smtClean="0"/>
                      <a:pPr/>
                      <a:t>[VALUE]</a:t>
                    </a:fld>
                    <a:r>
                      <a:rPr lang="en-US" dirty="0"/>
                      <a:t>%; 7/273</a:t>
                    </a:r>
                  </a:p>
                </c:rich>
              </c:tx>
              <c:dLblPos val="bestFit"/>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FAD9-4A6B-B63B-7DE5EFCC4318}"/>
                </c:ext>
              </c:extLst>
            </c:dLbl>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solidFill>
                    <a:latin typeface="+mn-lt"/>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Sheet1!$A$2:$A$3</c:f>
              <c:strCache>
                <c:ptCount val="2"/>
                <c:pt idx="0">
                  <c:v>CAB + RPV LA</c:v>
                </c:pt>
                <c:pt idx="1">
                  <c:v>CAR</c:v>
                </c:pt>
              </c:strCache>
            </c:strRef>
          </c:cat>
          <c:val>
            <c:numRef>
              <c:f>Sheet1!$B$2:$B$3</c:f>
              <c:numCache>
                <c:formatCode>General</c:formatCode>
                <c:ptCount val="2"/>
                <c:pt idx="0">
                  <c:v>97</c:v>
                </c:pt>
                <c:pt idx="1">
                  <c:v>3</c:v>
                </c:pt>
              </c:numCache>
            </c:numRef>
          </c:val>
          <c:extLst>
            <c:ext xmlns:c16="http://schemas.microsoft.com/office/drawing/2014/chart" uri="{C3380CC4-5D6E-409C-BE32-E72D297353CC}">
              <c16:uniqueId val="{00000004-FAD9-4A6B-B63B-7DE5EFCC4318}"/>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0.71904563664756682"/>
          <c:y val="0.44075063677745752"/>
          <c:w val="0.25296074736635915"/>
          <c:h val="0.30905620591633676"/>
        </c:manualLayout>
      </c:layout>
      <c:overlay val="1"/>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21">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9.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0.67474</cdr:x>
      <cdr:y>0.75179</cdr:y>
    </cdr:from>
    <cdr:to>
      <cdr:x>1</cdr:x>
      <cdr:y>0.81102</cdr:y>
    </cdr:to>
    <cdr:sp macro="" textlink="">
      <cdr:nvSpPr>
        <cdr:cNvPr id="2" name="TextBox 1">
          <a:extLst xmlns:a="http://schemas.openxmlformats.org/drawingml/2006/main">
            <a:ext uri="{FF2B5EF4-FFF2-40B4-BE49-F238E27FC236}">
              <a16:creationId xmlns:a16="http://schemas.microsoft.com/office/drawing/2014/main" id="{7925541F-316F-418C-95C4-9A3D5F266B05}"/>
            </a:ext>
          </a:extLst>
        </cdr:cNvPr>
        <cdr:cNvSpPr txBox="1"/>
      </cdr:nvSpPr>
      <cdr:spPr>
        <a:xfrm xmlns:a="http://schemas.openxmlformats.org/drawingml/2006/main">
          <a:off x="5280764" y="2412443"/>
          <a:ext cx="2545604" cy="190065"/>
        </a:xfrm>
        <a:prstGeom xmlns:a="http://schemas.openxmlformats.org/drawingml/2006/main" prst="rect">
          <a:avLst/>
        </a:prstGeom>
        <a:noFill xmlns:a="http://schemas.openxmlformats.org/drawingml/2006/main"/>
      </cdr:spPr>
      <cdr:txBody>
        <a:bodyPr xmlns:a="http://schemas.openxmlformats.org/drawingml/2006/main" vertOverflow="clip" wrap="square" lIns="0" tIns="0" rIns="0" bIns="0" rtlCol="0">
          <a:spAutoFit/>
        </a:bodyPr>
        <a:lstStyle xmlns:a="http://schemas.openxmlformats.org/drawingml/2006/main"/>
        <a:p xmlns:a="http://schemas.openxmlformats.org/drawingml/2006/main">
          <a:pPr algn="l"/>
          <a:r>
            <a:rPr lang="en-GB" sz="1200" b="0" strike="noStrike" dirty="0"/>
            <a:t>10.7 (7.1–14.4), *p&lt;0.001</a:t>
          </a:r>
        </a:p>
      </cdr:txBody>
    </cdr:sp>
  </cdr:relSizeAnchor>
  <cdr:relSizeAnchor xmlns:cdr="http://schemas.openxmlformats.org/drawingml/2006/chartDrawing">
    <cdr:from>
      <cdr:x>0.67474</cdr:x>
      <cdr:y>0.47039</cdr:y>
    </cdr:from>
    <cdr:to>
      <cdr:x>0.98388</cdr:x>
      <cdr:y>0.52961</cdr:y>
    </cdr:to>
    <cdr:sp macro="" textlink="">
      <cdr:nvSpPr>
        <cdr:cNvPr id="3" name="TextBox 1">
          <a:extLst xmlns:a="http://schemas.openxmlformats.org/drawingml/2006/main">
            <a:ext uri="{FF2B5EF4-FFF2-40B4-BE49-F238E27FC236}">
              <a16:creationId xmlns:a16="http://schemas.microsoft.com/office/drawing/2014/main" id="{24ED9788-B1BD-4DA1-B1A1-F9BDA75A890F}"/>
            </a:ext>
          </a:extLst>
        </cdr:cNvPr>
        <cdr:cNvSpPr txBox="1"/>
      </cdr:nvSpPr>
      <cdr:spPr>
        <a:xfrm xmlns:a="http://schemas.openxmlformats.org/drawingml/2006/main">
          <a:off x="5280764" y="1509450"/>
          <a:ext cx="2419443" cy="190032"/>
        </a:xfrm>
        <a:prstGeom xmlns:a="http://schemas.openxmlformats.org/drawingml/2006/main" prst="rect">
          <a:avLst/>
        </a:prstGeom>
        <a:noFill xmlns:a="http://schemas.openxmlformats.org/drawingml/2006/main"/>
      </cdr:spPr>
      <cdr:txBody>
        <a:bodyPr xmlns:a="http://schemas.openxmlformats.org/drawingml/2006/main" wrap="square" lIns="0" tIns="0" rIns="0" bIns="0"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l"/>
          <a:r>
            <a:rPr lang="en-GB" sz="1200" b="0" strike="noStrike" dirty="0"/>
            <a:t>6.9 (3.3–10.4), *p&lt;0.001</a:t>
          </a:r>
        </a:p>
      </cdr:txBody>
    </cdr:sp>
  </cdr:relSizeAnchor>
  <cdr:relSizeAnchor xmlns:cdr="http://schemas.openxmlformats.org/drawingml/2006/chartDrawing">
    <cdr:from>
      <cdr:x>0.67474</cdr:x>
      <cdr:y>0.22879</cdr:y>
    </cdr:from>
    <cdr:to>
      <cdr:x>0.98298</cdr:x>
      <cdr:y>0.28802</cdr:y>
    </cdr:to>
    <cdr:sp macro="" textlink="">
      <cdr:nvSpPr>
        <cdr:cNvPr id="4" name="TextBox 1">
          <a:extLst xmlns:a="http://schemas.openxmlformats.org/drawingml/2006/main">
            <a:ext uri="{FF2B5EF4-FFF2-40B4-BE49-F238E27FC236}">
              <a16:creationId xmlns:a16="http://schemas.microsoft.com/office/drawing/2014/main" id="{24ED9788-B1BD-4DA1-B1A1-F9BDA75A890F}"/>
            </a:ext>
          </a:extLst>
        </cdr:cNvPr>
        <cdr:cNvSpPr txBox="1"/>
      </cdr:nvSpPr>
      <cdr:spPr>
        <a:xfrm xmlns:a="http://schemas.openxmlformats.org/drawingml/2006/main">
          <a:off x="5280764" y="734172"/>
          <a:ext cx="2412400" cy="190065"/>
        </a:xfrm>
        <a:prstGeom xmlns:a="http://schemas.openxmlformats.org/drawingml/2006/main" prst="rect">
          <a:avLst/>
        </a:prstGeom>
        <a:noFill xmlns:a="http://schemas.openxmlformats.org/drawingml/2006/main"/>
      </cdr:spPr>
      <cdr:txBody>
        <a:bodyPr xmlns:a="http://schemas.openxmlformats.org/drawingml/2006/main" wrap="square" lIns="0" tIns="0" rIns="0" bIns="0"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l"/>
          <a:r>
            <a:rPr lang="en-GB" sz="1200" b="0" strike="noStrike" dirty="0"/>
            <a:t>7.9 (4.1–11.7), *p&lt;0.001</a:t>
          </a:r>
        </a:p>
      </cdr:txBody>
    </cdr:sp>
  </cdr:relSizeAnchor>
  <cdr:relSizeAnchor xmlns:cdr="http://schemas.openxmlformats.org/drawingml/2006/chartDrawing">
    <cdr:from>
      <cdr:x>0.63343</cdr:x>
      <cdr:y>0.04959</cdr:y>
    </cdr:from>
    <cdr:to>
      <cdr:x>0.93866</cdr:x>
      <cdr:y>0.18778</cdr:y>
    </cdr:to>
    <cdr:sp macro="" textlink="">
      <cdr:nvSpPr>
        <cdr:cNvPr id="5" name="TextBox 4">
          <a:extLst xmlns:a="http://schemas.openxmlformats.org/drawingml/2006/main">
            <a:ext uri="{FF2B5EF4-FFF2-40B4-BE49-F238E27FC236}">
              <a16:creationId xmlns:a16="http://schemas.microsoft.com/office/drawing/2014/main" id="{B1A0ABC4-833E-4562-BD9C-92356A5BE6CE}"/>
            </a:ext>
          </a:extLst>
        </cdr:cNvPr>
        <cdr:cNvSpPr txBox="1"/>
      </cdr:nvSpPr>
      <cdr:spPr>
        <a:xfrm xmlns:a="http://schemas.openxmlformats.org/drawingml/2006/main">
          <a:off x="3685815" y="159142"/>
          <a:ext cx="1776078" cy="443443"/>
        </a:xfrm>
        <a:prstGeom xmlns:a="http://schemas.openxmlformats.org/drawingml/2006/main" prst="rect">
          <a:avLst/>
        </a:prstGeom>
        <a:noFill xmlns:a="http://schemas.openxmlformats.org/drawingml/2006/main"/>
      </cdr:spPr>
      <cdr:txBody>
        <a:bodyPr xmlns:a="http://schemas.openxmlformats.org/drawingml/2006/main" vertOverflow="clip" wrap="square" lIns="0" tIns="0" rIns="0" bIns="0" rtlCol="0">
          <a:spAutoFit/>
        </a:bodyPr>
        <a:lstStyle xmlns:a="http://schemas.openxmlformats.org/drawingml/2006/main"/>
        <a:p xmlns:a="http://schemas.openxmlformats.org/drawingml/2006/main">
          <a:pPr algn="ctr"/>
          <a:r>
            <a:rPr lang="en-GB" sz="1400" b="1" dirty="0"/>
            <a:t>Difference, </a:t>
          </a:r>
        </a:p>
        <a:p xmlns:a="http://schemas.openxmlformats.org/drawingml/2006/main">
          <a:pPr algn="ctr"/>
          <a:r>
            <a:rPr lang="en-GB" sz="1400" b="1" dirty="0"/>
            <a:t>LA vs CAR (95% CI)</a:t>
          </a:r>
        </a:p>
      </cdr:txBody>
    </cdr:sp>
  </cdr:relSizeAnchor>
</c:userShapes>
</file>

<file path=ppt/drawings/drawing2.xml><?xml version="1.0" encoding="utf-8"?>
<c:userShapes xmlns:c="http://schemas.openxmlformats.org/drawingml/2006/chart">
  <cdr:relSizeAnchor xmlns:cdr="http://schemas.openxmlformats.org/drawingml/2006/chartDrawing">
    <cdr:from>
      <cdr:x>0.08272</cdr:x>
      <cdr:y>0.85786</cdr:y>
    </cdr:from>
    <cdr:to>
      <cdr:x>0.45192</cdr:x>
      <cdr:y>0.91491</cdr:y>
    </cdr:to>
    <cdr:sp macro="" textlink="">
      <cdr:nvSpPr>
        <cdr:cNvPr id="2" name="TextBox 1">
          <a:extLst xmlns:a="http://schemas.openxmlformats.org/drawingml/2006/main">
            <a:ext uri="{FF2B5EF4-FFF2-40B4-BE49-F238E27FC236}">
              <a16:creationId xmlns:a16="http://schemas.microsoft.com/office/drawing/2014/main" id="{4D434D86-A71E-4077-8453-0B5D54F0935F}"/>
            </a:ext>
          </a:extLst>
        </cdr:cNvPr>
        <cdr:cNvSpPr txBox="1"/>
      </cdr:nvSpPr>
      <cdr:spPr>
        <a:xfrm xmlns:a="http://schemas.openxmlformats.org/drawingml/2006/main">
          <a:off x="492592" y="2776436"/>
          <a:ext cx="2198597" cy="184642"/>
        </a:xfrm>
        <a:prstGeom xmlns:a="http://schemas.openxmlformats.org/drawingml/2006/main" prst="rect">
          <a:avLst/>
        </a:prstGeom>
        <a:noFill xmlns:a="http://schemas.openxmlformats.org/drawingml/2006/main"/>
      </cdr:spPr>
      <cdr:txBody>
        <a:bodyPr xmlns:a="http://schemas.openxmlformats.org/drawingml/2006/main" vertOverflow="clip" wrap="square" lIns="0" tIns="0" rIns="0" bIns="0" rtlCol="0" anchor="ctr">
          <a:spAutoFit/>
        </a:bodyPr>
        <a:lstStyle xmlns:a="http://schemas.openxmlformats.org/drawingml/2006/main"/>
        <a:p xmlns:a="http://schemas.openxmlformats.org/drawingml/2006/main">
          <a:pPr algn="ctr"/>
          <a:r>
            <a:rPr lang="en-GB" sz="1200" b="1" dirty="0"/>
            <a:t>Acceptability of ISRs</a:t>
          </a:r>
        </a:p>
      </cdr:txBody>
    </cdr:sp>
  </cdr:relSizeAnchor>
  <cdr:relSizeAnchor xmlns:cdr="http://schemas.openxmlformats.org/drawingml/2006/chartDrawing">
    <cdr:from>
      <cdr:x>0.43751</cdr:x>
      <cdr:y>0.85786</cdr:y>
    </cdr:from>
    <cdr:to>
      <cdr:x>0.69566</cdr:x>
      <cdr:y>0.91492</cdr:y>
    </cdr:to>
    <cdr:sp macro="" textlink="">
      <cdr:nvSpPr>
        <cdr:cNvPr id="3" name="TextBox 1">
          <a:extLst xmlns:a="http://schemas.openxmlformats.org/drawingml/2006/main">
            <a:ext uri="{FF2B5EF4-FFF2-40B4-BE49-F238E27FC236}">
              <a16:creationId xmlns:a16="http://schemas.microsoft.com/office/drawing/2014/main" id="{DFE7D95C-98A1-4766-9586-48C2EBEA4C22}"/>
            </a:ext>
          </a:extLst>
        </cdr:cNvPr>
        <cdr:cNvSpPr txBox="1"/>
      </cdr:nvSpPr>
      <cdr:spPr>
        <a:xfrm xmlns:a="http://schemas.openxmlformats.org/drawingml/2006/main">
          <a:off x="2605385" y="2776436"/>
          <a:ext cx="1537291" cy="184674"/>
        </a:xfrm>
        <a:prstGeom xmlns:a="http://schemas.openxmlformats.org/drawingml/2006/main" prst="rect">
          <a:avLst/>
        </a:prstGeom>
        <a:noFill xmlns:a="http://schemas.openxmlformats.org/drawingml/2006/main"/>
      </cdr:spPr>
      <cdr:txBody>
        <a:bodyPr xmlns:a="http://schemas.openxmlformats.org/drawingml/2006/main" wrap="square" lIns="0" tIns="0" rIns="0" bIns="0" rtlCol="0" anchor="ctr">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GB" sz="1200" b="1" dirty="0"/>
            <a:t>Acceptability of Pain</a:t>
          </a:r>
        </a:p>
      </cdr:txBody>
    </cdr:sp>
  </cdr:relSizeAnchor>
  <cdr:relSizeAnchor xmlns:cdr="http://schemas.openxmlformats.org/drawingml/2006/chartDrawing">
    <cdr:from>
      <cdr:x>0.16354</cdr:x>
      <cdr:y>0.79082</cdr:y>
    </cdr:from>
    <cdr:to>
      <cdr:x>0.23363</cdr:x>
      <cdr:y>0.84312</cdr:y>
    </cdr:to>
    <cdr:sp macro="" textlink="">
      <cdr:nvSpPr>
        <cdr:cNvPr id="4" name="TextBox 3">
          <a:extLst xmlns:a="http://schemas.openxmlformats.org/drawingml/2006/main">
            <a:ext uri="{FF2B5EF4-FFF2-40B4-BE49-F238E27FC236}">
              <a16:creationId xmlns:a16="http://schemas.microsoft.com/office/drawing/2014/main" id="{674FC392-00B0-4820-B448-879A1691C928}"/>
            </a:ext>
          </a:extLst>
        </cdr:cNvPr>
        <cdr:cNvSpPr txBox="1"/>
      </cdr:nvSpPr>
      <cdr:spPr>
        <a:xfrm xmlns:a="http://schemas.openxmlformats.org/drawingml/2006/main">
          <a:off x="973908" y="2559466"/>
          <a:ext cx="417366" cy="169277"/>
        </a:xfrm>
        <a:prstGeom xmlns:a="http://schemas.openxmlformats.org/drawingml/2006/main" prst="rect">
          <a:avLst/>
        </a:prstGeom>
        <a:noFill xmlns:a="http://schemas.openxmlformats.org/drawingml/2006/main"/>
      </cdr:spPr>
      <cdr:txBody>
        <a:bodyPr xmlns:a="http://schemas.openxmlformats.org/drawingml/2006/main" vertOverflow="clip" wrap="square" lIns="0" tIns="0" rIns="0" bIns="0" rtlCol="0">
          <a:spAutoFit/>
        </a:bodyPr>
        <a:lstStyle xmlns:a="http://schemas.openxmlformats.org/drawingml/2006/main"/>
        <a:p xmlns:a="http://schemas.openxmlformats.org/drawingml/2006/main">
          <a:pPr algn="ctr"/>
          <a:r>
            <a:rPr lang="en-GB" sz="1100" b="1" dirty="0"/>
            <a:t>296</a:t>
          </a:r>
        </a:p>
      </cdr:txBody>
    </cdr:sp>
  </cdr:relSizeAnchor>
  <cdr:relSizeAnchor xmlns:cdr="http://schemas.openxmlformats.org/drawingml/2006/chartDrawing">
    <cdr:from>
      <cdr:x>0.308</cdr:x>
      <cdr:y>0.79082</cdr:y>
    </cdr:from>
    <cdr:to>
      <cdr:x>0.37809</cdr:x>
      <cdr:y>0.84312</cdr:y>
    </cdr:to>
    <cdr:sp macro="" textlink="">
      <cdr:nvSpPr>
        <cdr:cNvPr id="73" name="TextBox 1">
          <a:extLst xmlns:a="http://schemas.openxmlformats.org/drawingml/2006/main">
            <a:ext uri="{FF2B5EF4-FFF2-40B4-BE49-F238E27FC236}">
              <a16:creationId xmlns:a16="http://schemas.microsoft.com/office/drawing/2014/main" id="{B99623C9-1345-4261-B41A-8B961DC3E4C4}"/>
            </a:ext>
          </a:extLst>
        </cdr:cNvPr>
        <cdr:cNvSpPr txBox="1"/>
      </cdr:nvSpPr>
      <cdr:spPr>
        <a:xfrm xmlns:a="http://schemas.openxmlformats.org/drawingml/2006/main">
          <a:off x="1834177" y="2559466"/>
          <a:ext cx="417366" cy="169277"/>
        </a:xfrm>
        <a:prstGeom xmlns:a="http://schemas.openxmlformats.org/drawingml/2006/main" prst="rect">
          <a:avLst/>
        </a:prstGeom>
        <a:noFill xmlns:a="http://schemas.openxmlformats.org/drawingml/2006/main"/>
      </cdr:spPr>
      <cdr:txBody>
        <a:bodyPr xmlns:a="http://schemas.openxmlformats.org/drawingml/2006/main" wrap="square" lIns="0" tIns="0" rIns="0" bIns="0"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GB" b="1" dirty="0"/>
            <a:t>303</a:t>
          </a:r>
          <a:endParaRPr lang="en-GB" sz="1100" b="1" dirty="0"/>
        </a:p>
      </cdr:txBody>
    </cdr:sp>
  </cdr:relSizeAnchor>
  <cdr:relSizeAnchor xmlns:cdr="http://schemas.openxmlformats.org/drawingml/2006/chartDrawing">
    <cdr:from>
      <cdr:x>0.4537</cdr:x>
      <cdr:y>0.79082</cdr:y>
    </cdr:from>
    <cdr:to>
      <cdr:x>0.52379</cdr:x>
      <cdr:y>0.84312</cdr:y>
    </cdr:to>
    <cdr:sp macro="" textlink="">
      <cdr:nvSpPr>
        <cdr:cNvPr id="74" name="TextBox 1">
          <a:extLst xmlns:a="http://schemas.openxmlformats.org/drawingml/2006/main">
            <a:ext uri="{FF2B5EF4-FFF2-40B4-BE49-F238E27FC236}">
              <a16:creationId xmlns:a16="http://schemas.microsoft.com/office/drawing/2014/main" id="{B99623C9-1345-4261-B41A-8B961DC3E4C4}"/>
            </a:ext>
          </a:extLst>
        </cdr:cNvPr>
        <cdr:cNvSpPr txBox="1"/>
      </cdr:nvSpPr>
      <cdr:spPr>
        <a:xfrm xmlns:a="http://schemas.openxmlformats.org/drawingml/2006/main">
          <a:off x="2701815" y="2559466"/>
          <a:ext cx="417366" cy="169277"/>
        </a:xfrm>
        <a:prstGeom xmlns:a="http://schemas.openxmlformats.org/drawingml/2006/main" prst="rect">
          <a:avLst/>
        </a:prstGeom>
        <a:noFill xmlns:a="http://schemas.openxmlformats.org/drawingml/2006/main"/>
      </cdr:spPr>
      <cdr:txBody>
        <a:bodyPr xmlns:a="http://schemas.openxmlformats.org/drawingml/2006/main" wrap="square" lIns="0" tIns="0" rIns="0" bIns="0"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GB" b="1" dirty="0"/>
            <a:t>296</a:t>
          </a:r>
          <a:endParaRPr lang="en-GB" sz="1100" b="1" dirty="0"/>
        </a:p>
      </cdr:txBody>
    </cdr:sp>
  </cdr:relSizeAnchor>
  <cdr:relSizeAnchor xmlns:cdr="http://schemas.openxmlformats.org/drawingml/2006/chartDrawing">
    <cdr:from>
      <cdr:x>0.59571</cdr:x>
      <cdr:y>0.79082</cdr:y>
    </cdr:from>
    <cdr:to>
      <cdr:x>0.66579</cdr:x>
      <cdr:y>0.84312</cdr:y>
    </cdr:to>
    <cdr:sp macro="" textlink="">
      <cdr:nvSpPr>
        <cdr:cNvPr id="75" name="TextBox 1">
          <a:extLst xmlns:a="http://schemas.openxmlformats.org/drawingml/2006/main">
            <a:ext uri="{FF2B5EF4-FFF2-40B4-BE49-F238E27FC236}">
              <a16:creationId xmlns:a16="http://schemas.microsoft.com/office/drawing/2014/main" id="{538E4914-DE46-4AD0-A9EB-8F0B1E5F3FD1}"/>
            </a:ext>
          </a:extLst>
        </cdr:cNvPr>
        <cdr:cNvSpPr txBox="1"/>
      </cdr:nvSpPr>
      <cdr:spPr>
        <a:xfrm xmlns:a="http://schemas.openxmlformats.org/drawingml/2006/main">
          <a:off x="3547461" y="2559466"/>
          <a:ext cx="417366" cy="169277"/>
        </a:xfrm>
        <a:prstGeom xmlns:a="http://schemas.openxmlformats.org/drawingml/2006/main" prst="rect">
          <a:avLst/>
        </a:prstGeom>
        <a:noFill xmlns:a="http://schemas.openxmlformats.org/drawingml/2006/main"/>
      </cdr:spPr>
      <cdr:txBody>
        <a:bodyPr xmlns:a="http://schemas.openxmlformats.org/drawingml/2006/main" wrap="square" lIns="0" tIns="0" rIns="0" bIns="0"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GB" b="1" dirty="0"/>
            <a:t>303</a:t>
          </a:r>
          <a:endParaRPr lang="en-GB" sz="1100" b="1" dirty="0"/>
        </a:p>
      </cdr:txBody>
    </cdr:sp>
  </cdr:relSizeAnchor>
  <cdr:relSizeAnchor xmlns:cdr="http://schemas.openxmlformats.org/drawingml/2006/chartDrawing">
    <cdr:from>
      <cdr:x>0.24986</cdr:x>
      <cdr:y>0.68864</cdr:y>
    </cdr:from>
    <cdr:to>
      <cdr:x>0.26692</cdr:x>
      <cdr:y>0.74094</cdr:y>
    </cdr:to>
    <cdr:sp macro="" textlink="">
      <cdr:nvSpPr>
        <cdr:cNvPr id="5" name="TextBox 4">
          <a:extLst xmlns:a="http://schemas.openxmlformats.org/drawingml/2006/main">
            <a:ext uri="{FF2B5EF4-FFF2-40B4-BE49-F238E27FC236}">
              <a16:creationId xmlns:a16="http://schemas.microsoft.com/office/drawing/2014/main" id="{0284EBC7-AFC9-488A-BE71-7D5FDF204F9D}"/>
            </a:ext>
          </a:extLst>
        </cdr:cNvPr>
        <cdr:cNvSpPr txBox="1"/>
      </cdr:nvSpPr>
      <cdr:spPr>
        <a:xfrm xmlns:a="http://schemas.openxmlformats.org/drawingml/2006/main">
          <a:off x="1487936" y="2228769"/>
          <a:ext cx="101600" cy="169277"/>
        </a:xfrm>
        <a:prstGeom xmlns:a="http://schemas.openxmlformats.org/drawingml/2006/main" prst="rect">
          <a:avLst/>
        </a:prstGeom>
        <a:noFill xmlns:a="http://schemas.openxmlformats.org/drawingml/2006/main"/>
      </cdr:spPr>
      <cdr:txBody>
        <a:bodyPr xmlns:a="http://schemas.openxmlformats.org/drawingml/2006/main" vertOverflow="clip" wrap="square" lIns="0" tIns="0" rIns="0" bIns="0" rtlCol="0">
          <a:spAutoFit/>
        </a:bodyPr>
        <a:lstStyle xmlns:a="http://schemas.openxmlformats.org/drawingml/2006/main"/>
        <a:p xmlns:a="http://schemas.openxmlformats.org/drawingml/2006/main">
          <a:pPr algn="ctr"/>
          <a:r>
            <a:rPr lang="en-GB" sz="1100" dirty="0"/>
            <a:t>†</a:t>
          </a:r>
        </a:p>
      </cdr:txBody>
    </cdr:sp>
  </cdr:relSizeAnchor>
  <cdr:relSizeAnchor xmlns:cdr="http://schemas.openxmlformats.org/drawingml/2006/chartDrawing">
    <cdr:from>
      <cdr:x>0.5399</cdr:x>
      <cdr:y>0.68569</cdr:y>
    </cdr:from>
    <cdr:to>
      <cdr:x>0.55696</cdr:x>
      <cdr:y>0.73799</cdr:y>
    </cdr:to>
    <cdr:sp macro="" textlink="">
      <cdr:nvSpPr>
        <cdr:cNvPr id="9" name="TextBox 1">
          <a:extLst xmlns:a="http://schemas.openxmlformats.org/drawingml/2006/main">
            <a:ext uri="{FF2B5EF4-FFF2-40B4-BE49-F238E27FC236}">
              <a16:creationId xmlns:a16="http://schemas.microsoft.com/office/drawing/2014/main" id="{2CB4D510-C9E8-45B3-BAD9-8EABD94A57BC}"/>
            </a:ext>
          </a:extLst>
        </cdr:cNvPr>
        <cdr:cNvSpPr txBox="1"/>
      </cdr:nvSpPr>
      <cdr:spPr>
        <a:xfrm xmlns:a="http://schemas.openxmlformats.org/drawingml/2006/main">
          <a:off x="3215136" y="2219210"/>
          <a:ext cx="101600" cy="169277"/>
        </a:xfrm>
        <a:prstGeom xmlns:a="http://schemas.openxmlformats.org/drawingml/2006/main" prst="rect">
          <a:avLst/>
        </a:prstGeom>
        <a:noFill xmlns:a="http://schemas.openxmlformats.org/drawingml/2006/main"/>
      </cdr:spPr>
      <cdr:txBody>
        <a:bodyPr xmlns:a="http://schemas.openxmlformats.org/drawingml/2006/main" wrap="square" lIns="0" tIns="0" rIns="0" bIns="0"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GB" sz="1100" dirty="0"/>
            <a:t>†</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GB"/>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3E4D7FC6-2487-408D-9903-4EEA51356AEE}" type="datetimeFigureOut">
              <a:rPr lang="en-GB" smtClean="0"/>
              <a:t>22/07/2019</a:t>
            </a:fld>
            <a:endParaRPr lang="en-GB"/>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GB"/>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GB"/>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F291DD19-284A-451C-B01A-F32FCCDEE3C3}" type="slidenum">
              <a:rPr lang="en-GB" smtClean="0"/>
              <a:t>‹#›</a:t>
            </a:fld>
            <a:endParaRPr lang="en-GB"/>
          </a:p>
        </p:txBody>
      </p:sp>
    </p:spTree>
    <p:extLst>
      <p:ext uri="{BB962C8B-B14F-4D97-AF65-F5344CB8AC3E}">
        <p14:creationId xmlns:p14="http://schemas.microsoft.com/office/powerpoint/2010/main" val="31581769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a:extLst>
              <a:ext uri="{FF2B5EF4-FFF2-40B4-BE49-F238E27FC236}">
                <a16:creationId xmlns:a16="http://schemas.microsoft.com/office/drawing/2014/main" id="{F763E140-F494-4CA8-8FA8-6CE05BEFCFC5}"/>
              </a:ext>
            </a:extLst>
          </p:cNvPr>
          <p:cNvSpPr>
            <a:spLocks noGrp="1" noRot="1" noChangeAspect="1" noTextEdit="1"/>
          </p:cNvSpPr>
          <p:nvPr>
            <p:ph type="sldImg"/>
          </p:nvPr>
        </p:nvSpPr>
        <p:spPr bwMode="auto">
          <a:xfrm>
            <a:off x="422275" y="704850"/>
            <a:ext cx="6261100" cy="3522663"/>
          </a:xfrm>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32771" name="Notes Placeholder 2">
            <a:extLst>
              <a:ext uri="{FF2B5EF4-FFF2-40B4-BE49-F238E27FC236}">
                <a16:creationId xmlns:a16="http://schemas.microsoft.com/office/drawing/2014/main" id="{0B3A3BCA-F8D7-46D6-B71F-171A0F4E1FB5}"/>
              </a:ext>
            </a:extLst>
          </p:cNvPr>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32772" name="Slide Number Placeholder 3">
            <a:extLst>
              <a:ext uri="{FF2B5EF4-FFF2-40B4-BE49-F238E27FC236}">
                <a16:creationId xmlns:a16="http://schemas.microsoft.com/office/drawing/2014/main" id="{3A537B24-064C-48BB-A08A-0F9633E05AC6}"/>
              </a:ext>
            </a:extLst>
          </p:cNvPr>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7066" indent="-291179">
              <a:defRPr>
                <a:solidFill>
                  <a:schemeClr val="tx1"/>
                </a:solidFill>
                <a:latin typeface="Arial" panose="020B0604020202020204" pitchFamily="34" charset="0"/>
                <a:cs typeface="Arial" panose="020B0604020202020204" pitchFamily="34" charset="0"/>
              </a:defRPr>
            </a:lvl2pPr>
            <a:lvl3pPr marL="1164717" indent="-232943">
              <a:defRPr>
                <a:solidFill>
                  <a:schemeClr val="tx1"/>
                </a:solidFill>
                <a:latin typeface="Arial" panose="020B0604020202020204" pitchFamily="34" charset="0"/>
                <a:cs typeface="Arial" panose="020B0604020202020204" pitchFamily="34" charset="0"/>
              </a:defRPr>
            </a:lvl3pPr>
            <a:lvl4pPr marL="1630604" indent="-232943">
              <a:defRPr>
                <a:solidFill>
                  <a:schemeClr val="tx1"/>
                </a:solidFill>
                <a:latin typeface="Arial" panose="020B0604020202020204" pitchFamily="34" charset="0"/>
                <a:cs typeface="Arial" panose="020B0604020202020204" pitchFamily="34" charset="0"/>
              </a:defRPr>
            </a:lvl4pPr>
            <a:lvl5pPr marL="2096491" indent="-232943">
              <a:defRPr>
                <a:solidFill>
                  <a:schemeClr val="tx1"/>
                </a:solidFill>
                <a:latin typeface="Arial" panose="020B0604020202020204" pitchFamily="34" charset="0"/>
                <a:cs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defTabSz="931774" fontAlgn="base">
              <a:spcBef>
                <a:spcPct val="0"/>
              </a:spcBef>
              <a:spcAft>
                <a:spcPct val="0"/>
              </a:spcAft>
              <a:defRPr/>
            </a:pPr>
            <a:fld id="{F39337CE-A817-40F1-BAF8-69346E825448}" type="slidenum">
              <a:rPr lang="en-GB" altLang="en-US">
                <a:solidFill>
                  <a:prstClr val="black"/>
                </a:solidFill>
              </a:rPr>
              <a:pPr defTabSz="931774" fontAlgn="base">
                <a:spcBef>
                  <a:spcPct val="0"/>
                </a:spcBef>
                <a:spcAft>
                  <a:spcPct val="0"/>
                </a:spcAft>
                <a:defRPr/>
              </a:pPr>
              <a:t>1</a:t>
            </a:fld>
            <a:endParaRPr lang="en-GB" altLang="en-US" dirty="0">
              <a:solidFill>
                <a:prstClr val="black"/>
              </a:solidFill>
            </a:endParaRPr>
          </a:p>
        </p:txBody>
      </p:sp>
    </p:spTree>
    <p:extLst>
      <p:ext uri="{BB962C8B-B14F-4D97-AF65-F5344CB8AC3E}">
        <p14:creationId xmlns:p14="http://schemas.microsoft.com/office/powerpoint/2010/main" val="10758281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291DD19-284A-451C-B01A-F32FCCDEE3C3}"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666649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eaLnBrk="0" fontAlgn="base" hangingPunct="0">
              <a:spcBef>
                <a:spcPct val="30000"/>
              </a:spcBef>
              <a:spcAft>
                <a:spcPct val="0"/>
              </a:spcAft>
              <a:defRPr/>
            </a:pPr>
            <a:endParaRPr lang="en-US" kern="0" dirty="0">
              <a:solidFill>
                <a:srgbClr val="000000"/>
              </a:solidFill>
              <a:latin typeface="Arial"/>
              <a:cs typeface="Arial" panose="020B0604020202020204" pitchFamily="34" charset="0"/>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A1CAADE-A65E-44EF-A6E2-C7438B7392DF}" type="slidenum">
              <a:rPr kumimoji="0" lang="en-GB" alt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GB" alt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666378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7CD7A9D7-FAFA-46FC-97F4-BE91A8BD5FC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2DFF50AC-BDEF-412C-A5BE-46471700764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8436" name="Slide Number Placeholder 3">
            <a:extLst>
              <a:ext uri="{FF2B5EF4-FFF2-40B4-BE49-F238E27FC236}">
                <a16:creationId xmlns:a16="http://schemas.microsoft.com/office/drawing/2014/main" id="{3553401C-F6D5-409B-BC9D-04FC6980CD7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57066" indent="-291179">
              <a:spcBef>
                <a:spcPct val="30000"/>
              </a:spcBef>
              <a:defRPr sz="1200">
                <a:solidFill>
                  <a:schemeClr val="tx1"/>
                </a:solidFill>
                <a:latin typeface="Arial" panose="020B0604020202020204" pitchFamily="34" charset="0"/>
                <a:cs typeface="Arial" panose="020B0604020202020204" pitchFamily="34" charset="0"/>
              </a:defRPr>
            </a:lvl2pPr>
            <a:lvl3pPr marL="1164717" indent="-232943">
              <a:spcBef>
                <a:spcPct val="30000"/>
              </a:spcBef>
              <a:defRPr sz="1200">
                <a:solidFill>
                  <a:schemeClr val="tx1"/>
                </a:solidFill>
                <a:latin typeface="Arial" panose="020B0604020202020204" pitchFamily="34" charset="0"/>
                <a:cs typeface="Arial" panose="020B0604020202020204" pitchFamily="34" charset="0"/>
              </a:defRPr>
            </a:lvl3pPr>
            <a:lvl4pPr marL="1630604" indent="-232943">
              <a:spcBef>
                <a:spcPct val="30000"/>
              </a:spcBef>
              <a:defRPr sz="1200">
                <a:solidFill>
                  <a:schemeClr val="tx1"/>
                </a:solidFill>
                <a:latin typeface="Arial" panose="020B0604020202020204" pitchFamily="34" charset="0"/>
                <a:cs typeface="Arial" panose="020B0604020202020204" pitchFamily="34" charset="0"/>
              </a:defRPr>
            </a:lvl4pPr>
            <a:lvl5pPr marL="2096491" indent="-232943">
              <a:spcBef>
                <a:spcPct val="30000"/>
              </a:spcBef>
              <a:defRPr sz="1200">
                <a:solidFill>
                  <a:schemeClr val="tx1"/>
                </a:solidFill>
                <a:latin typeface="Arial" panose="020B0604020202020204" pitchFamily="34" charset="0"/>
                <a:cs typeface="Arial" panose="020B0604020202020204" pitchFamily="34" charset="0"/>
              </a:defRPr>
            </a:lvl5pPr>
            <a:lvl6pPr marL="2562377" indent="-232943"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3028264" indent="-232943"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94151" indent="-232943"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960038" indent="-232943"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defTabSz="931774" fontAlgn="base">
              <a:spcBef>
                <a:spcPct val="0"/>
              </a:spcBef>
              <a:spcAft>
                <a:spcPct val="0"/>
              </a:spcAft>
              <a:defRPr/>
            </a:pPr>
            <a:fld id="{0F749439-4BD5-4E2A-8D40-F13A6DBDBCAF}" type="slidenum">
              <a:rPr lang="en-GB" altLang="en-US">
                <a:solidFill>
                  <a:prstClr val="black"/>
                </a:solidFill>
              </a:rPr>
              <a:pPr defTabSz="931774" fontAlgn="base">
                <a:spcBef>
                  <a:spcPct val="0"/>
                </a:spcBef>
                <a:spcAft>
                  <a:spcPct val="0"/>
                </a:spcAft>
                <a:defRPr/>
              </a:pPr>
              <a:t>13</a:t>
            </a:fld>
            <a:endParaRPr lang="en-GB" altLang="en-US" dirty="0">
              <a:solidFill>
                <a:prstClr val="black"/>
              </a:solidFill>
            </a:endParaRPr>
          </a:p>
        </p:txBody>
      </p:sp>
    </p:spTree>
    <p:extLst>
      <p:ext uri="{BB962C8B-B14F-4D97-AF65-F5344CB8AC3E}">
        <p14:creationId xmlns:p14="http://schemas.microsoft.com/office/powerpoint/2010/main" val="4645424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7CD7A9D7-FAFA-46FC-97F4-BE91A8BD5FC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2DFF50AC-BDEF-412C-A5BE-46471700764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8436" name="Slide Number Placeholder 3">
            <a:extLst>
              <a:ext uri="{FF2B5EF4-FFF2-40B4-BE49-F238E27FC236}">
                <a16:creationId xmlns:a16="http://schemas.microsoft.com/office/drawing/2014/main" id="{3553401C-F6D5-409B-BC9D-04FC6980CD7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F749439-4BD5-4E2A-8D40-F13A6DBDBCAF}" type="slidenum">
              <a:rPr kumimoji="0" lang="en-GB" altLang="en-US"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14</a:t>
            </a:fld>
            <a:endParaRPr kumimoji="0" lang="en-GB" alt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7261623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7CD7A9D7-FAFA-46FC-97F4-BE91A8BD5FC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2DFF50AC-BDEF-412C-A5BE-46471700764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4708" indent="-174708" defTabSz="931774" eaLnBrk="0" fontAlgn="base" hangingPunct="0">
              <a:spcBef>
                <a:spcPct val="30000"/>
              </a:spcBef>
              <a:spcAft>
                <a:spcPct val="0"/>
              </a:spcAft>
              <a:buFont typeface="Arial" panose="020B0604020202020204" pitchFamily="34" charset="0"/>
              <a:buChar char="•"/>
              <a:defRPr/>
            </a:pPr>
            <a:endParaRPr lang="en-US" altLang="en-US" dirty="0"/>
          </a:p>
          <a:p>
            <a:pPr marL="174708" indent="-174708">
              <a:buFont typeface="Arial" panose="020B0604020202020204" pitchFamily="34" charset="0"/>
              <a:buChar char="•"/>
            </a:pPr>
            <a:endParaRPr lang="en-US" altLang="en-US" dirty="0"/>
          </a:p>
        </p:txBody>
      </p:sp>
      <p:sp>
        <p:nvSpPr>
          <p:cNvPr id="18436" name="Slide Number Placeholder 3">
            <a:extLst>
              <a:ext uri="{FF2B5EF4-FFF2-40B4-BE49-F238E27FC236}">
                <a16:creationId xmlns:a16="http://schemas.microsoft.com/office/drawing/2014/main" id="{3553401C-F6D5-409B-BC9D-04FC6980CD7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57066" indent="-291179">
              <a:spcBef>
                <a:spcPct val="30000"/>
              </a:spcBef>
              <a:defRPr sz="1200">
                <a:solidFill>
                  <a:schemeClr val="tx1"/>
                </a:solidFill>
                <a:latin typeface="Arial" panose="020B0604020202020204" pitchFamily="34" charset="0"/>
                <a:cs typeface="Arial" panose="020B0604020202020204" pitchFamily="34" charset="0"/>
              </a:defRPr>
            </a:lvl2pPr>
            <a:lvl3pPr marL="1164717" indent="-232943">
              <a:spcBef>
                <a:spcPct val="30000"/>
              </a:spcBef>
              <a:defRPr sz="1200">
                <a:solidFill>
                  <a:schemeClr val="tx1"/>
                </a:solidFill>
                <a:latin typeface="Arial" panose="020B0604020202020204" pitchFamily="34" charset="0"/>
                <a:cs typeface="Arial" panose="020B0604020202020204" pitchFamily="34" charset="0"/>
              </a:defRPr>
            </a:lvl3pPr>
            <a:lvl4pPr marL="1630604" indent="-232943">
              <a:spcBef>
                <a:spcPct val="30000"/>
              </a:spcBef>
              <a:defRPr sz="1200">
                <a:solidFill>
                  <a:schemeClr val="tx1"/>
                </a:solidFill>
                <a:latin typeface="Arial" panose="020B0604020202020204" pitchFamily="34" charset="0"/>
                <a:cs typeface="Arial" panose="020B0604020202020204" pitchFamily="34" charset="0"/>
              </a:defRPr>
            </a:lvl4pPr>
            <a:lvl5pPr marL="2096491" indent="-232943">
              <a:spcBef>
                <a:spcPct val="30000"/>
              </a:spcBef>
              <a:defRPr sz="1200">
                <a:solidFill>
                  <a:schemeClr val="tx1"/>
                </a:solidFill>
                <a:latin typeface="Arial" panose="020B0604020202020204" pitchFamily="34" charset="0"/>
                <a:cs typeface="Arial" panose="020B0604020202020204" pitchFamily="34" charset="0"/>
              </a:defRPr>
            </a:lvl5pPr>
            <a:lvl6pPr marL="2562377" indent="-232943"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3028264" indent="-232943"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94151" indent="-232943"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960038" indent="-232943"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defTabSz="931774" fontAlgn="base">
              <a:spcBef>
                <a:spcPct val="0"/>
              </a:spcBef>
              <a:spcAft>
                <a:spcPct val="0"/>
              </a:spcAft>
              <a:defRPr/>
            </a:pPr>
            <a:fld id="{0F749439-4BD5-4E2A-8D40-F13A6DBDBCAF}" type="slidenum">
              <a:rPr lang="en-GB" altLang="en-US">
                <a:solidFill>
                  <a:prstClr val="black"/>
                </a:solidFill>
              </a:rPr>
              <a:pPr defTabSz="931774" fontAlgn="base">
                <a:spcBef>
                  <a:spcPct val="0"/>
                </a:spcBef>
                <a:spcAft>
                  <a:spcPct val="0"/>
                </a:spcAft>
                <a:defRPr/>
              </a:pPr>
              <a:t>3</a:t>
            </a:fld>
            <a:endParaRPr lang="en-GB" altLang="en-US" dirty="0">
              <a:solidFill>
                <a:prstClr val="black"/>
              </a:solidFill>
            </a:endParaRPr>
          </a:p>
        </p:txBody>
      </p:sp>
    </p:spTree>
    <p:extLst>
      <p:ext uri="{BB962C8B-B14F-4D97-AF65-F5344CB8AC3E}">
        <p14:creationId xmlns:p14="http://schemas.microsoft.com/office/powerpoint/2010/main" val="20311120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7CD7A9D7-FAFA-46FC-97F4-BE91A8BD5FC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2DFF50AC-BDEF-412C-A5BE-46471700764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a:buFont typeface="Arial" panose="020B0604020202020204" pitchFamily="34" charset="0"/>
              <a:buNone/>
            </a:pPr>
            <a:endParaRPr lang="en-US" altLang="en-US" dirty="0"/>
          </a:p>
        </p:txBody>
      </p:sp>
      <p:sp>
        <p:nvSpPr>
          <p:cNvPr id="18436" name="Slide Number Placeholder 3">
            <a:extLst>
              <a:ext uri="{FF2B5EF4-FFF2-40B4-BE49-F238E27FC236}">
                <a16:creationId xmlns:a16="http://schemas.microsoft.com/office/drawing/2014/main" id="{3553401C-F6D5-409B-BC9D-04FC6980CD7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57066" indent="-291179">
              <a:spcBef>
                <a:spcPct val="30000"/>
              </a:spcBef>
              <a:defRPr sz="1200">
                <a:solidFill>
                  <a:schemeClr val="tx1"/>
                </a:solidFill>
                <a:latin typeface="Arial" panose="020B0604020202020204" pitchFamily="34" charset="0"/>
                <a:cs typeface="Arial" panose="020B0604020202020204" pitchFamily="34" charset="0"/>
              </a:defRPr>
            </a:lvl2pPr>
            <a:lvl3pPr marL="1164717" indent="-232943">
              <a:spcBef>
                <a:spcPct val="30000"/>
              </a:spcBef>
              <a:defRPr sz="1200">
                <a:solidFill>
                  <a:schemeClr val="tx1"/>
                </a:solidFill>
                <a:latin typeface="Arial" panose="020B0604020202020204" pitchFamily="34" charset="0"/>
                <a:cs typeface="Arial" panose="020B0604020202020204" pitchFamily="34" charset="0"/>
              </a:defRPr>
            </a:lvl3pPr>
            <a:lvl4pPr marL="1630604" indent="-232943">
              <a:spcBef>
                <a:spcPct val="30000"/>
              </a:spcBef>
              <a:defRPr sz="1200">
                <a:solidFill>
                  <a:schemeClr val="tx1"/>
                </a:solidFill>
                <a:latin typeface="Arial" panose="020B0604020202020204" pitchFamily="34" charset="0"/>
                <a:cs typeface="Arial" panose="020B0604020202020204" pitchFamily="34" charset="0"/>
              </a:defRPr>
            </a:lvl4pPr>
            <a:lvl5pPr marL="2096491" indent="-232943">
              <a:spcBef>
                <a:spcPct val="30000"/>
              </a:spcBef>
              <a:defRPr sz="1200">
                <a:solidFill>
                  <a:schemeClr val="tx1"/>
                </a:solidFill>
                <a:latin typeface="Arial" panose="020B0604020202020204" pitchFamily="34" charset="0"/>
                <a:cs typeface="Arial" panose="020B0604020202020204" pitchFamily="34" charset="0"/>
              </a:defRPr>
            </a:lvl5pPr>
            <a:lvl6pPr marL="2562377" indent="-232943"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3028264" indent="-232943"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94151" indent="-232943"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960038" indent="-232943"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defTabSz="931774" fontAlgn="base">
              <a:spcBef>
                <a:spcPct val="0"/>
              </a:spcBef>
              <a:spcAft>
                <a:spcPct val="0"/>
              </a:spcAft>
              <a:defRPr/>
            </a:pPr>
            <a:fld id="{0F749439-4BD5-4E2A-8D40-F13A6DBDBCAF}" type="slidenum">
              <a:rPr lang="en-GB" altLang="en-US">
                <a:solidFill>
                  <a:prstClr val="black"/>
                </a:solidFill>
              </a:rPr>
              <a:pPr defTabSz="931774" fontAlgn="base">
                <a:spcBef>
                  <a:spcPct val="0"/>
                </a:spcBef>
                <a:spcAft>
                  <a:spcPct val="0"/>
                </a:spcAft>
                <a:defRPr/>
              </a:pPr>
              <a:t>4</a:t>
            </a:fld>
            <a:endParaRPr lang="en-GB" altLang="en-US" dirty="0">
              <a:solidFill>
                <a:prstClr val="black"/>
              </a:solidFill>
            </a:endParaRPr>
          </a:p>
        </p:txBody>
      </p:sp>
    </p:spTree>
    <p:extLst>
      <p:ext uri="{BB962C8B-B14F-4D97-AF65-F5344CB8AC3E}">
        <p14:creationId xmlns:p14="http://schemas.microsoft.com/office/powerpoint/2010/main" val="26310463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7CD7A9D7-FAFA-46FC-97F4-BE91A8BD5FC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2DFF50AC-BDEF-412C-A5BE-46471700764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8436" name="Slide Number Placeholder 3">
            <a:extLst>
              <a:ext uri="{FF2B5EF4-FFF2-40B4-BE49-F238E27FC236}">
                <a16:creationId xmlns:a16="http://schemas.microsoft.com/office/drawing/2014/main" id="{3553401C-F6D5-409B-BC9D-04FC6980CD7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57066" indent="-291179">
              <a:spcBef>
                <a:spcPct val="30000"/>
              </a:spcBef>
              <a:defRPr sz="1200">
                <a:solidFill>
                  <a:schemeClr val="tx1"/>
                </a:solidFill>
                <a:latin typeface="Arial" panose="020B0604020202020204" pitchFamily="34" charset="0"/>
                <a:cs typeface="Arial" panose="020B0604020202020204" pitchFamily="34" charset="0"/>
              </a:defRPr>
            </a:lvl2pPr>
            <a:lvl3pPr marL="1164717" indent="-232943">
              <a:spcBef>
                <a:spcPct val="30000"/>
              </a:spcBef>
              <a:defRPr sz="1200">
                <a:solidFill>
                  <a:schemeClr val="tx1"/>
                </a:solidFill>
                <a:latin typeface="Arial" panose="020B0604020202020204" pitchFamily="34" charset="0"/>
                <a:cs typeface="Arial" panose="020B0604020202020204" pitchFamily="34" charset="0"/>
              </a:defRPr>
            </a:lvl3pPr>
            <a:lvl4pPr marL="1630604" indent="-232943">
              <a:spcBef>
                <a:spcPct val="30000"/>
              </a:spcBef>
              <a:defRPr sz="1200">
                <a:solidFill>
                  <a:schemeClr val="tx1"/>
                </a:solidFill>
                <a:latin typeface="Arial" panose="020B0604020202020204" pitchFamily="34" charset="0"/>
                <a:cs typeface="Arial" panose="020B0604020202020204" pitchFamily="34" charset="0"/>
              </a:defRPr>
            </a:lvl4pPr>
            <a:lvl5pPr marL="2096491" indent="-232943">
              <a:spcBef>
                <a:spcPct val="30000"/>
              </a:spcBef>
              <a:defRPr sz="1200">
                <a:solidFill>
                  <a:schemeClr val="tx1"/>
                </a:solidFill>
                <a:latin typeface="Arial" panose="020B0604020202020204" pitchFamily="34" charset="0"/>
                <a:cs typeface="Arial" panose="020B0604020202020204" pitchFamily="34" charset="0"/>
              </a:defRPr>
            </a:lvl5pPr>
            <a:lvl6pPr marL="2562377" indent="-232943"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3028264" indent="-232943"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94151" indent="-232943"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960038" indent="-232943"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defTabSz="931750">
              <a:spcBef>
                <a:spcPct val="0"/>
              </a:spcBef>
              <a:defRPr/>
            </a:pPr>
            <a:fld id="{0F749439-4BD5-4E2A-8D40-F13A6DBDBCAF}" type="slidenum">
              <a:rPr lang="en-GB" altLang="en-US">
                <a:solidFill>
                  <a:prstClr val="black"/>
                </a:solidFill>
              </a:rPr>
              <a:pPr defTabSz="931750">
                <a:spcBef>
                  <a:spcPct val="0"/>
                </a:spcBef>
                <a:defRPr/>
              </a:pPr>
              <a:t>5</a:t>
            </a:fld>
            <a:endParaRPr lang="en-GB" altLang="en-US" dirty="0">
              <a:solidFill>
                <a:prstClr val="black"/>
              </a:solidFill>
            </a:endParaRPr>
          </a:p>
        </p:txBody>
      </p:sp>
    </p:spTree>
    <p:extLst>
      <p:ext uri="{BB962C8B-B14F-4D97-AF65-F5344CB8AC3E}">
        <p14:creationId xmlns:p14="http://schemas.microsoft.com/office/powerpoint/2010/main" val="40449361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GB" dirty="0"/>
          </a:p>
        </p:txBody>
      </p:sp>
      <p:sp>
        <p:nvSpPr>
          <p:cNvPr id="4" name="Slide Number Placeholder 3"/>
          <p:cNvSpPr>
            <a:spLocks noGrp="1"/>
          </p:cNvSpPr>
          <p:nvPr>
            <p:ph type="sldNum" sz="quarter" idx="10"/>
          </p:nvPr>
        </p:nvSpPr>
        <p:spPr/>
        <p:txBody>
          <a:bodyPr/>
          <a:lstStyle/>
          <a:p>
            <a:fld id="{F291DD19-284A-451C-B01A-F32FCCDEE3C3}" type="slidenum">
              <a:rPr lang="en-GB" smtClean="0"/>
              <a:t>6</a:t>
            </a:fld>
            <a:endParaRPr lang="en-GB"/>
          </a:p>
        </p:txBody>
      </p:sp>
    </p:spTree>
    <p:extLst>
      <p:ext uri="{BB962C8B-B14F-4D97-AF65-F5344CB8AC3E}">
        <p14:creationId xmlns:p14="http://schemas.microsoft.com/office/powerpoint/2010/main" val="17322756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defTabSz="931774">
              <a:buFont typeface="Arial" panose="020B0604020202020204" pitchFamily="34" charset="0"/>
              <a:buNone/>
              <a:defRPr/>
            </a:pPr>
            <a:endParaRPr lang="en-GB" sz="1600" dirty="0"/>
          </a:p>
        </p:txBody>
      </p:sp>
      <p:sp>
        <p:nvSpPr>
          <p:cNvPr id="4" name="Slide Number Placeholder 3"/>
          <p:cNvSpPr>
            <a:spLocks noGrp="1"/>
          </p:cNvSpPr>
          <p:nvPr>
            <p:ph type="sldNum" sz="quarter" idx="10"/>
          </p:nvPr>
        </p:nvSpPr>
        <p:spPr/>
        <p:txBody>
          <a:bodyPr/>
          <a:lstStyle/>
          <a:p>
            <a:fld id="{F291DD19-284A-451C-B01A-F32FCCDEE3C3}" type="slidenum">
              <a:rPr lang="en-GB" smtClean="0"/>
              <a:t>7</a:t>
            </a:fld>
            <a:endParaRPr lang="en-GB"/>
          </a:p>
        </p:txBody>
      </p:sp>
    </p:spTree>
    <p:extLst>
      <p:ext uri="{BB962C8B-B14F-4D97-AF65-F5344CB8AC3E}">
        <p14:creationId xmlns:p14="http://schemas.microsoft.com/office/powerpoint/2010/main" val="24465324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kern="0"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291DD19-284A-451C-B01A-F32FCCDEE3C3}"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573298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GB" sz="1200" dirty="0">
              <a:solidFill>
                <a:schemeClr val="tx1"/>
              </a:solidFill>
            </a:endParaRPr>
          </a:p>
        </p:txBody>
      </p:sp>
      <p:sp>
        <p:nvSpPr>
          <p:cNvPr id="4" name="Slide Number Placeholder 3"/>
          <p:cNvSpPr>
            <a:spLocks noGrp="1"/>
          </p:cNvSpPr>
          <p:nvPr>
            <p:ph type="sldNum" sz="quarter" idx="5"/>
          </p:nvPr>
        </p:nvSpPr>
        <p:spPr/>
        <p:txBody>
          <a:bodyPr/>
          <a:lstStyle/>
          <a:p>
            <a:fld id="{F291DD19-284A-451C-B01A-F32FCCDEE3C3}" type="slidenum">
              <a:rPr lang="en-GB" smtClean="0"/>
              <a:t>9</a:t>
            </a:fld>
            <a:endParaRPr lang="en-GB"/>
          </a:p>
        </p:txBody>
      </p:sp>
    </p:spTree>
    <p:extLst>
      <p:ext uri="{BB962C8B-B14F-4D97-AF65-F5344CB8AC3E}">
        <p14:creationId xmlns:p14="http://schemas.microsoft.com/office/powerpoint/2010/main" val="2037644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eaLnBrk="0" fontAlgn="base" hangingPunct="0">
              <a:spcBef>
                <a:spcPct val="30000"/>
              </a:spcBef>
              <a:spcAft>
                <a:spcPct val="0"/>
              </a:spcAft>
              <a:defRPr/>
            </a:pPr>
            <a:endParaRPr lang="en-US" kern="0" dirty="0">
              <a:solidFill>
                <a:srgbClr val="000000"/>
              </a:solidFill>
              <a:latin typeface="Arial"/>
              <a:cs typeface="Arial" panose="020B0604020202020204" pitchFamily="34" charset="0"/>
            </a:endParaRPr>
          </a:p>
        </p:txBody>
      </p:sp>
      <p:sp>
        <p:nvSpPr>
          <p:cNvPr id="4" name="Slide Number Placeholder 3"/>
          <p:cNvSpPr>
            <a:spLocks noGrp="1"/>
          </p:cNvSpPr>
          <p:nvPr>
            <p:ph type="sldNum" sz="quarter" idx="10"/>
          </p:nvPr>
        </p:nvSpPr>
        <p:spPr/>
        <p:txBody>
          <a:bodyPr/>
          <a:lstStyle/>
          <a:p>
            <a:pPr>
              <a:defRPr/>
            </a:pPr>
            <a:fld id="{1A1CAADE-A65E-44EF-A6E2-C7438B7392DF}" type="slidenum">
              <a:rPr lang="en-GB" altLang="en-US" smtClean="0"/>
              <a:pPr>
                <a:defRPr/>
              </a:pPr>
              <a:t>10</a:t>
            </a:fld>
            <a:endParaRPr lang="en-GB" altLang="en-US" dirty="0"/>
          </a:p>
        </p:txBody>
      </p:sp>
    </p:spTree>
    <p:extLst>
      <p:ext uri="{BB962C8B-B14F-4D97-AF65-F5344CB8AC3E}">
        <p14:creationId xmlns:p14="http://schemas.microsoft.com/office/powerpoint/2010/main" val="54141014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ed Box_Title_Bold Sub_Italic Sub">
    <p:spTree>
      <p:nvGrpSpPr>
        <p:cNvPr id="1" name=""/>
        <p:cNvGrpSpPr/>
        <p:nvPr/>
      </p:nvGrpSpPr>
      <p:grpSpPr>
        <a:xfrm>
          <a:off x="0" y="0"/>
          <a:ext cx="0" cy="0"/>
          <a:chOff x="0" y="0"/>
          <a:chExt cx="0" cy="0"/>
        </a:xfrm>
      </p:grpSpPr>
      <p:pic>
        <p:nvPicPr>
          <p:cNvPr id="7" name="Picture 9">
            <a:extLst>
              <a:ext uri="{FF2B5EF4-FFF2-40B4-BE49-F238E27FC236}">
                <a16:creationId xmlns:a16="http://schemas.microsoft.com/office/drawing/2014/main" id="{6D643588-D93F-4CB6-BF61-5E2783FF9911}"/>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2146300"/>
            <a:ext cx="12192000" cy="25479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4" name="Text Placeholder 19"/>
          <p:cNvSpPr>
            <a:spLocks noGrp="1"/>
          </p:cNvSpPr>
          <p:nvPr>
            <p:ph type="body" sz="quarter" idx="11"/>
          </p:nvPr>
        </p:nvSpPr>
        <p:spPr>
          <a:xfrm>
            <a:off x="1117600" y="5574792"/>
            <a:ext cx="8631936" cy="859536"/>
          </a:xfrm>
        </p:spPr>
        <p:txBody>
          <a:bodyPr/>
          <a:lstStyle>
            <a:lvl1pPr marL="0" indent="0">
              <a:buNone/>
              <a:defRPr sz="1200" i="1">
                <a:solidFill>
                  <a:schemeClr val="tx1"/>
                </a:solidFill>
              </a:defRPr>
            </a:lvl1pPr>
            <a:lvl2pPr marL="185738" indent="0">
              <a:buNone/>
              <a:defRPr/>
            </a:lvl2pPr>
            <a:lvl3pPr marL="381000" indent="0">
              <a:buNone/>
              <a:defRPr/>
            </a:lvl3pPr>
            <a:lvl4pPr marL="552450" indent="0">
              <a:buNone/>
              <a:defRPr/>
            </a:lvl4pPr>
            <a:lvl5pPr marL="715962" indent="0">
              <a:buNone/>
              <a:defRPr/>
            </a:lvl5pPr>
          </a:lstStyle>
          <a:p>
            <a:pPr lvl="0"/>
            <a:r>
              <a:rPr lang="en-US" dirty="0"/>
              <a:t>Click to edit Master text styles</a:t>
            </a:r>
          </a:p>
        </p:txBody>
      </p:sp>
      <p:sp>
        <p:nvSpPr>
          <p:cNvPr id="5" name="Title 1"/>
          <p:cNvSpPr>
            <a:spLocks noGrp="1"/>
          </p:cNvSpPr>
          <p:nvPr>
            <p:ph type="ctrTitle"/>
          </p:nvPr>
        </p:nvSpPr>
        <p:spPr>
          <a:xfrm>
            <a:off x="1117600" y="2693990"/>
            <a:ext cx="8636000" cy="1470025"/>
          </a:xfrm>
          <a:prstGeom prst="rect">
            <a:avLst/>
          </a:prstGeom>
        </p:spPr>
        <p:txBody>
          <a:bodyPr anchor="t">
            <a:normAutofit/>
          </a:bodyPr>
          <a:lstStyle>
            <a:lvl1pPr algn="l">
              <a:defRPr sz="3400">
                <a:solidFill>
                  <a:schemeClr val="bg1"/>
                </a:solidFill>
                <a:effectLst>
                  <a:outerShdw blurRad="38100" dist="38100" dir="2700000" algn="tl">
                    <a:srgbClr val="000000">
                      <a:alpha val="43137"/>
                    </a:srgbClr>
                  </a:outerShdw>
                </a:effectLst>
                <a:latin typeface="Arial"/>
                <a:cs typeface="Arial"/>
              </a:defRPr>
            </a:lvl1pPr>
          </a:lstStyle>
          <a:p>
            <a:r>
              <a:rPr lang="en-US" dirty="0"/>
              <a:t>Click to edit Master title style</a:t>
            </a:r>
          </a:p>
        </p:txBody>
      </p:sp>
      <p:sp>
        <p:nvSpPr>
          <p:cNvPr id="6" name="Subtitle 2"/>
          <p:cNvSpPr>
            <a:spLocks noGrp="1"/>
          </p:cNvSpPr>
          <p:nvPr>
            <p:ph type="subTitle" idx="1"/>
          </p:nvPr>
        </p:nvSpPr>
        <p:spPr>
          <a:xfrm>
            <a:off x="1117600" y="4509582"/>
            <a:ext cx="8631936" cy="1046922"/>
          </a:xfrm>
          <a:prstGeom prst="rect">
            <a:avLst/>
          </a:prstGeom>
        </p:spPr>
        <p:txBody>
          <a:bodyPr>
            <a:normAutofit/>
          </a:bodyPr>
          <a:lstStyle>
            <a:lvl1pPr marL="0" indent="0" algn="l">
              <a:buNone/>
              <a:defRPr sz="1600" b="1" i="0">
                <a:solidFill>
                  <a:schemeClr val="tx1"/>
                </a:solidFill>
                <a:effectLst/>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1054224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Body page option 1">
    <p:spTree>
      <p:nvGrpSpPr>
        <p:cNvPr id="1" name=""/>
        <p:cNvGrpSpPr/>
        <p:nvPr/>
      </p:nvGrpSpPr>
      <p:grpSpPr>
        <a:xfrm>
          <a:off x="0" y="0"/>
          <a:ext cx="0" cy="0"/>
          <a:chOff x="0" y="0"/>
          <a:chExt cx="0" cy="0"/>
        </a:xfrm>
      </p:grpSpPr>
      <p:sp>
        <p:nvSpPr>
          <p:cNvPr id="19" name="Rectangle 2"/>
          <p:cNvSpPr>
            <a:spLocks noGrp="1" noChangeArrowheads="1"/>
          </p:cNvSpPr>
          <p:nvPr>
            <p:ph type="title"/>
          </p:nvPr>
        </p:nvSpPr>
        <p:spPr bwMode="auto">
          <a:xfrm>
            <a:off x="651561" y="404665"/>
            <a:ext cx="11507393" cy="512703"/>
          </a:xfrm>
          <a:prstGeom prst="rect">
            <a:avLst/>
          </a:prstGeom>
          <a:noFill/>
          <a:ln w="9525" algn="ctr">
            <a:noFill/>
            <a:miter lim="800000"/>
            <a:headEnd/>
            <a:tailEnd/>
          </a:ln>
          <a:effectLst/>
        </p:spPr>
        <p:txBody>
          <a:bodyPr vert="horz" wrap="square" lIns="0" tIns="0" rIns="0" bIns="0" numCol="1" anchor="b" anchorCtr="0" compatLnSpc="1">
            <a:prstTxWarp prst="textNoShape">
              <a:avLst/>
            </a:prstTxWarp>
            <a:noAutofit/>
          </a:bodyPr>
          <a:lstStyle>
            <a:lvl1pPr>
              <a:defRPr sz="3200">
                <a:latin typeface="Arial"/>
                <a:cs typeface="Arial"/>
              </a:defRPr>
            </a:lvl1pPr>
          </a:lstStyle>
          <a:p>
            <a:pPr lvl="0"/>
            <a:r>
              <a:rPr lang="en-US"/>
              <a:t>Click to edit Master title style</a:t>
            </a:r>
            <a:endParaRPr lang="en-GB"/>
          </a:p>
        </p:txBody>
      </p:sp>
      <p:sp>
        <p:nvSpPr>
          <p:cNvPr id="3" name="Content Placeholder 2"/>
          <p:cNvSpPr>
            <a:spLocks noGrp="1"/>
          </p:cNvSpPr>
          <p:nvPr>
            <p:ph sz="quarter" idx="10"/>
          </p:nvPr>
        </p:nvSpPr>
        <p:spPr>
          <a:xfrm>
            <a:off x="651559" y="1772819"/>
            <a:ext cx="11474453" cy="3384376"/>
          </a:xfrm>
          <a:prstGeom prst="rect">
            <a:avLst/>
          </a:prstGeom>
        </p:spPr>
        <p:txBody>
          <a:bodyPr/>
          <a:lstStyle>
            <a:lvl1pPr>
              <a:defRPr>
                <a:latin typeface="Arial"/>
                <a:cs typeface="Arial"/>
              </a:defRPr>
            </a:lvl1pPr>
            <a:lvl2pPr>
              <a:defRPr>
                <a:latin typeface="Arial"/>
                <a:cs typeface="Arial"/>
              </a:defRPr>
            </a:lvl2pPr>
            <a:lvl3pPr>
              <a:defRPr>
                <a:latin typeface="Arial"/>
                <a:cs typeface="Arial"/>
              </a:defRPr>
            </a:lvl3pPr>
            <a:lvl4pPr>
              <a:defRPr>
                <a:latin typeface="Arial"/>
                <a:cs typeface="Arial"/>
              </a:defRPr>
            </a:lvl4pPr>
            <a:lvl5pPr>
              <a:defRPr>
                <a:latin typeface="Arial"/>
                <a:cs typeface="Aria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9" name="Straight Connector 8"/>
          <p:cNvCxnSpPr/>
          <p:nvPr userDrawn="1"/>
        </p:nvCxnSpPr>
        <p:spPr>
          <a:xfrm>
            <a:off x="623392" y="1061384"/>
            <a:ext cx="11568608" cy="0"/>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userDrawn="1"/>
        </p:nvPicPr>
        <p:blipFill>
          <a:blip r:embed="rId2" cstate="print"/>
          <a:stretch>
            <a:fillRect/>
          </a:stretch>
        </p:blipFill>
        <p:spPr>
          <a:xfrm>
            <a:off x="0" y="6467048"/>
            <a:ext cx="12192000" cy="390955"/>
          </a:xfrm>
          <a:prstGeom prst="rect">
            <a:avLst/>
          </a:prstGeom>
        </p:spPr>
      </p:pic>
      <p:sp>
        <p:nvSpPr>
          <p:cNvPr id="11" name="Text Placeholder 4"/>
          <p:cNvSpPr>
            <a:spLocks noGrp="1"/>
          </p:cNvSpPr>
          <p:nvPr userDrawn="1">
            <p:ph type="body" sz="quarter" idx="11"/>
          </p:nvPr>
        </p:nvSpPr>
        <p:spPr>
          <a:xfrm>
            <a:off x="3382507" y="6497638"/>
            <a:ext cx="5441199" cy="360362"/>
          </a:xfrm>
          <a:prstGeom prst="rect">
            <a:avLst/>
          </a:prstGeom>
        </p:spPr>
        <p:txBody>
          <a:bodyPr/>
          <a:lstStyle>
            <a:lvl1pPr>
              <a:buNone/>
              <a:defRPr sz="1200"/>
            </a:lvl1pPr>
          </a:lstStyle>
          <a:p>
            <a:r>
              <a:rPr lang="en-GB" i="0"/>
              <a:t>Confidential and for internal planning purposes only</a:t>
            </a:r>
          </a:p>
        </p:txBody>
      </p:sp>
    </p:spTree>
    <p:extLst>
      <p:ext uri="{BB962C8B-B14F-4D97-AF65-F5344CB8AC3E}">
        <p14:creationId xmlns:p14="http://schemas.microsoft.com/office/powerpoint/2010/main" val="31978020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Red Box_Title_Bold Sub_Italic Sub">
    <p:spTree>
      <p:nvGrpSpPr>
        <p:cNvPr id="1" name=""/>
        <p:cNvGrpSpPr/>
        <p:nvPr/>
      </p:nvGrpSpPr>
      <p:grpSpPr>
        <a:xfrm>
          <a:off x="0" y="0"/>
          <a:ext cx="0" cy="0"/>
          <a:chOff x="0" y="0"/>
          <a:chExt cx="0" cy="0"/>
        </a:xfrm>
      </p:grpSpPr>
      <p:pic>
        <p:nvPicPr>
          <p:cNvPr id="7" name="Picture 9">
            <a:extLst>
              <a:ext uri="{FF2B5EF4-FFF2-40B4-BE49-F238E27FC236}">
                <a16:creationId xmlns:a16="http://schemas.microsoft.com/office/drawing/2014/main" id="{66639DF1-0FC2-4DD9-9BB4-F5DE9B6C9A5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600200"/>
            <a:ext cx="12192000" cy="33972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 Placeholder 19"/>
          <p:cNvSpPr>
            <a:spLocks noGrp="1"/>
          </p:cNvSpPr>
          <p:nvPr>
            <p:ph type="body" sz="quarter" idx="11"/>
          </p:nvPr>
        </p:nvSpPr>
        <p:spPr>
          <a:xfrm>
            <a:off x="1117600" y="5574792"/>
            <a:ext cx="8631936" cy="859536"/>
          </a:xfrm>
        </p:spPr>
        <p:txBody>
          <a:bodyPr/>
          <a:lstStyle>
            <a:lvl1pPr marL="0" indent="0">
              <a:buNone/>
              <a:defRPr sz="1400" i="1">
                <a:solidFill>
                  <a:schemeClr val="tx1"/>
                </a:solidFill>
              </a:defRPr>
            </a:lvl1pPr>
            <a:lvl2pPr marL="247644" indent="0">
              <a:buNone/>
              <a:defRPr/>
            </a:lvl2pPr>
            <a:lvl3pPr marL="507987" indent="0">
              <a:buNone/>
              <a:defRPr/>
            </a:lvl3pPr>
            <a:lvl4pPr marL="736582" indent="0">
              <a:buNone/>
              <a:defRPr/>
            </a:lvl4pPr>
            <a:lvl5pPr marL="954592" indent="0">
              <a:buNone/>
              <a:defRPr/>
            </a:lvl5pPr>
          </a:lstStyle>
          <a:p>
            <a:pPr lvl="0"/>
            <a:r>
              <a:rPr lang="en-US" dirty="0"/>
              <a:t>Click to edit Master text styles</a:t>
            </a:r>
          </a:p>
        </p:txBody>
      </p:sp>
      <p:sp>
        <p:nvSpPr>
          <p:cNvPr id="5" name="Title 1"/>
          <p:cNvSpPr>
            <a:spLocks noGrp="1"/>
          </p:cNvSpPr>
          <p:nvPr>
            <p:ph type="ctrTitle"/>
          </p:nvPr>
        </p:nvSpPr>
        <p:spPr>
          <a:xfrm>
            <a:off x="1117600" y="2209802"/>
            <a:ext cx="8636000" cy="1954213"/>
          </a:xfrm>
          <a:prstGeom prst="rect">
            <a:avLst/>
          </a:prstGeom>
        </p:spPr>
        <p:txBody>
          <a:bodyPr anchor="t">
            <a:normAutofit/>
          </a:bodyPr>
          <a:lstStyle>
            <a:lvl1pPr algn="l">
              <a:defRPr sz="3733">
                <a:solidFill>
                  <a:schemeClr val="bg1"/>
                </a:solidFill>
                <a:effectLst>
                  <a:outerShdw blurRad="38100" dist="38100" dir="2700000" algn="tl">
                    <a:srgbClr val="000000">
                      <a:alpha val="43137"/>
                    </a:srgbClr>
                  </a:outerShdw>
                </a:effectLst>
                <a:latin typeface="Arial"/>
                <a:cs typeface="Arial"/>
              </a:defRPr>
            </a:lvl1pPr>
          </a:lstStyle>
          <a:p>
            <a:r>
              <a:rPr lang="en-US" dirty="0"/>
              <a:t>Click to edit Master title style</a:t>
            </a:r>
          </a:p>
        </p:txBody>
      </p:sp>
      <p:sp>
        <p:nvSpPr>
          <p:cNvPr id="6" name="Subtitle 2"/>
          <p:cNvSpPr>
            <a:spLocks noGrp="1"/>
          </p:cNvSpPr>
          <p:nvPr>
            <p:ph type="subTitle" idx="1"/>
          </p:nvPr>
        </p:nvSpPr>
        <p:spPr>
          <a:xfrm>
            <a:off x="1117600" y="4648200"/>
            <a:ext cx="8631936" cy="908304"/>
          </a:xfrm>
          <a:prstGeom prst="rect">
            <a:avLst/>
          </a:prstGeom>
        </p:spPr>
        <p:txBody>
          <a:bodyPr>
            <a:normAutofit/>
          </a:bodyPr>
          <a:lstStyle>
            <a:lvl1pPr marL="0" indent="0" algn="l">
              <a:buNone/>
              <a:defRPr sz="1600" b="1" i="0">
                <a:solidFill>
                  <a:schemeClr val="tx1"/>
                </a:solidFill>
                <a:effectLst/>
                <a:latin typeface="Arial"/>
                <a:cs typeface="Aria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36082506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Red Box_Title_Italic sub">
    <p:spTree>
      <p:nvGrpSpPr>
        <p:cNvPr id="1" name=""/>
        <p:cNvGrpSpPr/>
        <p:nvPr/>
      </p:nvGrpSpPr>
      <p:grpSpPr>
        <a:xfrm>
          <a:off x="0" y="0"/>
          <a:ext cx="0" cy="0"/>
          <a:chOff x="0" y="0"/>
          <a:chExt cx="0" cy="0"/>
        </a:xfrm>
      </p:grpSpPr>
      <p:pic>
        <p:nvPicPr>
          <p:cNvPr id="4" name="Picture 9">
            <a:extLst>
              <a:ext uri="{FF2B5EF4-FFF2-40B4-BE49-F238E27FC236}">
                <a16:creationId xmlns:a16="http://schemas.microsoft.com/office/drawing/2014/main" id="{234B95FC-1560-4C3C-ABCC-75D3369F1AA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600200"/>
            <a:ext cx="12192000" cy="33972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1"/>
          <p:cNvSpPr>
            <a:spLocks noGrp="1"/>
          </p:cNvSpPr>
          <p:nvPr>
            <p:ph type="ctrTitle"/>
          </p:nvPr>
        </p:nvSpPr>
        <p:spPr>
          <a:xfrm>
            <a:off x="1117600" y="2209802"/>
            <a:ext cx="8636000" cy="1954213"/>
          </a:xfrm>
          <a:prstGeom prst="rect">
            <a:avLst/>
          </a:prstGeom>
        </p:spPr>
        <p:txBody>
          <a:bodyPr anchor="t">
            <a:normAutofit/>
          </a:bodyPr>
          <a:lstStyle>
            <a:lvl1pPr algn="l">
              <a:defRPr sz="3733">
                <a:solidFill>
                  <a:schemeClr val="bg1"/>
                </a:solidFill>
                <a:effectLst>
                  <a:outerShdw blurRad="38100" dist="38100" dir="2700000" algn="tl">
                    <a:srgbClr val="000000">
                      <a:alpha val="43137"/>
                    </a:srgbClr>
                  </a:outerShdw>
                </a:effectLst>
                <a:latin typeface="Arial"/>
                <a:cs typeface="Arial"/>
              </a:defRPr>
            </a:lvl1pPr>
          </a:lstStyle>
          <a:p>
            <a:r>
              <a:rPr lang="en-US" dirty="0"/>
              <a:t>Click to edit Master title style</a:t>
            </a:r>
          </a:p>
        </p:txBody>
      </p:sp>
      <p:sp>
        <p:nvSpPr>
          <p:cNvPr id="7" name="Subtitle 2"/>
          <p:cNvSpPr>
            <a:spLocks noGrp="1"/>
          </p:cNvSpPr>
          <p:nvPr>
            <p:ph type="subTitle" idx="1"/>
          </p:nvPr>
        </p:nvSpPr>
        <p:spPr>
          <a:xfrm>
            <a:off x="1117600" y="4648200"/>
            <a:ext cx="8631936" cy="1752600"/>
          </a:xfrm>
          <a:prstGeom prst="rect">
            <a:avLst/>
          </a:prstGeom>
        </p:spPr>
        <p:txBody>
          <a:bodyPr>
            <a:normAutofit/>
          </a:bodyPr>
          <a:lstStyle>
            <a:lvl1pPr marL="0" indent="0" algn="l">
              <a:buNone/>
              <a:defRPr sz="1600" b="0" i="1">
                <a:solidFill>
                  <a:schemeClr val="tx1"/>
                </a:solidFill>
                <a:effectLst/>
                <a:latin typeface="Arial"/>
                <a:cs typeface="Aria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41204826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ection Slide_Teal Sub_Bold Sub_Italic Sub">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4E1005E3-CE34-4B60-AD54-FAEE3ACA435B}"/>
              </a:ext>
            </a:extLst>
          </p:cNvPr>
          <p:cNvCxnSpPr/>
          <p:nvPr userDrawn="1"/>
        </p:nvCxnSpPr>
        <p:spPr>
          <a:xfrm>
            <a:off x="624418" y="3647017"/>
            <a:ext cx="11567583" cy="0"/>
          </a:xfrm>
          <a:prstGeom prst="line">
            <a:avLst/>
          </a:prstGeom>
          <a:ln w="25400">
            <a:solidFill>
              <a:srgbClr val="E31836"/>
            </a:solidFill>
          </a:ln>
        </p:spPr>
        <p:style>
          <a:lnRef idx="1">
            <a:schemeClr val="accent1"/>
          </a:lnRef>
          <a:fillRef idx="0">
            <a:schemeClr val="accent1"/>
          </a:fillRef>
          <a:effectRef idx="0">
            <a:schemeClr val="accent1"/>
          </a:effectRef>
          <a:fontRef idx="minor">
            <a:schemeClr val="tx1"/>
          </a:fontRef>
        </p:style>
      </p:cxnSp>
      <p:sp>
        <p:nvSpPr>
          <p:cNvPr id="4" name="Title 1"/>
          <p:cNvSpPr>
            <a:spLocks noGrp="1"/>
          </p:cNvSpPr>
          <p:nvPr>
            <p:ph type="title"/>
          </p:nvPr>
        </p:nvSpPr>
        <p:spPr>
          <a:xfrm>
            <a:off x="1110149" y="3785617"/>
            <a:ext cx="10485120" cy="1014984"/>
          </a:xfrm>
        </p:spPr>
        <p:txBody>
          <a:bodyPr anchor="t">
            <a:normAutofit/>
          </a:bodyPr>
          <a:lstStyle>
            <a:lvl1pPr algn="l">
              <a:lnSpc>
                <a:spcPts val="3200"/>
              </a:lnSpc>
              <a:defRPr sz="2133" b="1" i="0" cap="none" baseline="0">
                <a:solidFill>
                  <a:srgbClr val="008790"/>
                </a:solidFill>
              </a:defRPr>
            </a:lvl1pPr>
          </a:lstStyle>
          <a:p>
            <a:pPr lvl="0"/>
            <a:r>
              <a:rPr lang="en-US" dirty="0"/>
              <a:t>Click to edit Master title style</a:t>
            </a:r>
          </a:p>
        </p:txBody>
      </p:sp>
      <p:sp>
        <p:nvSpPr>
          <p:cNvPr id="5" name="Text Placeholder 2"/>
          <p:cNvSpPr>
            <a:spLocks noGrp="1"/>
          </p:cNvSpPr>
          <p:nvPr>
            <p:ph type="body" idx="1"/>
          </p:nvPr>
        </p:nvSpPr>
        <p:spPr>
          <a:xfrm>
            <a:off x="1110149" y="990601"/>
            <a:ext cx="10485120" cy="2480563"/>
          </a:xfrm>
          <a:noFill/>
          <a:ln w="9525" algn="ctr">
            <a:noFill/>
            <a:miter lim="800000"/>
            <a:headEnd/>
            <a:tailEnd/>
          </a:ln>
          <a:effectLst/>
        </p:spPr>
        <p:txBody>
          <a:bodyPr anchor="b">
            <a:noAutofit/>
          </a:bodyPr>
          <a:lstStyle>
            <a:lvl1pPr marL="0" indent="0">
              <a:buNone/>
              <a:defRPr lang="en-US" sz="3200" b="1" dirty="0" smtClean="0">
                <a:solidFill>
                  <a:srgbClr val="E31836"/>
                </a:solidFill>
                <a:latin typeface="Arial" panose="020B0604020202020204" pitchFamily="34" charset="0"/>
                <a:ea typeface="+mj-ea"/>
                <a:cs typeface="Arial" panose="020B0604020202020204" pitchFamily="34" charset="0"/>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lang="en-US" dirty="0"/>
              <a:t>Click to edit Master text styles</a:t>
            </a:r>
          </a:p>
        </p:txBody>
      </p:sp>
      <p:sp>
        <p:nvSpPr>
          <p:cNvPr id="6" name="Text Placeholder 3"/>
          <p:cNvSpPr>
            <a:spLocks noGrp="1"/>
          </p:cNvSpPr>
          <p:nvPr>
            <p:ph type="body" sz="quarter" idx="10"/>
          </p:nvPr>
        </p:nvSpPr>
        <p:spPr>
          <a:xfrm>
            <a:off x="1110149" y="4828881"/>
            <a:ext cx="10485120" cy="838200"/>
          </a:xfrm>
        </p:spPr>
        <p:txBody>
          <a:bodyPr/>
          <a:lstStyle>
            <a:lvl1pPr marL="0" indent="0">
              <a:buNone/>
              <a:defRPr sz="1600" b="1"/>
            </a:lvl1pPr>
            <a:lvl2pPr marL="247644" indent="0">
              <a:buNone/>
              <a:defRPr b="1"/>
            </a:lvl2pPr>
            <a:lvl3pPr marL="507987" indent="0">
              <a:buNone/>
              <a:defRPr b="1"/>
            </a:lvl3pPr>
            <a:lvl4pPr marL="736582" indent="0">
              <a:buNone/>
              <a:defRPr b="1"/>
            </a:lvl4pPr>
            <a:lvl5pPr marL="954592" indent="0">
              <a:buNone/>
              <a:defRPr b="1"/>
            </a:lvl5pPr>
          </a:lstStyle>
          <a:p>
            <a:pPr lvl="0"/>
            <a:r>
              <a:rPr lang="en-US" dirty="0"/>
              <a:t>Click to edit Master text styles</a:t>
            </a:r>
          </a:p>
        </p:txBody>
      </p:sp>
      <p:sp>
        <p:nvSpPr>
          <p:cNvPr id="7" name="Text Placeholder 19"/>
          <p:cNvSpPr>
            <a:spLocks noGrp="1"/>
          </p:cNvSpPr>
          <p:nvPr>
            <p:ph type="body" sz="quarter" idx="11"/>
          </p:nvPr>
        </p:nvSpPr>
        <p:spPr>
          <a:xfrm>
            <a:off x="1110149" y="5705574"/>
            <a:ext cx="10485120" cy="750063"/>
          </a:xfrm>
        </p:spPr>
        <p:txBody>
          <a:bodyPr/>
          <a:lstStyle>
            <a:lvl1pPr marL="0" indent="0">
              <a:buNone/>
              <a:defRPr sz="1400" i="1"/>
            </a:lvl1pPr>
            <a:lvl2pPr marL="247644" indent="0">
              <a:buNone/>
              <a:defRPr/>
            </a:lvl2pPr>
            <a:lvl3pPr marL="507987" indent="0">
              <a:buNone/>
              <a:defRPr/>
            </a:lvl3pPr>
            <a:lvl4pPr marL="736582" indent="0">
              <a:buNone/>
              <a:defRPr/>
            </a:lvl4pPr>
            <a:lvl5pPr marL="954592" indent="0">
              <a:buNone/>
              <a:defRPr/>
            </a:lvl5pPr>
          </a:lstStyle>
          <a:p>
            <a:pPr lvl="0"/>
            <a:r>
              <a:rPr lang="en-US" dirty="0"/>
              <a:t>Click to edit Master text styles</a:t>
            </a:r>
          </a:p>
        </p:txBody>
      </p:sp>
    </p:spTree>
    <p:extLst>
      <p:ext uri="{BB962C8B-B14F-4D97-AF65-F5344CB8AC3E}">
        <p14:creationId xmlns:p14="http://schemas.microsoft.com/office/powerpoint/2010/main" val="2180644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_Content">
    <p:spTree>
      <p:nvGrpSpPr>
        <p:cNvPr id="1" name=""/>
        <p:cNvGrpSpPr/>
        <p:nvPr/>
      </p:nvGrpSpPr>
      <p:grpSpPr>
        <a:xfrm>
          <a:off x="0" y="0"/>
          <a:ext cx="0" cy="0"/>
          <a:chOff x="0" y="0"/>
          <a:chExt cx="0" cy="0"/>
        </a:xfrm>
      </p:grpSpPr>
      <p:cxnSp>
        <p:nvCxnSpPr>
          <p:cNvPr id="6" name="Straight Connector 5">
            <a:extLst>
              <a:ext uri="{FF2B5EF4-FFF2-40B4-BE49-F238E27FC236}">
                <a16:creationId xmlns:a16="http://schemas.microsoft.com/office/drawing/2014/main" id="{8A5B3D8F-5BFB-4083-817D-38B6A09A18A9}"/>
              </a:ext>
            </a:extLst>
          </p:cNvPr>
          <p:cNvCxnSpPr/>
          <p:nvPr userDrawn="1"/>
        </p:nvCxnSpPr>
        <p:spPr>
          <a:xfrm>
            <a:off x="624418" y="1062567"/>
            <a:ext cx="11567583" cy="0"/>
          </a:xfrm>
          <a:prstGeom prst="line">
            <a:avLst/>
          </a:prstGeom>
          <a:ln w="25400">
            <a:solidFill>
              <a:srgbClr val="E31836"/>
            </a:solidFill>
          </a:ln>
        </p:spPr>
        <p:style>
          <a:lnRef idx="1">
            <a:schemeClr val="accent1"/>
          </a:lnRef>
          <a:fillRef idx="0">
            <a:schemeClr val="accent1"/>
          </a:fillRef>
          <a:effectRef idx="0">
            <a:schemeClr val="accent1"/>
          </a:effectRef>
          <a:fontRef idx="minor">
            <a:schemeClr val="tx1"/>
          </a:fontRef>
        </p:style>
      </p:cxnSp>
      <p:sp>
        <p:nvSpPr>
          <p:cNvPr id="11" name="Rectangle 3"/>
          <p:cNvSpPr>
            <a:spLocks noGrp="1" noChangeArrowheads="1"/>
          </p:cNvSpPr>
          <p:nvPr>
            <p:ph idx="1"/>
          </p:nvPr>
        </p:nvSpPr>
        <p:spPr bwMode="auto">
          <a:xfrm>
            <a:off x="711200" y="1350963"/>
            <a:ext cx="11144251" cy="44988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0"/>
            <a:r>
              <a:rPr lang="en-US" altLang="en-US" noProof="0" dirty="0"/>
              <a:t>Click to edit Master text styles</a:t>
            </a:r>
          </a:p>
          <a:p>
            <a:pPr lvl="1"/>
            <a:r>
              <a:rPr lang="en-US" altLang="en-US" noProof="0" dirty="0"/>
              <a:t>Second level</a:t>
            </a:r>
          </a:p>
          <a:p>
            <a:pPr lvl="2"/>
            <a:r>
              <a:rPr lang="en-US" altLang="en-US" noProof="0" dirty="0"/>
              <a:t>Third level</a:t>
            </a:r>
          </a:p>
          <a:p>
            <a:pPr lvl="3"/>
            <a:r>
              <a:rPr lang="en-US" altLang="en-US" noProof="0" dirty="0"/>
              <a:t>Fourth level</a:t>
            </a:r>
          </a:p>
          <a:p>
            <a:pPr lvl="4"/>
            <a:r>
              <a:rPr lang="en-US" altLang="en-US" noProof="0" dirty="0"/>
              <a:t>Fifth level</a:t>
            </a:r>
          </a:p>
        </p:txBody>
      </p:sp>
      <p:sp>
        <p:nvSpPr>
          <p:cNvPr id="12" name="Rectangle 2"/>
          <p:cNvSpPr>
            <a:spLocks noGrp="1" noChangeArrowheads="1"/>
          </p:cNvSpPr>
          <p:nvPr>
            <p:ph type="title"/>
          </p:nvPr>
        </p:nvSpPr>
        <p:spPr bwMode="auto">
          <a:xfrm>
            <a:off x="711203" y="152401"/>
            <a:ext cx="10058399"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p>
            <a:pPr lvl="0"/>
            <a:r>
              <a:rPr lang="en-US" altLang="en-US" dirty="0"/>
              <a:t>Click to edit Master title style</a:t>
            </a:r>
            <a:endParaRPr lang="en-GB" altLang="en-US" dirty="0"/>
          </a:p>
        </p:txBody>
      </p:sp>
      <p:sp>
        <p:nvSpPr>
          <p:cNvPr id="8" name="Text Placeholder 4"/>
          <p:cNvSpPr>
            <a:spLocks noGrp="1"/>
          </p:cNvSpPr>
          <p:nvPr>
            <p:ph type="body" sz="quarter" idx="11"/>
          </p:nvPr>
        </p:nvSpPr>
        <p:spPr>
          <a:xfrm>
            <a:off x="711200" y="6294120"/>
            <a:ext cx="11143488" cy="182880"/>
          </a:xfrm>
        </p:spPr>
        <p:txBody>
          <a:bodyPr/>
          <a:lstStyle>
            <a:lvl1pPr marL="0" indent="0" algn="r">
              <a:buNone/>
              <a:defRPr sz="933"/>
            </a:lvl1pPr>
          </a:lstStyle>
          <a:p>
            <a:pPr lvl="0"/>
            <a:r>
              <a:rPr lang="en-US" dirty="0"/>
              <a:t>Click to edit Master text styles</a:t>
            </a:r>
          </a:p>
        </p:txBody>
      </p:sp>
      <p:sp>
        <p:nvSpPr>
          <p:cNvPr id="10" name="Text Placeholder 6"/>
          <p:cNvSpPr>
            <a:spLocks noGrp="1"/>
          </p:cNvSpPr>
          <p:nvPr>
            <p:ph type="body" sz="quarter" idx="13"/>
          </p:nvPr>
        </p:nvSpPr>
        <p:spPr>
          <a:xfrm>
            <a:off x="711200" y="5862320"/>
            <a:ext cx="11143488" cy="365760"/>
          </a:xfrm>
        </p:spPr>
        <p:txBody>
          <a:bodyPr anchor="b"/>
          <a:lstStyle>
            <a:lvl1pPr marL="0" indent="0">
              <a:spcAft>
                <a:spcPts val="0"/>
              </a:spcAft>
              <a:buNone/>
              <a:defRPr sz="1200" baseline="0"/>
            </a:lvl1pPr>
          </a:lstStyle>
          <a:p>
            <a:pPr lvl="0"/>
            <a:r>
              <a:rPr lang="en-US" dirty="0"/>
              <a:t>Click to edit Master text styles</a:t>
            </a:r>
          </a:p>
        </p:txBody>
      </p:sp>
    </p:spTree>
    <p:extLst>
      <p:ext uri="{BB962C8B-B14F-4D97-AF65-F5344CB8AC3E}">
        <p14:creationId xmlns:p14="http://schemas.microsoft.com/office/powerpoint/2010/main" val="31586126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ntent Slide_Title Only">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2497DDD1-25FF-462E-9F76-0CB51CDC23B0}"/>
              </a:ext>
            </a:extLst>
          </p:cNvPr>
          <p:cNvCxnSpPr/>
          <p:nvPr userDrawn="1"/>
        </p:nvCxnSpPr>
        <p:spPr>
          <a:xfrm>
            <a:off x="624418" y="1062567"/>
            <a:ext cx="11567583" cy="0"/>
          </a:xfrm>
          <a:prstGeom prst="line">
            <a:avLst/>
          </a:prstGeom>
          <a:ln w="25400">
            <a:solidFill>
              <a:srgbClr val="E31836"/>
            </a:solidFill>
          </a:ln>
        </p:spPr>
        <p:style>
          <a:lnRef idx="1">
            <a:schemeClr val="accent1"/>
          </a:lnRef>
          <a:fillRef idx="0">
            <a:schemeClr val="accent1"/>
          </a:fillRef>
          <a:effectRef idx="0">
            <a:schemeClr val="accent1"/>
          </a:effectRef>
          <a:fontRef idx="minor">
            <a:schemeClr val="tx1"/>
          </a:fontRef>
        </p:style>
      </p:cxnSp>
      <p:sp>
        <p:nvSpPr>
          <p:cNvPr id="12" name="Rectangle 2"/>
          <p:cNvSpPr>
            <a:spLocks noGrp="1" noChangeArrowheads="1"/>
          </p:cNvSpPr>
          <p:nvPr>
            <p:ph type="title"/>
          </p:nvPr>
        </p:nvSpPr>
        <p:spPr bwMode="auto">
          <a:xfrm>
            <a:off x="711203" y="152401"/>
            <a:ext cx="10058399"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p>
            <a:pPr lvl="0"/>
            <a:r>
              <a:rPr lang="en-US" altLang="en-US" dirty="0"/>
              <a:t>Click to edit Master title style</a:t>
            </a:r>
            <a:endParaRPr lang="en-GB" altLang="en-US" dirty="0"/>
          </a:p>
        </p:txBody>
      </p:sp>
      <p:sp>
        <p:nvSpPr>
          <p:cNvPr id="6" name="Text Placeholder 4"/>
          <p:cNvSpPr>
            <a:spLocks noGrp="1"/>
          </p:cNvSpPr>
          <p:nvPr>
            <p:ph type="body" sz="quarter" idx="11"/>
          </p:nvPr>
        </p:nvSpPr>
        <p:spPr>
          <a:xfrm>
            <a:off x="711200" y="6294120"/>
            <a:ext cx="11143488" cy="182880"/>
          </a:xfrm>
        </p:spPr>
        <p:txBody>
          <a:bodyPr/>
          <a:lstStyle>
            <a:lvl1pPr marL="0" indent="0" algn="r">
              <a:buNone/>
              <a:defRPr sz="933"/>
            </a:lvl1pPr>
          </a:lstStyle>
          <a:p>
            <a:pPr lvl="0"/>
            <a:r>
              <a:rPr lang="en-US" dirty="0"/>
              <a:t>Click to edit Master text styles</a:t>
            </a:r>
          </a:p>
        </p:txBody>
      </p:sp>
      <p:sp>
        <p:nvSpPr>
          <p:cNvPr id="9" name="Text Placeholder 6"/>
          <p:cNvSpPr>
            <a:spLocks noGrp="1"/>
          </p:cNvSpPr>
          <p:nvPr>
            <p:ph type="body" sz="quarter" idx="13"/>
          </p:nvPr>
        </p:nvSpPr>
        <p:spPr>
          <a:xfrm>
            <a:off x="711200" y="5862320"/>
            <a:ext cx="11143488" cy="365760"/>
          </a:xfrm>
        </p:spPr>
        <p:txBody>
          <a:bodyPr anchor="b"/>
          <a:lstStyle>
            <a:lvl1pPr marL="0" indent="0">
              <a:spcAft>
                <a:spcPts val="0"/>
              </a:spcAft>
              <a:buNone/>
              <a:defRPr sz="1200" baseline="0"/>
            </a:lvl1pPr>
          </a:lstStyle>
          <a:p>
            <a:pPr lvl="0"/>
            <a:r>
              <a:rPr lang="en-US" dirty="0"/>
              <a:t>Click to edit Master text styles</a:t>
            </a:r>
          </a:p>
        </p:txBody>
      </p:sp>
    </p:spTree>
    <p:extLst>
      <p:ext uri="{BB962C8B-B14F-4D97-AF65-F5344CB8AC3E}">
        <p14:creationId xmlns:p14="http://schemas.microsoft.com/office/powerpoint/2010/main" val="23983399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Logo Title Subhead and Content">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FDBCE319-7C4F-4572-95FE-BF9A95BABB48}"/>
              </a:ext>
            </a:extLst>
          </p:cNvPr>
          <p:cNvCxnSpPr/>
          <p:nvPr userDrawn="1"/>
        </p:nvCxnSpPr>
        <p:spPr>
          <a:xfrm>
            <a:off x="624418" y="1062567"/>
            <a:ext cx="11567583" cy="0"/>
          </a:xfrm>
          <a:prstGeom prst="line">
            <a:avLst/>
          </a:prstGeom>
          <a:ln w="25400">
            <a:solidFill>
              <a:srgbClr val="E31836"/>
            </a:solidFill>
          </a:ln>
        </p:spPr>
        <p:style>
          <a:lnRef idx="1">
            <a:schemeClr val="accent1"/>
          </a:lnRef>
          <a:fillRef idx="0">
            <a:schemeClr val="accent1"/>
          </a:fillRef>
          <a:effectRef idx="0">
            <a:schemeClr val="accent1"/>
          </a:effectRef>
          <a:fontRef idx="minor">
            <a:schemeClr val="tx1"/>
          </a:fontRef>
        </p:style>
      </p:cxnSp>
      <p:sp>
        <p:nvSpPr>
          <p:cNvPr id="7" name="Rectangle 2"/>
          <p:cNvSpPr>
            <a:spLocks noGrp="1" noChangeArrowheads="1"/>
          </p:cNvSpPr>
          <p:nvPr>
            <p:ph type="title"/>
          </p:nvPr>
        </p:nvSpPr>
        <p:spPr bwMode="auto">
          <a:xfrm>
            <a:off x="711202" y="152401"/>
            <a:ext cx="10058399"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p>
            <a:pPr lvl="0"/>
            <a:r>
              <a:rPr lang="en-US" altLang="en-US" dirty="0"/>
              <a:t>Click to edit Master title style</a:t>
            </a:r>
            <a:endParaRPr lang="en-GB" altLang="en-US" dirty="0"/>
          </a:p>
        </p:txBody>
      </p:sp>
      <p:sp>
        <p:nvSpPr>
          <p:cNvPr id="11" name="Text Placeholder 2"/>
          <p:cNvSpPr>
            <a:spLocks noGrp="1"/>
          </p:cNvSpPr>
          <p:nvPr>
            <p:ph type="body" sz="quarter" idx="17"/>
          </p:nvPr>
        </p:nvSpPr>
        <p:spPr>
          <a:xfrm>
            <a:off x="711200" y="1371600"/>
            <a:ext cx="11143488" cy="381000"/>
          </a:xfrm>
        </p:spPr>
        <p:txBody>
          <a:bodyPr/>
          <a:lstStyle>
            <a:lvl1pPr marL="0" indent="0">
              <a:buNone/>
              <a:defRPr b="1">
                <a:solidFill>
                  <a:srgbClr val="008790"/>
                </a:solidFill>
              </a:defRPr>
            </a:lvl1pPr>
          </a:lstStyle>
          <a:p>
            <a:pPr lvl="0"/>
            <a:r>
              <a:rPr lang="en-US" dirty="0"/>
              <a:t>Click to edit Master text styles</a:t>
            </a:r>
          </a:p>
        </p:txBody>
      </p:sp>
      <p:sp>
        <p:nvSpPr>
          <p:cNvPr id="16" name="Content Placeholder 3"/>
          <p:cNvSpPr>
            <a:spLocks noGrp="1"/>
          </p:cNvSpPr>
          <p:nvPr>
            <p:ph sz="quarter" idx="14"/>
          </p:nvPr>
        </p:nvSpPr>
        <p:spPr>
          <a:xfrm>
            <a:off x="711200" y="1786128"/>
            <a:ext cx="11143488" cy="405993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ext Placeholder 4"/>
          <p:cNvSpPr>
            <a:spLocks noGrp="1"/>
          </p:cNvSpPr>
          <p:nvPr>
            <p:ph type="body" sz="quarter" idx="11"/>
          </p:nvPr>
        </p:nvSpPr>
        <p:spPr>
          <a:xfrm>
            <a:off x="711200" y="6294120"/>
            <a:ext cx="11143488" cy="182880"/>
          </a:xfrm>
        </p:spPr>
        <p:txBody>
          <a:bodyPr/>
          <a:lstStyle>
            <a:lvl1pPr marL="0" indent="0" algn="r">
              <a:buNone/>
              <a:defRPr sz="933"/>
            </a:lvl1pPr>
          </a:lstStyle>
          <a:p>
            <a:pPr lvl="0"/>
            <a:r>
              <a:rPr lang="en-US" dirty="0"/>
              <a:t>Click to edit Master text styles</a:t>
            </a:r>
          </a:p>
        </p:txBody>
      </p:sp>
      <p:sp>
        <p:nvSpPr>
          <p:cNvPr id="13" name="Text Placeholder 6"/>
          <p:cNvSpPr>
            <a:spLocks noGrp="1"/>
          </p:cNvSpPr>
          <p:nvPr>
            <p:ph type="body" sz="quarter" idx="13"/>
          </p:nvPr>
        </p:nvSpPr>
        <p:spPr>
          <a:xfrm>
            <a:off x="711200" y="5862320"/>
            <a:ext cx="11143488" cy="365760"/>
          </a:xfrm>
        </p:spPr>
        <p:txBody>
          <a:bodyPr anchor="b"/>
          <a:lstStyle>
            <a:lvl1pPr marL="0" indent="0">
              <a:spcAft>
                <a:spcPts val="0"/>
              </a:spcAft>
              <a:buNone/>
              <a:defRPr sz="1200" baseline="0"/>
            </a:lvl1pPr>
          </a:lstStyle>
          <a:p>
            <a:pPr lvl="0"/>
            <a:r>
              <a:rPr lang="en-US" dirty="0"/>
              <a:t>Click to edit Master text styles</a:t>
            </a:r>
          </a:p>
        </p:txBody>
      </p:sp>
    </p:spTree>
    <p:extLst>
      <p:ext uri="{BB962C8B-B14F-4D97-AF65-F5344CB8AC3E}">
        <p14:creationId xmlns:p14="http://schemas.microsoft.com/office/powerpoint/2010/main" val="13838242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_2Col Content">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02F191C3-4399-4896-BE2B-2AAAD7A67890}"/>
              </a:ext>
            </a:extLst>
          </p:cNvPr>
          <p:cNvCxnSpPr/>
          <p:nvPr userDrawn="1"/>
        </p:nvCxnSpPr>
        <p:spPr>
          <a:xfrm>
            <a:off x="624418" y="1062567"/>
            <a:ext cx="11567583" cy="0"/>
          </a:xfrm>
          <a:prstGeom prst="line">
            <a:avLst/>
          </a:prstGeom>
          <a:ln w="25400">
            <a:solidFill>
              <a:srgbClr val="E31836"/>
            </a:solidFill>
          </a:ln>
        </p:spPr>
        <p:style>
          <a:lnRef idx="1">
            <a:schemeClr val="accent1"/>
          </a:lnRef>
          <a:fillRef idx="0">
            <a:schemeClr val="accent1"/>
          </a:fillRef>
          <a:effectRef idx="0">
            <a:schemeClr val="accent1"/>
          </a:effectRef>
          <a:fontRef idx="minor">
            <a:schemeClr val="tx1"/>
          </a:fontRef>
        </p:style>
      </p:cxnSp>
      <p:sp>
        <p:nvSpPr>
          <p:cNvPr id="9" name="Rectangle 2"/>
          <p:cNvSpPr>
            <a:spLocks noGrp="1" noChangeArrowheads="1"/>
          </p:cNvSpPr>
          <p:nvPr>
            <p:ph type="title"/>
          </p:nvPr>
        </p:nvSpPr>
        <p:spPr bwMode="auto">
          <a:xfrm>
            <a:off x="711203" y="152401"/>
            <a:ext cx="10058399"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p>
            <a:pPr lvl="0"/>
            <a:r>
              <a:rPr lang="en-US" altLang="en-US" dirty="0"/>
              <a:t>Click to edit Master title style</a:t>
            </a:r>
            <a:endParaRPr lang="en-GB" altLang="en-US" dirty="0"/>
          </a:p>
        </p:txBody>
      </p:sp>
      <p:sp>
        <p:nvSpPr>
          <p:cNvPr id="4" name="Content Placeholder 3"/>
          <p:cNvSpPr>
            <a:spLocks noGrp="1"/>
          </p:cNvSpPr>
          <p:nvPr>
            <p:ph sz="quarter" idx="14"/>
          </p:nvPr>
        </p:nvSpPr>
        <p:spPr>
          <a:xfrm>
            <a:off x="711201" y="1350963"/>
            <a:ext cx="5364480" cy="449884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ontent Placeholder 3"/>
          <p:cNvSpPr>
            <a:spLocks noGrp="1"/>
          </p:cNvSpPr>
          <p:nvPr>
            <p:ph sz="quarter" idx="16"/>
          </p:nvPr>
        </p:nvSpPr>
        <p:spPr>
          <a:xfrm>
            <a:off x="6490208" y="1350963"/>
            <a:ext cx="5364480" cy="449884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 Placeholder 4"/>
          <p:cNvSpPr>
            <a:spLocks noGrp="1"/>
          </p:cNvSpPr>
          <p:nvPr>
            <p:ph type="body" sz="quarter" idx="11"/>
          </p:nvPr>
        </p:nvSpPr>
        <p:spPr>
          <a:xfrm>
            <a:off x="711200" y="6294120"/>
            <a:ext cx="11143488" cy="182880"/>
          </a:xfrm>
        </p:spPr>
        <p:txBody>
          <a:bodyPr/>
          <a:lstStyle>
            <a:lvl1pPr marL="0" indent="0" algn="r">
              <a:buNone/>
              <a:defRPr sz="933"/>
            </a:lvl1pPr>
          </a:lstStyle>
          <a:p>
            <a:pPr lvl="0"/>
            <a:r>
              <a:rPr lang="en-US" dirty="0"/>
              <a:t>Click to edit Master text styles</a:t>
            </a:r>
          </a:p>
        </p:txBody>
      </p:sp>
      <p:sp>
        <p:nvSpPr>
          <p:cNvPr id="10" name="Text Placeholder 6"/>
          <p:cNvSpPr>
            <a:spLocks noGrp="1"/>
          </p:cNvSpPr>
          <p:nvPr>
            <p:ph type="body" sz="quarter" idx="13"/>
          </p:nvPr>
        </p:nvSpPr>
        <p:spPr>
          <a:xfrm>
            <a:off x="711200" y="5862320"/>
            <a:ext cx="11143488" cy="365760"/>
          </a:xfrm>
        </p:spPr>
        <p:txBody>
          <a:bodyPr anchor="b"/>
          <a:lstStyle>
            <a:lvl1pPr marL="0" indent="0">
              <a:spcAft>
                <a:spcPts val="0"/>
              </a:spcAft>
              <a:buNone/>
              <a:defRPr sz="1200" baseline="0"/>
            </a:lvl1pPr>
          </a:lstStyle>
          <a:p>
            <a:pPr lvl="0"/>
            <a:r>
              <a:rPr lang="en-US" dirty="0"/>
              <a:t>Click to edit Master text styles</a:t>
            </a:r>
          </a:p>
        </p:txBody>
      </p:sp>
    </p:spTree>
    <p:extLst>
      <p:ext uri="{BB962C8B-B14F-4D97-AF65-F5344CB8AC3E}">
        <p14:creationId xmlns:p14="http://schemas.microsoft.com/office/powerpoint/2010/main" val="1661779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Title_2Col Content_Teal Subs">
    <p:spTree>
      <p:nvGrpSpPr>
        <p:cNvPr id="1" name=""/>
        <p:cNvGrpSpPr/>
        <p:nvPr/>
      </p:nvGrpSpPr>
      <p:grpSpPr>
        <a:xfrm>
          <a:off x="0" y="0"/>
          <a:ext cx="0" cy="0"/>
          <a:chOff x="0" y="0"/>
          <a:chExt cx="0" cy="0"/>
        </a:xfrm>
      </p:grpSpPr>
      <p:cxnSp>
        <p:nvCxnSpPr>
          <p:cNvPr id="12" name="Straight Connector 11">
            <a:extLst>
              <a:ext uri="{FF2B5EF4-FFF2-40B4-BE49-F238E27FC236}">
                <a16:creationId xmlns:a16="http://schemas.microsoft.com/office/drawing/2014/main" id="{96E1E794-8C9B-46D8-B120-17A2E8198101}"/>
              </a:ext>
            </a:extLst>
          </p:cNvPr>
          <p:cNvCxnSpPr/>
          <p:nvPr userDrawn="1"/>
        </p:nvCxnSpPr>
        <p:spPr>
          <a:xfrm>
            <a:off x="624418" y="1062567"/>
            <a:ext cx="11567583" cy="0"/>
          </a:xfrm>
          <a:prstGeom prst="line">
            <a:avLst/>
          </a:prstGeom>
          <a:ln w="25400">
            <a:solidFill>
              <a:srgbClr val="E31836"/>
            </a:solidFill>
          </a:ln>
        </p:spPr>
        <p:style>
          <a:lnRef idx="1">
            <a:schemeClr val="accent1"/>
          </a:lnRef>
          <a:fillRef idx="0">
            <a:schemeClr val="accent1"/>
          </a:fillRef>
          <a:effectRef idx="0">
            <a:schemeClr val="accent1"/>
          </a:effectRef>
          <a:fontRef idx="minor">
            <a:schemeClr val="tx1"/>
          </a:fontRef>
        </p:style>
      </p:cxnSp>
      <p:sp>
        <p:nvSpPr>
          <p:cNvPr id="9" name="Rectangle 2"/>
          <p:cNvSpPr>
            <a:spLocks noGrp="1" noChangeArrowheads="1"/>
          </p:cNvSpPr>
          <p:nvPr>
            <p:ph type="title"/>
          </p:nvPr>
        </p:nvSpPr>
        <p:spPr bwMode="auto">
          <a:xfrm>
            <a:off x="711203" y="152401"/>
            <a:ext cx="10058399"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p>
            <a:pPr lvl="0"/>
            <a:r>
              <a:rPr lang="en-US" altLang="en-US" dirty="0"/>
              <a:t>Click to edit Master title style</a:t>
            </a:r>
            <a:endParaRPr lang="en-GB" altLang="en-US" dirty="0"/>
          </a:p>
        </p:txBody>
      </p:sp>
      <p:sp>
        <p:nvSpPr>
          <p:cNvPr id="4" name="Content Placeholder 3"/>
          <p:cNvSpPr>
            <a:spLocks noGrp="1"/>
          </p:cNvSpPr>
          <p:nvPr>
            <p:ph sz="quarter" idx="14"/>
          </p:nvPr>
        </p:nvSpPr>
        <p:spPr>
          <a:xfrm>
            <a:off x="711201" y="1786128"/>
            <a:ext cx="5364480" cy="4059936"/>
          </a:xfrm>
        </p:spPr>
        <p:txBody>
          <a:bodyPr/>
          <a:lstStyle>
            <a:lvl1pPr>
              <a:defRPr sz="2400"/>
            </a:lvl1pPr>
            <a:lvl2pPr>
              <a:defRPr sz="2133"/>
            </a:lvl2pPr>
            <a:lvl3pPr>
              <a:defRPr sz="1867"/>
            </a:lvl3pPr>
            <a:lvl4pPr>
              <a:defRPr sz="1600"/>
            </a:lvl4pPr>
            <a:lvl5pPr>
              <a:defRPr sz="1467"/>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 Placeholder 2"/>
          <p:cNvSpPr>
            <a:spLocks noGrp="1"/>
          </p:cNvSpPr>
          <p:nvPr>
            <p:ph type="body" sz="quarter" idx="17"/>
          </p:nvPr>
        </p:nvSpPr>
        <p:spPr>
          <a:xfrm>
            <a:off x="711201" y="1371600"/>
            <a:ext cx="5364480" cy="381000"/>
          </a:xfrm>
        </p:spPr>
        <p:txBody>
          <a:bodyPr/>
          <a:lstStyle>
            <a:lvl1pPr marL="0" indent="0">
              <a:buNone/>
              <a:defRPr b="1">
                <a:solidFill>
                  <a:srgbClr val="008790"/>
                </a:solidFill>
              </a:defRPr>
            </a:lvl1pPr>
          </a:lstStyle>
          <a:p>
            <a:pPr lvl="0"/>
            <a:r>
              <a:rPr lang="en-US" dirty="0"/>
              <a:t>Click to edit Master text styles</a:t>
            </a:r>
          </a:p>
        </p:txBody>
      </p:sp>
      <p:sp>
        <p:nvSpPr>
          <p:cNvPr id="10" name="Content Placeholder 3"/>
          <p:cNvSpPr>
            <a:spLocks noGrp="1"/>
          </p:cNvSpPr>
          <p:nvPr>
            <p:ph sz="quarter" idx="18"/>
          </p:nvPr>
        </p:nvSpPr>
        <p:spPr>
          <a:xfrm>
            <a:off x="6490208" y="1786128"/>
            <a:ext cx="5364480" cy="4059936"/>
          </a:xfrm>
        </p:spPr>
        <p:txBody>
          <a:bodyPr/>
          <a:lstStyle>
            <a:lvl1pPr>
              <a:defRPr sz="2400"/>
            </a:lvl1pPr>
            <a:lvl2pPr>
              <a:defRPr sz="2133"/>
            </a:lvl2pPr>
            <a:lvl3pPr>
              <a:defRPr sz="1867"/>
            </a:lvl3pPr>
            <a:lvl4pPr>
              <a:defRPr sz="1600"/>
            </a:lvl4pPr>
            <a:lvl5pPr>
              <a:defRPr sz="1467"/>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2"/>
          <p:cNvSpPr>
            <a:spLocks noGrp="1"/>
          </p:cNvSpPr>
          <p:nvPr>
            <p:ph type="body" sz="quarter" idx="19"/>
          </p:nvPr>
        </p:nvSpPr>
        <p:spPr>
          <a:xfrm>
            <a:off x="6490208" y="1371600"/>
            <a:ext cx="5364480" cy="381000"/>
          </a:xfrm>
        </p:spPr>
        <p:txBody>
          <a:bodyPr/>
          <a:lstStyle>
            <a:lvl1pPr marL="0" indent="0">
              <a:buNone/>
              <a:defRPr b="1">
                <a:solidFill>
                  <a:srgbClr val="008790"/>
                </a:solidFill>
              </a:defRPr>
            </a:lvl1pPr>
          </a:lstStyle>
          <a:p>
            <a:pPr lvl="0"/>
            <a:r>
              <a:rPr lang="en-US" dirty="0"/>
              <a:t>Click to edit Master text styles</a:t>
            </a:r>
          </a:p>
        </p:txBody>
      </p:sp>
      <p:sp>
        <p:nvSpPr>
          <p:cNvPr id="13" name="Text Placeholder 4"/>
          <p:cNvSpPr>
            <a:spLocks noGrp="1"/>
          </p:cNvSpPr>
          <p:nvPr>
            <p:ph type="body" sz="quarter" idx="11"/>
          </p:nvPr>
        </p:nvSpPr>
        <p:spPr>
          <a:xfrm>
            <a:off x="711200" y="6294120"/>
            <a:ext cx="11143488" cy="182880"/>
          </a:xfrm>
        </p:spPr>
        <p:txBody>
          <a:bodyPr/>
          <a:lstStyle>
            <a:lvl1pPr marL="0" indent="0" algn="r">
              <a:buNone/>
              <a:defRPr sz="933"/>
            </a:lvl1pPr>
          </a:lstStyle>
          <a:p>
            <a:pPr lvl="0"/>
            <a:r>
              <a:rPr lang="en-US" dirty="0"/>
              <a:t>Click to edit Master text styles</a:t>
            </a:r>
          </a:p>
        </p:txBody>
      </p:sp>
      <p:sp>
        <p:nvSpPr>
          <p:cNvPr id="14" name="Text Placeholder 6"/>
          <p:cNvSpPr>
            <a:spLocks noGrp="1"/>
          </p:cNvSpPr>
          <p:nvPr>
            <p:ph type="body" sz="quarter" idx="13"/>
          </p:nvPr>
        </p:nvSpPr>
        <p:spPr>
          <a:xfrm>
            <a:off x="711200" y="5862320"/>
            <a:ext cx="11143488" cy="365760"/>
          </a:xfrm>
        </p:spPr>
        <p:txBody>
          <a:bodyPr anchor="b"/>
          <a:lstStyle>
            <a:lvl1pPr marL="0" indent="0">
              <a:spcAft>
                <a:spcPts val="0"/>
              </a:spcAft>
              <a:buNone/>
              <a:defRPr sz="1200" baseline="0"/>
            </a:lvl1pPr>
          </a:lstStyle>
          <a:p>
            <a:pPr lvl="0"/>
            <a:r>
              <a:rPr lang="en-US" dirty="0"/>
              <a:t>Click to edit Master text styles</a:t>
            </a:r>
          </a:p>
        </p:txBody>
      </p:sp>
    </p:spTree>
    <p:extLst>
      <p:ext uri="{BB962C8B-B14F-4D97-AF65-F5344CB8AC3E}">
        <p14:creationId xmlns:p14="http://schemas.microsoft.com/office/powerpoint/2010/main" val="14998205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Content Slide_Title Only">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8CBBC721-7B9A-468B-995C-4E958694D35D}"/>
              </a:ext>
            </a:extLst>
          </p:cNvPr>
          <p:cNvCxnSpPr/>
          <p:nvPr userDrawn="1"/>
        </p:nvCxnSpPr>
        <p:spPr>
          <a:xfrm>
            <a:off x="624418" y="1062567"/>
            <a:ext cx="11567583" cy="0"/>
          </a:xfrm>
          <a:prstGeom prst="line">
            <a:avLst/>
          </a:prstGeom>
          <a:ln w="25400">
            <a:solidFill>
              <a:srgbClr val="E31836"/>
            </a:solidFill>
          </a:ln>
        </p:spPr>
        <p:style>
          <a:lnRef idx="1">
            <a:schemeClr val="accent1"/>
          </a:lnRef>
          <a:fillRef idx="0">
            <a:schemeClr val="accent1"/>
          </a:fillRef>
          <a:effectRef idx="0">
            <a:schemeClr val="accent1"/>
          </a:effectRef>
          <a:fontRef idx="minor">
            <a:schemeClr val="tx1"/>
          </a:fontRef>
        </p:style>
      </p:cxnSp>
      <p:sp>
        <p:nvSpPr>
          <p:cNvPr id="12" name="Rectangle 2"/>
          <p:cNvSpPr>
            <a:spLocks noGrp="1" noChangeArrowheads="1"/>
          </p:cNvSpPr>
          <p:nvPr>
            <p:ph type="title"/>
          </p:nvPr>
        </p:nvSpPr>
        <p:spPr bwMode="auto">
          <a:xfrm>
            <a:off x="711203" y="152401"/>
            <a:ext cx="10058399"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p>
            <a:pPr lvl="0"/>
            <a:r>
              <a:rPr lang="en-US" altLang="en-US" dirty="0"/>
              <a:t>Click to edit Master title style</a:t>
            </a:r>
            <a:endParaRPr lang="en-GB" altLang="en-US" dirty="0"/>
          </a:p>
        </p:txBody>
      </p:sp>
      <p:sp>
        <p:nvSpPr>
          <p:cNvPr id="6" name="Text Placeholder 2"/>
          <p:cNvSpPr>
            <a:spLocks noGrp="1"/>
          </p:cNvSpPr>
          <p:nvPr>
            <p:ph type="body" sz="quarter" idx="14"/>
          </p:nvPr>
        </p:nvSpPr>
        <p:spPr>
          <a:xfrm>
            <a:off x="711201" y="1371600"/>
            <a:ext cx="11143488" cy="457200"/>
          </a:xfrm>
        </p:spPr>
        <p:txBody>
          <a:bodyPr/>
          <a:lstStyle>
            <a:lvl1pPr marL="0" indent="0">
              <a:buNone/>
              <a:defRPr sz="2400" b="1">
                <a:solidFill>
                  <a:srgbClr val="008790"/>
                </a:solidFill>
              </a:defRPr>
            </a:lvl1pPr>
          </a:lstStyle>
          <a:p>
            <a:pPr lvl="0"/>
            <a:r>
              <a:rPr lang="en-US" dirty="0"/>
              <a:t>Click to edit Master text styles</a:t>
            </a:r>
          </a:p>
        </p:txBody>
      </p:sp>
      <p:sp>
        <p:nvSpPr>
          <p:cNvPr id="10" name="Text Placeholder 4"/>
          <p:cNvSpPr>
            <a:spLocks noGrp="1"/>
          </p:cNvSpPr>
          <p:nvPr>
            <p:ph type="body" sz="quarter" idx="11"/>
          </p:nvPr>
        </p:nvSpPr>
        <p:spPr>
          <a:xfrm>
            <a:off x="711200" y="6294120"/>
            <a:ext cx="11143488" cy="182880"/>
          </a:xfrm>
        </p:spPr>
        <p:txBody>
          <a:bodyPr/>
          <a:lstStyle>
            <a:lvl1pPr marL="0" indent="0" algn="r">
              <a:buNone/>
              <a:defRPr sz="933"/>
            </a:lvl1pPr>
          </a:lstStyle>
          <a:p>
            <a:pPr lvl="0"/>
            <a:r>
              <a:rPr lang="en-US" dirty="0"/>
              <a:t>Click to edit Master text styles</a:t>
            </a:r>
          </a:p>
        </p:txBody>
      </p:sp>
      <p:sp>
        <p:nvSpPr>
          <p:cNvPr id="11" name="Text Placeholder 6"/>
          <p:cNvSpPr>
            <a:spLocks noGrp="1"/>
          </p:cNvSpPr>
          <p:nvPr>
            <p:ph type="body" sz="quarter" idx="13"/>
          </p:nvPr>
        </p:nvSpPr>
        <p:spPr>
          <a:xfrm>
            <a:off x="711200" y="5862320"/>
            <a:ext cx="11143488" cy="365760"/>
          </a:xfrm>
        </p:spPr>
        <p:txBody>
          <a:bodyPr anchor="b"/>
          <a:lstStyle>
            <a:lvl1pPr marL="0" indent="0">
              <a:spcAft>
                <a:spcPts val="0"/>
              </a:spcAft>
              <a:buNone/>
              <a:defRPr sz="1200" baseline="0"/>
            </a:lvl1pPr>
          </a:lstStyle>
          <a:p>
            <a:pPr lvl="0"/>
            <a:r>
              <a:rPr lang="en-US" dirty="0"/>
              <a:t>Click to edit Master text styles</a:t>
            </a:r>
          </a:p>
        </p:txBody>
      </p:sp>
    </p:spTree>
    <p:extLst>
      <p:ext uri="{BB962C8B-B14F-4D97-AF65-F5344CB8AC3E}">
        <p14:creationId xmlns:p14="http://schemas.microsoft.com/office/powerpoint/2010/main" val="39035133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ed Box_Title_Italic sub">
    <p:spTree>
      <p:nvGrpSpPr>
        <p:cNvPr id="1" name=""/>
        <p:cNvGrpSpPr/>
        <p:nvPr/>
      </p:nvGrpSpPr>
      <p:grpSpPr>
        <a:xfrm>
          <a:off x="0" y="0"/>
          <a:ext cx="0" cy="0"/>
          <a:chOff x="0" y="0"/>
          <a:chExt cx="0" cy="0"/>
        </a:xfrm>
      </p:grpSpPr>
      <p:pic>
        <p:nvPicPr>
          <p:cNvPr id="4" name="Picture 9">
            <a:extLst>
              <a:ext uri="{FF2B5EF4-FFF2-40B4-BE49-F238E27FC236}">
                <a16:creationId xmlns:a16="http://schemas.microsoft.com/office/drawing/2014/main" id="{69E782BC-9F59-47C9-AC47-E24256E1FA55}"/>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2146300"/>
            <a:ext cx="12192000" cy="25479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5" name="Title 1"/>
          <p:cNvSpPr>
            <a:spLocks noGrp="1"/>
          </p:cNvSpPr>
          <p:nvPr>
            <p:ph type="ctrTitle"/>
          </p:nvPr>
        </p:nvSpPr>
        <p:spPr>
          <a:xfrm>
            <a:off x="1117600" y="2693990"/>
            <a:ext cx="8636000" cy="1470025"/>
          </a:xfrm>
          <a:prstGeom prst="rect">
            <a:avLst/>
          </a:prstGeom>
        </p:spPr>
        <p:txBody>
          <a:bodyPr anchor="t">
            <a:normAutofit/>
          </a:bodyPr>
          <a:lstStyle>
            <a:lvl1pPr algn="l">
              <a:defRPr sz="3400">
                <a:solidFill>
                  <a:schemeClr val="bg1"/>
                </a:solidFill>
                <a:effectLst>
                  <a:outerShdw blurRad="38100" dist="38100" dir="2700000" algn="tl">
                    <a:srgbClr val="000000">
                      <a:alpha val="43137"/>
                    </a:srgbClr>
                  </a:outerShdw>
                </a:effectLst>
                <a:latin typeface="Arial"/>
                <a:cs typeface="Arial"/>
              </a:defRPr>
            </a:lvl1pPr>
          </a:lstStyle>
          <a:p>
            <a:r>
              <a:rPr lang="en-US" dirty="0"/>
              <a:t>Click to edit Master title style</a:t>
            </a:r>
          </a:p>
        </p:txBody>
      </p:sp>
      <p:sp>
        <p:nvSpPr>
          <p:cNvPr id="7" name="Subtitle 2"/>
          <p:cNvSpPr>
            <a:spLocks noGrp="1"/>
          </p:cNvSpPr>
          <p:nvPr>
            <p:ph type="subTitle" idx="1"/>
          </p:nvPr>
        </p:nvSpPr>
        <p:spPr>
          <a:xfrm>
            <a:off x="1117600" y="4511040"/>
            <a:ext cx="8631936" cy="1889760"/>
          </a:xfrm>
          <a:prstGeom prst="rect">
            <a:avLst/>
          </a:prstGeom>
        </p:spPr>
        <p:txBody>
          <a:bodyPr>
            <a:normAutofit/>
          </a:bodyPr>
          <a:lstStyle>
            <a:lvl1pPr marL="0" indent="0" algn="l">
              <a:buNone/>
              <a:defRPr sz="1600" b="0" i="1">
                <a:solidFill>
                  <a:schemeClr val="tx1"/>
                </a:solidFill>
                <a:effectLst/>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173658701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Red Box_Title_Bold Sub_Italic Sub">
    <p:spTree>
      <p:nvGrpSpPr>
        <p:cNvPr id="1" name=""/>
        <p:cNvGrpSpPr/>
        <p:nvPr/>
      </p:nvGrpSpPr>
      <p:grpSpPr>
        <a:xfrm>
          <a:off x="0" y="0"/>
          <a:ext cx="0" cy="0"/>
          <a:chOff x="0" y="0"/>
          <a:chExt cx="0" cy="0"/>
        </a:xfrm>
      </p:grpSpPr>
      <p:pic>
        <p:nvPicPr>
          <p:cNvPr id="7" name="Picture 9">
            <a:extLst>
              <a:ext uri="{FF2B5EF4-FFF2-40B4-BE49-F238E27FC236}">
                <a16:creationId xmlns:a16="http://schemas.microsoft.com/office/drawing/2014/main" id="{6D643588-D93F-4CB6-BF61-5E2783FF9911}"/>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2146300"/>
            <a:ext cx="12192000" cy="25479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4" name="Text Placeholder 19"/>
          <p:cNvSpPr>
            <a:spLocks noGrp="1"/>
          </p:cNvSpPr>
          <p:nvPr>
            <p:ph type="body" sz="quarter" idx="11"/>
          </p:nvPr>
        </p:nvSpPr>
        <p:spPr>
          <a:xfrm>
            <a:off x="1117600" y="5574792"/>
            <a:ext cx="8631936" cy="859536"/>
          </a:xfrm>
        </p:spPr>
        <p:txBody>
          <a:bodyPr/>
          <a:lstStyle>
            <a:lvl1pPr marL="0" indent="0">
              <a:buNone/>
              <a:defRPr sz="1200" i="1">
                <a:solidFill>
                  <a:schemeClr val="tx1"/>
                </a:solidFill>
              </a:defRPr>
            </a:lvl1pPr>
            <a:lvl2pPr marL="185738" indent="0">
              <a:buNone/>
              <a:defRPr/>
            </a:lvl2pPr>
            <a:lvl3pPr marL="381000" indent="0">
              <a:buNone/>
              <a:defRPr/>
            </a:lvl3pPr>
            <a:lvl4pPr marL="552450" indent="0">
              <a:buNone/>
              <a:defRPr/>
            </a:lvl4pPr>
            <a:lvl5pPr marL="715962" indent="0">
              <a:buNone/>
              <a:defRPr/>
            </a:lvl5pPr>
          </a:lstStyle>
          <a:p>
            <a:pPr lvl="0"/>
            <a:r>
              <a:rPr lang="en-US" dirty="0"/>
              <a:t>Click to edit Master text styles</a:t>
            </a:r>
          </a:p>
        </p:txBody>
      </p:sp>
      <p:sp>
        <p:nvSpPr>
          <p:cNvPr id="5" name="Title 1"/>
          <p:cNvSpPr>
            <a:spLocks noGrp="1"/>
          </p:cNvSpPr>
          <p:nvPr>
            <p:ph type="ctrTitle"/>
          </p:nvPr>
        </p:nvSpPr>
        <p:spPr>
          <a:xfrm>
            <a:off x="1117600" y="2693990"/>
            <a:ext cx="8636000" cy="1470025"/>
          </a:xfrm>
          <a:prstGeom prst="rect">
            <a:avLst/>
          </a:prstGeom>
        </p:spPr>
        <p:txBody>
          <a:bodyPr anchor="t">
            <a:normAutofit/>
          </a:bodyPr>
          <a:lstStyle>
            <a:lvl1pPr algn="l">
              <a:defRPr sz="3400">
                <a:solidFill>
                  <a:schemeClr val="bg1"/>
                </a:solidFill>
                <a:effectLst>
                  <a:outerShdw blurRad="38100" dist="38100" dir="2700000" algn="tl">
                    <a:srgbClr val="000000">
                      <a:alpha val="43137"/>
                    </a:srgbClr>
                  </a:outerShdw>
                </a:effectLst>
                <a:latin typeface="Arial"/>
                <a:cs typeface="Arial"/>
              </a:defRPr>
            </a:lvl1pPr>
          </a:lstStyle>
          <a:p>
            <a:r>
              <a:rPr lang="en-US" dirty="0"/>
              <a:t>Click to edit Master title style</a:t>
            </a:r>
          </a:p>
        </p:txBody>
      </p:sp>
      <p:sp>
        <p:nvSpPr>
          <p:cNvPr id="6" name="Subtitle 2"/>
          <p:cNvSpPr>
            <a:spLocks noGrp="1"/>
          </p:cNvSpPr>
          <p:nvPr>
            <p:ph type="subTitle" idx="1"/>
          </p:nvPr>
        </p:nvSpPr>
        <p:spPr>
          <a:xfrm>
            <a:off x="1117600" y="4509582"/>
            <a:ext cx="8631936" cy="1046922"/>
          </a:xfrm>
          <a:prstGeom prst="rect">
            <a:avLst/>
          </a:prstGeom>
        </p:spPr>
        <p:txBody>
          <a:bodyPr>
            <a:normAutofit/>
          </a:bodyPr>
          <a:lstStyle>
            <a:lvl1pPr marL="0" indent="0" algn="l">
              <a:buNone/>
              <a:defRPr sz="1600" b="1" i="0">
                <a:solidFill>
                  <a:schemeClr val="tx1"/>
                </a:solidFill>
                <a:effectLst/>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4902478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Red Box_Title_Italic sub">
    <p:spTree>
      <p:nvGrpSpPr>
        <p:cNvPr id="1" name=""/>
        <p:cNvGrpSpPr/>
        <p:nvPr/>
      </p:nvGrpSpPr>
      <p:grpSpPr>
        <a:xfrm>
          <a:off x="0" y="0"/>
          <a:ext cx="0" cy="0"/>
          <a:chOff x="0" y="0"/>
          <a:chExt cx="0" cy="0"/>
        </a:xfrm>
      </p:grpSpPr>
      <p:pic>
        <p:nvPicPr>
          <p:cNvPr id="4" name="Picture 9">
            <a:extLst>
              <a:ext uri="{FF2B5EF4-FFF2-40B4-BE49-F238E27FC236}">
                <a16:creationId xmlns:a16="http://schemas.microsoft.com/office/drawing/2014/main" id="{69E782BC-9F59-47C9-AC47-E24256E1FA55}"/>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2146300"/>
            <a:ext cx="12192000" cy="25479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 name="Title 1"/>
          <p:cNvSpPr>
            <a:spLocks noGrp="1"/>
          </p:cNvSpPr>
          <p:nvPr>
            <p:ph type="ctrTitle"/>
          </p:nvPr>
        </p:nvSpPr>
        <p:spPr>
          <a:xfrm>
            <a:off x="1117600" y="2693990"/>
            <a:ext cx="8636000" cy="1470025"/>
          </a:xfrm>
          <a:prstGeom prst="rect">
            <a:avLst/>
          </a:prstGeom>
        </p:spPr>
        <p:txBody>
          <a:bodyPr anchor="t">
            <a:normAutofit/>
          </a:bodyPr>
          <a:lstStyle>
            <a:lvl1pPr algn="l">
              <a:defRPr sz="3400">
                <a:solidFill>
                  <a:schemeClr val="bg1"/>
                </a:solidFill>
                <a:effectLst>
                  <a:outerShdw blurRad="38100" dist="38100" dir="2700000" algn="tl">
                    <a:srgbClr val="000000">
                      <a:alpha val="43137"/>
                    </a:srgbClr>
                  </a:outerShdw>
                </a:effectLst>
                <a:latin typeface="Arial"/>
                <a:cs typeface="Arial"/>
              </a:defRPr>
            </a:lvl1pPr>
          </a:lstStyle>
          <a:p>
            <a:r>
              <a:rPr lang="en-US" dirty="0"/>
              <a:t>Click to edit Master title style</a:t>
            </a:r>
          </a:p>
        </p:txBody>
      </p:sp>
      <p:sp>
        <p:nvSpPr>
          <p:cNvPr id="7" name="Subtitle 2"/>
          <p:cNvSpPr>
            <a:spLocks noGrp="1"/>
          </p:cNvSpPr>
          <p:nvPr>
            <p:ph type="subTitle" idx="1"/>
          </p:nvPr>
        </p:nvSpPr>
        <p:spPr>
          <a:xfrm>
            <a:off x="1117600" y="4511040"/>
            <a:ext cx="8631936" cy="1889760"/>
          </a:xfrm>
          <a:prstGeom prst="rect">
            <a:avLst/>
          </a:prstGeom>
        </p:spPr>
        <p:txBody>
          <a:bodyPr>
            <a:normAutofit/>
          </a:bodyPr>
          <a:lstStyle>
            <a:lvl1pPr marL="0" indent="0" algn="l">
              <a:buNone/>
              <a:defRPr sz="1600" b="0" i="1">
                <a:solidFill>
                  <a:schemeClr val="tx1"/>
                </a:solidFill>
                <a:effectLst/>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203418489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Section Slide_Teal Sub_Bold Sub_Italic Sub">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49BF1F7D-469A-47C4-909B-C25306CF50F0}"/>
              </a:ext>
            </a:extLst>
          </p:cNvPr>
          <p:cNvCxnSpPr/>
          <p:nvPr userDrawn="1"/>
        </p:nvCxnSpPr>
        <p:spPr>
          <a:xfrm>
            <a:off x="624419" y="3648075"/>
            <a:ext cx="11567583" cy="0"/>
          </a:xfrm>
          <a:prstGeom prst="line">
            <a:avLst/>
          </a:prstGeom>
          <a:ln w="25400">
            <a:solidFill>
              <a:srgbClr val="E31836"/>
            </a:solidFill>
          </a:ln>
        </p:spPr>
        <p:style>
          <a:lnRef idx="1">
            <a:schemeClr val="accent1"/>
          </a:lnRef>
          <a:fillRef idx="0">
            <a:schemeClr val="accent1"/>
          </a:fillRef>
          <a:effectRef idx="0">
            <a:schemeClr val="accent1"/>
          </a:effectRef>
          <a:fontRef idx="minor">
            <a:schemeClr val="tx1"/>
          </a:fontRef>
        </p:style>
      </p:cxnSp>
      <p:sp>
        <p:nvSpPr>
          <p:cNvPr id="4" name="Title 1"/>
          <p:cNvSpPr>
            <a:spLocks noGrp="1"/>
          </p:cNvSpPr>
          <p:nvPr>
            <p:ph type="title"/>
          </p:nvPr>
        </p:nvSpPr>
        <p:spPr>
          <a:xfrm>
            <a:off x="1110149" y="3785617"/>
            <a:ext cx="10485120" cy="1014984"/>
          </a:xfrm>
        </p:spPr>
        <p:txBody>
          <a:bodyPr anchor="t">
            <a:normAutofit/>
          </a:bodyPr>
          <a:lstStyle>
            <a:lvl1pPr algn="l">
              <a:lnSpc>
                <a:spcPts val="2400"/>
              </a:lnSpc>
              <a:defRPr sz="2000" b="1" i="0" cap="none" baseline="0">
                <a:solidFill>
                  <a:srgbClr val="008790"/>
                </a:solidFill>
              </a:defRPr>
            </a:lvl1pPr>
          </a:lstStyle>
          <a:p>
            <a:pPr lvl="0"/>
            <a:r>
              <a:rPr lang="en-US" dirty="0"/>
              <a:t>Click to edit Master title style</a:t>
            </a:r>
          </a:p>
        </p:txBody>
      </p:sp>
      <p:sp>
        <p:nvSpPr>
          <p:cNvPr id="5" name="Text Placeholder 2"/>
          <p:cNvSpPr>
            <a:spLocks noGrp="1"/>
          </p:cNvSpPr>
          <p:nvPr>
            <p:ph type="body" idx="1"/>
          </p:nvPr>
        </p:nvSpPr>
        <p:spPr>
          <a:xfrm>
            <a:off x="1110149" y="990603"/>
            <a:ext cx="10485120" cy="2480563"/>
          </a:xfrm>
          <a:noFill/>
          <a:ln w="9525" algn="ctr">
            <a:noFill/>
            <a:miter lim="800000"/>
            <a:headEnd/>
            <a:tailEnd/>
          </a:ln>
          <a:effectLst/>
        </p:spPr>
        <p:txBody>
          <a:bodyPr anchor="b">
            <a:noAutofit/>
          </a:bodyPr>
          <a:lstStyle>
            <a:lvl1pPr marL="0" indent="0">
              <a:buNone/>
              <a:defRPr lang="en-US" sz="4000" b="1" dirty="0" smtClean="0">
                <a:solidFill>
                  <a:srgbClr val="E31836"/>
                </a:solidFill>
                <a:latin typeface="Arial" panose="020B0604020202020204" pitchFamily="34" charset="0"/>
                <a:ea typeface="+mj-ea"/>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6" name="Text Placeholder 3"/>
          <p:cNvSpPr>
            <a:spLocks noGrp="1"/>
          </p:cNvSpPr>
          <p:nvPr>
            <p:ph type="body" sz="quarter" idx="10"/>
          </p:nvPr>
        </p:nvSpPr>
        <p:spPr>
          <a:xfrm>
            <a:off x="1110149" y="4828881"/>
            <a:ext cx="10485120" cy="838200"/>
          </a:xfrm>
        </p:spPr>
        <p:txBody>
          <a:bodyPr/>
          <a:lstStyle>
            <a:lvl1pPr marL="0" indent="0">
              <a:buNone/>
              <a:defRPr sz="1600" b="1"/>
            </a:lvl1pPr>
            <a:lvl2pPr marL="185738" indent="0">
              <a:buNone/>
              <a:defRPr b="1"/>
            </a:lvl2pPr>
            <a:lvl3pPr marL="381000" indent="0">
              <a:buNone/>
              <a:defRPr b="1"/>
            </a:lvl3pPr>
            <a:lvl4pPr marL="552450" indent="0">
              <a:buNone/>
              <a:defRPr b="1"/>
            </a:lvl4pPr>
            <a:lvl5pPr marL="715962" indent="0">
              <a:buNone/>
              <a:defRPr b="1"/>
            </a:lvl5pPr>
          </a:lstStyle>
          <a:p>
            <a:pPr lvl="0"/>
            <a:r>
              <a:rPr lang="en-US" dirty="0"/>
              <a:t>Click to edit Master text styles</a:t>
            </a:r>
          </a:p>
        </p:txBody>
      </p:sp>
      <p:sp>
        <p:nvSpPr>
          <p:cNvPr id="7" name="Text Placeholder 19"/>
          <p:cNvSpPr>
            <a:spLocks noGrp="1"/>
          </p:cNvSpPr>
          <p:nvPr>
            <p:ph type="body" sz="quarter" idx="11"/>
          </p:nvPr>
        </p:nvSpPr>
        <p:spPr>
          <a:xfrm>
            <a:off x="1110149" y="5705573"/>
            <a:ext cx="10485120" cy="750062"/>
          </a:xfrm>
        </p:spPr>
        <p:txBody>
          <a:bodyPr/>
          <a:lstStyle>
            <a:lvl1pPr marL="0" indent="0">
              <a:buNone/>
              <a:defRPr sz="1200" i="1"/>
            </a:lvl1pPr>
            <a:lvl2pPr marL="185738" indent="0">
              <a:buNone/>
              <a:defRPr/>
            </a:lvl2pPr>
            <a:lvl3pPr marL="381000" indent="0">
              <a:buNone/>
              <a:defRPr/>
            </a:lvl3pPr>
            <a:lvl4pPr marL="552450" indent="0">
              <a:buNone/>
              <a:defRPr/>
            </a:lvl4pPr>
            <a:lvl5pPr marL="715962" indent="0">
              <a:buNone/>
              <a:defRPr/>
            </a:lvl5pPr>
          </a:lstStyle>
          <a:p>
            <a:pPr lvl="0"/>
            <a:r>
              <a:rPr lang="en-US" dirty="0"/>
              <a:t>Click to edit Master text styles</a:t>
            </a:r>
          </a:p>
        </p:txBody>
      </p:sp>
    </p:spTree>
    <p:extLst>
      <p:ext uri="{BB962C8B-B14F-4D97-AF65-F5344CB8AC3E}">
        <p14:creationId xmlns:p14="http://schemas.microsoft.com/office/powerpoint/2010/main" val="385738528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_Content">
    <p:spTree>
      <p:nvGrpSpPr>
        <p:cNvPr id="1" name=""/>
        <p:cNvGrpSpPr/>
        <p:nvPr/>
      </p:nvGrpSpPr>
      <p:grpSpPr>
        <a:xfrm>
          <a:off x="0" y="0"/>
          <a:ext cx="0" cy="0"/>
          <a:chOff x="0" y="0"/>
          <a:chExt cx="0" cy="0"/>
        </a:xfrm>
      </p:grpSpPr>
      <p:cxnSp>
        <p:nvCxnSpPr>
          <p:cNvPr id="6" name="Straight Connector 5">
            <a:extLst>
              <a:ext uri="{FF2B5EF4-FFF2-40B4-BE49-F238E27FC236}">
                <a16:creationId xmlns:a16="http://schemas.microsoft.com/office/drawing/2014/main" id="{142A3F04-D60C-4F98-A20A-CE79FDC0F150}"/>
              </a:ext>
            </a:extLst>
          </p:cNvPr>
          <p:cNvCxnSpPr/>
          <p:nvPr userDrawn="1"/>
        </p:nvCxnSpPr>
        <p:spPr>
          <a:xfrm>
            <a:off x="624419" y="1062038"/>
            <a:ext cx="11567583" cy="0"/>
          </a:xfrm>
          <a:prstGeom prst="line">
            <a:avLst/>
          </a:prstGeom>
          <a:ln w="25400">
            <a:solidFill>
              <a:srgbClr val="E31836"/>
            </a:solidFill>
          </a:ln>
        </p:spPr>
        <p:style>
          <a:lnRef idx="1">
            <a:schemeClr val="accent1"/>
          </a:lnRef>
          <a:fillRef idx="0">
            <a:schemeClr val="accent1"/>
          </a:fillRef>
          <a:effectRef idx="0">
            <a:schemeClr val="accent1"/>
          </a:effectRef>
          <a:fontRef idx="minor">
            <a:schemeClr val="tx1"/>
          </a:fontRef>
        </p:style>
      </p:cxnSp>
      <p:sp>
        <p:nvSpPr>
          <p:cNvPr id="11" name="Rectangle 3"/>
          <p:cNvSpPr>
            <a:spLocks noGrp="1" noChangeArrowheads="1"/>
          </p:cNvSpPr>
          <p:nvPr>
            <p:ph idx="1"/>
          </p:nvPr>
        </p:nvSpPr>
        <p:spPr bwMode="auto">
          <a:xfrm>
            <a:off x="711201" y="1350963"/>
            <a:ext cx="11144251" cy="4498848"/>
          </a:xfrm>
          <a:prstGeom prst="rect">
            <a:avLst/>
          </a:prstGeom>
          <a:noFill/>
          <a:ln>
            <a:noFill/>
          </a:ln>
        </p:spPr>
        <p:txBody>
          <a:bodyPr/>
          <a:lstStyle/>
          <a:p>
            <a:pPr lvl="0"/>
            <a:r>
              <a:rPr lang="en-US" altLang="en-US" noProof="0" dirty="0"/>
              <a:t>Click to edit Master text styles</a:t>
            </a:r>
          </a:p>
          <a:p>
            <a:pPr lvl="1"/>
            <a:r>
              <a:rPr lang="en-US" altLang="en-US" noProof="0" dirty="0"/>
              <a:t>Second level</a:t>
            </a:r>
          </a:p>
          <a:p>
            <a:pPr lvl="2"/>
            <a:r>
              <a:rPr lang="en-US" altLang="en-US" noProof="0" dirty="0"/>
              <a:t>Third level</a:t>
            </a:r>
          </a:p>
          <a:p>
            <a:pPr lvl="3"/>
            <a:r>
              <a:rPr lang="en-US" altLang="en-US" noProof="0" dirty="0"/>
              <a:t>Fourth level</a:t>
            </a:r>
          </a:p>
          <a:p>
            <a:pPr lvl="4"/>
            <a:r>
              <a:rPr lang="en-US" altLang="en-US" noProof="0" dirty="0"/>
              <a:t>Fifth level</a:t>
            </a:r>
          </a:p>
        </p:txBody>
      </p:sp>
      <p:sp>
        <p:nvSpPr>
          <p:cNvPr id="12" name="Rectangle 2"/>
          <p:cNvSpPr>
            <a:spLocks noGrp="1" noChangeArrowheads="1"/>
          </p:cNvSpPr>
          <p:nvPr>
            <p:ph type="title"/>
          </p:nvPr>
        </p:nvSpPr>
        <p:spPr bwMode="auto">
          <a:xfrm>
            <a:off x="711203" y="152401"/>
            <a:ext cx="10058399" cy="838200"/>
          </a:xfrm>
          <a:prstGeom prst="rect">
            <a:avLst/>
          </a:prstGeom>
          <a:noFill/>
          <a:ln>
            <a:noFill/>
          </a:ln>
        </p:spPr>
        <p:txBody>
          <a:bodyPr/>
          <a:lstStyle/>
          <a:p>
            <a:pPr lvl="0"/>
            <a:r>
              <a:rPr lang="en-US" altLang="en-US" dirty="0"/>
              <a:t>Click to edit Master title style</a:t>
            </a:r>
            <a:endParaRPr lang="en-GB" altLang="en-US" dirty="0"/>
          </a:p>
        </p:txBody>
      </p:sp>
      <p:sp>
        <p:nvSpPr>
          <p:cNvPr id="8" name="Text Placeholder 4"/>
          <p:cNvSpPr>
            <a:spLocks noGrp="1"/>
          </p:cNvSpPr>
          <p:nvPr>
            <p:ph type="body" sz="quarter" idx="11"/>
          </p:nvPr>
        </p:nvSpPr>
        <p:spPr>
          <a:xfrm>
            <a:off x="711200" y="6294120"/>
            <a:ext cx="11143488" cy="182880"/>
          </a:xfrm>
        </p:spPr>
        <p:txBody>
          <a:bodyPr/>
          <a:lstStyle>
            <a:lvl1pPr marL="0" indent="0" algn="r">
              <a:buNone/>
              <a:defRPr sz="1000"/>
            </a:lvl1pPr>
          </a:lstStyle>
          <a:p>
            <a:pPr lvl="0"/>
            <a:r>
              <a:rPr lang="en-US" dirty="0"/>
              <a:t>Click to edit Master text styles</a:t>
            </a:r>
          </a:p>
        </p:txBody>
      </p:sp>
      <p:sp>
        <p:nvSpPr>
          <p:cNvPr id="10" name="Text Placeholder 6"/>
          <p:cNvSpPr>
            <a:spLocks noGrp="1"/>
          </p:cNvSpPr>
          <p:nvPr>
            <p:ph type="body" sz="quarter" idx="13"/>
          </p:nvPr>
        </p:nvSpPr>
        <p:spPr>
          <a:xfrm>
            <a:off x="711200" y="5862320"/>
            <a:ext cx="11143488" cy="365760"/>
          </a:xfrm>
        </p:spPr>
        <p:txBody>
          <a:bodyPr anchor="b"/>
          <a:lstStyle>
            <a:lvl1pPr marL="0" indent="0">
              <a:buNone/>
              <a:defRPr sz="1200" baseline="0"/>
            </a:lvl1pPr>
          </a:lstStyle>
          <a:p>
            <a:pPr lvl="0"/>
            <a:r>
              <a:rPr lang="en-US"/>
              <a:t>Click to edit Master text styles</a:t>
            </a:r>
          </a:p>
        </p:txBody>
      </p:sp>
    </p:spTree>
    <p:extLst>
      <p:ext uri="{BB962C8B-B14F-4D97-AF65-F5344CB8AC3E}">
        <p14:creationId xmlns:p14="http://schemas.microsoft.com/office/powerpoint/2010/main" val="128486383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ntent Slide_Title Only">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5A7024C5-8095-4711-B7CE-06426390D890}"/>
              </a:ext>
            </a:extLst>
          </p:cNvPr>
          <p:cNvCxnSpPr/>
          <p:nvPr userDrawn="1"/>
        </p:nvCxnSpPr>
        <p:spPr>
          <a:xfrm>
            <a:off x="624419" y="1062038"/>
            <a:ext cx="11567583" cy="0"/>
          </a:xfrm>
          <a:prstGeom prst="line">
            <a:avLst/>
          </a:prstGeom>
          <a:ln w="25400">
            <a:solidFill>
              <a:srgbClr val="E31836"/>
            </a:solidFill>
          </a:ln>
        </p:spPr>
        <p:style>
          <a:lnRef idx="1">
            <a:schemeClr val="accent1"/>
          </a:lnRef>
          <a:fillRef idx="0">
            <a:schemeClr val="accent1"/>
          </a:fillRef>
          <a:effectRef idx="0">
            <a:schemeClr val="accent1"/>
          </a:effectRef>
          <a:fontRef idx="minor">
            <a:schemeClr val="tx1"/>
          </a:fontRef>
        </p:style>
      </p:cxnSp>
      <p:sp>
        <p:nvSpPr>
          <p:cNvPr id="12" name="Rectangle 2"/>
          <p:cNvSpPr>
            <a:spLocks noGrp="1" noChangeArrowheads="1"/>
          </p:cNvSpPr>
          <p:nvPr>
            <p:ph type="title"/>
          </p:nvPr>
        </p:nvSpPr>
        <p:spPr bwMode="auto">
          <a:xfrm>
            <a:off x="711203" y="152401"/>
            <a:ext cx="10058399" cy="838200"/>
          </a:xfrm>
          <a:prstGeom prst="rect">
            <a:avLst/>
          </a:prstGeom>
          <a:noFill/>
          <a:ln>
            <a:noFill/>
          </a:ln>
        </p:spPr>
        <p:txBody>
          <a:bodyPr/>
          <a:lstStyle/>
          <a:p>
            <a:pPr lvl="0"/>
            <a:r>
              <a:rPr lang="en-US" altLang="en-US" dirty="0"/>
              <a:t>Click to edit Master title style</a:t>
            </a:r>
            <a:endParaRPr lang="en-GB" altLang="en-US" dirty="0"/>
          </a:p>
        </p:txBody>
      </p:sp>
      <p:sp>
        <p:nvSpPr>
          <p:cNvPr id="6" name="Text Placeholder 4"/>
          <p:cNvSpPr>
            <a:spLocks noGrp="1"/>
          </p:cNvSpPr>
          <p:nvPr>
            <p:ph type="body" sz="quarter" idx="11"/>
          </p:nvPr>
        </p:nvSpPr>
        <p:spPr>
          <a:xfrm>
            <a:off x="711200" y="6294120"/>
            <a:ext cx="11143488" cy="182880"/>
          </a:xfrm>
        </p:spPr>
        <p:txBody>
          <a:bodyPr/>
          <a:lstStyle>
            <a:lvl1pPr marL="0" indent="0" algn="r">
              <a:buNone/>
              <a:defRPr sz="1000"/>
            </a:lvl1pPr>
          </a:lstStyle>
          <a:p>
            <a:pPr lvl="0"/>
            <a:r>
              <a:rPr lang="en-US" dirty="0"/>
              <a:t>Click to edit Master text styles</a:t>
            </a:r>
          </a:p>
        </p:txBody>
      </p:sp>
      <p:sp>
        <p:nvSpPr>
          <p:cNvPr id="9" name="Text Placeholder 6"/>
          <p:cNvSpPr>
            <a:spLocks noGrp="1"/>
          </p:cNvSpPr>
          <p:nvPr>
            <p:ph type="body" sz="quarter" idx="13"/>
          </p:nvPr>
        </p:nvSpPr>
        <p:spPr>
          <a:xfrm>
            <a:off x="711200" y="5862320"/>
            <a:ext cx="11143488" cy="365760"/>
          </a:xfrm>
        </p:spPr>
        <p:txBody>
          <a:bodyPr anchor="b"/>
          <a:lstStyle>
            <a:lvl1pPr marL="0" indent="0">
              <a:buNone/>
              <a:defRPr sz="1200" baseline="0"/>
            </a:lvl1pPr>
          </a:lstStyle>
          <a:p>
            <a:pPr lvl="0"/>
            <a:r>
              <a:rPr lang="en-US"/>
              <a:t>Click to edit Master text styles</a:t>
            </a:r>
          </a:p>
        </p:txBody>
      </p:sp>
    </p:spTree>
    <p:extLst>
      <p:ext uri="{BB962C8B-B14F-4D97-AF65-F5344CB8AC3E}">
        <p14:creationId xmlns:p14="http://schemas.microsoft.com/office/powerpoint/2010/main" val="284573991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Logo Title Subhead and Content">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7176A21B-38D0-4BDA-A386-47954CA9CC33}"/>
              </a:ext>
            </a:extLst>
          </p:cNvPr>
          <p:cNvCxnSpPr/>
          <p:nvPr userDrawn="1"/>
        </p:nvCxnSpPr>
        <p:spPr>
          <a:xfrm>
            <a:off x="624419" y="1062038"/>
            <a:ext cx="11567583" cy="0"/>
          </a:xfrm>
          <a:prstGeom prst="line">
            <a:avLst/>
          </a:prstGeom>
          <a:ln w="25400">
            <a:solidFill>
              <a:srgbClr val="E31836"/>
            </a:solidFill>
          </a:ln>
        </p:spPr>
        <p:style>
          <a:lnRef idx="1">
            <a:schemeClr val="accent1"/>
          </a:lnRef>
          <a:fillRef idx="0">
            <a:schemeClr val="accent1"/>
          </a:fillRef>
          <a:effectRef idx="0">
            <a:schemeClr val="accent1"/>
          </a:effectRef>
          <a:fontRef idx="minor">
            <a:schemeClr val="tx1"/>
          </a:fontRef>
        </p:style>
      </p:cxnSp>
      <p:sp>
        <p:nvSpPr>
          <p:cNvPr id="7" name="Rectangle 2"/>
          <p:cNvSpPr>
            <a:spLocks noGrp="1" noChangeArrowheads="1"/>
          </p:cNvSpPr>
          <p:nvPr>
            <p:ph type="title"/>
          </p:nvPr>
        </p:nvSpPr>
        <p:spPr bwMode="auto">
          <a:xfrm>
            <a:off x="711202" y="152401"/>
            <a:ext cx="10058399" cy="838200"/>
          </a:xfrm>
          <a:prstGeom prst="rect">
            <a:avLst/>
          </a:prstGeom>
          <a:noFill/>
          <a:ln>
            <a:noFill/>
          </a:ln>
        </p:spPr>
        <p:txBody>
          <a:bodyPr/>
          <a:lstStyle/>
          <a:p>
            <a:pPr lvl="0"/>
            <a:r>
              <a:rPr lang="en-US" altLang="en-US" dirty="0"/>
              <a:t>Click to edit Master title style</a:t>
            </a:r>
            <a:endParaRPr lang="en-GB" altLang="en-US" dirty="0"/>
          </a:p>
        </p:txBody>
      </p:sp>
      <p:sp>
        <p:nvSpPr>
          <p:cNvPr id="11" name="Text Placeholder 2"/>
          <p:cNvSpPr>
            <a:spLocks noGrp="1"/>
          </p:cNvSpPr>
          <p:nvPr>
            <p:ph type="body" sz="quarter" idx="17"/>
          </p:nvPr>
        </p:nvSpPr>
        <p:spPr>
          <a:xfrm>
            <a:off x="711200" y="1371600"/>
            <a:ext cx="11143488" cy="381000"/>
          </a:xfrm>
        </p:spPr>
        <p:txBody>
          <a:bodyPr/>
          <a:lstStyle>
            <a:lvl1pPr marL="0" indent="0">
              <a:buNone/>
              <a:defRPr b="1">
                <a:solidFill>
                  <a:srgbClr val="008790"/>
                </a:solidFill>
              </a:defRPr>
            </a:lvl1pPr>
          </a:lstStyle>
          <a:p>
            <a:pPr lvl="0"/>
            <a:r>
              <a:rPr lang="en-US" dirty="0"/>
              <a:t>Click to edit Master text styles</a:t>
            </a:r>
          </a:p>
        </p:txBody>
      </p:sp>
      <p:sp>
        <p:nvSpPr>
          <p:cNvPr id="16" name="Content Placeholder 3"/>
          <p:cNvSpPr>
            <a:spLocks noGrp="1"/>
          </p:cNvSpPr>
          <p:nvPr>
            <p:ph sz="quarter" idx="14"/>
          </p:nvPr>
        </p:nvSpPr>
        <p:spPr>
          <a:xfrm>
            <a:off x="711200" y="1786128"/>
            <a:ext cx="11143488" cy="405993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ext Placeholder 4"/>
          <p:cNvSpPr>
            <a:spLocks noGrp="1"/>
          </p:cNvSpPr>
          <p:nvPr>
            <p:ph type="body" sz="quarter" idx="11"/>
          </p:nvPr>
        </p:nvSpPr>
        <p:spPr>
          <a:xfrm>
            <a:off x="711200" y="6294120"/>
            <a:ext cx="11143488" cy="182880"/>
          </a:xfrm>
        </p:spPr>
        <p:txBody>
          <a:bodyPr/>
          <a:lstStyle>
            <a:lvl1pPr marL="0" indent="0" algn="r">
              <a:buNone/>
              <a:defRPr sz="1000"/>
            </a:lvl1pPr>
          </a:lstStyle>
          <a:p>
            <a:pPr lvl="0"/>
            <a:r>
              <a:rPr lang="en-US" dirty="0"/>
              <a:t>Click to edit Master text styles</a:t>
            </a:r>
          </a:p>
        </p:txBody>
      </p:sp>
      <p:sp>
        <p:nvSpPr>
          <p:cNvPr id="13" name="Text Placeholder 6"/>
          <p:cNvSpPr>
            <a:spLocks noGrp="1"/>
          </p:cNvSpPr>
          <p:nvPr>
            <p:ph type="body" sz="quarter" idx="13"/>
          </p:nvPr>
        </p:nvSpPr>
        <p:spPr>
          <a:xfrm>
            <a:off x="711200" y="5862320"/>
            <a:ext cx="11143488" cy="365760"/>
          </a:xfrm>
        </p:spPr>
        <p:txBody>
          <a:bodyPr anchor="b"/>
          <a:lstStyle>
            <a:lvl1pPr marL="0" indent="0">
              <a:buNone/>
              <a:defRPr sz="1200" baseline="0"/>
            </a:lvl1pPr>
          </a:lstStyle>
          <a:p>
            <a:pPr lvl="0"/>
            <a:r>
              <a:rPr lang="en-US"/>
              <a:t>Click to edit Master text styles</a:t>
            </a:r>
          </a:p>
        </p:txBody>
      </p:sp>
    </p:spTree>
    <p:extLst>
      <p:ext uri="{BB962C8B-B14F-4D97-AF65-F5344CB8AC3E}">
        <p14:creationId xmlns:p14="http://schemas.microsoft.com/office/powerpoint/2010/main" val="403617756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itle_2Col Content">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BF242204-43B2-4A95-949B-366C3DE0DB5E}"/>
              </a:ext>
            </a:extLst>
          </p:cNvPr>
          <p:cNvCxnSpPr/>
          <p:nvPr userDrawn="1"/>
        </p:nvCxnSpPr>
        <p:spPr>
          <a:xfrm>
            <a:off x="624419" y="1062038"/>
            <a:ext cx="11567583" cy="0"/>
          </a:xfrm>
          <a:prstGeom prst="line">
            <a:avLst/>
          </a:prstGeom>
          <a:ln w="25400">
            <a:solidFill>
              <a:srgbClr val="E31836"/>
            </a:solidFill>
          </a:ln>
        </p:spPr>
        <p:style>
          <a:lnRef idx="1">
            <a:schemeClr val="accent1"/>
          </a:lnRef>
          <a:fillRef idx="0">
            <a:schemeClr val="accent1"/>
          </a:fillRef>
          <a:effectRef idx="0">
            <a:schemeClr val="accent1"/>
          </a:effectRef>
          <a:fontRef idx="minor">
            <a:schemeClr val="tx1"/>
          </a:fontRef>
        </p:style>
      </p:cxnSp>
      <p:sp>
        <p:nvSpPr>
          <p:cNvPr id="9" name="Rectangle 2"/>
          <p:cNvSpPr>
            <a:spLocks noGrp="1" noChangeArrowheads="1"/>
          </p:cNvSpPr>
          <p:nvPr>
            <p:ph type="title"/>
          </p:nvPr>
        </p:nvSpPr>
        <p:spPr bwMode="auto">
          <a:xfrm>
            <a:off x="711203" y="152401"/>
            <a:ext cx="10058399" cy="838200"/>
          </a:xfrm>
          <a:prstGeom prst="rect">
            <a:avLst/>
          </a:prstGeom>
          <a:noFill/>
          <a:ln>
            <a:noFill/>
          </a:ln>
        </p:spPr>
        <p:txBody>
          <a:bodyPr/>
          <a:lstStyle/>
          <a:p>
            <a:pPr lvl="0"/>
            <a:r>
              <a:rPr lang="en-US" altLang="en-US" dirty="0"/>
              <a:t>Click to edit Master title style</a:t>
            </a:r>
            <a:endParaRPr lang="en-GB" altLang="en-US" dirty="0"/>
          </a:p>
        </p:txBody>
      </p:sp>
      <p:sp>
        <p:nvSpPr>
          <p:cNvPr id="4" name="Content Placeholder 3"/>
          <p:cNvSpPr>
            <a:spLocks noGrp="1"/>
          </p:cNvSpPr>
          <p:nvPr>
            <p:ph sz="quarter" idx="14"/>
          </p:nvPr>
        </p:nvSpPr>
        <p:spPr>
          <a:xfrm>
            <a:off x="711201" y="1350963"/>
            <a:ext cx="5364480" cy="449884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ontent Placeholder 3"/>
          <p:cNvSpPr>
            <a:spLocks noGrp="1"/>
          </p:cNvSpPr>
          <p:nvPr>
            <p:ph sz="quarter" idx="16"/>
          </p:nvPr>
        </p:nvSpPr>
        <p:spPr>
          <a:xfrm>
            <a:off x="6490208" y="1350963"/>
            <a:ext cx="5364480" cy="449884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 Placeholder 4"/>
          <p:cNvSpPr>
            <a:spLocks noGrp="1"/>
          </p:cNvSpPr>
          <p:nvPr>
            <p:ph type="body" sz="quarter" idx="11"/>
          </p:nvPr>
        </p:nvSpPr>
        <p:spPr>
          <a:xfrm>
            <a:off x="711200" y="6294120"/>
            <a:ext cx="11143488" cy="182880"/>
          </a:xfrm>
        </p:spPr>
        <p:txBody>
          <a:bodyPr/>
          <a:lstStyle>
            <a:lvl1pPr marL="0" indent="0" algn="r">
              <a:buNone/>
              <a:defRPr sz="1000"/>
            </a:lvl1pPr>
          </a:lstStyle>
          <a:p>
            <a:pPr lvl="0"/>
            <a:r>
              <a:rPr lang="en-US" dirty="0"/>
              <a:t>Click to edit Master text styles</a:t>
            </a:r>
          </a:p>
        </p:txBody>
      </p:sp>
      <p:sp>
        <p:nvSpPr>
          <p:cNvPr id="10" name="Text Placeholder 6"/>
          <p:cNvSpPr>
            <a:spLocks noGrp="1"/>
          </p:cNvSpPr>
          <p:nvPr>
            <p:ph type="body" sz="quarter" idx="13"/>
          </p:nvPr>
        </p:nvSpPr>
        <p:spPr>
          <a:xfrm>
            <a:off x="711200" y="5862320"/>
            <a:ext cx="11143488" cy="365760"/>
          </a:xfrm>
        </p:spPr>
        <p:txBody>
          <a:bodyPr anchor="b"/>
          <a:lstStyle>
            <a:lvl1pPr marL="0" indent="0">
              <a:buNone/>
              <a:defRPr sz="1200" baseline="0"/>
            </a:lvl1pPr>
          </a:lstStyle>
          <a:p>
            <a:pPr lvl="0"/>
            <a:r>
              <a:rPr lang="en-US"/>
              <a:t>Click to edit Master text styles</a:t>
            </a:r>
          </a:p>
        </p:txBody>
      </p:sp>
    </p:spTree>
    <p:extLst>
      <p:ext uri="{BB962C8B-B14F-4D97-AF65-F5344CB8AC3E}">
        <p14:creationId xmlns:p14="http://schemas.microsoft.com/office/powerpoint/2010/main" val="117039098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Title_2Col Content_Teal Subs">
    <p:spTree>
      <p:nvGrpSpPr>
        <p:cNvPr id="1" name=""/>
        <p:cNvGrpSpPr/>
        <p:nvPr/>
      </p:nvGrpSpPr>
      <p:grpSpPr>
        <a:xfrm>
          <a:off x="0" y="0"/>
          <a:ext cx="0" cy="0"/>
          <a:chOff x="0" y="0"/>
          <a:chExt cx="0" cy="0"/>
        </a:xfrm>
      </p:grpSpPr>
      <p:cxnSp>
        <p:nvCxnSpPr>
          <p:cNvPr id="12" name="Straight Connector 11">
            <a:extLst>
              <a:ext uri="{FF2B5EF4-FFF2-40B4-BE49-F238E27FC236}">
                <a16:creationId xmlns:a16="http://schemas.microsoft.com/office/drawing/2014/main" id="{EC9C209C-16BD-4D7B-8574-B3988C631391}"/>
              </a:ext>
            </a:extLst>
          </p:cNvPr>
          <p:cNvCxnSpPr/>
          <p:nvPr userDrawn="1"/>
        </p:nvCxnSpPr>
        <p:spPr>
          <a:xfrm>
            <a:off x="624419" y="1062038"/>
            <a:ext cx="11567583" cy="0"/>
          </a:xfrm>
          <a:prstGeom prst="line">
            <a:avLst/>
          </a:prstGeom>
          <a:ln w="25400">
            <a:solidFill>
              <a:srgbClr val="E31836"/>
            </a:solidFill>
          </a:ln>
        </p:spPr>
        <p:style>
          <a:lnRef idx="1">
            <a:schemeClr val="accent1"/>
          </a:lnRef>
          <a:fillRef idx="0">
            <a:schemeClr val="accent1"/>
          </a:fillRef>
          <a:effectRef idx="0">
            <a:schemeClr val="accent1"/>
          </a:effectRef>
          <a:fontRef idx="minor">
            <a:schemeClr val="tx1"/>
          </a:fontRef>
        </p:style>
      </p:cxnSp>
      <p:sp>
        <p:nvSpPr>
          <p:cNvPr id="9" name="Rectangle 2"/>
          <p:cNvSpPr>
            <a:spLocks noGrp="1" noChangeArrowheads="1"/>
          </p:cNvSpPr>
          <p:nvPr>
            <p:ph type="title"/>
          </p:nvPr>
        </p:nvSpPr>
        <p:spPr bwMode="auto">
          <a:xfrm>
            <a:off x="711203" y="152401"/>
            <a:ext cx="10058399" cy="838200"/>
          </a:xfrm>
          <a:prstGeom prst="rect">
            <a:avLst/>
          </a:prstGeom>
          <a:noFill/>
          <a:ln>
            <a:noFill/>
          </a:ln>
        </p:spPr>
        <p:txBody>
          <a:bodyPr/>
          <a:lstStyle/>
          <a:p>
            <a:pPr lvl="0"/>
            <a:r>
              <a:rPr lang="en-US" altLang="en-US" dirty="0"/>
              <a:t>Click to edit Master title style</a:t>
            </a:r>
            <a:endParaRPr lang="en-GB" altLang="en-US" dirty="0"/>
          </a:p>
        </p:txBody>
      </p:sp>
      <p:sp>
        <p:nvSpPr>
          <p:cNvPr id="4" name="Content Placeholder 3"/>
          <p:cNvSpPr>
            <a:spLocks noGrp="1"/>
          </p:cNvSpPr>
          <p:nvPr>
            <p:ph sz="quarter" idx="14"/>
          </p:nvPr>
        </p:nvSpPr>
        <p:spPr>
          <a:xfrm>
            <a:off x="711201" y="1786128"/>
            <a:ext cx="5364480" cy="405993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 Placeholder 2"/>
          <p:cNvSpPr>
            <a:spLocks noGrp="1"/>
          </p:cNvSpPr>
          <p:nvPr>
            <p:ph type="body" sz="quarter" idx="17"/>
          </p:nvPr>
        </p:nvSpPr>
        <p:spPr>
          <a:xfrm>
            <a:off x="711201" y="1371600"/>
            <a:ext cx="5364480" cy="381000"/>
          </a:xfrm>
        </p:spPr>
        <p:txBody>
          <a:bodyPr/>
          <a:lstStyle>
            <a:lvl1pPr marL="0" indent="0">
              <a:buNone/>
              <a:defRPr b="1">
                <a:solidFill>
                  <a:srgbClr val="008790"/>
                </a:solidFill>
              </a:defRPr>
            </a:lvl1pPr>
          </a:lstStyle>
          <a:p>
            <a:pPr lvl="0"/>
            <a:r>
              <a:rPr lang="en-US" dirty="0"/>
              <a:t>Click to edit Master text styles</a:t>
            </a:r>
          </a:p>
        </p:txBody>
      </p:sp>
      <p:sp>
        <p:nvSpPr>
          <p:cNvPr id="10" name="Content Placeholder 3"/>
          <p:cNvSpPr>
            <a:spLocks noGrp="1"/>
          </p:cNvSpPr>
          <p:nvPr>
            <p:ph sz="quarter" idx="18"/>
          </p:nvPr>
        </p:nvSpPr>
        <p:spPr>
          <a:xfrm>
            <a:off x="6490208" y="1786128"/>
            <a:ext cx="5364480" cy="405993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2"/>
          <p:cNvSpPr>
            <a:spLocks noGrp="1"/>
          </p:cNvSpPr>
          <p:nvPr>
            <p:ph type="body" sz="quarter" idx="19"/>
          </p:nvPr>
        </p:nvSpPr>
        <p:spPr>
          <a:xfrm>
            <a:off x="6490208" y="1371600"/>
            <a:ext cx="5364480" cy="381000"/>
          </a:xfrm>
        </p:spPr>
        <p:txBody>
          <a:bodyPr/>
          <a:lstStyle>
            <a:lvl1pPr marL="0" indent="0">
              <a:buNone/>
              <a:defRPr b="1">
                <a:solidFill>
                  <a:srgbClr val="008790"/>
                </a:solidFill>
              </a:defRPr>
            </a:lvl1pPr>
          </a:lstStyle>
          <a:p>
            <a:pPr lvl="0"/>
            <a:r>
              <a:rPr lang="en-US" dirty="0"/>
              <a:t>Click to edit Master text styles</a:t>
            </a:r>
          </a:p>
        </p:txBody>
      </p:sp>
      <p:sp>
        <p:nvSpPr>
          <p:cNvPr id="13" name="Text Placeholder 4"/>
          <p:cNvSpPr>
            <a:spLocks noGrp="1"/>
          </p:cNvSpPr>
          <p:nvPr>
            <p:ph type="body" sz="quarter" idx="11"/>
          </p:nvPr>
        </p:nvSpPr>
        <p:spPr>
          <a:xfrm>
            <a:off x="711200" y="6294120"/>
            <a:ext cx="11143488" cy="182880"/>
          </a:xfrm>
        </p:spPr>
        <p:txBody>
          <a:bodyPr/>
          <a:lstStyle>
            <a:lvl1pPr marL="0" indent="0" algn="r">
              <a:buNone/>
              <a:defRPr sz="1000"/>
            </a:lvl1pPr>
          </a:lstStyle>
          <a:p>
            <a:pPr lvl="0"/>
            <a:r>
              <a:rPr lang="en-US" dirty="0"/>
              <a:t>Click to edit Master text styles</a:t>
            </a:r>
          </a:p>
        </p:txBody>
      </p:sp>
      <p:sp>
        <p:nvSpPr>
          <p:cNvPr id="14" name="Text Placeholder 6"/>
          <p:cNvSpPr>
            <a:spLocks noGrp="1"/>
          </p:cNvSpPr>
          <p:nvPr>
            <p:ph type="body" sz="quarter" idx="13"/>
          </p:nvPr>
        </p:nvSpPr>
        <p:spPr>
          <a:xfrm>
            <a:off x="711200" y="5862320"/>
            <a:ext cx="11143488" cy="365760"/>
          </a:xfrm>
        </p:spPr>
        <p:txBody>
          <a:bodyPr anchor="b"/>
          <a:lstStyle>
            <a:lvl1pPr marL="0" indent="0">
              <a:buNone/>
              <a:defRPr sz="1200" baseline="0"/>
            </a:lvl1pPr>
          </a:lstStyle>
          <a:p>
            <a:pPr lvl="0"/>
            <a:r>
              <a:rPr lang="en-US"/>
              <a:t>Click to edit Master text styles</a:t>
            </a:r>
          </a:p>
        </p:txBody>
      </p:sp>
    </p:spTree>
    <p:extLst>
      <p:ext uri="{BB962C8B-B14F-4D97-AF65-F5344CB8AC3E}">
        <p14:creationId xmlns:p14="http://schemas.microsoft.com/office/powerpoint/2010/main" val="879583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1_Content Slide_Title Only">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FAE3B7A6-BDAC-42A4-9112-68AB8FB1190B}"/>
              </a:ext>
            </a:extLst>
          </p:cNvPr>
          <p:cNvCxnSpPr/>
          <p:nvPr userDrawn="1"/>
        </p:nvCxnSpPr>
        <p:spPr>
          <a:xfrm>
            <a:off x="624419" y="1062038"/>
            <a:ext cx="11567583" cy="0"/>
          </a:xfrm>
          <a:prstGeom prst="line">
            <a:avLst/>
          </a:prstGeom>
          <a:ln w="25400">
            <a:solidFill>
              <a:srgbClr val="E31836"/>
            </a:solidFill>
          </a:ln>
        </p:spPr>
        <p:style>
          <a:lnRef idx="1">
            <a:schemeClr val="accent1"/>
          </a:lnRef>
          <a:fillRef idx="0">
            <a:schemeClr val="accent1"/>
          </a:fillRef>
          <a:effectRef idx="0">
            <a:schemeClr val="accent1"/>
          </a:effectRef>
          <a:fontRef idx="minor">
            <a:schemeClr val="tx1"/>
          </a:fontRef>
        </p:style>
      </p:cxnSp>
      <p:sp>
        <p:nvSpPr>
          <p:cNvPr id="12" name="Rectangle 2"/>
          <p:cNvSpPr>
            <a:spLocks noGrp="1" noChangeArrowheads="1"/>
          </p:cNvSpPr>
          <p:nvPr>
            <p:ph type="title"/>
          </p:nvPr>
        </p:nvSpPr>
        <p:spPr bwMode="auto">
          <a:xfrm>
            <a:off x="711203" y="152401"/>
            <a:ext cx="10058399" cy="838200"/>
          </a:xfrm>
          <a:prstGeom prst="rect">
            <a:avLst/>
          </a:prstGeom>
          <a:noFill/>
          <a:ln>
            <a:noFill/>
          </a:ln>
        </p:spPr>
        <p:txBody>
          <a:bodyPr/>
          <a:lstStyle/>
          <a:p>
            <a:pPr lvl="0"/>
            <a:r>
              <a:rPr lang="en-US" altLang="en-US" dirty="0"/>
              <a:t>Click to edit Master title style</a:t>
            </a:r>
            <a:endParaRPr lang="en-GB" altLang="en-US" dirty="0"/>
          </a:p>
        </p:txBody>
      </p:sp>
      <p:sp>
        <p:nvSpPr>
          <p:cNvPr id="6" name="Text Placeholder 2"/>
          <p:cNvSpPr>
            <a:spLocks noGrp="1"/>
          </p:cNvSpPr>
          <p:nvPr>
            <p:ph type="body" sz="quarter" idx="14"/>
          </p:nvPr>
        </p:nvSpPr>
        <p:spPr>
          <a:xfrm>
            <a:off x="711201" y="1371600"/>
            <a:ext cx="11143488" cy="457200"/>
          </a:xfrm>
        </p:spPr>
        <p:txBody>
          <a:bodyPr/>
          <a:lstStyle>
            <a:lvl1pPr marL="0" indent="0">
              <a:buNone/>
              <a:defRPr sz="2200" b="1">
                <a:solidFill>
                  <a:srgbClr val="008790"/>
                </a:solidFill>
              </a:defRPr>
            </a:lvl1pPr>
          </a:lstStyle>
          <a:p>
            <a:pPr lvl="0"/>
            <a:r>
              <a:rPr lang="en-US" dirty="0"/>
              <a:t>Click to edit Master text styles</a:t>
            </a:r>
          </a:p>
        </p:txBody>
      </p:sp>
      <p:sp>
        <p:nvSpPr>
          <p:cNvPr id="10" name="Text Placeholder 4"/>
          <p:cNvSpPr>
            <a:spLocks noGrp="1"/>
          </p:cNvSpPr>
          <p:nvPr>
            <p:ph type="body" sz="quarter" idx="11"/>
          </p:nvPr>
        </p:nvSpPr>
        <p:spPr>
          <a:xfrm>
            <a:off x="711200" y="6294120"/>
            <a:ext cx="11143488" cy="182880"/>
          </a:xfrm>
        </p:spPr>
        <p:txBody>
          <a:bodyPr/>
          <a:lstStyle>
            <a:lvl1pPr marL="0" indent="0" algn="r">
              <a:buNone/>
              <a:defRPr sz="1000"/>
            </a:lvl1pPr>
          </a:lstStyle>
          <a:p>
            <a:pPr lvl="0"/>
            <a:r>
              <a:rPr lang="en-US" dirty="0"/>
              <a:t>Click to edit Master text styles</a:t>
            </a:r>
          </a:p>
        </p:txBody>
      </p:sp>
      <p:sp>
        <p:nvSpPr>
          <p:cNvPr id="11" name="Text Placeholder 6"/>
          <p:cNvSpPr>
            <a:spLocks noGrp="1"/>
          </p:cNvSpPr>
          <p:nvPr>
            <p:ph type="body" sz="quarter" idx="13"/>
          </p:nvPr>
        </p:nvSpPr>
        <p:spPr>
          <a:xfrm>
            <a:off x="711200" y="5862320"/>
            <a:ext cx="11143488" cy="365760"/>
          </a:xfrm>
        </p:spPr>
        <p:txBody>
          <a:bodyPr anchor="b"/>
          <a:lstStyle>
            <a:lvl1pPr marL="0" indent="0">
              <a:buNone/>
              <a:defRPr sz="1200" baseline="0"/>
            </a:lvl1pPr>
          </a:lstStyle>
          <a:p>
            <a:pPr lvl="0"/>
            <a:r>
              <a:rPr lang="en-US"/>
              <a:t>Click to edit Master text styles</a:t>
            </a:r>
          </a:p>
        </p:txBody>
      </p:sp>
    </p:spTree>
    <p:extLst>
      <p:ext uri="{BB962C8B-B14F-4D97-AF65-F5344CB8AC3E}">
        <p14:creationId xmlns:p14="http://schemas.microsoft.com/office/powerpoint/2010/main" val="265427204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Body page option 1">
    <p:spTree>
      <p:nvGrpSpPr>
        <p:cNvPr id="1" name=""/>
        <p:cNvGrpSpPr/>
        <p:nvPr/>
      </p:nvGrpSpPr>
      <p:grpSpPr>
        <a:xfrm>
          <a:off x="0" y="0"/>
          <a:ext cx="0" cy="0"/>
          <a:chOff x="0" y="0"/>
          <a:chExt cx="0" cy="0"/>
        </a:xfrm>
      </p:grpSpPr>
      <p:sp>
        <p:nvSpPr>
          <p:cNvPr id="19" name="Rectangle 2"/>
          <p:cNvSpPr>
            <a:spLocks noGrp="1" noChangeArrowheads="1"/>
          </p:cNvSpPr>
          <p:nvPr>
            <p:ph type="title"/>
          </p:nvPr>
        </p:nvSpPr>
        <p:spPr bwMode="auto">
          <a:xfrm>
            <a:off x="651561" y="404665"/>
            <a:ext cx="11507393" cy="512703"/>
          </a:xfrm>
          <a:prstGeom prst="rect">
            <a:avLst/>
          </a:prstGeom>
          <a:noFill/>
          <a:ln w="9525" algn="ctr">
            <a:noFill/>
            <a:miter lim="800000"/>
            <a:headEnd/>
            <a:tailEnd/>
          </a:ln>
          <a:effectLst/>
        </p:spPr>
        <p:txBody>
          <a:bodyPr vert="horz" wrap="square" lIns="0" tIns="0" rIns="0" bIns="0" numCol="1" anchor="b" anchorCtr="0" compatLnSpc="1">
            <a:prstTxWarp prst="textNoShape">
              <a:avLst/>
            </a:prstTxWarp>
            <a:noAutofit/>
          </a:bodyPr>
          <a:lstStyle>
            <a:lvl1pPr>
              <a:defRPr sz="3200">
                <a:latin typeface="Arial"/>
                <a:cs typeface="Arial"/>
              </a:defRPr>
            </a:lvl1pPr>
          </a:lstStyle>
          <a:p>
            <a:pPr lvl="0"/>
            <a:r>
              <a:rPr lang="en-US"/>
              <a:t>Click to edit Master title style</a:t>
            </a:r>
            <a:endParaRPr lang="en-GB"/>
          </a:p>
        </p:txBody>
      </p:sp>
      <p:sp>
        <p:nvSpPr>
          <p:cNvPr id="3" name="Content Placeholder 2"/>
          <p:cNvSpPr>
            <a:spLocks noGrp="1"/>
          </p:cNvSpPr>
          <p:nvPr>
            <p:ph sz="quarter" idx="10"/>
          </p:nvPr>
        </p:nvSpPr>
        <p:spPr>
          <a:xfrm>
            <a:off x="651559" y="1772819"/>
            <a:ext cx="11474453" cy="3384376"/>
          </a:xfrm>
          <a:prstGeom prst="rect">
            <a:avLst/>
          </a:prstGeom>
        </p:spPr>
        <p:txBody>
          <a:bodyPr/>
          <a:lstStyle>
            <a:lvl1pPr>
              <a:defRPr>
                <a:latin typeface="Arial"/>
                <a:cs typeface="Arial"/>
              </a:defRPr>
            </a:lvl1pPr>
            <a:lvl2pPr>
              <a:defRPr>
                <a:latin typeface="Arial"/>
                <a:cs typeface="Arial"/>
              </a:defRPr>
            </a:lvl2pPr>
            <a:lvl3pPr>
              <a:defRPr>
                <a:latin typeface="Arial"/>
                <a:cs typeface="Arial"/>
              </a:defRPr>
            </a:lvl3pPr>
            <a:lvl4pPr>
              <a:defRPr>
                <a:latin typeface="Arial"/>
                <a:cs typeface="Arial"/>
              </a:defRPr>
            </a:lvl4pPr>
            <a:lvl5pPr>
              <a:defRPr>
                <a:latin typeface="Arial"/>
                <a:cs typeface="Aria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9" name="Straight Connector 8"/>
          <p:cNvCxnSpPr/>
          <p:nvPr userDrawn="1"/>
        </p:nvCxnSpPr>
        <p:spPr>
          <a:xfrm>
            <a:off x="623392" y="1061384"/>
            <a:ext cx="11568608" cy="0"/>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userDrawn="1"/>
        </p:nvPicPr>
        <p:blipFill>
          <a:blip r:embed="rId2" cstate="print"/>
          <a:stretch>
            <a:fillRect/>
          </a:stretch>
        </p:blipFill>
        <p:spPr>
          <a:xfrm>
            <a:off x="0" y="6467048"/>
            <a:ext cx="12192000" cy="390955"/>
          </a:xfrm>
          <a:prstGeom prst="rect">
            <a:avLst/>
          </a:prstGeom>
        </p:spPr>
      </p:pic>
      <p:sp>
        <p:nvSpPr>
          <p:cNvPr id="11" name="Text Placeholder 4"/>
          <p:cNvSpPr>
            <a:spLocks noGrp="1"/>
          </p:cNvSpPr>
          <p:nvPr userDrawn="1">
            <p:ph type="body" sz="quarter" idx="11"/>
          </p:nvPr>
        </p:nvSpPr>
        <p:spPr>
          <a:xfrm>
            <a:off x="3382507" y="6497638"/>
            <a:ext cx="5441199" cy="360362"/>
          </a:xfrm>
          <a:prstGeom prst="rect">
            <a:avLst/>
          </a:prstGeom>
        </p:spPr>
        <p:txBody>
          <a:bodyPr/>
          <a:lstStyle>
            <a:lvl1pPr>
              <a:buNone/>
              <a:defRPr sz="1200"/>
            </a:lvl1pPr>
          </a:lstStyle>
          <a:p>
            <a:r>
              <a:rPr lang="en-GB" i="0"/>
              <a:t>Confidential and for internal planning purposes only</a:t>
            </a:r>
          </a:p>
        </p:txBody>
      </p:sp>
    </p:spTree>
    <p:extLst>
      <p:ext uri="{BB962C8B-B14F-4D97-AF65-F5344CB8AC3E}">
        <p14:creationId xmlns:p14="http://schemas.microsoft.com/office/powerpoint/2010/main" val="42183401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Slide_Teal Sub_Bold Sub_Italic Sub">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49BF1F7D-469A-47C4-909B-C25306CF50F0}"/>
              </a:ext>
            </a:extLst>
          </p:cNvPr>
          <p:cNvCxnSpPr/>
          <p:nvPr userDrawn="1"/>
        </p:nvCxnSpPr>
        <p:spPr>
          <a:xfrm>
            <a:off x="624419" y="3648075"/>
            <a:ext cx="11567583" cy="0"/>
          </a:xfrm>
          <a:prstGeom prst="line">
            <a:avLst/>
          </a:prstGeom>
          <a:ln w="25400">
            <a:solidFill>
              <a:srgbClr val="E31836"/>
            </a:solidFill>
          </a:ln>
        </p:spPr>
        <p:style>
          <a:lnRef idx="1">
            <a:schemeClr val="accent1"/>
          </a:lnRef>
          <a:fillRef idx="0">
            <a:schemeClr val="accent1"/>
          </a:fillRef>
          <a:effectRef idx="0">
            <a:schemeClr val="accent1"/>
          </a:effectRef>
          <a:fontRef idx="minor">
            <a:schemeClr val="tx1"/>
          </a:fontRef>
        </p:style>
      </p:cxnSp>
      <p:sp>
        <p:nvSpPr>
          <p:cNvPr id="4" name="Title 1"/>
          <p:cNvSpPr>
            <a:spLocks noGrp="1"/>
          </p:cNvSpPr>
          <p:nvPr>
            <p:ph type="title"/>
          </p:nvPr>
        </p:nvSpPr>
        <p:spPr>
          <a:xfrm>
            <a:off x="1110149" y="3785617"/>
            <a:ext cx="10485120" cy="1014984"/>
          </a:xfrm>
        </p:spPr>
        <p:txBody>
          <a:bodyPr anchor="t">
            <a:normAutofit/>
          </a:bodyPr>
          <a:lstStyle>
            <a:lvl1pPr algn="l">
              <a:lnSpc>
                <a:spcPts val="2400"/>
              </a:lnSpc>
              <a:defRPr sz="2000" b="1" i="0" cap="none" baseline="0">
                <a:solidFill>
                  <a:srgbClr val="008790"/>
                </a:solidFill>
              </a:defRPr>
            </a:lvl1pPr>
          </a:lstStyle>
          <a:p>
            <a:pPr lvl="0"/>
            <a:r>
              <a:rPr lang="en-US" dirty="0"/>
              <a:t>Click to edit Master title style</a:t>
            </a:r>
          </a:p>
        </p:txBody>
      </p:sp>
      <p:sp>
        <p:nvSpPr>
          <p:cNvPr id="5" name="Text Placeholder 2"/>
          <p:cNvSpPr>
            <a:spLocks noGrp="1"/>
          </p:cNvSpPr>
          <p:nvPr>
            <p:ph type="body" idx="1"/>
          </p:nvPr>
        </p:nvSpPr>
        <p:spPr>
          <a:xfrm>
            <a:off x="1110149" y="990603"/>
            <a:ext cx="10485120" cy="2480563"/>
          </a:xfrm>
          <a:noFill/>
          <a:ln w="9525" algn="ctr">
            <a:noFill/>
            <a:miter lim="800000"/>
            <a:headEnd/>
            <a:tailEnd/>
          </a:ln>
          <a:effectLst/>
        </p:spPr>
        <p:txBody>
          <a:bodyPr anchor="b">
            <a:noAutofit/>
          </a:bodyPr>
          <a:lstStyle>
            <a:lvl1pPr marL="0" indent="0">
              <a:buNone/>
              <a:defRPr lang="en-US" sz="4000" b="1" dirty="0" smtClean="0">
                <a:solidFill>
                  <a:srgbClr val="E31836"/>
                </a:solidFill>
                <a:latin typeface="Arial" panose="020B0604020202020204" pitchFamily="34" charset="0"/>
                <a:ea typeface="+mj-ea"/>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6" name="Text Placeholder 3"/>
          <p:cNvSpPr>
            <a:spLocks noGrp="1"/>
          </p:cNvSpPr>
          <p:nvPr>
            <p:ph type="body" sz="quarter" idx="10"/>
          </p:nvPr>
        </p:nvSpPr>
        <p:spPr>
          <a:xfrm>
            <a:off x="1110149" y="4828881"/>
            <a:ext cx="10485120" cy="838200"/>
          </a:xfrm>
        </p:spPr>
        <p:txBody>
          <a:bodyPr/>
          <a:lstStyle>
            <a:lvl1pPr marL="0" indent="0">
              <a:buNone/>
              <a:defRPr sz="1600" b="1"/>
            </a:lvl1pPr>
            <a:lvl2pPr marL="185738" indent="0">
              <a:buNone/>
              <a:defRPr b="1"/>
            </a:lvl2pPr>
            <a:lvl3pPr marL="381000" indent="0">
              <a:buNone/>
              <a:defRPr b="1"/>
            </a:lvl3pPr>
            <a:lvl4pPr marL="552450" indent="0">
              <a:buNone/>
              <a:defRPr b="1"/>
            </a:lvl4pPr>
            <a:lvl5pPr marL="715962" indent="0">
              <a:buNone/>
              <a:defRPr b="1"/>
            </a:lvl5pPr>
          </a:lstStyle>
          <a:p>
            <a:pPr lvl="0"/>
            <a:r>
              <a:rPr lang="en-US" dirty="0"/>
              <a:t>Click to edit Master text styles</a:t>
            </a:r>
          </a:p>
        </p:txBody>
      </p:sp>
      <p:sp>
        <p:nvSpPr>
          <p:cNvPr id="7" name="Text Placeholder 19"/>
          <p:cNvSpPr>
            <a:spLocks noGrp="1"/>
          </p:cNvSpPr>
          <p:nvPr>
            <p:ph type="body" sz="quarter" idx="11"/>
          </p:nvPr>
        </p:nvSpPr>
        <p:spPr>
          <a:xfrm>
            <a:off x="1110149" y="5705573"/>
            <a:ext cx="10485120" cy="750062"/>
          </a:xfrm>
        </p:spPr>
        <p:txBody>
          <a:bodyPr/>
          <a:lstStyle>
            <a:lvl1pPr marL="0" indent="0">
              <a:buNone/>
              <a:defRPr sz="1200" i="1"/>
            </a:lvl1pPr>
            <a:lvl2pPr marL="185738" indent="0">
              <a:buNone/>
              <a:defRPr/>
            </a:lvl2pPr>
            <a:lvl3pPr marL="381000" indent="0">
              <a:buNone/>
              <a:defRPr/>
            </a:lvl3pPr>
            <a:lvl4pPr marL="552450" indent="0">
              <a:buNone/>
              <a:defRPr/>
            </a:lvl4pPr>
            <a:lvl5pPr marL="715962" indent="0">
              <a:buNone/>
              <a:defRPr/>
            </a:lvl5pPr>
          </a:lstStyle>
          <a:p>
            <a:pPr lvl="0"/>
            <a:r>
              <a:rPr lang="en-US" dirty="0"/>
              <a:t>Click to edit Master text styles</a:t>
            </a:r>
          </a:p>
        </p:txBody>
      </p:sp>
    </p:spTree>
    <p:extLst>
      <p:ext uri="{BB962C8B-B14F-4D97-AF65-F5344CB8AC3E}">
        <p14:creationId xmlns:p14="http://schemas.microsoft.com/office/powerpoint/2010/main" val="27121764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_Content">
    <p:spTree>
      <p:nvGrpSpPr>
        <p:cNvPr id="1" name=""/>
        <p:cNvGrpSpPr/>
        <p:nvPr/>
      </p:nvGrpSpPr>
      <p:grpSpPr>
        <a:xfrm>
          <a:off x="0" y="0"/>
          <a:ext cx="0" cy="0"/>
          <a:chOff x="0" y="0"/>
          <a:chExt cx="0" cy="0"/>
        </a:xfrm>
      </p:grpSpPr>
      <p:cxnSp>
        <p:nvCxnSpPr>
          <p:cNvPr id="6" name="Straight Connector 5">
            <a:extLst>
              <a:ext uri="{FF2B5EF4-FFF2-40B4-BE49-F238E27FC236}">
                <a16:creationId xmlns:a16="http://schemas.microsoft.com/office/drawing/2014/main" id="{142A3F04-D60C-4F98-A20A-CE79FDC0F150}"/>
              </a:ext>
            </a:extLst>
          </p:cNvPr>
          <p:cNvCxnSpPr/>
          <p:nvPr userDrawn="1"/>
        </p:nvCxnSpPr>
        <p:spPr>
          <a:xfrm>
            <a:off x="624419" y="1062038"/>
            <a:ext cx="11567583" cy="0"/>
          </a:xfrm>
          <a:prstGeom prst="line">
            <a:avLst/>
          </a:prstGeom>
          <a:ln w="25400">
            <a:solidFill>
              <a:srgbClr val="E31836"/>
            </a:solidFill>
          </a:ln>
        </p:spPr>
        <p:style>
          <a:lnRef idx="1">
            <a:schemeClr val="accent1"/>
          </a:lnRef>
          <a:fillRef idx="0">
            <a:schemeClr val="accent1"/>
          </a:fillRef>
          <a:effectRef idx="0">
            <a:schemeClr val="accent1"/>
          </a:effectRef>
          <a:fontRef idx="minor">
            <a:schemeClr val="tx1"/>
          </a:fontRef>
        </p:style>
      </p:cxnSp>
      <p:sp>
        <p:nvSpPr>
          <p:cNvPr id="11" name="Rectangle 3"/>
          <p:cNvSpPr>
            <a:spLocks noGrp="1" noChangeArrowheads="1"/>
          </p:cNvSpPr>
          <p:nvPr>
            <p:ph idx="1"/>
          </p:nvPr>
        </p:nvSpPr>
        <p:spPr bwMode="auto">
          <a:xfrm>
            <a:off x="711201" y="1350963"/>
            <a:ext cx="11144251" cy="4498848"/>
          </a:xfrm>
          <a:prstGeom prst="rect">
            <a:avLst/>
          </a:prstGeom>
          <a:noFill/>
          <a:ln>
            <a:noFill/>
          </a:ln>
        </p:spPr>
        <p:txBody>
          <a:bodyPr/>
          <a:lstStyle/>
          <a:p>
            <a:pPr lvl="0"/>
            <a:r>
              <a:rPr lang="en-US" altLang="en-US" noProof="0" dirty="0"/>
              <a:t>Click to edit Master text styles</a:t>
            </a:r>
          </a:p>
          <a:p>
            <a:pPr lvl="1"/>
            <a:r>
              <a:rPr lang="en-US" altLang="en-US" noProof="0" dirty="0"/>
              <a:t>Second level</a:t>
            </a:r>
          </a:p>
          <a:p>
            <a:pPr lvl="2"/>
            <a:r>
              <a:rPr lang="en-US" altLang="en-US" noProof="0" dirty="0"/>
              <a:t>Third level</a:t>
            </a:r>
          </a:p>
          <a:p>
            <a:pPr lvl="3"/>
            <a:r>
              <a:rPr lang="en-US" altLang="en-US" noProof="0" dirty="0"/>
              <a:t>Fourth level</a:t>
            </a:r>
          </a:p>
          <a:p>
            <a:pPr lvl="4"/>
            <a:r>
              <a:rPr lang="en-US" altLang="en-US" noProof="0" dirty="0"/>
              <a:t>Fifth level</a:t>
            </a:r>
          </a:p>
        </p:txBody>
      </p:sp>
      <p:sp>
        <p:nvSpPr>
          <p:cNvPr id="12" name="Rectangle 2"/>
          <p:cNvSpPr>
            <a:spLocks noGrp="1" noChangeArrowheads="1"/>
          </p:cNvSpPr>
          <p:nvPr>
            <p:ph type="title"/>
          </p:nvPr>
        </p:nvSpPr>
        <p:spPr bwMode="auto">
          <a:xfrm>
            <a:off x="711203" y="152401"/>
            <a:ext cx="10058399" cy="838200"/>
          </a:xfrm>
          <a:prstGeom prst="rect">
            <a:avLst/>
          </a:prstGeom>
          <a:noFill/>
          <a:ln>
            <a:noFill/>
          </a:ln>
        </p:spPr>
        <p:txBody>
          <a:bodyPr/>
          <a:lstStyle/>
          <a:p>
            <a:pPr lvl="0"/>
            <a:r>
              <a:rPr lang="en-US" altLang="en-US" dirty="0"/>
              <a:t>Click to edit Master title style</a:t>
            </a:r>
            <a:endParaRPr lang="en-GB" altLang="en-US" dirty="0"/>
          </a:p>
        </p:txBody>
      </p:sp>
      <p:sp>
        <p:nvSpPr>
          <p:cNvPr id="8" name="Text Placeholder 4"/>
          <p:cNvSpPr>
            <a:spLocks noGrp="1"/>
          </p:cNvSpPr>
          <p:nvPr>
            <p:ph type="body" sz="quarter" idx="11"/>
          </p:nvPr>
        </p:nvSpPr>
        <p:spPr>
          <a:xfrm>
            <a:off x="711200" y="6294120"/>
            <a:ext cx="11143488" cy="182880"/>
          </a:xfrm>
        </p:spPr>
        <p:txBody>
          <a:bodyPr/>
          <a:lstStyle>
            <a:lvl1pPr marL="0" indent="0" algn="r">
              <a:buNone/>
              <a:defRPr sz="1000"/>
            </a:lvl1pPr>
          </a:lstStyle>
          <a:p>
            <a:pPr lvl="0"/>
            <a:r>
              <a:rPr lang="en-US" dirty="0"/>
              <a:t>Click to edit Master text styles</a:t>
            </a:r>
          </a:p>
        </p:txBody>
      </p:sp>
      <p:sp>
        <p:nvSpPr>
          <p:cNvPr id="10" name="Text Placeholder 6"/>
          <p:cNvSpPr>
            <a:spLocks noGrp="1"/>
          </p:cNvSpPr>
          <p:nvPr>
            <p:ph type="body" sz="quarter" idx="13"/>
          </p:nvPr>
        </p:nvSpPr>
        <p:spPr>
          <a:xfrm>
            <a:off x="711200" y="5862320"/>
            <a:ext cx="11143488" cy="365760"/>
          </a:xfrm>
        </p:spPr>
        <p:txBody>
          <a:bodyPr anchor="b"/>
          <a:lstStyle>
            <a:lvl1pPr marL="0" indent="0">
              <a:buNone/>
              <a:defRPr sz="1200" baseline="0"/>
            </a:lvl1pPr>
          </a:lstStyle>
          <a:p>
            <a:pPr lvl="0"/>
            <a:r>
              <a:rPr lang="en-US"/>
              <a:t>Click to edit Master text styles</a:t>
            </a:r>
          </a:p>
        </p:txBody>
      </p:sp>
    </p:spTree>
    <p:extLst>
      <p:ext uri="{BB962C8B-B14F-4D97-AF65-F5344CB8AC3E}">
        <p14:creationId xmlns:p14="http://schemas.microsoft.com/office/powerpoint/2010/main" val="20518958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Slide_Title Only">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5A7024C5-8095-4711-B7CE-06426390D890}"/>
              </a:ext>
            </a:extLst>
          </p:cNvPr>
          <p:cNvCxnSpPr/>
          <p:nvPr userDrawn="1"/>
        </p:nvCxnSpPr>
        <p:spPr>
          <a:xfrm>
            <a:off x="624419" y="1062038"/>
            <a:ext cx="11567583" cy="0"/>
          </a:xfrm>
          <a:prstGeom prst="line">
            <a:avLst/>
          </a:prstGeom>
          <a:ln w="25400">
            <a:solidFill>
              <a:srgbClr val="E31836"/>
            </a:solidFill>
          </a:ln>
        </p:spPr>
        <p:style>
          <a:lnRef idx="1">
            <a:schemeClr val="accent1"/>
          </a:lnRef>
          <a:fillRef idx="0">
            <a:schemeClr val="accent1"/>
          </a:fillRef>
          <a:effectRef idx="0">
            <a:schemeClr val="accent1"/>
          </a:effectRef>
          <a:fontRef idx="minor">
            <a:schemeClr val="tx1"/>
          </a:fontRef>
        </p:style>
      </p:cxnSp>
      <p:sp>
        <p:nvSpPr>
          <p:cNvPr id="12" name="Rectangle 2"/>
          <p:cNvSpPr>
            <a:spLocks noGrp="1" noChangeArrowheads="1"/>
          </p:cNvSpPr>
          <p:nvPr>
            <p:ph type="title"/>
          </p:nvPr>
        </p:nvSpPr>
        <p:spPr bwMode="auto">
          <a:xfrm>
            <a:off x="711203" y="152401"/>
            <a:ext cx="10058399" cy="838200"/>
          </a:xfrm>
          <a:prstGeom prst="rect">
            <a:avLst/>
          </a:prstGeom>
          <a:noFill/>
          <a:ln>
            <a:noFill/>
          </a:ln>
        </p:spPr>
        <p:txBody>
          <a:bodyPr/>
          <a:lstStyle/>
          <a:p>
            <a:pPr lvl="0"/>
            <a:r>
              <a:rPr lang="en-US" altLang="en-US" dirty="0"/>
              <a:t>Click to edit Master title style</a:t>
            </a:r>
            <a:endParaRPr lang="en-GB" altLang="en-US" dirty="0"/>
          </a:p>
        </p:txBody>
      </p:sp>
      <p:sp>
        <p:nvSpPr>
          <p:cNvPr id="6" name="Text Placeholder 4"/>
          <p:cNvSpPr>
            <a:spLocks noGrp="1"/>
          </p:cNvSpPr>
          <p:nvPr>
            <p:ph type="body" sz="quarter" idx="11"/>
          </p:nvPr>
        </p:nvSpPr>
        <p:spPr>
          <a:xfrm>
            <a:off x="711200" y="6294120"/>
            <a:ext cx="11143488" cy="182880"/>
          </a:xfrm>
        </p:spPr>
        <p:txBody>
          <a:bodyPr/>
          <a:lstStyle>
            <a:lvl1pPr marL="0" indent="0" algn="r">
              <a:buNone/>
              <a:defRPr sz="1000"/>
            </a:lvl1pPr>
          </a:lstStyle>
          <a:p>
            <a:pPr lvl="0"/>
            <a:r>
              <a:rPr lang="en-US" dirty="0"/>
              <a:t>Click to edit Master text styles</a:t>
            </a:r>
          </a:p>
        </p:txBody>
      </p:sp>
      <p:sp>
        <p:nvSpPr>
          <p:cNvPr id="9" name="Text Placeholder 6"/>
          <p:cNvSpPr>
            <a:spLocks noGrp="1"/>
          </p:cNvSpPr>
          <p:nvPr>
            <p:ph type="body" sz="quarter" idx="13"/>
          </p:nvPr>
        </p:nvSpPr>
        <p:spPr>
          <a:xfrm>
            <a:off x="711200" y="5862320"/>
            <a:ext cx="11143488" cy="365760"/>
          </a:xfrm>
        </p:spPr>
        <p:txBody>
          <a:bodyPr anchor="b"/>
          <a:lstStyle>
            <a:lvl1pPr marL="0" indent="0">
              <a:buNone/>
              <a:defRPr sz="1200" baseline="0"/>
            </a:lvl1pPr>
          </a:lstStyle>
          <a:p>
            <a:pPr lvl="0"/>
            <a:r>
              <a:rPr lang="en-US"/>
              <a:t>Click to edit Master text styles</a:t>
            </a:r>
          </a:p>
        </p:txBody>
      </p:sp>
    </p:spTree>
    <p:extLst>
      <p:ext uri="{BB962C8B-B14F-4D97-AF65-F5344CB8AC3E}">
        <p14:creationId xmlns:p14="http://schemas.microsoft.com/office/powerpoint/2010/main" val="15411658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ogo Title Subhead and Content">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7176A21B-38D0-4BDA-A386-47954CA9CC33}"/>
              </a:ext>
            </a:extLst>
          </p:cNvPr>
          <p:cNvCxnSpPr/>
          <p:nvPr userDrawn="1"/>
        </p:nvCxnSpPr>
        <p:spPr>
          <a:xfrm>
            <a:off x="624419" y="1062038"/>
            <a:ext cx="11567583" cy="0"/>
          </a:xfrm>
          <a:prstGeom prst="line">
            <a:avLst/>
          </a:prstGeom>
          <a:ln w="25400">
            <a:solidFill>
              <a:srgbClr val="E31836"/>
            </a:solidFill>
          </a:ln>
        </p:spPr>
        <p:style>
          <a:lnRef idx="1">
            <a:schemeClr val="accent1"/>
          </a:lnRef>
          <a:fillRef idx="0">
            <a:schemeClr val="accent1"/>
          </a:fillRef>
          <a:effectRef idx="0">
            <a:schemeClr val="accent1"/>
          </a:effectRef>
          <a:fontRef idx="minor">
            <a:schemeClr val="tx1"/>
          </a:fontRef>
        </p:style>
      </p:cxnSp>
      <p:sp>
        <p:nvSpPr>
          <p:cNvPr id="7" name="Rectangle 2"/>
          <p:cNvSpPr>
            <a:spLocks noGrp="1" noChangeArrowheads="1"/>
          </p:cNvSpPr>
          <p:nvPr>
            <p:ph type="title"/>
          </p:nvPr>
        </p:nvSpPr>
        <p:spPr bwMode="auto">
          <a:xfrm>
            <a:off x="711202" y="152401"/>
            <a:ext cx="10058399" cy="838200"/>
          </a:xfrm>
          <a:prstGeom prst="rect">
            <a:avLst/>
          </a:prstGeom>
          <a:noFill/>
          <a:ln>
            <a:noFill/>
          </a:ln>
        </p:spPr>
        <p:txBody>
          <a:bodyPr/>
          <a:lstStyle/>
          <a:p>
            <a:pPr lvl="0"/>
            <a:r>
              <a:rPr lang="en-US" altLang="en-US" dirty="0"/>
              <a:t>Click to edit Master title style</a:t>
            </a:r>
            <a:endParaRPr lang="en-GB" altLang="en-US" dirty="0"/>
          </a:p>
        </p:txBody>
      </p:sp>
      <p:sp>
        <p:nvSpPr>
          <p:cNvPr id="11" name="Text Placeholder 2"/>
          <p:cNvSpPr>
            <a:spLocks noGrp="1"/>
          </p:cNvSpPr>
          <p:nvPr>
            <p:ph type="body" sz="quarter" idx="17"/>
          </p:nvPr>
        </p:nvSpPr>
        <p:spPr>
          <a:xfrm>
            <a:off x="711200" y="1371600"/>
            <a:ext cx="11143488" cy="381000"/>
          </a:xfrm>
        </p:spPr>
        <p:txBody>
          <a:bodyPr/>
          <a:lstStyle>
            <a:lvl1pPr marL="0" indent="0">
              <a:buNone/>
              <a:defRPr b="1">
                <a:solidFill>
                  <a:srgbClr val="008790"/>
                </a:solidFill>
              </a:defRPr>
            </a:lvl1pPr>
          </a:lstStyle>
          <a:p>
            <a:pPr lvl="0"/>
            <a:r>
              <a:rPr lang="en-US" dirty="0"/>
              <a:t>Click to edit Master text styles</a:t>
            </a:r>
          </a:p>
        </p:txBody>
      </p:sp>
      <p:sp>
        <p:nvSpPr>
          <p:cNvPr id="16" name="Content Placeholder 3"/>
          <p:cNvSpPr>
            <a:spLocks noGrp="1"/>
          </p:cNvSpPr>
          <p:nvPr>
            <p:ph sz="quarter" idx="14"/>
          </p:nvPr>
        </p:nvSpPr>
        <p:spPr>
          <a:xfrm>
            <a:off x="711200" y="1786128"/>
            <a:ext cx="11143488" cy="405993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ext Placeholder 4"/>
          <p:cNvSpPr>
            <a:spLocks noGrp="1"/>
          </p:cNvSpPr>
          <p:nvPr>
            <p:ph type="body" sz="quarter" idx="11"/>
          </p:nvPr>
        </p:nvSpPr>
        <p:spPr>
          <a:xfrm>
            <a:off x="711200" y="6294120"/>
            <a:ext cx="11143488" cy="182880"/>
          </a:xfrm>
        </p:spPr>
        <p:txBody>
          <a:bodyPr/>
          <a:lstStyle>
            <a:lvl1pPr marL="0" indent="0" algn="r">
              <a:buNone/>
              <a:defRPr sz="1000"/>
            </a:lvl1pPr>
          </a:lstStyle>
          <a:p>
            <a:pPr lvl="0"/>
            <a:r>
              <a:rPr lang="en-US" dirty="0"/>
              <a:t>Click to edit Master text styles</a:t>
            </a:r>
          </a:p>
        </p:txBody>
      </p:sp>
      <p:sp>
        <p:nvSpPr>
          <p:cNvPr id="13" name="Text Placeholder 6"/>
          <p:cNvSpPr>
            <a:spLocks noGrp="1"/>
          </p:cNvSpPr>
          <p:nvPr>
            <p:ph type="body" sz="quarter" idx="13"/>
          </p:nvPr>
        </p:nvSpPr>
        <p:spPr>
          <a:xfrm>
            <a:off x="711200" y="5862320"/>
            <a:ext cx="11143488" cy="365760"/>
          </a:xfrm>
        </p:spPr>
        <p:txBody>
          <a:bodyPr anchor="b"/>
          <a:lstStyle>
            <a:lvl1pPr marL="0" indent="0">
              <a:buNone/>
              <a:defRPr sz="1200" baseline="0"/>
            </a:lvl1pPr>
          </a:lstStyle>
          <a:p>
            <a:pPr lvl="0"/>
            <a:r>
              <a:rPr lang="en-US"/>
              <a:t>Click to edit Master text styles</a:t>
            </a:r>
          </a:p>
        </p:txBody>
      </p:sp>
    </p:spTree>
    <p:extLst>
      <p:ext uri="{BB962C8B-B14F-4D97-AF65-F5344CB8AC3E}">
        <p14:creationId xmlns:p14="http://schemas.microsoft.com/office/powerpoint/2010/main" val="18113319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_2Col Content">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BF242204-43B2-4A95-949B-366C3DE0DB5E}"/>
              </a:ext>
            </a:extLst>
          </p:cNvPr>
          <p:cNvCxnSpPr/>
          <p:nvPr userDrawn="1"/>
        </p:nvCxnSpPr>
        <p:spPr>
          <a:xfrm>
            <a:off x="624419" y="1062038"/>
            <a:ext cx="11567583" cy="0"/>
          </a:xfrm>
          <a:prstGeom prst="line">
            <a:avLst/>
          </a:prstGeom>
          <a:ln w="25400">
            <a:solidFill>
              <a:srgbClr val="E31836"/>
            </a:solidFill>
          </a:ln>
        </p:spPr>
        <p:style>
          <a:lnRef idx="1">
            <a:schemeClr val="accent1"/>
          </a:lnRef>
          <a:fillRef idx="0">
            <a:schemeClr val="accent1"/>
          </a:fillRef>
          <a:effectRef idx="0">
            <a:schemeClr val="accent1"/>
          </a:effectRef>
          <a:fontRef idx="minor">
            <a:schemeClr val="tx1"/>
          </a:fontRef>
        </p:style>
      </p:cxnSp>
      <p:sp>
        <p:nvSpPr>
          <p:cNvPr id="9" name="Rectangle 2"/>
          <p:cNvSpPr>
            <a:spLocks noGrp="1" noChangeArrowheads="1"/>
          </p:cNvSpPr>
          <p:nvPr>
            <p:ph type="title"/>
          </p:nvPr>
        </p:nvSpPr>
        <p:spPr bwMode="auto">
          <a:xfrm>
            <a:off x="711203" y="152401"/>
            <a:ext cx="10058399" cy="838200"/>
          </a:xfrm>
          <a:prstGeom prst="rect">
            <a:avLst/>
          </a:prstGeom>
          <a:noFill/>
          <a:ln>
            <a:noFill/>
          </a:ln>
        </p:spPr>
        <p:txBody>
          <a:bodyPr/>
          <a:lstStyle/>
          <a:p>
            <a:pPr lvl="0"/>
            <a:r>
              <a:rPr lang="en-US" altLang="en-US" dirty="0"/>
              <a:t>Click to edit Master title style</a:t>
            </a:r>
            <a:endParaRPr lang="en-GB" altLang="en-US" dirty="0"/>
          </a:p>
        </p:txBody>
      </p:sp>
      <p:sp>
        <p:nvSpPr>
          <p:cNvPr id="4" name="Content Placeholder 3"/>
          <p:cNvSpPr>
            <a:spLocks noGrp="1"/>
          </p:cNvSpPr>
          <p:nvPr>
            <p:ph sz="quarter" idx="14"/>
          </p:nvPr>
        </p:nvSpPr>
        <p:spPr>
          <a:xfrm>
            <a:off x="711201" y="1350963"/>
            <a:ext cx="5364480" cy="449884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ontent Placeholder 3"/>
          <p:cNvSpPr>
            <a:spLocks noGrp="1"/>
          </p:cNvSpPr>
          <p:nvPr>
            <p:ph sz="quarter" idx="16"/>
          </p:nvPr>
        </p:nvSpPr>
        <p:spPr>
          <a:xfrm>
            <a:off x="6490208" y="1350963"/>
            <a:ext cx="5364480" cy="449884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 Placeholder 4"/>
          <p:cNvSpPr>
            <a:spLocks noGrp="1"/>
          </p:cNvSpPr>
          <p:nvPr>
            <p:ph type="body" sz="quarter" idx="11"/>
          </p:nvPr>
        </p:nvSpPr>
        <p:spPr>
          <a:xfrm>
            <a:off x="711200" y="6294120"/>
            <a:ext cx="11143488" cy="182880"/>
          </a:xfrm>
        </p:spPr>
        <p:txBody>
          <a:bodyPr/>
          <a:lstStyle>
            <a:lvl1pPr marL="0" indent="0" algn="r">
              <a:buNone/>
              <a:defRPr sz="1000"/>
            </a:lvl1pPr>
          </a:lstStyle>
          <a:p>
            <a:pPr lvl="0"/>
            <a:r>
              <a:rPr lang="en-US" dirty="0"/>
              <a:t>Click to edit Master text styles</a:t>
            </a:r>
          </a:p>
        </p:txBody>
      </p:sp>
      <p:sp>
        <p:nvSpPr>
          <p:cNvPr id="10" name="Text Placeholder 6"/>
          <p:cNvSpPr>
            <a:spLocks noGrp="1"/>
          </p:cNvSpPr>
          <p:nvPr>
            <p:ph type="body" sz="quarter" idx="13"/>
          </p:nvPr>
        </p:nvSpPr>
        <p:spPr>
          <a:xfrm>
            <a:off x="711200" y="5862320"/>
            <a:ext cx="11143488" cy="365760"/>
          </a:xfrm>
        </p:spPr>
        <p:txBody>
          <a:bodyPr anchor="b"/>
          <a:lstStyle>
            <a:lvl1pPr marL="0" indent="0">
              <a:buNone/>
              <a:defRPr sz="1200" baseline="0"/>
            </a:lvl1pPr>
          </a:lstStyle>
          <a:p>
            <a:pPr lvl="0"/>
            <a:r>
              <a:rPr lang="en-US"/>
              <a:t>Click to edit Master text styles</a:t>
            </a:r>
          </a:p>
        </p:txBody>
      </p:sp>
    </p:spTree>
    <p:extLst>
      <p:ext uri="{BB962C8B-B14F-4D97-AF65-F5344CB8AC3E}">
        <p14:creationId xmlns:p14="http://schemas.microsoft.com/office/powerpoint/2010/main" val="20121664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Title_2Col Content_Teal Subs">
    <p:spTree>
      <p:nvGrpSpPr>
        <p:cNvPr id="1" name=""/>
        <p:cNvGrpSpPr/>
        <p:nvPr/>
      </p:nvGrpSpPr>
      <p:grpSpPr>
        <a:xfrm>
          <a:off x="0" y="0"/>
          <a:ext cx="0" cy="0"/>
          <a:chOff x="0" y="0"/>
          <a:chExt cx="0" cy="0"/>
        </a:xfrm>
      </p:grpSpPr>
      <p:cxnSp>
        <p:nvCxnSpPr>
          <p:cNvPr id="12" name="Straight Connector 11">
            <a:extLst>
              <a:ext uri="{FF2B5EF4-FFF2-40B4-BE49-F238E27FC236}">
                <a16:creationId xmlns:a16="http://schemas.microsoft.com/office/drawing/2014/main" id="{EC9C209C-16BD-4D7B-8574-B3988C631391}"/>
              </a:ext>
            </a:extLst>
          </p:cNvPr>
          <p:cNvCxnSpPr/>
          <p:nvPr userDrawn="1"/>
        </p:nvCxnSpPr>
        <p:spPr>
          <a:xfrm>
            <a:off x="624419" y="1062038"/>
            <a:ext cx="11567583" cy="0"/>
          </a:xfrm>
          <a:prstGeom prst="line">
            <a:avLst/>
          </a:prstGeom>
          <a:ln w="25400">
            <a:solidFill>
              <a:srgbClr val="E31836"/>
            </a:solidFill>
          </a:ln>
        </p:spPr>
        <p:style>
          <a:lnRef idx="1">
            <a:schemeClr val="accent1"/>
          </a:lnRef>
          <a:fillRef idx="0">
            <a:schemeClr val="accent1"/>
          </a:fillRef>
          <a:effectRef idx="0">
            <a:schemeClr val="accent1"/>
          </a:effectRef>
          <a:fontRef idx="minor">
            <a:schemeClr val="tx1"/>
          </a:fontRef>
        </p:style>
      </p:cxnSp>
      <p:sp>
        <p:nvSpPr>
          <p:cNvPr id="9" name="Rectangle 2"/>
          <p:cNvSpPr>
            <a:spLocks noGrp="1" noChangeArrowheads="1"/>
          </p:cNvSpPr>
          <p:nvPr>
            <p:ph type="title"/>
          </p:nvPr>
        </p:nvSpPr>
        <p:spPr bwMode="auto">
          <a:xfrm>
            <a:off x="711203" y="152401"/>
            <a:ext cx="10058399" cy="838200"/>
          </a:xfrm>
          <a:prstGeom prst="rect">
            <a:avLst/>
          </a:prstGeom>
          <a:noFill/>
          <a:ln>
            <a:noFill/>
          </a:ln>
        </p:spPr>
        <p:txBody>
          <a:bodyPr/>
          <a:lstStyle/>
          <a:p>
            <a:pPr lvl="0"/>
            <a:r>
              <a:rPr lang="en-US" altLang="en-US" dirty="0"/>
              <a:t>Click to edit Master title style</a:t>
            </a:r>
            <a:endParaRPr lang="en-GB" altLang="en-US" dirty="0"/>
          </a:p>
        </p:txBody>
      </p:sp>
      <p:sp>
        <p:nvSpPr>
          <p:cNvPr id="4" name="Content Placeholder 3"/>
          <p:cNvSpPr>
            <a:spLocks noGrp="1"/>
          </p:cNvSpPr>
          <p:nvPr>
            <p:ph sz="quarter" idx="14"/>
          </p:nvPr>
        </p:nvSpPr>
        <p:spPr>
          <a:xfrm>
            <a:off x="711201" y="1786128"/>
            <a:ext cx="5364480" cy="405993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 Placeholder 2"/>
          <p:cNvSpPr>
            <a:spLocks noGrp="1"/>
          </p:cNvSpPr>
          <p:nvPr>
            <p:ph type="body" sz="quarter" idx="17"/>
          </p:nvPr>
        </p:nvSpPr>
        <p:spPr>
          <a:xfrm>
            <a:off x="711201" y="1371600"/>
            <a:ext cx="5364480" cy="381000"/>
          </a:xfrm>
        </p:spPr>
        <p:txBody>
          <a:bodyPr/>
          <a:lstStyle>
            <a:lvl1pPr marL="0" indent="0">
              <a:buNone/>
              <a:defRPr b="1">
                <a:solidFill>
                  <a:srgbClr val="008790"/>
                </a:solidFill>
              </a:defRPr>
            </a:lvl1pPr>
          </a:lstStyle>
          <a:p>
            <a:pPr lvl="0"/>
            <a:r>
              <a:rPr lang="en-US" dirty="0"/>
              <a:t>Click to edit Master text styles</a:t>
            </a:r>
          </a:p>
        </p:txBody>
      </p:sp>
      <p:sp>
        <p:nvSpPr>
          <p:cNvPr id="10" name="Content Placeholder 3"/>
          <p:cNvSpPr>
            <a:spLocks noGrp="1"/>
          </p:cNvSpPr>
          <p:nvPr>
            <p:ph sz="quarter" idx="18"/>
          </p:nvPr>
        </p:nvSpPr>
        <p:spPr>
          <a:xfrm>
            <a:off x="6490208" y="1786128"/>
            <a:ext cx="5364480" cy="405993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2"/>
          <p:cNvSpPr>
            <a:spLocks noGrp="1"/>
          </p:cNvSpPr>
          <p:nvPr>
            <p:ph type="body" sz="quarter" idx="19"/>
          </p:nvPr>
        </p:nvSpPr>
        <p:spPr>
          <a:xfrm>
            <a:off x="6490208" y="1371600"/>
            <a:ext cx="5364480" cy="381000"/>
          </a:xfrm>
        </p:spPr>
        <p:txBody>
          <a:bodyPr/>
          <a:lstStyle>
            <a:lvl1pPr marL="0" indent="0">
              <a:buNone/>
              <a:defRPr b="1">
                <a:solidFill>
                  <a:srgbClr val="008790"/>
                </a:solidFill>
              </a:defRPr>
            </a:lvl1pPr>
          </a:lstStyle>
          <a:p>
            <a:pPr lvl="0"/>
            <a:r>
              <a:rPr lang="en-US" dirty="0"/>
              <a:t>Click to edit Master text styles</a:t>
            </a:r>
          </a:p>
        </p:txBody>
      </p:sp>
      <p:sp>
        <p:nvSpPr>
          <p:cNvPr id="13" name="Text Placeholder 4"/>
          <p:cNvSpPr>
            <a:spLocks noGrp="1"/>
          </p:cNvSpPr>
          <p:nvPr>
            <p:ph type="body" sz="quarter" idx="11"/>
          </p:nvPr>
        </p:nvSpPr>
        <p:spPr>
          <a:xfrm>
            <a:off x="711200" y="6294120"/>
            <a:ext cx="11143488" cy="182880"/>
          </a:xfrm>
        </p:spPr>
        <p:txBody>
          <a:bodyPr/>
          <a:lstStyle>
            <a:lvl1pPr marL="0" indent="0" algn="r">
              <a:buNone/>
              <a:defRPr sz="1000"/>
            </a:lvl1pPr>
          </a:lstStyle>
          <a:p>
            <a:pPr lvl="0"/>
            <a:r>
              <a:rPr lang="en-US" dirty="0"/>
              <a:t>Click to edit Master text styles</a:t>
            </a:r>
          </a:p>
        </p:txBody>
      </p:sp>
      <p:sp>
        <p:nvSpPr>
          <p:cNvPr id="14" name="Text Placeholder 6"/>
          <p:cNvSpPr>
            <a:spLocks noGrp="1"/>
          </p:cNvSpPr>
          <p:nvPr>
            <p:ph type="body" sz="quarter" idx="13"/>
          </p:nvPr>
        </p:nvSpPr>
        <p:spPr>
          <a:xfrm>
            <a:off x="711200" y="5862320"/>
            <a:ext cx="11143488" cy="365760"/>
          </a:xfrm>
        </p:spPr>
        <p:txBody>
          <a:bodyPr anchor="b"/>
          <a:lstStyle>
            <a:lvl1pPr marL="0" indent="0">
              <a:buNone/>
              <a:defRPr sz="1200" baseline="0"/>
            </a:lvl1pPr>
          </a:lstStyle>
          <a:p>
            <a:pPr lvl="0"/>
            <a:r>
              <a:rPr lang="en-US"/>
              <a:t>Click to edit Master text styles</a:t>
            </a:r>
          </a:p>
        </p:txBody>
      </p:sp>
    </p:spTree>
    <p:extLst>
      <p:ext uri="{BB962C8B-B14F-4D97-AF65-F5344CB8AC3E}">
        <p14:creationId xmlns:p14="http://schemas.microsoft.com/office/powerpoint/2010/main" val="1406284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ontent Slide_Title Only">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FAE3B7A6-BDAC-42A4-9112-68AB8FB1190B}"/>
              </a:ext>
            </a:extLst>
          </p:cNvPr>
          <p:cNvCxnSpPr/>
          <p:nvPr userDrawn="1"/>
        </p:nvCxnSpPr>
        <p:spPr>
          <a:xfrm>
            <a:off x="624419" y="1062038"/>
            <a:ext cx="11567583" cy="0"/>
          </a:xfrm>
          <a:prstGeom prst="line">
            <a:avLst/>
          </a:prstGeom>
          <a:ln w="25400">
            <a:solidFill>
              <a:srgbClr val="E31836"/>
            </a:solidFill>
          </a:ln>
        </p:spPr>
        <p:style>
          <a:lnRef idx="1">
            <a:schemeClr val="accent1"/>
          </a:lnRef>
          <a:fillRef idx="0">
            <a:schemeClr val="accent1"/>
          </a:fillRef>
          <a:effectRef idx="0">
            <a:schemeClr val="accent1"/>
          </a:effectRef>
          <a:fontRef idx="minor">
            <a:schemeClr val="tx1"/>
          </a:fontRef>
        </p:style>
      </p:cxnSp>
      <p:sp>
        <p:nvSpPr>
          <p:cNvPr id="12" name="Rectangle 2"/>
          <p:cNvSpPr>
            <a:spLocks noGrp="1" noChangeArrowheads="1"/>
          </p:cNvSpPr>
          <p:nvPr>
            <p:ph type="title"/>
          </p:nvPr>
        </p:nvSpPr>
        <p:spPr bwMode="auto">
          <a:xfrm>
            <a:off x="711203" y="152401"/>
            <a:ext cx="10058399" cy="838200"/>
          </a:xfrm>
          <a:prstGeom prst="rect">
            <a:avLst/>
          </a:prstGeom>
          <a:noFill/>
          <a:ln>
            <a:noFill/>
          </a:ln>
        </p:spPr>
        <p:txBody>
          <a:bodyPr/>
          <a:lstStyle/>
          <a:p>
            <a:pPr lvl="0"/>
            <a:r>
              <a:rPr lang="en-US" altLang="en-US" dirty="0"/>
              <a:t>Click to edit Master title style</a:t>
            </a:r>
            <a:endParaRPr lang="en-GB" altLang="en-US" dirty="0"/>
          </a:p>
        </p:txBody>
      </p:sp>
      <p:sp>
        <p:nvSpPr>
          <p:cNvPr id="6" name="Text Placeholder 2"/>
          <p:cNvSpPr>
            <a:spLocks noGrp="1"/>
          </p:cNvSpPr>
          <p:nvPr>
            <p:ph type="body" sz="quarter" idx="14"/>
          </p:nvPr>
        </p:nvSpPr>
        <p:spPr>
          <a:xfrm>
            <a:off x="711201" y="1371600"/>
            <a:ext cx="11143488" cy="457200"/>
          </a:xfrm>
        </p:spPr>
        <p:txBody>
          <a:bodyPr/>
          <a:lstStyle>
            <a:lvl1pPr marL="0" indent="0">
              <a:buNone/>
              <a:defRPr sz="2200" b="1">
                <a:solidFill>
                  <a:srgbClr val="008790"/>
                </a:solidFill>
              </a:defRPr>
            </a:lvl1pPr>
          </a:lstStyle>
          <a:p>
            <a:pPr lvl="0"/>
            <a:r>
              <a:rPr lang="en-US" dirty="0"/>
              <a:t>Click to edit Master text styles</a:t>
            </a:r>
          </a:p>
        </p:txBody>
      </p:sp>
      <p:sp>
        <p:nvSpPr>
          <p:cNvPr id="10" name="Text Placeholder 4"/>
          <p:cNvSpPr>
            <a:spLocks noGrp="1"/>
          </p:cNvSpPr>
          <p:nvPr>
            <p:ph type="body" sz="quarter" idx="11"/>
          </p:nvPr>
        </p:nvSpPr>
        <p:spPr>
          <a:xfrm>
            <a:off x="711200" y="6294120"/>
            <a:ext cx="11143488" cy="182880"/>
          </a:xfrm>
        </p:spPr>
        <p:txBody>
          <a:bodyPr/>
          <a:lstStyle>
            <a:lvl1pPr marL="0" indent="0" algn="r">
              <a:buNone/>
              <a:defRPr sz="1000"/>
            </a:lvl1pPr>
          </a:lstStyle>
          <a:p>
            <a:pPr lvl="0"/>
            <a:r>
              <a:rPr lang="en-US" dirty="0"/>
              <a:t>Click to edit Master text styles</a:t>
            </a:r>
          </a:p>
        </p:txBody>
      </p:sp>
      <p:sp>
        <p:nvSpPr>
          <p:cNvPr id="11" name="Text Placeholder 6"/>
          <p:cNvSpPr>
            <a:spLocks noGrp="1"/>
          </p:cNvSpPr>
          <p:nvPr>
            <p:ph type="body" sz="quarter" idx="13"/>
          </p:nvPr>
        </p:nvSpPr>
        <p:spPr>
          <a:xfrm>
            <a:off x="711200" y="5862320"/>
            <a:ext cx="11143488" cy="365760"/>
          </a:xfrm>
        </p:spPr>
        <p:txBody>
          <a:bodyPr anchor="b"/>
          <a:lstStyle>
            <a:lvl1pPr marL="0" indent="0">
              <a:buNone/>
              <a:defRPr sz="1200" baseline="0"/>
            </a:lvl1pPr>
          </a:lstStyle>
          <a:p>
            <a:pPr lvl="0"/>
            <a:r>
              <a:rPr lang="en-US"/>
              <a:t>Click to edit Master text styles</a:t>
            </a:r>
          </a:p>
        </p:txBody>
      </p:sp>
    </p:spTree>
    <p:extLst>
      <p:ext uri="{BB962C8B-B14F-4D97-AF65-F5344CB8AC3E}">
        <p14:creationId xmlns:p14="http://schemas.microsoft.com/office/powerpoint/2010/main" val="38070260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image" Target="../media/image2.emf"/><Relationship Id="rId5" Type="http://schemas.openxmlformats.org/officeDocument/2006/relationships/slideLayout" Target="../slideLayouts/slideLayout15.xml"/><Relationship Id="rId10" Type="http://schemas.openxmlformats.org/officeDocument/2006/relationships/theme" Target="../theme/theme2.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7.xml"/><Relationship Id="rId13" Type="http://schemas.openxmlformats.org/officeDocument/2006/relationships/image" Target="../media/image2.emf"/><Relationship Id="rId3" Type="http://schemas.openxmlformats.org/officeDocument/2006/relationships/slideLayout" Target="../slideLayouts/slideLayout22.xml"/><Relationship Id="rId7" Type="http://schemas.openxmlformats.org/officeDocument/2006/relationships/slideLayout" Target="../slideLayouts/slideLayout26.xml"/><Relationship Id="rId12" Type="http://schemas.openxmlformats.org/officeDocument/2006/relationships/image" Target="../media/image1.png"/><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theme" Target="../theme/theme3.xml"/><Relationship Id="rId5" Type="http://schemas.openxmlformats.org/officeDocument/2006/relationships/slideLayout" Target="../slideLayouts/slideLayout24.xml"/><Relationship Id="rId10" Type="http://schemas.openxmlformats.org/officeDocument/2006/relationships/slideLayout" Target="../slideLayouts/slideLayout29.xml"/><Relationship Id="rId4" Type="http://schemas.openxmlformats.org/officeDocument/2006/relationships/slideLayout" Target="../slideLayouts/slideLayout23.xml"/><Relationship Id="rId9"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429EFAC0-96B3-4259-885B-7974FFC84F05}"/>
              </a:ext>
            </a:extLst>
          </p:cNvPr>
          <p:cNvSpPr>
            <a:spLocks noGrp="1" noChangeArrowheads="1"/>
          </p:cNvSpPr>
          <p:nvPr>
            <p:ph type="title"/>
          </p:nvPr>
        </p:nvSpPr>
        <p:spPr bwMode="auto">
          <a:xfrm>
            <a:off x="711200" y="152400"/>
            <a:ext cx="10058400" cy="838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lvl="0"/>
            <a:r>
              <a:rPr lang="en-US" altLang="en-US"/>
              <a:t>Click to edit Master title style</a:t>
            </a:r>
            <a:endParaRPr lang="en-GB" altLang="en-US"/>
          </a:p>
        </p:txBody>
      </p:sp>
      <p:sp>
        <p:nvSpPr>
          <p:cNvPr id="8195" name="Rectangle 3">
            <a:extLst>
              <a:ext uri="{FF2B5EF4-FFF2-40B4-BE49-F238E27FC236}">
                <a16:creationId xmlns:a16="http://schemas.microsoft.com/office/drawing/2014/main" id="{8485168E-3821-435B-B586-137705A3CE42}"/>
              </a:ext>
            </a:extLst>
          </p:cNvPr>
          <p:cNvSpPr>
            <a:spLocks noGrp="1" noChangeArrowheads="1"/>
          </p:cNvSpPr>
          <p:nvPr>
            <p:ph type="body" idx="1"/>
          </p:nvPr>
        </p:nvSpPr>
        <p:spPr bwMode="auto">
          <a:xfrm>
            <a:off x="711201" y="1350964"/>
            <a:ext cx="11144251" cy="45164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pic>
        <p:nvPicPr>
          <p:cNvPr id="8196" name="Picture 5">
            <a:extLst>
              <a:ext uri="{FF2B5EF4-FFF2-40B4-BE49-F238E27FC236}">
                <a16:creationId xmlns:a16="http://schemas.microsoft.com/office/drawing/2014/main" id="{9ECAA0CD-C1F8-4FB5-B57E-C405BAE02370}"/>
              </a:ext>
            </a:extLst>
          </p:cNvPr>
          <p:cNvPicPr>
            <a:picLocks noChangeAspect="1"/>
          </p:cNvPicPr>
          <p:nvPr userDrawn="1"/>
        </p:nvPicPr>
        <p:blipFill>
          <a:blip r:embed="rId12" cstate="print">
            <a:extLst>
              <a:ext uri="{28A0092B-C50C-407E-A947-70E740481C1C}">
                <a14:useLocalDpi xmlns:a14="http://schemas.microsoft.com/office/drawing/2010/main" val="0"/>
              </a:ext>
            </a:extLst>
          </a:blip>
          <a:srcRect/>
          <a:stretch>
            <a:fillRect/>
          </a:stretch>
        </p:blipFill>
        <p:spPr bwMode="auto">
          <a:xfrm>
            <a:off x="11100619" y="260350"/>
            <a:ext cx="756950" cy="584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8197" name="Picture 6">
            <a:extLst>
              <a:ext uri="{FF2B5EF4-FFF2-40B4-BE49-F238E27FC236}">
                <a16:creationId xmlns:a16="http://schemas.microsoft.com/office/drawing/2014/main" id="{C2E0719F-2EBB-4012-B331-717D719055F2}"/>
              </a:ext>
            </a:extLst>
          </p:cNvPr>
          <p:cNvPicPr>
            <a:picLocks noChangeAspect="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0" y="6467478"/>
            <a:ext cx="12192000" cy="3905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 name="TextBox 4">
            <a:extLst>
              <a:ext uri="{FF2B5EF4-FFF2-40B4-BE49-F238E27FC236}">
                <a16:creationId xmlns:a16="http://schemas.microsoft.com/office/drawing/2014/main" id="{4DF91DFE-136A-495F-A3CE-E8B3B5C35130}"/>
              </a:ext>
            </a:extLst>
          </p:cNvPr>
          <p:cNvSpPr txBox="1">
            <a:spLocks noChangeArrowheads="1"/>
          </p:cNvSpPr>
          <p:nvPr userDrawn="1"/>
        </p:nvSpPr>
        <p:spPr bwMode="auto">
          <a:xfrm>
            <a:off x="78317" y="6505575"/>
            <a:ext cx="12012083" cy="261610"/>
          </a:xfrm>
          <a:prstGeom prst="rect">
            <a:avLst/>
          </a:prstGeom>
          <a:noFill/>
          <a:ln>
            <a:noFill/>
          </a:ln>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defRPr/>
            </a:pPr>
            <a:r>
              <a:rPr lang="en-US" sz="1100" b="1" i="0" u="none" strike="noStrike" baseline="0" dirty="0">
                <a:solidFill>
                  <a:srgbClr val="000000"/>
                </a:solidFill>
                <a:latin typeface="Arial" panose="020B0604020202020204" pitchFamily="34" charset="0"/>
              </a:rPr>
              <a:t> </a:t>
            </a:r>
            <a:endParaRPr lang="en-US" sz="1100" b="1" dirty="0">
              <a:solidFill>
                <a:srgbClr val="000000"/>
              </a:solidFill>
            </a:endParaRPr>
          </a:p>
        </p:txBody>
      </p:sp>
      <p:sp>
        <p:nvSpPr>
          <p:cNvPr id="7" name="TextBox 6">
            <a:extLst>
              <a:ext uri="{FF2B5EF4-FFF2-40B4-BE49-F238E27FC236}">
                <a16:creationId xmlns:a16="http://schemas.microsoft.com/office/drawing/2014/main" id="{75EEA79D-F572-4F0E-AEDF-EDC4FC7ABCAA}"/>
              </a:ext>
            </a:extLst>
          </p:cNvPr>
          <p:cNvSpPr txBox="1"/>
          <p:nvPr userDrawn="1"/>
        </p:nvSpPr>
        <p:spPr>
          <a:xfrm>
            <a:off x="0" y="6551137"/>
            <a:ext cx="12192000" cy="184666"/>
          </a:xfrm>
          <a:prstGeom prst="rect">
            <a:avLst/>
          </a:prstGeom>
          <a:noFill/>
        </p:spPr>
        <p:txBody>
          <a:bodyPr wrap="square" lIns="0" tIns="0" rIns="0" bIns="0" rtlCol="0" anchor="ctr">
            <a:spAutoFit/>
          </a:bodyPr>
          <a:lstStyle/>
          <a:p>
            <a:pPr algn="ctr"/>
            <a:r>
              <a:rPr lang="en-GB" sz="1200" b="1" dirty="0">
                <a:solidFill>
                  <a:schemeClr val="tx1"/>
                </a:solidFill>
              </a:rPr>
              <a:t>10</a:t>
            </a:r>
            <a:r>
              <a:rPr lang="en-GB" sz="1200" b="1" baseline="30000" dirty="0">
                <a:solidFill>
                  <a:schemeClr val="tx1"/>
                </a:solidFill>
              </a:rPr>
              <a:t>th</a:t>
            </a:r>
            <a:r>
              <a:rPr lang="en-GB" sz="1200" b="1" dirty="0">
                <a:solidFill>
                  <a:schemeClr val="tx1"/>
                </a:solidFill>
              </a:rPr>
              <a:t> IAS Conference on HIV Science; July 21–24, 2019; Mexico City, Mexico </a:t>
            </a:r>
          </a:p>
        </p:txBody>
      </p:sp>
    </p:spTree>
    <p:extLst>
      <p:ext uri="{BB962C8B-B14F-4D97-AF65-F5344CB8AC3E}">
        <p14:creationId xmlns:p14="http://schemas.microsoft.com/office/powerpoint/2010/main" val="516142226"/>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91" r:id="rId10"/>
  </p:sldLayoutIdLst>
  <p:txStyles>
    <p:titleStyle>
      <a:lvl1pPr algn="l" rtl="0" eaLnBrk="0" fontAlgn="base" hangingPunct="0">
        <a:lnSpc>
          <a:spcPts val="3500"/>
        </a:lnSpc>
        <a:spcBef>
          <a:spcPct val="0"/>
        </a:spcBef>
        <a:spcAft>
          <a:spcPct val="0"/>
        </a:spcAft>
        <a:defRPr sz="3000" b="1">
          <a:solidFill>
            <a:srgbClr val="E31836"/>
          </a:solidFill>
          <a:latin typeface="Arial" panose="020B0604020202020204" pitchFamily="34" charset="0"/>
          <a:ea typeface="+mj-ea"/>
          <a:cs typeface="Arial" panose="020B0604020202020204" pitchFamily="34" charset="0"/>
        </a:defRPr>
      </a:lvl1pPr>
      <a:lvl2pPr algn="l" rtl="0" eaLnBrk="0" fontAlgn="base" hangingPunct="0">
        <a:lnSpc>
          <a:spcPts val="3500"/>
        </a:lnSpc>
        <a:spcBef>
          <a:spcPct val="0"/>
        </a:spcBef>
        <a:spcAft>
          <a:spcPct val="0"/>
        </a:spcAft>
        <a:defRPr sz="3000" b="1">
          <a:solidFill>
            <a:srgbClr val="E31836"/>
          </a:solidFill>
          <a:latin typeface="Arial" pitchFamily="34" charset="0"/>
          <a:cs typeface="Arial" charset="0"/>
        </a:defRPr>
      </a:lvl2pPr>
      <a:lvl3pPr algn="l" rtl="0" eaLnBrk="0" fontAlgn="base" hangingPunct="0">
        <a:lnSpc>
          <a:spcPts val="3500"/>
        </a:lnSpc>
        <a:spcBef>
          <a:spcPct val="0"/>
        </a:spcBef>
        <a:spcAft>
          <a:spcPct val="0"/>
        </a:spcAft>
        <a:defRPr sz="3000" b="1">
          <a:solidFill>
            <a:srgbClr val="E31836"/>
          </a:solidFill>
          <a:latin typeface="Arial" pitchFamily="34" charset="0"/>
          <a:cs typeface="Arial" charset="0"/>
        </a:defRPr>
      </a:lvl3pPr>
      <a:lvl4pPr algn="l" rtl="0" eaLnBrk="0" fontAlgn="base" hangingPunct="0">
        <a:lnSpc>
          <a:spcPts val="3500"/>
        </a:lnSpc>
        <a:spcBef>
          <a:spcPct val="0"/>
        </a:spcBef>
        <a:spcAft>
          <a:spcPct val="0"/>
        </a:spcAft>
        <a:defRPr sz="3000" b="1">
          <a:solidFill>
            <a:srgbClr val="E31836"/>
          </a:solidFill>
          <a:latin typeface="Arial" pitchFamily="34" charset="0"/>
          <a:cs typeface="Arial" charset="0"/>
        </a:defRPr>
      </a:lvl4pPr>
      <a:lvl5pPr algn="l" rtl="0" eaLnBrk="0" fontAlgn="base" hangingPunct="0">
        <a:lnSpc>
          <a:spcPts val="3500"/>
        </a:lnSpc>
        <a:spcBef>
          <a:spcPct val="0"/>
        </a:spcBef>
        <a:spcAft>
          <a:spcPct val="0"/>
        </a:spcAft>
        <a:defRPr sz="3000" b="1">
          <a:solidFill>
            <a:srgbClr val="E31836"/>
          </a:solidFill>
          <a:latin typeface="Arial" pitchFamily="34" charset="0"/>
          <a:cs typeface="Arial" charset="0"/>
        </a:defRPr>
      </a:lvl5pPr>
      <a:lvl6pPr marL="457200" algn="l" rtl="0" eaLnBrk="1" fontAlgn="base" hangingPunct="1">
        <a:spcBef>
          <a:spcPct val="0"/>
        </a:spcBef>
        <a:spcAft>
          <a:spcPct val="0"/>
        </a:spcAft>
        <a:defRPr sz="2100">
          <a:solidFill>
            <a:srgbClr val="B61229"/>
          </a:solidFill>
          <a:latin typeface="Century Gothic" pitchFamily="34" charset="0"/>
          <a:cs typeface="Arial" charset="0"/>
        </a:defRPr>
      </a:lvl6pPr>
      <a:lvl7pPr marL="914400" algn="l" rtl="0" eaLnBrk="1" fontAlgn="base" hangingPunct="1">
        <a:spcBef>
          <a:spcPct val="0"/>
        </a:spcBef>
        <a:spcAft>
          <a:spcPct val="0"/>
        </a:spcAft>
        <a:defRPr sz="2100">
          <a:solidFill>
            <a:srgbClr val="B61229"/>
          </a:solidFill>
          <a:latin typeface="Century Gothic" pitchFamily="34" charset="0"/>
          <a:cs typeface="Arial" charset="0"/>
        </a:defRPr>
      </a:lvl7pPr>
      <a:lvl8pPr marL="1371600" algn="l" rtl="0" eaLnBrk="1" fontAlgn="base" hangingPunct="1">
        <a:spcBef>
          <a:spcPct val="0"/>
        </a:spcBef>
        <a:spcAft>
          <a:spcPct val="0"/>
        </a:spcAft>
        <a:defRPr sz="2100">
          <a:solidFill>
            <a:srgbClr val="B61229"/>
          </a:solidFill>
          <a:latin typeface="Century Gothic" pitchFamily="34" charset="0"/>
          <a:cs typeface="Arial" charset="0"/>
        </a:defRPr>
      </a:lvl8pPr>
      <a:lvl9pPr marL="1828800" algn="l" rtl="0" eaLnBrk="1" fontAlgn="base" hangingPunct="1">
        <a:spcBef>
          <a:spcPct val="0"/>
        </a:spcBef>
        <a:spcAft>
          <a:spcPct val="0"/>
        </a:spcAft>
        <a:defRPr sz="2100">
          <a:solidFill>
            <a:srgbClr val="B61229"/>
          </a:solidFill>
          <a:latin typeface="Century Gothic" pitchFamily="34" charset="0"/>
          <a:cs typeface="Arial" charset="0"/>
        </a:defRPr>
      </a:lvl9pPr>
    </p:titleStyle>
    <p:bodyStyle>
      <a:lvl1pPr marL="190500" indent="-190500" algn="l" rtl="0" eaLnBrk="0" fontAlgn="base" hangingPunct="0">
        <a:spcBef>
          <a:spcPct val="0"/>
        </a:spcBef>
        <a:spcAft>
          <a:spcPts val="300"/>
        </a:spcAft>
        <a:buClr>
          <a:srgbClr val="E31836"/>
        </a:buClr>
        <a:buSzPct val="115000"/>
        <a:buFont typeface="Arial" panose="020B0604020202020204" pitchFamily="34" charset="0"/>
        <a:buChar char="•"/>
        <a:defRPr sz="2200">
          <a:solidFill>
            <a:schemeClr val="tx1"/>
          </a:solidFill>
          <a:latin typeface="Arial" panose="020B0604020202020204" pitchFamily="34" charset="0"/>
          <a:ea typeface="+mn-ea"/>
          <a:cs typeface="Arial" panose="020B0604020202020204" pitchFamily="34" charset="0"/>
        </a:defRPr>
      </a:lvl1pPr>
      <a:lvl2pPr marL="473075" indent="-257175" algn="l" rtl="0" eaLnBrk="0" fontAlgn="base" hangingPunct="0">
        <a:spcBef>
          <a:spcPct val="0"/>
        </a:spcBef>
        <a:spcAft>
          <a:spcPts val="300"/>
        </a:spcAft>
        <a:buClr>
          <a:srgbClr val="E31836"/>
        </a:buClr>
        <a:buSzPct val="115000"/>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2pPr>
      <a:lvl3pPr marL="639763" indent="-158750" algn="l" rtl="0" eaLnBrk="0" fontAlgn="base" hangingPunct="0">
        <a:spcBef>
          <a:spcPct val="0"/>
        </a:spcBef>
        <a:spcAft>
          <a:spcPts val="300"/>
        </a:spcAft>
        <a:buClr>
          <a:srgbClr val="E31836"/>
        </a:buClr>
        <a:buSzPct val="115000"/>
        <a:buFont typeface="Arial" panose="020B0604020202020204" pitchFamily="34" charset="0"/>
        <a:buChar char="•"/>
        <a:defRPr lang="en-US" dirty="0">
          <a:solidFill>
            <a:schemeClr val="tx1"/>
          </a:solidFill>
          <a:latin typeface="Arial" panose="020B0604020202020204" pitchFamily="34" charset="0"/>
          <a:cs typeface="Arial" panose="020B0604020202020204" pitchFamily="34" charset="0"/>
        </a:defRPr>
      </a:lvl3pPr>
      <a:lvl4pPr marL="798513" indent="-142875" algn="l" rtl="0" eaLnBrk="0" fontAlgn="base" hangingPunct="0">
        <a:spcBef>
          <a:spcPct val="0"/>
        </a:spcBef>
        <a:spcAft>
          <a:spcPts val="300"/>
        </a:spcAft>
        <a:buClr>
          <a:srgbClr val="E31836"/>
        </a:buClr>
        <a:buSzPct val="115000"/>
        <a:buFont typeface="Arial" panose="020B0604020202020204" pitchFamily="34" charset="0"/>
        <a:buChar char="-"/>
        <a:defRPr lang="en-US" sz="1600" dirty="0">
          <a:solidFill>
            <a:schemeClr val="tx1"/>
          </a:solidFill>
          <a:latin typeface="Arial" panose="020B0604020202020204" pitchFamily="34" charset="0"/>
          <a:cs typeface="Arial" panose="020B0604020202020204" pitchFamily="34" charset="0"/>
        </a:defRPr>
      </a:lvl4pPr>
      <a:lvl5pPr marL="922338" indent="-114300" algn="l" defTabSz="923925" rtl="0" eaLnBrk="0" fontAlgn="base" hangingPunct="0">
        <a:spcBef>
          <a:spcPct val="0"/>
        </a:spcBef>
        <a:spcAft>
          <a:spcPts val="300"/>
        </a:spcAft>
        <a:buClr>
          <a:srgbClr val="E31836"/>
        </a:buClr>
        <a:buSzPct val="115000"/>
        <a:buFont typeface="Arial" panose="020B0604020202020204" pitchFamily="34" charset="0"/>
        <a:buChar char="•"/>
        <a:defRPr lang="en-GB" sz="1400" dirty="0">
          <a:solidFill>
            <a:schemeClr val="tx1"/>
          </a:solidFill>
          <a:latin typeface="Arial" panose="020B0604020202020204" pitchFamily="34" charset="0"/>
          <a:cs typeface="Arial" panose="020B0604020202020204" pitchFamily="34" charset="0"/>
        </a:defRPr>
      </a:lvl5pPr>
      <a:lvl6pPr marL="668338" indent="0" algn="l" rtl="0" eaLnBrk="1" fontAlgn="base" hangingPunct="1">
        <a:spcBef>
          <a:spcPct val="20000"/>
        </a:spcBef>
        <a:spcAft>
          <a:spcPct val="0"/>
        </a:spcAft>
        <a:buClr>
          <a:srgbClr val="B61229"/>
        </a:buClr>
        <a:buSzPct val="115000"/>
        <a:buFont typeface="Arial" charset="0"/>
        <a:buNone/>
        <a:defRPr sz="1000">
          <a:solidFill>
            <a:schemeClr val="bg2"/>
          </a:solidFill>
          <a:latin typeface="+mn-lt"/>
          <a:cs typeface="+mn-cs"/>
        </a:defRPr>
      </a:lvl6pPr>
      <a:lvl7pPr marL="1447800" indent="-188913" algn="l" rtl="0" eaLnBrk="1" fontAlgn="base" hangingPunct="1">
        <a:spcBef>
          <a:spcPct val="20000"/>
        </a:spcBef>
        <a:spcAft>
          <a:spcPct val="0"/>
        </a:spcAft>
        <a:buClr>
          <a:srgbClr val="B61229"/>
        </a:buClr>
        <a:buSzPct val="115000"/>
        <a:buFont typeface="Arial" charset="0"/>
        <a:buChar char="•"/>
        <a:defRPr sz="1000">
          <a:solidFill>
            <a:schemeClr val="bg2"/>
          </a:solidFill>
          <a:latin typeface="+mn-lt"/>
          <a:cs typeface="+mn-cs"/>
        </a:defRPr>
      </a:lvl7pPr>
      <a:lvl8pPr marL="1905000" indent="-188913" algn="l" rtl="0" eaLnBrk="1" fontAlgn="base" hangingPunct="1">
        <a:spcBef>
          <a:spcPct val="20000"/>
        </a:spcBef>
        <a:spcAft>
          <a:spcPct val="0"/>
        </a:spcAft>
        <a:buClr>
          <a:srgbClr val="B61229"/>
        </a:buClr>
        <a:buSzPct val="115000"/>
        <a:buFont typeface="Arial" charset="0"/>
        <a:buChar char="•"/>
        <a:defRPr sz="1000">
          <a:solidFill>
            <a:schemeClr val="bg2"/>
          </a:solidFill>
          <a:latin typeface="+mn-lt"/>
          <a:cs typeface="+mn-cs"/>
        </a:defRPr>
      </a:lvl8pPr>
      <a:lvl9pPr marL="2362200" indent="-188913" algn="l" rtl="0" eaLnBrk="1" fontAlgn="base" hangingPunct="1">
        <a:spcBef>
          <a:spcPct val="20000"/>
        </a:spcBef>
        <a:spcAft>
          <a:spcPct val="0"/>
        </a:spcAft>
        <a:buClr>
          <a:srgbClr val="B61229"/>
        </a:buClr>
        <a:buSzPct val="115000"/>
        <a:buFont typeface="Arial" charset="0"/>
        <a:buChar char="•"/>
        <a:defRPr sz="1000">
          <a:solidFill>
            <a:schemeClr val="bg2"/>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78C794A1-AD67-4D48-A891-6C9C8EA78BB7}"/>
              </a:ext>
            </a:extLst>
          </p:cNvPr>
          <p:cNvSpPr>
            <a:spLocks noGrp="1" noChangeArrowheads="1"/>
          </p:cNvSpPr>
          <p:nvPr>
            <p:ph type="title"/>
          </p:nvPr>
        </p:nvSpPr>
        <p:spPr bwMode="auto">
          <a:xfrm>
            <a:off x="711200" y="152400"/>
            <a:ext cx="10058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lvl="0"/>
            <a:r>
              <a:rPr lang="en-US" altLang="en-US" dirty="0"/>
              <a:t>Click to edit Master title style</a:t>
            </a:r>
            <a:endParaRPr lang="en-GB" altLang="en-US" dirty="0"/>
          </a:p>
        </p:txBody>
      </p:sp>
      <p:sp>
        <p:nvSpPr>
          <p:cNvPr id="1027" name="Rectangle 3">
            <a:extLst>
              <a:ext uri="{FF2B5EF4-FFF2-40B4-BE49-F238E27FC236}">
                <a16:creationId xmlns:a16="http://schemas.microsoft.com/office/drawing/2014/main" id="{83848263-24FE-4449-B3F6-176B8944FE7D}"/>
              </a:ext>
            </a:extLst>
          </p:cNvPr>
          <p:cNvSpPr>
            <a:spLocks noGrp="1" noChangeArrowheads="1"/>
          </p:cNvSpPr>
          <p:nvPr>
            <p:ph type="body" idx="1"/>
          </p:nvPr>
        </p:nvSpPr>
        <p:spPr bwMode="auto">
          <a:xfrm>
            <a:off x="711200" y="1350434"/>
            <a:ext cx="11144251" cy="45169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pic>
        <p:nvPicPr>
          <p:cNvPr id="1029" name="Picture 6">
            <a:extLst>
              <a:ext uri="{FF2B5EF4-FFF2-40B4-BE49-F238E27FC236}">
                <a16:creationId xmlns:a16="http://schemas.microsoft.com/office/drawing/2014/main" id="{61166446-C641-4518-902D-05830C4A25DC}"/>
              </a:ext>
            </a:extLst>
          </p:cNvPr>
          <p:cNvPicPr>
            <a:picLocks noChangeAspect="1"/>
          </p:cNvPicPr>
          <p:nvPr userDrawn="1"/>
        </p:nvPicPr>
        <p:blipFill>
          <a:blip r:embed="rId11">
            <a:extLst>
              <a:ext uri="{28A0092B-C50C-407E-A947-70E740481C1C}">
                <a14:useLocalDpi xmlns:a14="http://schemas.microsoft.com/office/drawing/2010/main" val="0"/>
              </a:ext>
            </a:extLst>
          </a:blip>
          <a:srcRect/>
          <a:stretch>
            <a:fillRect/>
          </a:stretch>
        </p:blipFill>
        <p:spPr bwMode="auto">
          <a:xfrm>
            <a:off x="0" y="6468533"/>
            <a:ext cx="12192000" cy="389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4">
            <a:extLst>
              <a:ext uri="{FF2B5EF4-FFF2-40B4-BE49-F238E27FC236}">
                <a16:creationId xmlns:a16="http://schemas.microsoft.com/office/drawing/2014/main" id="{471F572F-3DD9-40FF-AE81-683880BD1DFC}"/>
              </a:ext>
            </a:extLst>
          </p:cNvPr>
          <p:cNvSpPr txBox="1">
            <a:spLocks noChangeArrowheads="1"/>
          </p:cNvSpPr>
          <p:nvPr userDrawn="1"/>
        </p:nvSpPr>
        <p:spPr bwMode="auto">
          <a:xfrm>
            <a:off x="78317" y="6491818"/>
            <a:ext cx="12012083" cy="256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defRPr/>
            </a:pPr>
            <a:r>
              <a:rPr lang="en-US" sz="1067" b="1" dirty="0">
                <a:solidFill>
                  <a:srgbClr val="000000"/>
                </a:solidFill>
              </a:rPr>
              <a:t>Conference on Retroviruses and Opportunistic Infections; March 4–7, 2019; Seattle, WA</a:t>
            </a:r>
          </a:p>
        </p:txBody>
      </p:sp>
    </p:spTree>
    <p:extLst>
      <p:ext uri="{BB962C8B-B14F-4D97-AF65-F5344CB8AC3E}">
        <p14:creationId xmlns:p14="http://schemas.microsoft.com/office/powerpoint/2010/main" val="1093838150"/>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Lst>
  <p:txStyles>
    <p:titleStyle>
      <a:lvl1pPr algn="l" rtl="0" eaLnBrk="0" fontAlgn="base" hangingPunct="0">
        <a:lnSpc>
          <a:spcPct val="90000"/>
        </a:lnSpc>
        <a:spcBef>
          <a:spcPct val="0"/>
        </a:spcBef>
        <a:spcAft>
          <a:spcPct val="0"/>
        </a:spcAft>
        <a:defRPr sz="3200" b="1">
          <a:solidFill>
            <a:srgbClr val="E31836"/>
          </a:solidFill>
          <a:latin typeface="Arial" panose="020B0604020202020204" pitchFamily="34" charset="0"/>
          <a:ea typeface="+mj-ea"/>
          <a:cs typeface="Arial" panose="020B0604020202020204" pitchFamily="34" charset="0"/>
        </a:defRPr>
      </a:lvl1pPr>
      <a:lvl2pPr algn="l" rtl="0" eaLnBrk="0" fontAlgn="base" hangingPunct="0">
        <a:lnSpc>
          <a:spcPts val="4667"/>
        </a:lnSpc>
        <a:spcBef>
          <a:spcPct val="0"/>
        </a:spcBef>
        <a:spcAft>
          <a:spcPct val="0"/>
        </a:spcAft>
        <a:defRPr sz="3200" b="1">
          <a:solidFill>
            <a:srgbClr val="E31836"/>
          </a:solidFill>
          <a:latin typeface="Arial" pitchFamily="34" charset="0"/>
          <a:cs typeface="Arial" charset="0"/>
        </a:defRPr>
      </a:lvl2pPr>
      <a:lvl3pPr algn="l" rtl="0" eaLnBrk="0" fontAlgn="base" hangingPunct="0">
        <a:lnSpc>
          <a:spcPts val="4667"/>
        </a:lnSpc>
        <a:spcBef>
          <a:spcPct val="0"/>
        </a:spcBef>
        <a:spcAft>
          <a:spcPct val="0"/>
        </a:spcAft>
        <a:defRPr sz="3200" b="1">
          <a:solidFill>
            <a:srgbClr val="E31836"/>
          </a:solidFill>
          <a:latin typeface="Arial" pitchFamily="34" charset="0"/>
          <a:cs typeface="Arial" charset="0"/>
        </a:defRPr>
      </a:lvl3pPr>
      <a:lvl4pPr algn="l" rtl="0" eaLnBrk="0" fontAlgn="base" hangingPunct="0">
        <a:lnSpc>
          <a:spcPts val="4667"/>
        </a:lnSpc>
        <a:spcBef>
          <a:spcPct val="0"/>
        </a:spcBef>
        <a:spcAft>
          <a:spcPct val="0"/>
        </a:spcAft>
        <a:defRPr sz="3200" b="1">
          <a:solidFill>
            <a:srgbClr val="E31836"/>
          </a:solidFill>
          <a:latin typeface="Arial" pitchFamily="34" charset="0"/>
          <a:cs typeface="Arial" charset="0"/>
        </a:defRPr>
      </a:lvl4pPr>
      <a:lvl5pPr algn="l" rtl="0" eaLnBrk="0" fontAlgn="base" hangingPunct="0">
        <a:lnSpc>
          <a:spcPts val="4667"/>
        </a:lnSpc>
        <a:spcBef>
          <a:spcPct val="0"/>
        </a:spcBef>
        <a:spcAft>
          <a:spcPct val="0"/>
        </a:spcAft>
        <a:defRPr sz="3200" b="1">
          <a:solidFill>
            <a:srgbClr val="E31836"/>
          </a:solidFill>
          <a:latin typeface="Arial" pitchFamily="34" charset="0"/>
          <a:cs typeface="Arial" charset="0"/>
        </a:defRPr>
      </a:lvl5pPr>
      <a:lvl6pPr marL="609585" algn="l" rtl="0" eaLnBrk="1" fontAlgn="base" hangingPunct="1">
        <a:spcBef>
          <a:spcPct val="0"/>
        </a:spcBef>
        <a:spcAft>
          <a:spcPct val="0"/>
        </a:spcAft>
        <a:defRPr sz="2800">
          <a:solidFill>
            <a:srgbClr val="B61229"/>
          </a:solidFill>
          <a:latin typeface="Century Gothic" pitchFamily="34" charset="0"/>
          <a:cs typeface="Arial" charset="0"/>
        </a:defRPr>
      </a:lvl6pPr>
      <a:lvl7pPr marL="1219170" algn="l" rtl="0" eaLnBrk="1" fontAlgn="base" hangingPunct="1">
        <a:spcBef>
          <a:spcPct val="0"/>
        </a:spcBef>
        <a:spcAft>
          <a:spcPct val="0"/>
        </a:spcAft>
        <a:defRPr sz="2800">
          <a:solidFill>
            <a:srgbClr val="B61229"/>
          </a:solidFill>
          <a:latin typeface="Century Gothic" pitchFamily="34" charset="0"/>
          <a:cs typeface="Arial" charset="0"/>
        </a:defRPr>
      </a:lvl7pPr>
      <a:lvl8pPr marL="1828754" algn="l" rtl="0" eaLnBrk="1" fontAlgn="base" hangingPunct="1">
        <a:spcBef>
          <a:spcPct val="0"/>
        </a:spcBef>
        <a:spcAft>
          <a:spcPct val="0"/>
        </a:spcAft>
        <a:defRPr sz="2800">
          <a:solidFill>
            <a:srgbClr val="B61229"/>
          </a:solidFill>
          <a:latin typeface="Century Gothic" pitchFamily="34" charset="0"/>
          <a:cs typeface="Arial" charset="0"/>
        </a:defRPr>
      </a:lvl8pPr>
      <a:lvl9pPr marL="2438339" algn="l" rtl="0" eaLnBrk="1" fontAlgn="base" hangingPunct="1">
        <a:spcBef>
          <a:spcPct val="0"/>
        </a:spcBef>
        <a:spcAft>
          <a:spcPct val="0"/>
        </a:spcAft>
        <a:defRPr sz="2800">
          <a:solidFill>
            <a:srgbClr val="B61229"/>
          </a:solidFill>
          <a:latin typeface="Century Gothic" pitchFamily="34" charset="0"/>
          <a:cs typeface="Arial" charset="0"/>
        </a:defRPr>
      </a:lvl9pPr>
    </p:titleStyle>
    <p:bodyStyle>
      <a:lvl1pPr marL="253994" indent="-253994" algn="l" rtl="0" eaLnBrk="0" fontAlgn="base" hangingPunct="0">
        <a:spcBef>
          <a:spcPct val="0"/>
        </a:spcBef>
        <a:spcAft>
          <a:spcPts val="400"/>
        </a:spcAft>
        <a:buClr>
          <a:srgbClr val="E31836"/>
        </a:buClr>
        <a:buSzPct val="115000"/>
        <a:buFont typeface="Arial" panose="020B0604020202020204" pitchFamily="34" charset="0"/>
        <a:buChar char="•"/>
        <a:defRPr>
          <a:solidFill>
            <a:schemeClr val="tx1"/>
          </a:solidFill>
          <a:latin typeface="Arial" panose="020B0604020202020204" pitchFamily="34" charset="0"/>
          <a:ea typeface="+mn-ea"/>
          <a:cs typeface="Arial" panose="020B0604020202020204" pitchFamily="34" charset="0"/>
        </a:defRPr>
      </a:lvl1pPr>
      <a:lvl2pPr marL="630751" indent="-342891" algn="l" rtl="0" eaLnBrk="0" fontAlgn="base" hangingPunct="0">
        <a:spcBef>
          <a:spcPct val="0"/>
        </a:spcBef>
        <a:spcAft>
          <a:spcPts val="400"/>
        </a:spcAft>
        <a:buClr>
          <a:srgbClr val="E31836"/>
        </a:buClr>
        <a:buSzPct val="115000"/>
        <a:buFont typeface="Arial" panose="020B0604020202020204" pitchFamily="34" charset="0"/>
        <a:buChar char="–"/>
        <a:defRPr sz="2133">
          <a:solidFill>
            <a:schemeClr val="tx1"/>
          </a:solidFill>
          <a:latin typeface="Arial" panose="020B0604020202020204" pitchFamily="34" charset="0"/>
          <a:cs typeface="Arial" panose="020B0604020202020204" pitchFamily="34" charset="0"/>
        </a:defRPr>
      </a:lvl2pPr>
      <a:lvl3pPr marL="852996" indent="-211661" algn="l" rtl="0" eaLnBrk="0" fontAlgn="base" hangingPunct="0">
        <a:spcBef>
          <a:spcPct val="0"/>
        </a:spcBef>
        <a:spcAft>
          <a:spcPts val="400"/>
        </a:spcAft>
        <a:buClr>
          <a:srgbClr val="E31836"/>
        </a:buClr>
        <a:buSzPct val="115000"/>
        <a:buFont typeface="Arial" panose="020B0604020202020204" pitchFamily="34" charset="0"/>
        <a:buChar char="•"/>
        <a:defRPr lang="en-US" sz="1867" dirty="0">
          <a:solidFill>
            <a:schemeClr val="tx1"/>
          </a:solidFill>
          <a:latin typeface="Arial" panose="020B0604020202020204" pitchFamily="34" charset="0"/>
          <a:cs typeface="Arial" panose="020B0604020202020204" pitchFamily="34" charset="0"/>
        </a:defRPr>
      </a:lvl3pPr>
      <a:lvl4pPr marL="1064657" indent="-190495" algn="l" rtl="0" eaLnBrk="0" fontAlgn="base" hangingPunct="0">
        <a:spcBef>
          <a:spcPct val="0"/>
        </a:spcBef>
        <a:spcAft>
          <a:spcPts val="400"/>
        </a:spcAft>
        <a:buClr>
          <a:srgbClr val="E31836"/>
        </a:buClr>
        <a:buSzPct val="115000"/>
        <a:buFont typeface="Arial" panose="020B0604020202020204" pitchFamily="34" charset="0"/>
        <a:buChar char="-"/>
        <a:defRPr lang="en-US" sz="1600" dirty="0">
          <a:solidFill>
            <a:schemeClr val="tx1"/>
          </a:solidFill>
          <a:latin typeface="Arial" panose="020B0604020202020204" pitchFamily="34" charset="0"/>
          <a:cs typeface="Arial" panose="020B0604020202020204" pitchFamily="34" charset="0"/>
        </a:defRPr>
      </a:lvl4pPr>
      <a:lvl5pPr marL="1229753" indent="-152396" algn="l" defTabSz="1231869" rtl="0" eaLnBrk="0" fontAlgn="base" hangingPunct="0">
        <a:spcBef>
          <a:spcPct val="0"/>
        </a:spcBef>
        <a:spcAft>
          <a:spcPts val="400"/>
        </a:spcAft>
        <a:buClr>
          <a:srgbClr val="E31836"/>
        </a:buClr>
        <a:buSzPct val="115000"/>
        <a:buFont typeface="Arial" panose="020B0604020202020204" pitchFamily="34" charset="0"/>
        <a:buChar char="•"/>
        <a:defRPr lang="en-GB" sz="1467" dirty="0">
          <a:solidFill>
            <a:schemeClr val="tx1"/>
          </a:solidFill>
          <a:latin typeface="Arial" panose="020B0604020202020204" pitchFamily="34" charset="0"/>
          <a:cs typeface="Arial" panose="020B0604020202020204" pitchFamily="34" charset="0"/>
        </a:defRPr>
      </a:lvl5pPr>
      <a:lvl6pPr marL="891095" indent="0" algn="l" rtl="0" eaLnBrk="1" fontAlgn="base" hangingPunct="1">
        <a:spcBef>
          <a:spcPct val="20000"/>
        </a:spcBef>
        <a:spcAft>
          <a:spcPct val="0"/>
        </a:spcAft>
        <a:buClr>
          <a:srgbClr val="B61229"/>
        </a:buClr>
        <a:buSzPct val="115000"/>
        <a:buFont typeface="Arial" charset="0"/>
        <a:buNone/>
        <a:defRPr sz="1333">
          <a:solidFill>
            <a:schemeClr val="bg2"/>
          </a:solidFill>
          <a:latin typeface="+mn-lt"/>
          <a:cs typeface="+mn-cs"/>
        </a:defRPr>
      </a:lvl6pPr>
      <a:lvl7pPr marL="1930352"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7pPr>
      <a:lvl8pPr marL="2539937"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8pPr>
      <a:lvl9pPr marL="3149521"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631">
          <p15:clr>
            <a:srgbClr val="F26B43"/>
          </p15:clr>
        </p15:guide>
        <p15:guide id="2" pos="332">
          <p15:clr>
            <a:srgbClr val="F26B43"/>
          </p15:clr>
        </p15:guide>
        <p15:guide id="3" pos="5604">
          <p15:clr>
            <a:srgbClr val="F26B43"/>
          </p15:clr>
        </p15:guide>
        <p15:guide id="4" orient="horz" pos="475">
          <p15:clr>
            <a:srgbClr val="F26B43"/>
          </p15:clr>
        </p15:guide>
        <p15:guide id="5" orient="horz" pos="2779">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429EFAC0-96B3-4259-885B-7974FFC84F05}"/>
              </a:ext>
            </a:extLst>
          </p:cNvPr>
          <p:cNvSpPr>
            <a:spLocks noGrp="1" noChangeArrowheads="1"/>
          </p:cNvSpPr>
          <p:nvPr>
            <p:ph type="title"/>
          </p:nvPr>
        </p:nvSpPr>
        <p:spPr bwMode="auto">
          <a:xfrm>
            <a:off x="711200" y="152400"/>
            <a:ext cx="10058400" cy="838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ctr">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lvl="0"/>
            <a:r>
              <a:rPr lang="en-US" altLang="en-US"/>
              <a:t>Click to edit Master title style</a:t>
            </a:r>
            <a:endParaRPr lang="en-GB" altLang="en-US"/>
          </a:p>
        </p:txBody>
      </p:sp>
      <p:sp>
        <p:nvSpPr>
          <p:cNvPr id="8195" name="Rectangle 3">
            <a:extLst>
              <a:ext uri="{FF2B5EF4-FFF2-40B4-BE49-F238E27FC236}">
                <a16:creationId xmlns:a16="http://schemas.microsoft.com/office/drawing/2014/main" id="{8485168E-3821-435B-B586-137705A3CE42}"/>
              </a:ext>
            </a:extLst>
          </p:cNvPr>
          <p:cNvSpPr>
            <a:spLocks noGrp="1" noChangeArrowheads="1"/>
          </p:cNvSpPr>
          <p:nvPr>
            <p:ph type="body" idx="1"/>
          </p:nvPr>
        </p:nvSpPr>
        <p:spPr bwMode="auto">
          <a:xfrm>
            <a:off x="711201" y="1350964"/>
            <a:ext cx="11144251" cy="45164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pic>
        <p:nvPicPr>
          <p:cNvPr id="8196" name="Picture 5">
            <a:extLst>
              <a:ext uri="{FF2B5EF4-FFF2-40B4-BE49-F238E27FC236}">
                <a16:creationId xmlns:a16="http://schemas.microsoft.com/office/drawing/2014/main" id="{9ECAA0CD-C1F8-4FB5-B57E-C405BAE02370}"/>
              </a:ext>
            </a:extLst>
          </p:cNvPr>
          <p:cNvPicPr>
            <a:picLocks noChangeAspect="1"/>
          </p:cNvPicPr>
          <p:nvPr userDrawn="1"/>
        </p:nvPicPr>
        <p:blipFill>
          <a:blip r:embed="rId12" cstate="print">
            <a:extLst>
              <a:ext uri="{28A0092B-C50C-407E-A947-70E740481C1C}">
                <a14:useLocalDpi xmlns:a14="http://schemas.microsoft.com/office/drawing/2010/main" val="0"/>
              </a:ext>
            </a:extLst>
          </a:blip>
          <a:srcRect/>
          <a:stretch>
            <a:fillRect/>
          </a:stretch>
        </p:blipFill>
        <p:spPr bwMode="auto">
          <a:xfrm>
            <a:off x="11100619" y="260350"/>
            <a:ext cx="756950" cy="584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8197" name="Picture 6">
            <a:extLst>
              <a:ext uri="{FF2B5EF4-FFF2-40B4-BE49-F238E27FC236}">
                <a16:creationId xmlns:a16="http://schemas.microsoft.com/office/drawing/2014/main" id="{C2E0719F-2EBB-4012-B331-717D719055F2}"/>
              </a:ext>
            </a:extLst>
          </p:cNvPr>
          <p:cNvPicPr>
            <a:picLocks noChangeAspect="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0" y="6467478"/>
            <a:ext cx="12192000" cy="3905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extBox 4">
            <a:extLst>
              <a:ext uri="{FF2B5EF4-FFF2-40B4-BE49-F238E27FC236}">
                <a16:creationId xmlns:a16="http://schemas.microsoft.com/office/drawing/2014/main" id="{4DF91DFE-136A-495F-A3CE-E8B3B5C35130}"/>
              </a:ext>
            </a:extLst>
          </p:cNvPr>
          <p:cNvSpPr txBox="1">
            <a:spLocks noChangeArrowheads="1"/>
          </p:cNvSpPr>
          <p:nvPr userDrawn="1"/>
        </p:nvSpPr>
        <p:spPr bwMode="auto">
          <a:xfrm>
            <a:off x="78317" y="6505575"/>
            <a:ext cx="12012083" cy="261610"/>
          </a:xfrm>
          <a:prstGeom prst="rect">
            <a:avLst/>
          </a:prstGeom>
          <a:noFill/>
          <a:ln>
            <a:noFill/>
          </a:ln>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defRPr/>
            </a:pPr>
            <a:r>
              <a:rPr lang="en-US" sz="1100" b="1" i="0" u="none" strike="noStrike" baseline="0" dirty="0">
                <a:solidFill>
                  <a:srgbClr val="000000"/>
                </a:solidFill>
                <a:latin typeface="Arial" panose="020B0604020202020204" pitchFamily="34" charset="0"/>
              </a:rPr>
              <a:t> </a:t>
            </a:r>
            <a:endParaRPr lang="en-US" sz="1100" b="1" dirty="0">
              <a:solidFill>
                <a:srgbClr val="000000"/>
              </a:solidFill>
            </a:endParaRPr>
          </a:p>
        </p:txBody>
      </p:sp>
    </p:spTree>
    <p:extLst>
      <p:ext uri="{BB962C8B-B14F-4D97-AF65-F5344CB8AC3E}">
        <p14:creationId xmlns:p14="http://schemas.microsoft.com/office/powerpoint/2010/main" val="4166473289"/>
      </p:ext>
    </p:extLst>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Lst>
  <p:txStyles>
    <p:titleStyle>
      <a:lvl1pPr algn="l" rtl="0" eaLnBrk="0" fontAlgn="base" hangingPunct="0">
        <a:lnSpc>
          <a:spcPts val="3500"/>
        </a:lnSpc>
        <a:spcBef>
          <a:spcPct val="0"/>
        </a:spcBef>
        <a:spcAft>
          <a:spcPct val="0"/>
        </a:spcAft>
        <a:defRPr sz="3000" b="1">
          <a:solidFill>
            <a:srgbClr val="E31836"/>
          </a:solidFill>
          <a:latin typeface="Arial" panose="020B0604020202020204" pitchFamily="34" charset="0"/>
          <a:ea typeface="+mj-ea"/>
          <a:cs typeface="Arial" panose="020B0604020202020204" pitchFamily="34" charset="0"/>
        </a:defRPr>
      </a:lvl1pPr>
      <a:lvl2pPr algn="l" rtl="0" eaLnBrk="0" fontAlgn="base" hangingPunct="0">
        <a:lnSpc>
          <a:spcPts val="3500"/>
        </a:lnSpc>
        <a:spcBef>
          <a:spcPct val="0"/>
        </a:spcBef>
        <a:spcAft>
          <a:spcPct val="0"/>
        </a:spcAft>
        <a:defRPr sz="3000" b="1">
          <a:solidFill>
            <a:srgbClr val="E31836"/>
          </a:solidFill>
          <a:latin typeface="Arial" pitchFamily="34" charset="0"/>
          <a:cs typeface="Arial" charset="0"/>
        </a:defRPr>
      </a:lvl2pPr>
      <a:lvl3pPr algn="l" rtl="0" eaLnBrk="0" fontAlgn="base" hangingPunct="0">
        <a:lnSpc>
          <a:spcPts val="3500"/>
        </a:lnSpc>
        <a:spcBef>
          <a:spcPct val="0"/>
        </a:spcBef>
        <a:spcAft>
          <a:spcPct val="0"/>
        </a:spcAft>
        <a:defRPr sz="3000" b="1">
          <a:solidFill>
            <a:srgbClr val="E31836"/>
          </a:solidFill>
          <a:latin typeface="Arial" pitchFamily="34" charset="0"/>
          <a:cs typeface="Arial" charset="0"/>
        </a:defRPr>
      </a:lvl3pPr>
      <a:lvl4pPr algn="l" rtl="0" eaLnBrk="0" fontAlgn="base" hangingPunct="0">
        <a:lnSpc>
          <a:spcPts val="3500"/>
        </a:lnSpc>
        <a:spcBef>
          <a:spcPct val="0"/>
        </a:spcBef>
        <a:spcAft>
          <a:spcPct val="0"/>
        </a:spcAft>
        <a:defRPr sz="3000" b="1">
          <a:solidFill>
            <a:srgbClr val="E31836"/>
          </a:solidFill>
          <a:latin typeface="Arial" pitchFamily="34" charset="0"/>
          <a:cs typeface="Arial" charset="0"/>
        </a:defRPr>
      </a:lvl4pPr>
      <a:lvl5pPr algn="l" rtl="0" eaLnBrk="0" fontAlgn="base" hangingPunct="0">
        <a:lnSpc>
          <a:spcPts val="3500"/>
        </a:lnSpc>
        <a:spcBef>
          <a:spcPct val="0"/>
        </a:spcBef>
        <a:spcAft>
          <a:spcPct val="0"/>
        </a:spcAft>
        <a:defRPr sz="3000" b="1">
          <a:solidFill>
            <a:srgbClr val="E31836"/>
          </a:solidFill>
          <a:latin typeface="Arial" pitchFamily="34" charset="0"/>
          <a:cs typeface="Arial" charset="0"/>
        </a:defRPr>
      </a:lvl5pPr>
      <a:lvl6pPr marL="457200" algn="l" rtl="0" eaLnBrk="1" fontAlgn="base" hangingPunct="1">
        <a:spcBef>
          <a:spcPct val="0"/>
        </a:spcBef>
        <a:spcAft>
          <a:spcPct val="0"/>
        </a:spcAft>
        <a:defRPr sz="2100">
          <a:solidFill>
            <a:srgbClr val="B61229"/>
          </a:solidFill>
          <a:latin typeface="Century Gothic" pitchFamily="34" charset="0"/>
          <a:cs typeface="Arial" charset="0"/>
        </a:defRPr>
      </a:lvl6pPr>
      <a:lvl7pPr marL="914400" algn="l" rtl="0" eaLnBrk="1" fontAlgn="base" hangingPunct="1">
        <a:spcBef>
          <a:spcPct val="0"/>
        </a:spcBef>
        <a:spcAft>
          <a:spcPct val="0"/>
        </a:spcAft>
        <a:defRPr sz="2100">
          <a:solidFill>
            <a:srgbClr val="B61229"/>
          </a:solidFill>
          <a:latin typeface="Century Gothic" pitchFamily="34" charset="0"/>
          <a:cs typeface="Arial" charset="0"/>
        </a:defRPr>
      </a:lvl7pPr>
      <a:lvl8pPr marL="1371600" algn="l" rtl="0" eaLnBrk="1" fontAlgn="base" hangingPunct="1">
        <a:spcBef>
          <a:spcPct val="0"/>
        </a:spcBef>
        <a:spcAft>
          <a:spcPct val="0"/>
        </a:spcAft>
        <a:defRPr sz="2100">
          <a:solidFill>
            <a:srgbClr val="B61229"/>
          </a:solidFill>
          <a:latin typeface="Century Gothic" pitchFamily="34" charset="0"/>
          <a:cs typeface="Arial" charset="0"/>
        </a:defRPr>
      </a:lvl8pPr>
      <a:lvl9pPr marL="1828800" algn="l" rtl="0" eaLnBrk="1" fontAlgn="base" hangingPunct="1">
        <a:spcBef>
          <a:spcPct val="0"/>
        </a:spcBef>
        <a:spcAft>
          <a:spcPct val="0"/>
        </a:spcAft>
        <a:defRPr sz="2100">
          <a:solidFill>
            <a:srgbClr val="B61229"/>
          </a:solidFill>
          <a:latin typeface="Century Gothic" pitchFamily="34" charset="0"/>
          <a:cs typeface="Arial" charset="0"/>
        </a:defRPr>
      </a:lvl9pPr>
    </p:titleStyle>
    <p:bodyStyle>
      <a:lvl1pPr marL="190500" indent="-190500" algn="l" rtl="0" eaLnBrk="0" fontAlgn="base" hangingPunct="0">
        <a:spcBef>
          <a:spcPct val="0"/>
        </a:spcBef>
        <a:spcAft>
          <a:spcPts val="300"/>
        </a:spcAft>
        <a:buClr>
          <a:srgbClr val="E31836"/>
        </a:buClr>
        <a:buSzPct val="115000"/>
        <a:buFont typeface="Arial" panose="020B0604020202020204" pitchFamily="34" charset="0"/>
        <a:buChar char="•"/>
        <a:defRPr sz="2200">
          <a:solidFill>
            <a:schemeClr val="tx1"/>
          </a:solidFill>
          <a:latin typeface="Arial" panose="020B0604020202020204" pitchFamily="34" charset="0"/>
          <a:ea typeface="+mn-ea"/>
          <a:cs typeface="Arial" panose="020B0604020202020204" pitchFamily="34" charset="0"/>
        </a:defRPr>
      </a:lvl1pPr>
      <a:lvl2pPr marL="473075" indent="-257175" algn="l" rtl="0" eaLnBrk="0" fontAlgn="base" hangingPunct="0">
        <a:spcBef>
          <a:spcPct val="0"/>
        </a:spcBef>
        <a:spcAft>
          <a:spcPts val="300"/>
        </a:spcAft>
        <a:buClr>
          <a:srgbClr val="E31836"/>
        </a:buClr>
        <a:buSzPct val="115000"/>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2pPr>
      <a:lvl3pPr marL="639763" indent="-158750" algn="l" rtl="0" eaLnBrk="0" fontAlgn="base" hangingPunct="0">
        <a:spcBef>
          <a:spcPct val="0"/>
        </a:spcBef>
        <a:spcAft>
          <a:spcPts val="300"/>
        </a:spcAft>
        <a:buClr>
          <a:srgbClr val="E31836"/>
        </a:buClr>
        <a:buSzPct val="115000"/>
        <a:buFont typeface="Arial" panose="020B0604020202020204" pitchFamily="34" charset="0"/>
        <a:buChar char="•"/>
        <a:defRPr lang="en-US" dirty="0">
          <a:solidFill>
            <a:schemeClr val="tx1"/>
          </a:solidFill>
          <a:latin typeface="Arial" panose="020B0604020202020204" pitchFamily="34" charset="0"/>
          <a:cs typeface="Arial" panose="020B0604020202020204" pitchFamily="34" charset="0"/>
        </a:defRPr>
      </a:lvl3pPr>
      <a:lvl4pPr marL="798513" indent="-142875" algn="l" rtl="0" eaLnBrk="0" fontAlgn="base" hangingPunct="0">
        <a:spcBef>
          <a:spcPct val="0"/>
        </a:spcBef>
        <a:spcAft>
          <a:spcPts val="300"/>
        </a:spcAft>
        <a:buClr>
          <a:srgbClr val="E31836"/>
        </a:buClr>
        <a:buSzPct val="115000"/>
        <a:buFont typeface="Arial" panose="020B0604020202020204" pitchFamily="34" charset="0"/>
        <a:buChar char="-"/>
        <a:defRPr lang="en-US" sz="1600" dirty="0">
          <a:solidFill>
            <a:schemeClr val="tx1"/>
          </a:solidFill>
          <a:latin typeface="Arial" panose="020B0604020202020204" pitchFamily="34" charset="0"/>
          <a:cs typeface="Arial" panose="020B0604020202020204" pitchFamily="34" charset="0"/>
        </a:defRPr>
      </a:lvl4pPr>
      <a:lvl5pPr marL="922338" indent="-114300" algn="l" defTabSz="923925" rtl="0" eaLnBrk="0" fontAlgn="base" hangingPunct="0">
        <a:spcBef>
          <a:spcPct val="0"/>
        </a:spcBef>
        <a:spcAft>
          <a:spcPts val="300"/>
        </a:spcAft>
        <a:buClr>
          <a:srgbClr val="E31836"/>
        </a:buClr>
        <a:buSzPct val="115000"/>
        <a:buFont typeface="Arial" panose="020B0604020202020204" pitchFamily="34" charset="0"/>
        <a:buChar char="•"/>
        <a:defRPr lang="en-GB" sz="1400" dirty="0">
          <a:solidFill>
            <a:schemeClr val="tx1"/>
          </a:solidFill>
          <a:latin typeface="Arial" panose="020B0604020202020204" pitchFamily="34" charset="0"/>
          <a:cs typeface="Arial" panose="020B0604020202020204" pitchFamily="34" charset="0"/>
        </a:defRPr>
      </a:lvl5pPr>
      <a:lvl6pPr marL="668338" indent="0" algn="l" rtl="0" eaLnBrk="1" fontAlgn="base" hangingPunct="1">
        <a:spcBef>
          <a:spcPct val="20000"/>
        </a:spcBef>
        <a:spcAft>
          <a:spcPct val="0"/>
        </a:spcAft>
        <a:buClr>
          <a:srgbClr val="B61229"/>
        </a:buClr>
        <a:buSzPct val="115000"/>
        <a:buFont typeface="Arial" charset="0"/>
        <a:buNone/>
        <a:defRPr sz="1000">
          <a:solidFill>
            <a:schemeClr val="bg2"/>
          </a:solidFill>
          <a:latin typeface="+mn-lt"/>
          <a:cs typeface="+mn-cs"/>
        </a:defRPr>
      </a:lvl6pPr>
      <a:lvl7pPr marL="1447800" indent="-188913" algn="l" rtl="0" eaLnBrk="1" fontAlgn="base" hangingPunct="1">
        <a:spcBef>
          <a:spcPct val="20000"/>
        </a:spcBef>
        <a:spcAft>
          <a:spcPct val="0"/>
        </a:spcAft>
        <a:buClr>
          <a:srgbClr val="B61229"/>
        </a:buClr>
        <a:buSzPct val="115000"/>
        <a:buFont typeface="Arial" charset="0"/>
        <a:buChar char="•"/>
        <a:defRPr sz="1000">
          <a:solidFill>
            <a:schemeClr val="bg2"/>
          </a:solidFill>
          <a:latin typeface="+mn-lt"/>
          <a:cs typeface="+mn-cs"/>
        </a:defRPr>
      </a:lvl7pPr>
      <a:lvl8pPr marL="1905000" indent="-188913" algn="l" rtl="0" eaLnBrk="1" fontAlgn="base" hangingPunct="1">
        <a:spcBef>
          <a:spcPct val="20000"/>
        </a:spcBef>
        <a:spcAft>
          <a:spcPct val="0"/>
        </a:spcAft>
        <a:buClr>
          <a:srgbClr val="B61229"/>
        </a:buClr>
        <a:buSzPct val="115000"/>
        <a:buFont typeface="Arial" charset="0"/>
        <a:buChar char="•"/>
        <a:defRPr sz="1000">
          <a:solidFill>
            <a:schemeClr val="bg2"/>
          </a:solidFill>
          <a:latin typeface="+mn-lt"/>
          <a:cs typeface="+mn-cs"/>
        </a:defRPr>
      </a:lvl8pPr>
      <a:lvl9pPr marL="2362200" indent="-188913" algn="l" rtl="0" eaLnBrk="1" fontAlgn="base" hangingPunct="1">
        <a:spcBef>
          <a:spcPct val="20000"/>
        </a:spcBef>
        <a:spcAft>
          <a:spcPct val="0"/>
        </a:spcAft>
        <a:buClr>
          <a:srgbClr val="B61229"/>
        </a:buClr>
        <a:buSzPct val="115000"/>
        <a:buFont typeface="Arial" charset="0"/>
        <a:buChar char="•"/>
        <a:defRPr sz="1000">
          <a:solidFill>
            <a:schemeClr val="bg2"/>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chart" Target="../charts/chart2.xml"/></Relationships>
</file>

<file path=ppt/slides/_rels/slide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chart" Target="../charts/chart4.xml"/></Relationships>
</file>

<file path=ppt/slides/_rels/slide9.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8.xml"/><Relationship Id="rId1" Type="http://schemas.openxmlformats.org/officeDocument/2006/relationships/slideLayout" Target="../slideLayouts/slideLayout4.xml"/><Relationship Id="rId4" Type="http://schemas.openxmlformats.org/officeDocument/2006/relationships/chart" Target="../charts/char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ubtitle 2">
            <a:extLst>
              <a:ext uri="{FF2B5EF4-FFF2-40B4-BE49-F238E27FC236}">
                <a16:creationId xmlns:a16="http://schemas.microsoft.com/office/drawing/2014/main" id="{EF0D7DFD-B548-4116-804E-7A61BD4F1C0E}"/>
              </a:ext>
            </a:extLst>
          </p:cNvPr>
          <p:cNvSpPr>
            <a:spLocks noGrp="1" noChangeArrowheads="1"/>
          </p:cNvSpPr>
          <p:nvPr>
            <p:ph type="body" sz="quarter" idx="11"/>
          </p:nvPr>
        </p:nvSpPr>
        <p:spPr>
          <a:xfrm>
            <a:off x="2133600" y="5334000"/>
            <a:ext cx="8382000" cy="1039504"/>
          </a:xfrm>
        </p:spPr>
        <p:txBody>
          <a:bodyPr/>
          <a:lstStyle/>
          <a:p>
            <a:pPr>
              <a:defRPr/>
            </a:pPr>
            <a:r>
              <a:rPr lang="en-US" sz="1050" baseline="30000" dirty="0"/>
              <a:t>1</a:t>
            </a:r>
            <a:r>
              <a:rPr lang="en-US" sz="1050" dirty="0"/>
              <a:t>ViiV Healthcare, </a:t>
            </a:r>
            <a:r>
              <a:rPr lang="en-US" sz="1050" dirty="0" err="1"/>
              <a:t>Brentford</a:t>
            </a:r>
            <a:r>
              <a:rPr lang="en-US" sz="1050" dirty="0"/>
              <a:t>, UK;</a:t>
            </a:r>
            <a:r>
              <a:rPr lang="en-US" sz="1050" baseline="30000" dirty="0"/>
              <a:t> 2</a:t>
            </a:r>
            <a:r>
              <a:rPr lang="en-US" sz="1050" dirty="0"/>
              <a:t>Complejo </a:t>
            </a:r>
            <a:r>
              <a:rPr lang="en-US" sz="1050" dirty="0" err="1"/>
              <a:t>Hospitalario</a:t>
            </a:r>
            <a:r>
              <a:rPr lang="en-US" sz="1050" dirty="0"/>
              <a:t> Universitario de Santiago, La </a:t>
            </a:r>
            <a:r>
              <a:rPr lang="en-US" sz="1050" dirty="0" err="1"/>
              <a:t>Coruña</a:t>
            </a:r>
            <a:r>
              <a:rPr lang="en-US" sz="1050" dirty="0"/>
              <a:t>, Spain; </a:t>
            </a:r>
            <a:br>
              <a:rPr lang="en-US" sz="1050" dirty="0"/>
            </a:br>
            <a:r>
              <a:rPr lang="en-US" sz="1050" baseline="30000" dirty="0"/>
              <a:t>3</a:t>
            </a:r>
            <a:r>
              <a:rPr lang="en-GB" sz="1050" dirty="0"/>
              <a:t>Southern California Men's Medical Group,</a:t>
            </a:r>
            <a:r>
              <a:rPr lang="en-US" sz="1050" dirty="0"/>
              <a:t> West Hollywood, CA, USA; </a:t>
            </a:r>
            <a:r>
              <a:rPr lang="en-US" sz="1050" baseline="30000" dirty="0"/>
              <a:t>4</a:t>
            </a:r>
            <a:r>
              <a:rPr lang="en-US" sz="1050" dirty="0"/>
              <a:t>GlaxoSmithKline, Mississauga, Ontario, Canada; </a:t>
            </a:r>
            <a:br>
              <a:rPr lang="en-US" sz="1050" dirty="0"/>
            </a:br>
            <a:r>
              <a:rPr lang="en-US" sz="1050" baseline="30000" dirty="0"/>
              <a:t>5</a:t>
            </a:r>
            <a:r>
              <a:rPr lang="en-US" sz="1050" dirty="0"/>
              <a:t>MUC Research GmbH and MVZ </a:t>
            </a:r>
            <a:r>
              <a:rPr lang="en-US" sz="1050" dirty="0" err="1"/>
              <a:t>Karlsplatz</a:t>
            </a:r>
            <a:r>
              <a:rPr lang="en-US" sz="1050" dirty="0"/>
              <a:t>, HIV Research and Clinical Care Centre, Munich, Germany; </a:t>
            </a:r>
            <a:br>
              <a:rPr lang="en-US" sz="1050" dirty="0"/>
            </a:br>
            <a:r>
              <a:rPr lang="en-US" sz="1050" baseline="30000" dirty="0"/>
              <a:t>6</a:t>
            </a:r>
            <a:r>
              <a:rPr lang="en-US" sz="1050" dirty="0"/>
              <a:t>Hôpital </a:t>
            </a:r>
            <a:r>
              <a:rPr lang="en-US" sz="1050" dirty="0" err="1"/>
              <a:t>Delafontaine</a:t>
            </a:r>
            <a:r>
              <a:rPr lang="en-US" sz="1050" dirty="0"/>
              <a:t>, Saint-Denis, France; </a:t>
            </a:r>
            <a:r>
              <a:rPr lang="en-US" sz="1050" baseline="30000" dirty="0"/>
              <a:t>7</a:t>
            </a:r>
            <a:r>
              <a:rPr lang="en-US" sz="1050" dirty="0"/>
              <a:t>ViiV Healthcare, Research Triangle Park, NC, USA, </a:t>
            </a:r>
            <a:r>
              <a:rPr lang="en-US" sz="1050" baseline="30000" dirty="0"/>
              <a:t>8</a:t>
            </a:r>
            <a:r>
              <a:rPr lang="en-US" sz="1050" dirty="0"/>
              <a:t>Janssen R&amp;D, Beerse, Belgium</a:t>
            </a:r>
          </a:p>
        </p:txBody>
      </p:sp>
      <p:sp>
        <p:nvSpPr>
          <p:cNvPr id="3074" name="Title 1">
            <a:extLst>
              <a:ext uri="{FF2B5EF4-FFF2-40B4-BE49-F238E27FC236}">
                <a16:creationId xmlns:a16="http://schemas.microsoft.com/office/drawing/2014/main" id="{0F3EBCBC-3AF6-48A5-8B1A-9F7670234D4D}"/>
              </a:ext>
            </a:extLst>
          </p:cNvPr>
          <p:cNvSpPr>
            <a:spLocks noGrp="1"/>
          </p:cNvSpPr>
          <p:nvPr>
            <p:ph type="ctrTitle"/>
          </p:nvPr>
        </p:nvSpPr>
        <p:spPr>
          <a:xfrm>
            <a:off x="2362200" y="2693991"/>
            <a:ext cx="7186246" cy="1470025"/>
          </a:xfrm>
        </p:spPr>
        <p:txBody>
          <a:bodyPr>
            <a:noAutofit/>
          </a:bodyPr>
          <a:lstStyle/>
          <a:p>
            <a:pPr>
              <a:defRPr/>
            </a:pPr>
            <a:r>
              <a:rPr lang="en-GB" sz="2400" dirty="0"/>
              <a:t>Patient Views on Long-Acting HIV Treatment: Cabotegravir + Rilpivirine as Maintenance Therapy (ATLAS 48-Week Results)</a:t>
            </a:r>
            <a:endParaRPr lang="en-US" sz="2400" dirty="0"/>
          </a:p>
        </p:txBody>
      </p:sp>
      <p:sp>
        <p:nvSpPr>
          <p:cNvPr id="18436" name="Text Placeholder 8">
            <a:extLst>
              <a:ext uri="{FF2B5EF4-FFF2-40B4-BE49-F238E27FC236}">
                <a16:creationId xmlns:a16="http://schemas.microsoft.com/office/drawing/2014/main" id="{4887D64A-7814-4913-AA2F-E2973B7C8C91}"/>
              </a:ext>
            </a:extLst>
          </p:cNvPr>
          <p:cNvSpPr>
            <a:spLocks noGrp="1" noChangeArrowheads="1"/>
          </p:cNvSpPr>
          <p:nvPr>
            <p:ph type="subTitle" idx="1"/>
          </p:nvPr>
        </p:nvSpPr>
        <p:spPr>
          <a:xfrm>
            <a:off x="2209802" y="4510088"/>
            <a:ext cx="8068901" cy="747712"/>
          </a:xfrm>
        </p:spPr>
        <p:txBody>
          <a:bodyPr>
            <a:normAutofit/>
          </a:bodyPr>
          <a:lstStyle/>
          <a:p>
            <a:r>
              <a:rPr lang="en-US" u="sng" dirty="0"/>
              <a:t>M. Murray</a:t>
            </a:r>
            <a:r>
              <a:rPr lang="en-US" dirty="0"/>
              <a:t>,</a:t>
            </a:r>
            <a:r>
              <a:rPr lang="en-US" baseline="30000" dirty="0"/>
              <a:t>1</a:t>
            </a:r>
            <a:r>
              <a:rPr lang="en-US" dirty="0"/>
              <a:t> A. Antela,</a:t>
            </a:r>
            <a:r>
              <a:rPr lang="en-US" baseline="30000" dirty="0"/>
              <a:t>2</a:t>
            </a:r>
            <a:r>
              <a:rPr lang="en-US" dirty="0"/>
              <a:t> A. Mills,</a:t>
            </a:r>
            <a:r>
              <a:rPr lang="en-US" baseline="30000" dirty="0"/>
              <a:t>3</a:t>
            </a:r>
            <a:r>
              <a:rPr lang="en-US" dirty="0"/>
              <a:t> V. Chounta,</a:t>
            </a:r>
            <a:r>
              <a:rPr lang="en-US" baseline="30000" dirty="0"/>
              <a:t>1</a:t>
            </a:r>
            <a:r>
              <a:rPr lang="en-US" dirty="0"/>
              <a:t> J. Huang,</a:t>
            </a:r>
            <a:r>
              <a:rPr lang="en-US" baseline="30000" dirty="0"/>
              <a:t>4</a:t>
            </a:r>
            <a:r>
              <a:rPr lang="en-US" dirty="0"/>
              <a:t> H. Jaeger,</a:t>
            </a:r>
            <a:r>
              <a:rPr lang="en-US" baseline="30000" dirty="0"/>
              <a:t>5</a:t>
            </a:r>
            <a:r>
              <a:rPr lang="en-US" dirty="0"/>
              <a:t> </a:t>
            </a:r>
          </a:p>
          <a:p>
            <a:r>
              <a:rPr lang="en-US" dirty="0"/>
              <a:t>M.-A. Khuong-Josses,</a:t>
            </a:r>
            <a:r>
              <a:rPr lang="en-US" baseline="30000" dirty="0"/>
              <a:t>6</a:t>
            </a:r>
            <a:r>
              <a:rPr lang="en-US" dirty="0"/>
              <a:t> K. Hudson,</a:t>
            </a:r>
            <a:r>
              <a:rPr lang="en-US" baseline="30000" dirty="0"/>
              <a:t>7</a:t>
            </a:r>
            <a:r>
              <a:rPr lang="en-US" dirty="0"/>
              <a:t> W. Spreen,</a:t>
            </a:r>
            <a:r>
              <a:rPr lang="en-US" baseline="30000" dirty="0"/>
              <a:t>7</a:t>
            </a:r>
            <a:r>
              <a:rPr lang="en-US" dirty="0"/>
              <a:t> P. Williams,</a:t>
            </a:r>
            <a:r>
              <a:rPr lang="en-US" baseline="30000" dirty="0"/>
              <a:t>8</a:t>
            </a:r>
            <a:r>
              <a:rPr lang="en-US" dirty="0"/>
              <a:t> D. Margolis</a:t>
            </a:r>
            <a:r>
              <a:rPr lang="en-US" baseline="30000" dirty="0"/>
              <a:t>7</a:t>
            </a:r>
          </a:p>
        </p:txBody>
      </p:sp>
      <p:pic>
        <p:nvPicPr>
          <p:cNvPr id="5" name="Picture 2">
            <a:extLst>
              <a:ext uri="{FF2B5EF4-FFF2-40B4-BE49-F238E27FC236}">
                <a16:creationId xmlns:a16="http://schemas.microsoft.com/office/drawing/2014/main" id="{50F49269-6366-4ECE-8F36-60CBA36E24EA}"/>
              </a:ext>
            </a:extLst>
          </p:cNvPr>
          <p:cNvPicPr>
            <a:picLocks noChangeAspect="1" noChangeArrowheads="1"/>
          </p:cNvPicPr>
          <p:nvPr/>
        </p:nvPicPr>
        <p:blipFill>
          <a:blip r:embed="rId3" cstate="print"/>
          <a:srcRect/>
          <a:stretch>
            <a:fillRect/>
          </a:stretch>
        </p:blipFill>
        <p:spPr bwMode="auto">
          <a:xfrm>
            <a:off x="9103051" y="204661"/>
            <a:ext cx="1553984" cy="1299211"/>
          </a:xfrm>
          <a:prstGeom prst="rect">
            <a:avLst/>
          </a:prstGeom>
          <a:noFill/>
          <a:ln w="9525">
            <a:noFill/>
            <a:miter lim="800000"/>
            <a:headEnd/>
            <a:tailEnd/>
          </a:ln>
        </p:spPr>
      </p:pic>
    </p:spTree>
    <p:extLst>
      <p:ext uri="{BB962C8B-B14F-4D97-AF65-F5344CB8AC3E}">
        <p14:creationId xmlns:p14="http://schemas.microsoft.com/office/powerpoint/2010/main" val="11721391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F39449D-2E5F-4D67-9D6B-210B8F01A405}"/>
              </a:ext>
            </a:extLst>
          </p:cNvPr>
          <p:cNvSpPr>
            <a:spLocks noGrp="1"/>
          </p:cNvSpPr>
          <p:nvPr>
            <p:ph idx="1"/>
          </p:nvPr>
        </p:nvSpPr>
        <p:spPr>
          <a:xfrm>
            <a:off x="709088" y="4251043"/>
            <a:ext cx="11144251" cy="1335278"/>
          </a:xfrm>
        </p:spPr>
        <p:txBody>
          <a:bodyPr/>
          <a:lstStyle/>
          <a:p>
            <a:r>
              <a:rPr lang="en-GB" sz="2000" dirty="0"/>
              <a:t>CAB + RPV LA participants demonstrated significantly greater improvement from baseline in treatment satisfaction vs CAR at Weeks 24 and 44</a:t>
            </a:r>
          </a:p>
          <a:p>
            <a:r>
              <a:rPr lang="en-GB" sz="2000" dirty="0"/>
              <a:t>While participants in both groups had high baseline scores, the improvements in CAB + RPV LA met the threshold for demonstrating the </a:t>
            </a:r>
            <a:r>
              <a:rPr lang="en-US" sz="2000" dirty="0"/>
              <a:t>minimal clinically important difference</a:t>
            </a:r>
            <a:r>
              <a:rPr lang="en-GB" sz="2000" dirty="0"/>
              <a:t> (MCID)</a:t>
            </a:r>
            <a:endParaRPr lang="en-GB" sz="2000" baseline="30000" dirty="0"/>
          </a:p>
        </p:txBody>
      </p:sp>
      <p:sp>
        <p:nvSpPr>
          <p:cNvPr id="2" name="Title 1">
            <a:extLst>
              <a:ext uri="{FF2B5EF4-FFF2-40B4-BE49-F238E27FC236}">
                <a16:creationId xmlns:a16="http://schemas.microsoft.com/office/drawing/2014/main" id="{68FADFB7-089F-490E-B6C9-4AD02EA08609}"/>
              </a:ext>
            </a:extLst>
          </p:cNvPr>
          <p:cNvSpPr>
            <a:spLocks noGrp="1"/>
          </p:cNvSpPr>
          <p:nvPr>
            <p:ph type="title"/>
          </p:nvPr>
        </p:nvSpPr>
        <p:spPr>
          <a:xfrm>
            <a:off x="711203" y="143165"/>
            <a:ext cx="10058399" cy="838200"/>
          </a:xfrm>
        </p:spPr>
        <p:txBody>
          <a:bodyPr/>
          <a:lstStyle/>
          <a:p>
            <a:r>
              <a:rPr lang="en-US" sz="2800" dirty="0"/>
              <a:t>ATLAS CAB + RPV LA Participants Showed Higher Treatment Satisfaction Over Course of Study (HIVTSQ)</a:t>
            </a:r>
          </a:p>
        </p:txBody>
      </p:sp>
      <p:sp>
        <p:nvSpPr>
          <p:cNvPr id="63" name="Text Placeholder 2">
            <a:extLst>
              <a:ext uri="{FF2B5EF4-FFF2-40B4-BE49-F238E27FC236}">
                <a16:creationId xmlns:a16="http://schemas.microsoft.com/office/drawing/2014/main" id="{21169119-FCF1-4727-A749-8964F7B1D643}"/>
              </a:ext>
            </a:extLst>
          </p:cNvPr>
          <p:cNvSpPr>
            <a:spLocks noGrp="1"/>
          </p:cNvSpPr>
          <p:nvPr>
            <p:ph type="body" sz="quarter" idx="11"/>
          </p:nvPr>
        </p:nvSpPr>
        <p:spPr>
          <a:xfrm>
            <a:off x="812358" y="6135456"/>
            <a:ext cx="11143488" cy="182880"/>
          </a:xfrm>
        </p:spPr>
        <p:txBody>
          <a:bodyPr/>
          <a:lstStyle/>
          <a:p>
            <a:pPr>
              <a:spcAft>
                <a:spcPts val="0"/>
              </a:spcAft>
            </a:pPr>
            <a:r>
              <a:rPr lang="en-US" dirty="0"/>
              <a:t>Murray M, </a:t>
            </a:r>
            <a:r>
              <a:rPr lang="en-US" altLang="en-US" dirty="0"/>
              <a:t>et al. IAS 2019; Mexico City, Mexico. Oral MOAB0103.</a:t>
            </a:r>
          </a:p>
          <a:p>
            <a:pPr>
              <a:spcAft>
                <a:spcPts val="0"/>
              </a:spcAft>
            </a:pPr>
            <a:endParaRPr lang="en-US" altLang="en-US" dirty="0"/>
          </a:p>
        </p:txBody>
      </p:sp>
      <p:sp>
        <p:nvSpPr>
          <p:cNvPr id="5" name="Text Placeholder 4">
            <a:extLst>
              <a:ext uri="{FF2B5EF4-FFF2-40B4-BE49-F238E27FC236}">
                <a16:creationId xmlns:a16="http://schemas.microsoft.com/office/drawing/2014/main" id="{35049905-4B4F-4F00-B586-4AFC8E7CFDB0}"/>
              </a:ext>
            </a:extLst>
          </p:cNvPr>
          <p:cNvSpPr>
            <a:spLocks noGrp="1"/>
          </p:cNvSpPr>
          <p:nvPr>
            <p:ph type="body" sz="quarter" idx="13"/>
          </p:nvPr>
        </p:nvSpPr>
        <p:spPr>
          <a:xfrm>
            <a:off x="569883" y="5735144"/>
            <a:ext cx="11143488" cy="365760"/>
          </a:xfrm>
        </p:spPr>
        <p:txBody>
          <a:bodyPr/>
          <a:lstStyle/>
          <a:p>
            <a:pPr>
              <a:spcAft>
                <a:spcPts val="0"/>
              </a:spcAft>
            </a:pPr>
            <a:r>
              <a:rPr lang="en-US" altLang="en-US" sz="1000" dirty="0"/>
              <a:t>*Adjusted mean change from baseline; a</a:t>
            </a:r>
            <a:r>
              <a:rPr lang="en-US" sz="1000" dirty="0"/>
              <a:t>djusted for baseline score, sex, age, race, and baseline third agent class. Error bars show 95% CI. n=300 for CAB + RPV at </a:t>
            </a:r>
            <a:br>
              <a:rPr lang="en-US" sz="1000" dirty="0"/>
            </a:br>
            <a:r>
              <a:rPr lang="en-US" sz="1000" dirty="0"/>
              <a:t>Week 24 and n=300 at Week 48; n=288 for CAR at Week 24 and n=294 at Week 48; </a:t>
            </a:r>
            <a:r>
              <a:rPr lang="en-US" sz="1000" baseline="30000" dirty="0"/>
              <a:t>†</a:t>
            </a:r>
            <a:r>
              <a:rPr lang="en-US" sz="1000" dirty="0"/>
              <a:t>Based on the Distribution and Anchor-based approaches, the MCID threshold was met.</a:t>
            </a:r>
          </a:p>
          <a:p>
            <a:pPr>
              <a:spcAft>
                <a:spcPts val="0"/>
              </a:spcAft>
            </a:pPr>
            <a:r>
              <a:rPr lang="en-US" sz="1000" dirty="0"/>
              <a:t>CAB, cabotegravir; CAR, current antiretroviral; CI, confidence interval; </a:t>
            </a:r>
            <a:r>
              <a:rPr lang="en-US" altLang="en-US" sz="1000" dirty="0"/>
              <a:t>HIVTSQs, HIV Treatment Satisfaction Questionnaire (Status); </a:t>
            </a:r>
            <a:r>
              <a:rPr lang="en-US" sz="1000" dirty="0"/>
              <a:t>LA, long-acting; </a:t>
            </a:r>
            <a:r>
              <a:rPr lang="en-US" altLang="en-US" sz="1000" dirty="0"/>
              <a:t>RPV, rilpivirine.</a:t>
            </a:r>
          </a:p>
        </p:txBody>
      </p:sp>
      <p:grpSp>
        <p:nvGrpSpPr>
          <p:cNvPr id="29" name="Group 28">
            <a:extLst>
              <a:ext uri="{FF2B5EF4-FFF2-40B4-BE49-F238E27FC236}">
                <a16:creationId xmlns:a16="http://schemas.microsoft.com/office/drawing/2014/main" id="{E1F2C937-5FB8-45B1-9A7E-0EFA29828590}"/>
              </a:ext>
            </a:extLst>
          </p:cNvPr>
          <p:cNvGrpSpPr/>
          <p:nvPr/>
        </p:nvGrpSpPr>
        <p:grpSpPr>
          <a:xfrm>
            <a:off x="1229158" y="1520514"/>
            <a:ext cx="10309889" cy="2672870"/>
            <a:chOff x="-331375" y="1054100"/>
            <a:chExt cx="5741576" cy="1824183"/>
          </a:xfrm>
        </p:grpSpPr>
        <p:graphicFrame>
          <p:nvGraphicFramePr>
            <p:cNvPr id="30" name="Chart 29">
              <a:extLst>
                <a:ext uri="{FF2B5EF4-FFF2-40B4-BE49-F238E27FC236}">
                  <a16:creationId xmlns:a16="http://schemas.microsoft.com/office/drawing/2014/main" id="{FFCC9AE7-FB6F-4637-8A45-6253ACEA1AC8}"/>
                </a:ext>
              </a:extLst>
            </p:cNvPr>
            <p:cNvGraphicFramePr/>
            <p:nvPr>
              <p:extLst>
                <p:ext uri="{D42A27DB-BD31-4B8C-83A1-F6EECF244321}">
                  <p14:modId xmlns:p14="http://schemas.microsoft.com/office/powerpoint/2010/main" val="2720358862"/>
                </p:ext>
              </p:extLst>
            </p:nvPr>
          </p:nvGraphicFramePr>
          <p:xfrm>
            <a:off x="-331375" y="1054100"/>
            <a:ext cx="5741576" cy="1824183"/>
          </p:xfrm>
          <a:graphic>
            <a:graphicData uri="http://schemas.openxmlformats.org/drawingml/2006/chart">
              <c:chart xmlns:c="http://schemas.openxmlformats.org/drawingml/2006/chart" xmlns:r="http://schemas.openxmlformats.org/officeDocument/2006/relationships" r:id="rId3"/>
            </a:graphicData>
          </a:graphic>
        </p:graphicFrame>
        <p:sp>
          <p:nvSpPr>
            <p:cNvPr id="32" name="TextBox 31">
              <a:extLst>
                <a:ext uri="{FF2B5EF4-FFF2-40B4-BE49-F238E27FC236}">
                  <a16:creationId xmlns:a16="http://schemas.microsoft.com/office/drawing/2014/main" id="{6CEDC1BE-D668-414A-A5DC-CFA503892EAD}"/>
                </a:ext>
              </a:extLst>
            </p:cNvPr>
            <p:cNvSpPr txBox="1"/>
            <p:nvPr/>
          </p:nvSpPr>
          <p:spPr>
            <a:xfrm>
              <a:off x="1390284" y="1490981"/>
              <a:ext cx="990600" cy="209723"/>
            </a:xfrm>
            <a:prstGeom prst="rect">
              <a:avLst/>
            </a:prstGeom>
            <a:noFill/>
          </p:spPr>
          <p:txBody>
            <a:bodyPr wrap="square" lIns="0" tIns="0" rIns="0" bIns="0" rtlCol="0">
              <a:spAutoFit/>
            </a:bodyPr>
            <a:lstStyle/>
            <a:p>
              <a:pPr algn="ctr"/>
              <a:r>
                <a:rPr lang="en-US" sz="1600" b="1" dirty="0"/>
                <a:t>Week 24*</a:t>
              </a:r>
            </a:p>
          </p:txBody>
        </p:sp>
        <p:sp>
          <p:nvSpPr>
            <p:cNvPr id="33" name="TextBox 32">
              <a:extLst>
                <a:ext uri="{FF2B5EF4-FFF2-40B4-BE49-F238E27FC236}">
                  <a16:creationId xmlns:a16="http://schemas.microsoft.com/office/drawing/2014/main" id="{104AB1E3-90AF-4343-843C-1C78B671145C}"/>
                </a:ext>
              </a:extLst>
            </p:cNvPr>
            <p:cNvSpPr txBox="1"/>
            <p:nvPr/>
          </p:nvSpPr>
          <p:spPr>
            <a:xfrm>
              <a:off x="1385157" y="2342052"/>
              <a:ext cx="990600" cy="209723"/>
            </a:xfrm>
            <a:prstGeom prst="rect">
              <a:avLst/>
            </a:prstGeom>
            <a:noFill/>
          </p:spPr>
          <p:txBody>
            <a:bodyPr wrap="square" lIns="0" tIns="0" rIns="0" bIns="0" rtlCol="0">
              <a:spAutoFit/>
            </a:bodyPr>
            <a:lstStyle/>
            <a:p>
              <a:pPr algn="ctr"/>
              <a:r>
                <a:rPr lang="en-US" sz="1600" b="1" dirty="0"/>
                <a:t>Week 44*</a:t>
              </a:r>
            </a:p>
          </p:txBody>
        </p:sp>
      </p:grpSp>
      <p:cxnSp>
        <p:nvCxnSpPr>
          <p:cNvPr id="10" name="Straight Connector 9">
            <a:extLst>
              <a:ext uri="{FF2B5EF4-FFF2-40B4-BE49-F238E27FC236}">
                <a16:creationId xmlns:a16="http://schemas.microsoft.com/office/drawing/2014/main" id="{825444EE-0503-4AFF-8B14-BD3293E97A8C}"/>
              </a:ext>
            </a:extLst>
          </p:cNvPr>
          <p:cNvCxnSpPr>
            <a:cxnSpLocks/>
          </p:cNvCxnSpPr>
          <p:nvPr/>
        </p:nvCxnSpPr>
        <p:spPr>
          <a:xfrm>
            <a:off x="5955549" y="1564811"/>
            <a:ext cx="0" cy="391017"/>
          </a:xfrm>
          <a:prstGeom prst="line">
            <a:avLst/>
          </a:prstGeom>
          <a:ln w="12700" cap="flat" cmpd="sng" algn="ctr">
            <a:solidFill>
              <a:schemeClr val="tx1"/>
            </a:solidFill>
            <a:prstDash val="solid"/>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6" name="Rectangle 5">
            <a:extLst>
              <a:ext uri="{FF2B5EF4-FFF2-40B4-BE49-F238E27FC236}">
                <a16:creationId xmlns:a16="http://schemas.microsoft.com/office/drawing/2014/main" id="{0C59C587-F746-4F0C-8DC9-2836AB665B51}"/>
              </a:ext>
            </a:extLst>
          </p:cNvPr>
          <p:cNvSpPr/>
          <p:nvPr/>
        </p:nvSpPr>
        <p:spPr>
          <a:xfrm>
            <a:off x="709088" y="1296739"/>
            <a:ext cx="11145600" cy="335165"/>
          </a:xfrm>
          <a:prstGeom prst="rect">
            <a:avLst/>
          </a:prstGeom>
          <a:solidFill>
            <a:srgbClr val="002F5F"/>
          </a:solidFill>
          <a:ln>
            <a:solidFill>
              <a:srgbClr val="002F5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600" b="1" dirty="0"/>
          </a:p>
        </p:txBody>
      </p:sp>
      <p:sp>
        <p:nvSpPr>
          <p:cNvPr id="7" name="TextBox 6">
            <a:extLst>
              <a:ext uri="{FF2B5EF4-FFF2-40B4-BE49-F238E27FC236}">
                <a16:creationId xmlns:a16="http://schemas.microsoft.com/office/drawing/2014/main" id="{40F46D13-8EB4-4689-B12C-73FB33C83FD4}"/>
              </a:ext>
            </a:extLst>
          </p:cNvPr>
          <p:cNvSpPr txBox="1"/>
          <p:nvPr/>
        </p:nvSpPr>
        <p:spPr>
          <a:xfrm>
            <a:off x="5791431" y="1320660"/>
            <a:ext cx="402131" cy="287323"/>
          </a:xfrm>
          <a:prstGeom prst="rect">
            <a:avLst/>
          </a:prstGeom>
          <a:noFill/>
        </p:spPr>
        <p:txBody>
          <a:bodyPr wrap="square" lIns="0" tIns="0" rIns="0" bIns="0" rtlCol="0" anchor="ctr">
            <a:spAutoFit/>
          </a:bodyPr>
          <a:lstStyle/>
          <a:p>
            <a:r>
              <a:rPr lang="en-US" sz="1600" b="1" dirty="0">
                <a:solidFill>
                  <a:schemeClr val="bg1"/>
                </a:solidFill>
              </a:rPr>
              <a:t> 55</a:t>
            </a:r>
            <a:r>
              <a:rPr lang="en-US" sz="1867" dirty="0"/>
              <a:t> </a:t>
            </a:r>
          </a:p>
        </p:txBody>
      </p:sp>
      <p:sp>
        <p:nvSpPr>
          <p:cNvPr id="9" name="TextBox 8">
            <a:extLst>
              <a:ext uri="{FF2B5EF4-FFF2-40B4-BE49-F238E27FC236}">
                <a16:creationId xmlns:a16="http://schemas.microsoft.com/office/drawing/2014/main" id="{E23EDABC-AA3F-4BA4-BCA9-6A3D5E2088FC}"/>
              </a:ext>
            </a:extLst>
          </p:cNvPr>
          <p:cNvSpPr txBox="1"/>
          <p:nvPr/>
        </p:nvSpPr>
        <p:spPr>
          <a:xfrm>
            <a:off x="10617997" y="1300206"/>
            <a:ext cx="862800" cy="328231"/>
          </a:xfrm>
          <a:prstGeom prst="rect">
            <a:avLst/>
          </a:prstGeom>
          <a:noFill/>
        </p:spPr>
        <p:txBody>
          <a:bodyPr wrap="square" lIns="0" tIns="0" rIns="0" bIns="0" rtlCol="0" anchor="ctr">
            <a:spAutoFit/>
          </a:bodyPr>
          <a:lstStyle/>
          <a:p>
            <a:r>
              <a:rPr lang="en-US" sz="1600" b="1" dirty="0">
                <a:solidFill>
                  <a:schemeClr val="bg1"/>
                </a:solidFill>
              </a:rPr>
              <a:t>66 (Max)</a:t>
            </a:r>
            <a:r>
              <a:rPr lang="en-US" sz="2133" b="1" dirty="0">
                <a:solidFill>
                  <a:schemeClr val="bg1"/>
                </a:solidFill>
              </a:rPr>
              <a:t> </a:t>
            </a:r>
          </a:p>
        </p:txBody>
      </p:sp>
      <p:sp>
        <p:nvSpPr>
          <p:cNvPr id="14" name="Arrow: Right 13">
            <a:extLst>
              <a:ext uri="{FF2B5EF4-FFF2-40B4-BE49-F238E27FC236}">
                <a16:creationId xmlns:a16="http://schemas.microsoft.com/office/drawing/2014/main" id="{2A91B592-1CDA-45EA-8079-3999669162A4}"/>
              </a:ext>
            </a:extLst>
          </p:cNvPr>
          <p:cNvSpPr/>
          <p:nvPr/>
        </p:nvSpPr>
        <p:spPr>
          <a:xfrm>
            <a:off x="6605974" y="1333086"/>
            <a:ext cx="3429727" cy="262471"/>
          </a:xfrm>
          <a:prstGeom prst="rightArrow">
            <a:avLst>
              <a:gd name="adj1" fmla="val 74191"/>
              <a:gd name="adj2" fmla="val 50000"/>
            </a:avLst>
          </a:prstGeom>
          <a:solidFill>
            <a:schemeClr val="bg1"/>
          </a:solidFill>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1600" dirty="0"/>
              <a:t>Improvement</a:t>
            </a:r>
            <a:endParaRPr lang="en-US" sz="2400" dirty="0"/>
          </a:p>
        </p:txBody>
      </p:sp>
      <p:sp>
        <p:nvSpPr>
          <p:cNvPr id="15" name="TextBox 14">
            <a:extLst>
              <a:ext uri="{FF2B5EF4-FFF2-40B4-BE49-F238E27FC236}">
                <a16:creationId xmlns:a16="http://schemas.microsoft.com/office/drawing/2014/main" id="{451E5220-68B9-428A-8B4B-1AD15CCEC80D}"/>
              </a:ext>
            </a:extLst>
          </p:cNvPr>
          <p:cNvSpPr txBox="1"/>
          <p:nvPr/>
        </p:nvSpPr>
        <p:spPr>
          <a:xfrm>
            <a:off x="8815754" y="1462855"/>
            <a:ext cx="354148" cy="328231"/>
          </a:xfrm>
          <a:prstGeom prst="rect">
            <a:avLst/>
          </a:prstGeom>
          <a:noFill/>
        </p:spPr>
        <p:txBody>
          <a:bodyPr wrap="square" lIns="0" tIns="0" rIns="0" bIns="0" rtlCol="0">
            <a:spAutoFit/>
          </a:bodyPr>
          <a:lstStyle/>
          <a:p>
            <a:r>
              <a:rPr lang="en-US" sz="2133" dirty="0">
                <a:solidFill>
                  <a:schemeClr val="bg1"/>
                </a:solidFill>
              </a:rPr>
              <a:t> </a:t>
            </a:r>
          </a:p>
        </p:txBody>
      </p:sp>
      <p:sp>
        <p:nvSpPr>
          <p:cNvPr id="21" name="TextBox 20">
            <a:extLst>
              <a:ext uri="{FF2B5EF4-FFF2-40B4-BE49-F238E27FC236}">
                <a16:creationId xmlns:a16="http://schemas.microsoft.com/office/drawing/2014/main" id="{05C44517-A738-4880-99C9-4C21E6314E84}"/>
              </a:ext>
            </a:extLst>
          </p:cNvPr>
          <p:cNvSpPr txBox="1"/>
          <p:nvPr/>
        </p:nvSpPr>
        <p:spPr>
          <a:xfrm>
            <a:off x="802455" y="1341211"/>
            <a:ext cx="3781595" cy="246221"/>
          </a:xfrm>
          <a:prstGeom prst="rect">
            <a:avLst/>
          </a:prstGeom>
          <a:noFill/>
        </p:spPr>
        <p:txBody>
          <a:bodyPr wrap="square" lIns="0" tIns="0" rIns="0" bIns="0" rtlCol="0">
            <a:spAutoFit/>
          </a:bodyPr>
          <a:lstStyle/>
          <a:p>
            <a:r>
              <a:rPr lang="en-US" sz="1600" b="1" dirty="0">
                <a:solidFill>
                  <a:schemeClr val="bg1"/>
                </a:solidFill>
              </a:rPr>
              <a:t>HIVTSQs Total Score*</a:t>
            </a:r>
            <a:endParaRPr lang="en-US" sz="1600" dirty="0"/>
          </a:p>
        </p:txBody>
      </p:sp>
      <p:sp>
        <p:nvSpPr>
          <p:cNvPr id="28" name="TextBox 27">
            <a:extLst>
              <a:ext uri="{FF2B5EF4-FFF2-40B4-BE49-F238E27FC236}">
                <a16:creationId xmlns:a16="http://schemas.microsoft.com/office/drawing/2014/main" id="{DF1AF750-D94B-4E59-BCB4-37E9FAF30FF9}"/>
              </a:ext>
            </a:extLst>
          </p:cNvPr>
          <p:cNvSpPr txBox="1"/>
          <p:nvPr/>
        </p:nvSpPr>
        <p:spPr>
          <a:xfrm>
            <a:off x="3791575" y="1341211"/>
            <a:ext cx="304800" cy="246221"/>
          </a:xfrm>
          <a:prstGeom prst="rect">
            <a:avLst/>
          </a:prstGeom>
          <a:noFill/>
        </p:spPr>
        <p:txBody>
          <a:bodyPr wrap="square" lIns="0" tIns="0" rIns="0" bIns="0" rtlCol="0" anchor="ctr">
            <a:spAutoFit/>
          </a:bodyPr>
          <a:lstStyle/>
          <a:p>
            <a:r>
              <a:rPr lang="en-US" sz="1600" b="1" dirty="0">
                <a:solidFill>
                  <a:schemeClr val="bg1"/>
                </a:solidFill>
              </a:rPr>
              <a:t>0</a:t>
            </a:r>
            <a:endParaRPr lang="en-US" sz="1867" dirty="0"/>
          </a:p>
        </p:txBody>
      </p:sp>
      <p:sp>
        <p:nvSpPr>
          <p:cNvPr id="51" name="Right Brace 50">
            <a:extLst>
              <a:ext uri="{FF2B5EF4-FFF2-40B4-BE49-F238E27FC236}">
                <a16:creationId xmlns:a16="http://schemas.microsoft.com/office/drawing/2014/main" id="{6A4A5DA4-CE2D-4803-9C59-695B971FC63B}"/>
              </a:ext>
            </a:extLst>
          </p:cNvPr>
          <p:cNvSpPr/>
          <p:nvPr/>
        </p:nvSpPr>
        <p:spPr>
          <a:xfrm>
            <a:off x="9272120" y="2207200"/>
            <a:ext cx="144726" cy="311400"/>
          </a:xfrm>
          <a:prstGeom prst="rightBrace">
            <a:avLst>
              <a:gd name="adj1" fmla="val 30692"/>
              <a:gd name="adj2" fmla="val 50000"/>
            </a:avLst>
          </a:prstGeom>
          <a:noFill/>
          <a:ln w="12700" cap="flat" cmpd="sng" algn="ctr">
            <a:solidFill>
              <a:srgbClr val="000000"/>
            </a:solidFill>
            <a:prstDash val="solid"/>
          </a:ln>
          <a:effectLst/>
        </p:spPr>
        <p:txBody>
          <a:bodyPr rtlCol="0" anchor="ctr"/>
          <a:lstStyle/>
          <a:p>
            <a:pPr algn="ctr" defTabSz="914354">
              <a:defRPr/>
            </a:pPr>
            <a:endParaRPr lang="en-US" sz="1351" kern="0" dirty="0">
              <a:latin typeface="Arial"/>
            </a:endParaRPr>
          </a:p>
        </p:txBody>
      </p:sp>
      <p:sp>
        <p:nvSpPr>
          <p:cNvPr id="60" name="Right Brace 59">
            <a:extLst>
              <a:ext uri="{FF2B5EF4-FFF2-40B4-BE49-F238E27FC236}">
                <a16:creationId xmlns:a16="http://schemas.microsoft.com/office/drawing/2014/main" id="{B42EEA85-295B-4B46-AEC1-E26BF820AC69}"/>
              </a:ext>
            </a:extLst>
          </p:cNvPr>
          <p:cNvSpPr/>
          <p:nvPr/>
        </p:nvSpPr>
        <p:spPr>
          <a:xfrm>
            <a:off x="9272118" y="3447114"/>
            <a:ext cx="144000" cy="313200"/>
          </a:xfrm>
          <a:prstGeom prst="rightBrace">
            <a:avLst>
              <a:gd name="adj1" fmla="val 33886"/>
              <a:gd name="adj2" fmla="val 50000"/>
            </a:avLst>
          </a:prstGeom>
          <a:noFill/>
          <a:ln w="12700" cap="flat" cmpd="sng" algn="ctr">
            <a:solidFill>
              <a:srgbClr val="000000"/>
            </a:solidFill>
            <a:prstDash val="solid"/>
          </a:ln>
          <a:effectLst/>
        </p:spPr>
        <p:txBody>
          <a:bodyPr rtlCol="0" anchor="ctr"/>
          <a:lstStyle/>
          <a:p>
            <a:pPr algn="ctr" defTabSz="914354">
              <a:defRPr/>
            </a:pPr>
            <a:endParaRPr lang="en-US" sz="1351" kern="0" dirty="0">
              <a:solidFill>
                <a:srgbClr val="000000"/>
              </a:solidFill>
              <a:latin typeface="Arial"/>
            </a:endParaRPr>
          </a:p>
        </p:txBody>
      </p:sp>
      <p:sp>
        <p:nvSpPr>
          <p:cNvPr id="25" name="TextBox 24">
            <a:extLst>
              <a:ext uri="{FF2B5EF4-FFF2-40B4-BE49-F238E27FC236}">
                <a16:creationId xmlns:a16="http://schemas.microsoft.com/office/drawing/2014/main" id="{7664B4C4-D25B-4B14-B91F-7D12D9DCD7C7}"/>
              </a:ext>
            </a:extLst>
          </p:cNvPr>
          <p:cNvSpPr txBox="1"/>
          <p:nvPr/>
        </p:nvSpPr>
        <p:spPr>
          <a:xfrm>
            <a:off x="9604019" y="2278092"/>
            <a:ext cx="2418420" cy="215444"/>
          </a:xfrm>
          <a:prstGeom prst="rect">
            <a:avLst/>
          </a:prstGeom>
          <a:noFill/>
        </p:spPr>
        <p:txBody>
          <a:bodyPr wrap="square" lIns="0" tIns="0" rIns="0" bIns="0" rtlCol="0" anchor="ctr">
            <a:spAutoFit/>
          </a:bodyPr>
          <a:lstStyle/>
          <a:p>
            <a:pPr defTabSz="914354">
              <a:defRPr/>
            </a:pPr>
            <a:r>
              <a:rPr lang="en-US" sz="1400" kern="0" dirty="0">
                <a:latin typeface="Arial"/>
              </a:rPr>
              <a:t>5.39 (4.17–6.60), p&lt;0.001</a:t>
            </a:r>
          </a:p>
        </p:txBody>
      </p:sp>
      <p:sp>
        <p:nvSpPr>
          <p:cNvPr id="26" name="TextBox 25">
            <a:extLst>
              <a:ext uri="{FF2B5EF4-FFF2-40B4-BE49-F238E27FC236}">
                <a16:creationId xmlns:a16="http://schemas.microsoft.com/office/drawing/2014/main" id="{AE2C8A92-B13D-491C-A40F-5B3D1737676C}"/>
              </a:ext>
            </a:extLst>
          </p:cNvPr>
          <p:cNvSpPr txBox="1"/>
          <p:nvPr/>
        </p:nvSpPr>
        <p:spPr>
          <a:xfrm>
            <a:off x="9586386" y="3490115"/>
            <a:ext cx="2366432" cy="215444"/>
          </a:xfrm>
          <a:prstGeom prst="rect">
            <a:avLst/>
          </a:prstGeom>
          <a:noFill/>
        </p:spPr>
        <p:txBody>
          <a:bodyPr wrap="square" lIns="0" tIns="0" rIns="0" bIns="0" rtlCol="0" anchor="ctr">
            <a:spAutoFit/>
          </a:bodyPr>
          <a:lstStyle/>
          <a:p>
            <a:pPr defTabSz="914354">
              <a:defRPr/>
            </a:pPr>
            <a:r>
              <a:rPr lang="en-US" sz="1400" kern="0" dirty="0">
                <a:solidFill>
                  <a:srgbClr val="000000"/>
                </a:solidFill>
                <a:latin typeface="Arial"/>
              </a:rPr>
              <a:t>5.68 (4.37–6.98), p&lt;0.001</a:t>
            </a:r>
          </a:p>
        </p:txBody>
      </p:sp>
      <p:sp>
        <p:nvSpPr>
          <p:cNvPr id="27" name="TextBox 26">
            <a:extLst>
              <a:ext uri="{FF2B5EF4-FFF2-40B4-BE49-F238E27FC236}">
                <a16:creationId xmlns:a16="http://schemas.microsoft.com/office/drawing/2014/main" id="{C2447087-A431-4D87-A829-8BF3FF95DED1}"/>
              </a:ext>
            </a:extLst>
          </p:cNvPr>
          <p:cNvSpPr txBox="1"/>
          <p:nvPr/>
        </p:nvSpPr>
        <p:spPr>
          <a:xfrm flipH="1">
            <a:off x="9894470" y="1750091"/>
            <a:ext cx="1818901" cy="215444"/>
          </a:xfrm>
          <a:prstGeom prst="rect">
            <a:avLst/>
          </a:prstGeom>
          <a:noFill/>
        </p:spPr>
        <p:txBody>
          <a:bodyPr wrap="square" lIns="0" tIns="0" rIns="0" bIns="0" rtlCol="0">
            <a:spAutoFit/>
          </a:bodyPr>
          <a:lstStyle/>
          <a:p>
            <a:r>
              <a:rPr lang="en-US" sz="1400" b="1" dirty="0"/>
              <a:t>Difference (95%CI)</a:t>
            </a:r>
          </a:p>
        </p:txBody>
      </p:sp>
      <p:sp>
        <p:nvSpPr>
          <p:cNvPr id="4" name="Parallelogram 3">
            <a:extLst>
              <a:ext uri="{FF2B5EF4-FFF2-40B4-BE49-F238E27FC236}">
                <a16:creationId xmlns:a16="http://schemas.microsoft.com/office/drawing/2014/main" id="{F8453C0D-6394-42A1-B665-B8397A166735}"/>
              </a:ext>
            </a:extLst>
          </p:cNvPr>
          <p:cNvSpPr/>
          <p:nvPr/>
        </p:nvSpPr>
        <p:spPr>
          <a:xfrm>
            <a:off x="4062515" y="1220920"/>
            <a:ext cx="738073" cy="462116"/>
          </a:xfrm>
          <a:prstGeom prst="parallelogram">
            <a:avLst>
              <a:gd name="adj" fmla="val 11571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3193010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a:extLst>
              <a:ext uri="{FF2B5EF4-FFF2-40B4-BE49-F238E27FC236}">
                <a16:creationId xmlns:a16="http://schemas.microsoft.com/office/drawing/2014/main" id="{A907EDC7-B38B-48F1-8F29-C54EACB332E1}"/>
              </a:ext>
            </a:extLst>
          </p:cNvPr>
          <p:cNvGraphicFramePr>
            <a:graphicFrameLocks noGrp="1"/>
          </p:cNvGraphicFramePr>
          <p:nvPr>
            <p:extLst>
              <p:ext uri="{D42A27DB-BD31-4B8C-83A1-F6EECF244321}">
                <p14:modId xmlns:p14="http://schemas.microsoft.com/office/powerpoint/2010/main" val="1667836956"/>
              </p:ext>
            </p:extLst>
          </p:nvPr>
        </p:nvGraphicFramePr>
        <p:xfrm>
          <a:off x="711200" y="1718363"/>
          <a:ext cx="11143488" cy="3928668"/>
        </p:xfrm>
        <a:graphic>
          <a:graphicData uri="http://schemas.openxmlformats.org/drawingml/2006/table">
            <a:tbl>
              <a:tblPr>
                <a:tableStyleId>{5C22544A-7EE6-4342-B048-85BDC9FD1C3A}</a:tableStyleId>
              </a:tblPr>
              <a:tblGrid>
                <a:gridCol w="5571744">
                  <a:extLst>
                    <a:ext uri="{9D8B030D-6E8A-4147-A177-3AD203B41FA5}">
                      <a16:colId xmlns:a16="http://schemas.microsoft.com/office/drawing/2014/main" val="3314838461"/>
                    </a:ext>
                  </a:extLst>
                </a:gridCol>
                <a:gridCol w="5571744">
                  <a:extLst>
                    <a:ext uri="{9D8B030D-6E8A-4147-A177-3AD203B41FA5}">
                      <a16:colId xmlns:a16="http://schemas.microsoft.com/office/drawing/2014/main" val="1643719719"/>
                    </a:ext>
                  </a:extLst>
                </a:gridCol>
              </a:tblGrid>
              <a:tr h="327389">
                <a:tc>
                  <a:txBody>
                    <a:bodyPr/>
                    <a:lstStyle/>
                    <a:p>
                      <a:pPr algn="r" fontAlgn="b"/>
                      <a:r>
                        <a:rPr lang="en-GB" sz="1200" u="none" strike="noStrike" dirty="0">
                          <a:effectLst/>
                        </a:rPr>
                        <a:t>Your willingness to continue with your present form of treatment?</a:t>
                      </a:r>
                      <a:endParaRPr lang="en-GB" sz="1200" b="0" i="0" u="none" strike="noStrike" dirty="0">
                        <a:solidFill>
                          <a:srgbClr val="000000"/>
                        </a:solidFill>
                        <a:effectLst/>
                        <a:latin typeface="Calibri" panose="020F0502020204030204" pitchFamily="34" charset="0"/>
                      </a:endParaRPr>
                    </a:p>
                  </a:txBody>
                  <a:tcPr marL="3347" marR="3347" marT="3347" marB="0" anchor="ctr">
                    <a:lnL w="12700" cmpd="sng">
                      <a:noFill/>
                    </a:lnL>
                    <a:lnR w="12700" cmpd="sng">
                      <a:noFill/>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GB" sz="1200" b="0" i="0" u="none" strike="noStrike" dirty="0">
                        <a:solidFill>
                          <a:srgbClr val="000000"/>
                        </a:solidFill>
                        <a:effectLst/>
                        <a:latin typeface="Calibri" panose="020F0502020204030204" pitchFamily="34" charset="0"/>
                      </a:endParaRPr>
                    </a:p>
                  </a:txBody>
                  <a:tcPr marL="3347" marR="3347" marT="3347" marB="0" anchor="ctr">
                    <a:lnL w="12700" cmpd="sng">
                      <a:noFill/>
                    </a:lnL>
                    <a:lnR w="12700" cmpd="sng">
                      <a:noFill/>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0259301"/>
                  </a:ext>
                </a:extLst>
              </a:tr>
              <a:tr h="327389">
                <a:tc>
                  <a:txBody>
                    <a:bodyPr/>
                    <a:lstStyle/>
                    <a:p>
                      <a:pPr algn="r" fontAlgn="b"/>
                      <a:r>
                        <a:rPr lang="en-GB" sz="1200" u="none" strike="noStrike" dirty="0">
                          <a:effectLst/>
                        </a:rPr>
                        <a:t>The flexibility of your treatment recently?</a:t>
                      </a:r>
                      <a:endParaRPr lang="en-GB" sz="1200" b="0" i="0" u="none" strike="noStrike" dirty="0">
                        <a:solidFill>
                          <a:srgbClr val="000000"/>
                        </a:solidFill>
                        <a:effectLst/>
                        <a:latin typeface="Calibri" panose="020F0502020204030204" pitchFamily="34" charset="0"/>
                      </a:endParaRPr>
                    </a:p>
                  </a:txBody>
                  <a:tcPr marL="3347" marR="3347" marT="3347" marB="0" anchor="ctr">
                    <a:lnL w="12700" cmpd="sng">
                      <a:noFill/>
                    </a:lnL>
                    <a:lnR w="12700" cmpd="sng">
                      <a:noFill/>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GB" sz="1200" b="0" i="0" u="none" strike="noStrike" dirty="0">
                        <a:solidFill>
                          <a:srgbClr val="000000"/>
                        </a:solidFill>
                        <a:effectLst/>
                        <a:latin typeface="Calibri" panose="020F0502020204030204" pitchFamily="34" charset="0"/>
                      </a:endParaRPr>
                    </a:p>
                  </a:txBody>
                  <a:tcPr marL="3347" marR="3347" marT="3347" marB="0" anchor="ctr">
                    <a:lnL w="12700" cmpd="sng">
                      <a:noFill/>
                    </a:lnL>
                    <a:lnR w="12700" cmpd="sng">
                      <a:noFill/>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3778219"/>
                  </a:ext>
                </a:extLst>
              </a:tr>
              <a:tr h="327389">
                <a:tc>
                  <a:txBody>
                    <a:bodyPr/>
                    <a:lstStyle/>
                    <a:p>
                      <a:pPr algn="r" fontAlgn="b"/>
                      <a:r>
                        <a:rPr lang="en-GB" sz="1200" u="none" strike="noStrike" dirty="0">
                          <a:effectLst/>
                        </a:rPr>
                        <a:t>The convenience of your treatment?</a:t>
                      </a:r>
                      <a:endParaRPr lang="en-GB" sz="1200" b="0" i="0" u="none" strike="noStrike" dirty="0">
                        <a:solidFill>
                          <a:srgbClr val="000000"/>
                        </a:solidFill>
                        <a:effectLst/>
                        <a:latin typeface="Calibri" panose="020F0502020204030204" pitchFamily="34" charset="0"/>
                      </a:endParaRPr>
                    </a:p>
                  </a:txBody>
                  <a:tcPr marL="3347" marR="3347" marT="3347" marB="0" anchor="ctr">
                    <a:lnL w="12700" cmpd="sng">
                      <a:noFill/>
                    </a:lnL>
                    <a:lnR w="12700" cmpd="sng">
                      <a:noFill/>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GB" sz="1200" b="0" i="0" u="none" strike="noStrike" dirty="0">
                        <a:solidFill>
                          <a:srgbClr val="000000"/>
                        </a:solidFill>
                        <a:effectLst/>
                        <a:latin typeface="Calibri" panose="020F0502020204030204" pitchFamily="34" charset="0"/>
                      </a:endParaRPr>
                    </a:p>
                  </a:txBody>
                  <a:tcPr marL="3347" marR="3347" marT="3347" marB="0" anchor="ctr">
                    <a:lnL w="12700" cmpd="sng">
                      <a:noFill/>
                    </a:lnL>
                    <a:lnR w="12700" cmpd="sng">
                      <a:noFill/>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80989975"/>
                  </a:ext>
                </a:extLst>
              </a:tr>
              <a:tr h="327389">
                <a:tc>
                  <a:txBody>
                    <a:bodyPr/>
                    <a:lstStyle/>
                    <a:p>
                      <a:pPr algn="r" fontAlgn="b"/>
                      <a:r>
                        <a:rPr lang="en-GB" sz="1200" u="none" strike="noStrike" dirty="0">
                          <a:solidFill>
                            <a:srgbClr val="FF0000"/>
                          </a:solidFill>
                          <a:effectLst/>
                        </a:rPr>
                        <a:t>How easy or difficult your treatment has been recently?</a:t>
                      </a:r>
                      <a:r>
                        <a:rPr lang="en-GB" sz="1200" u="none" strike="noStrike" baseline="30000" dirty="0">
                          <a:solidFill>
                            <a:srgbClr val="FF0000"/>
                          </a:solidFill>
                          <a:effectLst/>
                          <a:latin typeface="Arial" panose="020B0604020202020204" pitchFamily="34" charset="0"/>
                          <a:cs typeface="Arial" panose="020B0604020202020204" pitchFamily="34" charset="0"/>
                        </a:rPr>
                        <a:t>†</a:t>
                      </a:r>
                      <a:endParaRPr lang="en-GB" sz="1200" b="0" i="0" u="none" strike="noStrike" baseline="30000" dirty="0">
                        <a:solidFill>
                          <a:srgbClr val="FF0000"/>
                        </a:solidFill>
                        <a:effectLst/>
                        <a:latin typeface="Calibri" panose="020F0502020204030204" pitchFamily="34" charset="0"/>
                      </a:endParaRPr>
                    </a:p>
                  </a:txBody>
                  <a:tcPr marL="3347" marR="3347" marT="3347" marB="0" anchor="ctr">
                    <a:lnL w="12700" cmpd="sng">
                      <a:noFill/>
                    </a:lnL>
                    <a:lnR w="12700" cmpd="sng">
                      <a:noFill/>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GB" sz="1200" b="0" i="0" u="none" strike="noStrike" dirty="0">
                        <a:solidFill>
                          <a:srgbClr val="000000"/>
                        </a:solidFill>
                        <a:effectLst/>
                        <a:latin typeface="Calibri" panose="020F0502020204030204" pitchFamily="34" charset="0"/>
                      </a:endParaRPr>
                    </a:p>
                  </a:txBody>
                  <a:tcPr marL="3347" marR="3347" marT="3347" marB="0" anchor="ctr">
                    <a:lnL w="12700" cmpd="sng">
                      <a:noFill/>
                    </a:lnL>
                    <a:lnR w="12700" cmpd="sng">
                      <a:noFill/>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90802100"/>
                  </a:ext>
                </a:extLst>
              </a:tr>
              <a:tr h="327389">
                <a:tc>
                  <a:txBody>
                    <a:bodyPr/>
                    <a:lstStyle/>
                    <a:p>
                      <a:pPr algn="r" fontAlgn="b"/>
                      <a:r>
                        <a:rPr lang="en-GB" sz="1200" u="none" strike="noStrike" dirty="0">
                          <a:effectLst/>
                        </a:rPr>
                        <a:t> The extent to which the treatment fits in with your lifestyle?</a:t>
                      </a:r>
                      <a:endParaRPr lang="en-GB" sz="1200" b="0" i="0" u="none" strike="noStrike" dirty="0">
                        <a:solidFill>
                          <a:srgbClr val="000000"/>
                        </a:solidFill>
                        <a:effectLst/>
                        <a:latin typeface="Calibri" panose="020F0502020204030204" pitchFamily="34" charset="0"/>
                      </a:endParaRPr>
                    </a:p>
                  </a:txBody>
                  <a:tcPr marL="3347" marR="3347" marT="3347" marB="0" anchor="ctr">
                    <a:lnL w="12700" cmpd="sng">
                      <a:noFill/>
                    </a:lnL>
                    <a:lnR w="12700" cmpd="sng">
                      <a:noFill/>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GB" sz="1200" b="0" i="0" u="none" strike="noStrike" dirty="0">
                        <a:solidFill>
                          <a:srgbClr val="000000"/>
                        </a:solidFill>
                        <a:effectLst/>
                        <a:latin typeface="Calibri" panose="020F0502020204030204" pitchFamily="34" charset="0"/>
                      </a:endParaRPr>
                    </a:p>
                  </a:txBody>
                  <a:tcPr marL="3347" marR="3347" marT="3347" marB="0" anchor="ctr">
                    <a:lnL w="12700" cmpd="sng">
                      <a:noFill/>
                    </a:lnL>
                    <a:lnR w="12700" cmpd="sng">
                      <a:noFill/>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23810399"/>
                  </a:ext>
                </a:extLst>
              </a:tr>
              <a:tr h="327389">
                <a:tc>
                  <a:txBody>
                    <a:bodyPr/>
                    <a:lstStyle/>
                    <a:p>
                      <a:pPr algn="r" fontAlgn="b"/>
                      <a:r>
                        <a:rPr lang="en-GB" sz="1200" u="none" strike="noStrike" dirty="0">
                          <a:effectLst/>
                        </a:rPr>
                        <a:t>Your current treatment?</a:t>
                      </a:r>
                      <a:endParaRPr lang="en-GB" sz="1200" b="0" i="0" u="none" strike="noStrike" dirty="0">
                        <a:solidFill>
                          <a:srgbClr val="000000"/>
                        </a:solidFill>
                        <a:effectLst/>
                        <a:latin typeface="Calibri" panose="020F0502020204030204" pitchFamily="34" charset="0"/>
                      </a:endParaRPr>
                    </a:p>
                  </a:txBody>
                  <a:tcPr marL="3347" marR="3347" marT="3347" marB="0" anchor="ctr">
                    <a:lnL w="12700" cmpd="sng">
                      <a:noFill/>
                    </a:lnL>
                    <a:lnR w="12700" cmpd="sng">
                      <a:noFill/>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GB" sz="1200" b="0" i="0" u="none" strike="noStrike" dirty="0">
                        <a:solidFill>
                          <a:srgbClr val="000000"/>
                        </a:solidFill>
                        <a:effectLst/>
                        <a:latin typeface="Calibri" panose="020F0502020204030204" pitchFamily="34" charset="0"/>
                      </a:endParaRPr>
                    </a:p>
                  </a:txBody>
                  <a:tcPr marL="3347" marR="3347" marT="3347" marB="0" anchor="ctr">
                    <a:lnL w="12700" cmpd="sng">
                      <a:noFill/>
                    </a:lnL>
                    <a:lnR w="12700" cmpd="sng">
                      <a:noFill/>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10946653"/>
                  </a:ext>
                </a:extLst>
              </a:tr>
              <a:tr h="327389">
                <a:tc>
                  <a:txBody>
                    <a:bodyPr/>
                    <a:lstStyle/>
                    <a:p>
                      <a:pPr algn="r" fontAlgn="b"/>
                      <a:r>
                        <a:rPr lang="en-GB" sz="1200" u="none" strike="noStrike" dirty="0">
                          <a:effectLst/>
                        </a:rPr>
                        <a:t>Your willingness to recommend the treatment to someone else for HIV treatment?</a:t>
                      </a:r>
                      <a:endParaRPr lang="en-GB" sz="1200" b="0" i="0" u="none" strike="noStrike" dirty="0">
                        <a:solidFill>
                          <a:srgbClr val="000000"/>
                        </a:solidFill>
                        <a:effectLst/>
                        <a:latin typeface="Calibri" panose="020F0502020204030204" pitchFamily="34" charset="0"/>
                      </a:endParaRPr>
                    </a:p>
                  </a:txBody>
                  <a:tcPr marL="3347" marR="3347" marT="3347" marB="0" anchor="ctr">
                    <a:lnL w="12700" cmpd="sng">
                      <a:noFill/>
                    </a:lnL>
                    <a:lnR w="12700" cmpd="sng">
                      <a:noFill/>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GB" sz="1200" b="0" i="0" u="none" strike="noStrike" dirty="0">
                        <a:solidFill>
                          <a:srgbClr val="000000"/>
                        </a:solidFill>
                        <a:effectLst/>
                        <a:latin typeface="Calibri" panose="020F0502020204030204" pitchFamily="34" charset="0"/>
                      </a:endParaRPr>
                    </a:p>
                  </a:txBody>
                  <a:tcPr marL="3347" marR="3347" marT="3347" marB="0" anchor="ctr">
                    <a:lnL w="12700" cmpd="sng">
                      <a:noFill/>
                    </a:lnL>
                    <a:lnR w="12700" cmpd="sng">
                      <a:noFill/>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09487499"/>
                  </a:ext>
                </a:extLst>
              </a:tr>
              <a:tr h="327389">
                <a:tc>
                  <a:txBody>
                    <a:bodyPr/>
                    <a:lstStyle/>
                    <a:p>
                      <a:pPr algn="r" fontAlgn="b"/>
                      <a:r>
                        <a:rPr lang="en-GB" sz="1200" u="none" strike="noStrike" dirty="0">
                          <a:effectLst/>
                        </a:rPr>
                        <a:t>The demands made by your current treatment?</a:t>
                      </a:r>
                      <a:endParaRPr lang="en-GB" sz="1200" b="0" i="0" u="none" strike="noStrike" dirty="0">
                        <a:solidFill>
                          <a:srgbClr val="000000"/>
                        </a:solidFill>
                        <a:effectLst/>
                        <a:latin typeface="Calibri" panose="020F0502020204030204" pitchFamily="34" charset="0"/>
                      </a:endParaRPr>
                    </a:p>
                  </a:txBody>
                  <a:tcPr marL="3347" marR="3347" marT="3347" marB="0" anchor="ctr">
                    <a:lnL w="12700" cmpd="sng">
                      <a:noFill/>
                    </a:lnL>
                    <a:lnR w="12700" cmpd="sng">
                      <a:noFill/>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GB" sz="1200" b="0" i="0" u="none" strike="noStrike" dirty="0">
                        <a:solidFill>
                          <a:srgbClr val="000000"/>
                        </a:solidFill>
                        <a:effectLst/>
                        <a:latin typeface="Calibri" panose="020F0502020204030204" pitchFamily="34" charset="0"/>
                      </a:endParaRPr>
                    </a:p>
                  </a:txBody>
                  <a:tcPr marL="3347" marR="3347" marT="3347" marB="0" anchor="ctr">
                    <a:lnL w="12700" cmpd="sng">
                      <a:noFill/>
                    </a:lnL>
                    <a:lnR w="12700" cmpd="sng">
                      <a:noFill/>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16335075"/>
                  </a:ext>
                </a:extLst>
              </a:tr>
              <a:tr h="327389">
                <a:tc>
                  <a:txBody>
                    <a:bodyPr/>
                    <a:lstStyle/>
                    <a:p>
                      <a:pPr algn="r" fontAlgn="b"/>
                      <a:r>
                        <a:rPr lang="en-GB" sz="1200" u="none" strike="noStrike" dirty="0">
                          <a:effectLst/>
                        </a:rPr>
                        <a:t>Any side effects of your present treatment?</a:t>
                      </a:r>
                      <a:endParaRPr lang="en-GB" sz="1200" b="0" i="0" u="none" strike="noStrike" dirty="0">
                        <a:solidFill>
                          <a:srgbClr val="000000"/>
                        </a:solidFill>
                        <a:effectLst/>
                        <a:latin typeface="Calibri" panose="020F0502020204030204" pitchFamily="34" charset="0"/>
                      </a:endParaRPr>
                    </a:p>
                  </a:txBody>
                  <a:tcPr marL="3347" marR="3347" marT="3347" marB="0" anchor="ctr">
                    <a:lnL w="12700" cmpd="sng">
                      <a:noFill/>
                    </a:lnL>
                    <a:lnR w="12700" cmpd="sng">
                      <a:noFill/>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GB" sz="1200" b="0" i="0" u="none" strike="noStrike" dirty="0">
                        <a:solidFill>
                          <a:srgbClr val="000000"/>
                        </a:solidFill>
                        <a:effectLst/>
                        <a:latin typeface="Calibri" panose="020F0502020204030204" pitchFamily="34" charset="0"/>
                      </a:endParaRPr>
                    </a:p>
                  </a:txBody>
                  <a:tcPr marL="3347" marR="3347" marT="3347" marB="0" anchor="ctr">
                    <a:lnL w="12700" cmpd="sng">
                      <a:noFill/>
                    </a:lnL>
                    <a:lnR w="12700" cmpd="sng">
                      <a:noFill/>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55308388"/>
                  </a:ext>
                </a:extLst>
              </a:tr>
              <a:tr h="327389">
                <a:tc>
                  <a:txBody>
                    <a:bodyPr/>
                    <a:lstStyle/>
                    <a:p>
                      <a:pPr algn="r" fontAlgn="b"/>
                      <a:r>
                        <a:rPr lang="en-GB" sz="1200" u="none" strike="noStrike" dirty="0">
                          <a:effectLst/>
                        </a:rPr>
                        <a:t> Your understanding of your HIV?</a:t>
                      </a:r>
                      <a:endParaRPr lang="en-GB" sz="1200" b="0" i="0" u="none" strike="noStrike" dirty="0">
                        <a:solidFill>
                          <a:srgbClr val="000000"/>
                        </a:solidFill>
                        <a:effectLst/>
                        <a:latin typeface="Calibri" panose="020F0502020204030204" pitchFamily="34" charset="0"/>
                      </a:endParaRPr>
                    </a:p>
                  </a:txBody>
                  <a:tcPr marL="3347" marR="3347" marT="3347" marB="0" anchor="ctr">
                    <a:lnL w="12700" cmpd="sng">
                      <a:noFill/>
                    </a:lnL>
                    <a:lnR w="12700" cmpd="sng">
                      <a:noFill/>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GB" sz="1200" b="0" i="0" u="none" strike="noStrike" dirty="0">
                        <a:solidFill>
                          <a:srgbClr val="000000"/>
                        </a:solidFill>
                        <a:effectLst/>
                        <a:latin typeface="Calibri" panose="020F0502020204030204" pitchFamily="34" charset="0"/>
                      </a:endParaRPr>
                    </a:p>
                  </a:txBody>
                  <a:tcPr marL="3347" marR="3347" marT="3347" marB="0" anchor="ctr">
                    <a:lnL w="12700" cmpd="sng">
                      <a:noFill/>
                    </a:lnL>
                    <a:lnR w="12700" cmpd="sng">
                      <a:noFill/>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36074934"/>
                  </a:ext>
                </a:extLst>
              </a:tr>
              <a:tr h="327389">
                <a:tc>
                  <a:txBody>
                    <a:bodyPr/>
                    <a:lstStyle/>
                    <a:p>
                      <a:pPr algn="r" fontAlgn="b"/>
                      <a:r>
                        <a:rPr lang="en-GB" sz="1200" u="none" strike="noStrike" dirty="0">
                          <a:effectLst/>
                        </a:rPr>
                        <a:t>Your control of your HIV?</a:t>
                      </a:r>
                      <a:endParaRPr lang="en-GB" sz="1200" b="0" i="0" u="none" strike="noStrike" dirty="0">
                        <a:solidFill>
                          <a:srgbClr val="000000"/>
                        </a:solidFill>
                        <a:effectLst/>
                        <a:latin typeface="Calibri" panose="020F0502020204030204" pitchFamily="34" charset="0"/>
                      </a:endParaRPr>
                    </a:p>
                  </a:txBody>
                  <a:tcPr marL="3347" marR="3347" marT="3347" marB="0" anchor="ctr">
                    <a:lnL w="12700" cmpd="sng">
                      <a:noFill/>
                    </a:lnL>
                    <a:lnR w="12700" cmpd="sng">
                      <a:noFill/>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GB" sz="1200" b="0" i="0" u="none" strike="noStrike" dirty="0">
                        <a:solidFill>
                          <a:srgbClr val="000000"/>
                        </a:solidFill>
                        <a:effectLst/>
                        <a:latin typeface="Calibri" panose="020F0502020204030204" pitchFamily="34" charset="0"/>
                      </a:endParaRPr>
                    </a:p>
                  </a:txBody>
                  <a:tcPr marL="3347" marR="3347" marT="3347" marB="0" anchor="ctr">
                    <a:lnL w="12700" cmpd="sng">
                      <a:noFill/>
                    </a:lnL>
                    <a:lnR w="12700" cmpd="sng">
                      <a:noFill/>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81717158"/>
                  </a:ext>
                </a:extLst>
              </a:tr>
              <a:tr h="327389">
                <a:tc>
                  <a:txBody>
                    <a:bodyPr/>
                    <a:lstStyle/>
                    <a:p>
                      <a:pPr algn="r" fontAlgn="b"/>
                      <a:r>
                        <a:rPr lang="en-GB" sz="1200" u="none" strike="noStrike" dirty="0">
                          <a:solidFill>
                            <a:srgbClr val="FF0000"/>
                          </a:solidFill>
                          <a:effectLst/>
                        </a:rPr>
                        <a:t>The amount of discomfort or pain involved with your treatment?*</a:t>
                      </a:r>
                      <a:r>
                        <a:rPr lang="en-GB" sz="1200" u="none" strike="noStrike" baseline="30000" dirty="0">
                          <a:solidFill>
                            <a:srgbClr val="FF0000"/>
                          </a:solidFill>
                          <a:effectLst/>
                          <a:latin typeface="Arial" panose="020B0604020202020204" pitchFamily="34" charset="0"/>
                          <a:cs typeface="Arial" panose="020B0604020202020204" pitchFamily="34" charset="0"/>
                        </a:rPr>
                        <a:t>†</a:t>
                      </a:r>
                      <a:endParaRPr lang="en-GB" sz="1200" b="0" i="0" u="none" strike="noStrike" baseline="30000" dirty="0">
                        <a:solidFill>
                          <a:srgbClr val="FF0000"/>
                        </a:solidFill>
                        <a:effectLst/>
                        <a:latin typeface="Calibri" panose="020F0502020204030204" pitchFamily="34" charset="0"/>
                      </a:endParaRPr>
                    </a:p>
                  </a:txBody>
                  <a:tcPr marL="3347" marR="3347" marT="3347" marB="0" anchor="ctr">
                    <a:lnL w="12700" cmpd="sng">
                      <a:noFill/>
                    </a:lnL>
                    <a:lnR w="12700" cmpd="sng">
                      <a:noFill/>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GB" sz="1200" b="0" i="0" u="none" strike="noStrike" dirty="0">
                        <a:solidFill>
                          <a:srgbClr val="000000"/>
                        </a:solidFill>
                        <a:effectLst/>
                        <a:latin typeface="Calibri" panose="020F0502020204030204" pitchFamily="34" charset="0"/>
                      </a:endParaRPr>
                    </a:p>
                  </a:txBody>
                  <a:tcPr marL="3347" marR="3347" marT="3347" marB="0" anchor="ctr">
                    <a:lnL w="12700" cmpd="sng">
                      <a:noFill/>
                    </a:lnL>
                    <a:lnR w="12700" cmpd="sng">
                      <a:noFill/>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65378651"/>
                  </a:ext>
                </a:extLst>
              </a:tr>
            </a:tbl>
          </a:graphicData>
        </a:graphic>
      </p:graphicFrame>
      <p:sp>
        <p:nvSpPr>
          <p:cNvPr id="3" name="Title 2">
            <a:extLst>
              <a:ext uri="{FF2B5EF4-FFF2-40B4-BE49-F238E27FC236}">
                <a16:creationId xmlns:a16="http://schemas.microsoft.com/office/drawing/2014/main" id="{7DD38577-BF3D-4353-9000-E71191B094D3}"/>
              </a:ext>
            </a:extLst>
          </p:cNvPr>
          <p:cNvSpPr>
            <a:spLocks noGrp="1"/>
          </p:cNvSpPr>
          <p:nvPr>
            <p:ph type="title"/>
          </p:nvPr>
        </p:nvSpPr>
        <p:spPr/>
        <p:txBody>
          <a:bodyPr/>
          <a:lstStyle/>
          <a:p>
            <a:r>
              <a:rPr lang="en-GB" sz="2600" dirty="0"/>
              <a:t>ATLAS CAB + RPV LA Participants Show Greater Improvement on the Majority of Treatment Satisfaction Items (HIVTSQ) </a:t>
            </a:r>
          </a:p>
        </p:txBody>
      </p:sp>
      <p:sp>
        <p:nvSpPr>
          <p:cNvPr id="4" name="Text Placeholder 3">
            <a:extLst>
              <a:ext uri="{FF2B5EF4-FFF2-40B4-BE49-F238E27FC236}">
                <a16:creationId xmlns:a16="http://schemas.microsoft.com/office/drawing/2014/main" id="{8B52F4B8-D83F-49C1-8FBE-C24BE55B5686}"/>
              </a:ext>
            </a:extLst>
          </p:cNvPr>
          <p:cNvSpPr>
            <a:spLocks noGrp="1"/>
          </p:cNvSpPr>
          <p:nvPr>
            <p:ph type="body" sz="quarter" idx="11"/>
          </p:nvPr>
        </p:nvSpPr>
        <p:spPr>
          <a:xfrm>
            <a:off x="730202" y="6105448"/>
            <a:ext cx="11143488" cy="182880"/>
          </a:xfrm>
        </p:spPr>
        <p:txBody>
          <a:bodyPr/>
          <a:lstStyle/>
          <a:p>
            <a:r>
              <a:rPr lang="en-US" dirty="0"/>
              <a:t>Murray M, </a:t>
            </a:r>
            <a:r>
              <a:rPr lang="en-US" altLang="en-US" dirty="0"/>
              <a:t>et al. IAS 2019; Mexico City, Mexico. Oral MOAB0103.</a:t>
            </a:r>
          </a:p>
          <a:p>
            <a:endParaRPr lang="en-US" altLang="en-US" dirty="0"/>
          </a:p>
        </p:txBody>
      </p:sp>
      <p:sp>
        <p:nvSpPr>
          <p:cNvPr id="11" name="Text Placeholder 10">
            <a:extLst>
              <a:ext uri="{FF2B5EF4-FFF2-40B4-BE49-F238E27FC236}">
                <a16:creationId xmlns:a16="http://schemas.microsoft.com/office/drawing/2014/main" id="{CA0936D8-ED58-4717-A3F6-C7251891CC37}"/>
              </a:ext>
            </a:extLst>
          </p:cNvPr>
          <p:cNvSpPr>
            <a:spLocks noGrp="1"/>
          </p:cNvSpPr>
          <p:nvPr>
            <p:ph type="body" sz="quarter" idx="13"/>
          </p:nvPr>
        </p:nvSpPr>
        <p:spPr>
          <a:xfrm>
            <a:off x="524256" y="5979863"/>
            <a:ext cx="11143488" cy="365760"/>
          </a:xfrm>
        </p:spPr>
        <p:txBody>
          <a:bodyPr/>
          <a:lstStyle/>
          <a:p>
            <a:pPr>
              <a:spcAft>
                <a:spcPts val="0"/>
              </a:spcAft>
            </a:pPr>
            <a:r>
              <a:rPr lang="en-GB" sz="1000" dirty="0"/>
              <a:t>*”Pain/discomfort” question was not included as part of the total score;</a:t>
            </a:r>
          </a:p>
          <a:p>
            <a:pPr>
              <a:spcAft>
                <a:spcPts val="0"/>
              </a:spcAft>
            </a:pPr>
            <a:r>
              <a:rPr lang="en-GB" sz="1000" baseline="30000" dirty="0"/>
              <a:t>†</a:t>
            </a:r>
            <a:r>
              <a:rPr lang="en-GB" sz="1000" dirty="0"/>
              <a:t>HIVTSQ was adapted to include two additional questions relating to injectable treatment.</a:t>
            </a:r>
            <a:br>
              <a:rPr lang="en-GB" sz="1000" dirty="0"/>
            </a:br>
            <a:r>
              <a:rPr lang="en-GB" sz="1000" dirty="0"/>
              <a:t>CAB, cabotegravir; CAR, current antiretroviral; HIVTSQs, HIV Treatment Satisfaction Questionnaire (Status); </a:t>
            </a:r>
          </a:p>
          <a:p>
            <a:pPr>
              <a:spcAft>
                <a:spcPts val="0"/>
              </a:spcAft>
            </a:pPr>
            <a:r>
              <a:rPr lang="en-GB" sz="1000" dirty="0"/>
              <a:t>LA, long-acting; RPV, </a:t>
            </a:r>
            <a:r>
              <a:rPr lang="en-GB" sz="1000" dirty="0" err="1"/>
              <a:t>rilpivirine</a:t>
            </a:r>
            <a:r>
              <a:rPr lang="en-GB" sz="1000" dirty="0"/>
              <a:t>; SD, standard deviation.</a:t>
            </a:r>
          </a:p>
        </p:txBody>
      </p:sp>
      <p:sp>
        <p:nvSpPr>
          <p:cNvPr id="2" name="Arrow: Right 1">
            <a:extLst>
              <a:ext uri="{FF2B5EF4-FFF2-40B4-BE49-F238E27FC236}">
                <a16:creationId xmlns:a16="http://schemas.microsoft.com/office/drawing/2014/main" id="{24D6228F-F8F2-45E3-AAAB-ABCC10FEAB6A}"/>
              </a:ext>
            </a:extLst>
          </p:cNvPr>
          <p:cNvSpPr/>
          <p:nvPr/>
        </p:nvSpPr>
        <p:spPr>
          <a:xfrm>
            <a:off x="7843520" y="5594553"/>
            <a:ext cx="4026217" cy="453709"/>
          </a:xfrm>
          <a:prstGeom prst="right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FFFFFF"/>
                </a:solidFill>
                <a:effectLst/>
                <a:uLnTx/>
                <a:uFillTx/>
                <a:latin typeface="Arial"/>
                <a:ea typeface="+mn-ea"/>
                <a:cs typeface="+mn-cs"/>
              </a:rPr>
              <a:t>Improvement</a:t>
            </a:r>
          </a:p>
        </p:txBody>
      </p:sp>
      <p:sp>
        <p:nvSpPr>
          <p:cNvPr id="17" name="Arrow: Left 16">
            <a:extLst>
              <a:ext uri="{FF2B5EF4-FFF2-40B4-BE49-F238E27FC236}">
                <a16:creationId xmlns:a16="http://schemas.microsoft.com/office/drawing/2014/main" id="{B19EB43D-5643-46E7-91A6-8C9D6243BCFE}"/>
              </a:ext>
            </a:extLst>
          </p:cNvPr>
          <p:cNvSpPr/>
          <p:nvPr/>
        </p:nvSpPr>
        <p:spPr>
          <a:xfrm>
            <a:off x="6096000" y="5594553"/>
            <a:ext cx="1747520" cy="453600"/>
          </a:xfrm>
          <a:prstGeom prst="leftArrow">
            <a:avLst/>
          </a:prstGeom>
          <a:solidFill>
            <a:srgbClr val="E318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FFFFFF"/>
                </a:solidFill>
                <a:effectLst/>
                <a:uLnTx/>
                <a:uFillTx/>
                <a:latin typeface="Arial"/>
                <a:ea typeface="+mn-ea"/>
                <a:cs typeface="+mn-cs"/>
              </a:rPr>
              <a:t>Deterioration</a:t>
            </a:r>
          </a:p>
        </p:txBody>
      </p:sp>
      <p:sp>
        <p:nvSpPr>
          <p:cNvPr id="6" name="TextBox 5">
            <a:extLst>
              <a:ext uri="{FF2B5EF4-FFF2-40B4-BE49-F238E27FC236}">
                <a16:creationId xmlns:a16="http://schemas.microsoft.com/office/drawing/2014/main" id="{1137A45C-D16D-9A4F-A8C9-7F70F5BDB59D}"/>
              </a:ext>
            </a:extLst>
          </p:cNvPr>
          <p:cNvSpPr txBox="1"/>
          <p:nvPr/>
        </p:nvSpPr>
        <p:spPr>
          <a:xfrm>
            <a:off x="711200" y="1465854"/>
            <a:ext cx="3995225" cy="246221"/>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Arial"/>
                <a:ea typeface="+mn-ea"/>
                <a:cs typeface="+mn-cs"/>
              </a:rPr>
              <a:t>How satisfied are you with:</a:t>
            </a:r>
          </a:p>
        </p:txBody>
      </p:sp>
      <p:sp>
        <p:nvSpPr>
          <p:cNvPr id="5" name="TextBox 4">
            <a:extLst>
              <a:ext uri="{FF2B5EF4-FFF2-40B4-BE49-F238E27FC236}">
                <a16:creationId xmlns:a16="http://schemas.microsoft.com/office/drawing/2014/main" id="{B7AF55F4-2819-49F9-8D9B-24DB830A3D1C}"/>
              </a:ext>
            </a:extLst>
          </p:cNvPr>
          <p:cNvSpPr txBox="1"/>
          <p:nvPr/>
        </p:nvSpPr>
        <p:spPr>
          <a:xfrm>
            <a:off x="4872694" y="1243007"/>
            <a:ext cx="6797325" cy="215444"/>
          </a:xfrm>
          <a:prstGeom prst="rect">
            <a:avLst/>
          </a:prstGeom>
          <a:noFill/>
        </p:spPr>
        <p:txBody>
          <a:bodyPr wrap="squar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srgbClr val="000000"/>
                </a:solidFill>
                <a:effectLst/>
                <a:uLnTx/>
                <a:uFillTx/>
                <a:latin typeface="Arial"/>
                <a:ea typeface="+mn-ea"/>
                <a:cs typeface="+mn-cs"/>
              </a:rPr>
              <a:t>Mean HIVTSQs Change From Baseline Item Scores at Week 44</a:t>
            </a:r>
          </a:p>
        </p:txBody>
      </p:sp>
      <p:graphicFrame>
        <p:nvGraphicFramePr>
          <p:cNvPr id="12" name="Content Placeholder 9">
            <a:extLst>
              <a:ext uri="{FF2B5EF4-FFF2-40B4-BE49-F238E27FC236}">
                <a16:creationId xmlns:a16="http://schemas.microsoft.com/office/drawing/2014/main" id="{31E8A75B-EB32-4290-9E45-F8EB52057AA4}"/>
              </a:ext>
            </a:extLst>
          </p:cNvPr>
          <p:cNvGraphicFramePr>
            <a:graphicFrameLocks/>
          </p:cNvGraphicFramePr>
          <p:nvPr>
            <p:extLst>
              <p:ext uri="{D42A27DB-BD31-4B8C-83A1-F6EECF244321}">
                <p14:modId xmlns:p14="http://schemas.microsoft.com/office/powerpoint/2010/main" val="2993438600"/>
              </p:ext>
            </p:extLst>
          </p:nvPr>
        </p:nvGraphicFramePr>
        <p:xfrm>
          <a:off x="6301946" y="1383710"/>
          <a:ext cx="5741758" cy="433624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776814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FADFB7-089F-490E-B6C9-4AD02EA08609}"/>
              </a:ext>
            </a:extLst>
          </p:cNvPr>
          <p:cNvSpPr>
            <a:spLocks noGrp="1"/>
          </p:cNvSpPr>
          <p:nvPr>
            <p:ph type="title"/>
          </p:nvPr>
        </p:nvSpPr>
        <p:spPr/>
        <p:txBody>
          <a:bodyPr/>
          <a:lstStyle/>
          <a:p>
            <a:r>
              <a:rPr lang="en-US" dirty="0"/>
              <a:t>ATLAS LA Participants Preferred CAB + RPV LA to Daily Oral Therapy (Preference)</a:t>
            </a:r>
          </a:p>
        </p:txBody>
      </p:sp>
      <p:sp>
        <p:nvSpPr>
          <p:cNvPr id="63" name="Text Placeholder 2">
            <a:extLst>
              <a:ext uri="{FF2B5EF4-FFF2-40B4-BE49-F238E27FC236}">
                <a16:creationId xmlns:a16="http://schemas.microsoft.com/office/drawing/2014/main" id="{21169119-FCF1-4727-A749-8964F7B1D643}"/>
              </a:ext>
            </a:extLst>
          </p:cNvPr>
          <p:cNvSpPr>
            <a:spLocks noGrp="1"/>
          </p:cNvSpPr>
          <p:nvPr>
            <p:ph type="body" sz="quarter" idx="11"/>
          </p:nvPr>
        </p:nvSpPr>
        <p:spPr>
          <a:xfrm>
            <a:off x="858981" y="6076124"/>
            <a:ext cx="11143488" cy="182880"/>
          </a:xfrm>
        </p:spPr>
        <p:txBody>
          <a:bodyPr/>
          <a:lstStyle/>
          <a:p>
            <a:r>
              <a:rPr lang="en-US" dirty="0"/>
              <a:t>Murray M, </a:t>
            </a:r>
            <a:r>
              <a:rPr lang="en-US" altLang="en-US" dirty="0"/>
              <a:t>et al. IAS 2019; Mexico City, Mexico. Oral MOAB0103.</a:t>
            </a:r>
          </a:p>
          <a:p>
            <a:endParaRPr lang="en-US" altLang="en-US" dirty="0"/>
          </a:p>
        </p:txBody>
      </p:sp>
      <p:sp>
        <p:nvSpPr>
          <p:cNvPr id="5" name="Text Placeholder 4">
            <a:extLst>
              <a:ext uri="{FF2B5EF4-FFF2-40B4-BE49-F238E27FC236}">
                <a16:creationId xmlns:a16="http://schemas.microsoft.com/office/drawing/2014/main" id="{35049905-4B4F-4F00-B586-4AFC8E7CFDB0}"/>
              </a:ext>
            </a:extLst>
          </p:cNvPr>
          <p:cNvSpPr>
            <a:spLocks noGrp="1"/>
          </p:cNvSpPr>
          <p:nvPr>
            <p:ph type="body" sz="quarter" idx="13"/>
          </p:nvPr>
        </p:nvSpPr>
        <p:spPr>
          <a:xfrm>
            <a:off x="524256" y="5582954"/>
            <a:ext cx="11143488" cy="365760"/>
          </a:xfrm>
        </p:spPr>
        <p:txBody>
          <a:bodyPr/>
          <a:lstStyle/>
          <a:p>
            <a:pPr>
              <a:spcAft>
                <a:spcPts val="0"/>
              </a:spcAft>
            </a:pPr>
            <a:r>
              <a:rPr lang="en-US" sz="1000" dirty="0"/>
              <a:t>*Out of the ITT-E population, 273/308 (88%) had a recorded response to the preference question at Week 48; 266/308 (86%) preferred monthly injection; 7/308 (2%) preferred daily oral.</a:t>
            </a:r>
          </a:p>
          <a:p>
            <a:pPr>
              <a:spcAft>
                <a:spcPts val="0"/>
              </a:spcAft>
            </a:pPr>
            <a:r>
              <a:rPr lang="en-US" sz="1000" dirty="0"/>
              <a:t>CAB, cabotegravir; CAR, current antiretroviral;</a:t>
            </a:r>
            <a:r>
              <a:rPr lang="en-US" altLang="en-US" sz="1000" dirty="0"/>
              <a:t> </a:t>
            </a:r>
            <a:r>
              <a:rPr lang="en-US" sz="1000" dirty="0"/>
              <a:t>ITT, intention-to-treat exposed; LA, long-acting; </a:t>
            </a:r>
            <a:r>
              <a:rPr lang="en-US" altLang="en-US" sz="1000" dirty="0"/>
              <a:t>RPV, rilpivirine.</a:t>
            </a:r>
          </a:p>
        </p:txBody>
      </p:sp>
      <p:graphicFrame>
        <p:nvGraphicFramePr>
          <p:cNvPr id="9" name="Chart 8">
            <a:extLst>
              <a:ext uri="{FF2B5EF4-FFF2-40B4-BE49-F238E27FC236}">
                <a16:creationId xmlns:a16="http://schemas.microsoft.com/office/drawing/2014/main" id="{681421CA-9B9D-458F-9705-EDAFFA5FBE0E}"/>
              </a:ext>
            </a:extLst>
          </p:cNvPr>
          <p:cNvGraphicFramePr/>
          <p:nvPr>
            <p:extLst>
              <p:ext uri="{D42A27DB-BD31-4B8C-83A1-F6EECF244321}">
                <p14:modId xmlns:p14="http://schemas.microsoft.com/office/powerpoint/2010/main" val="2886244964"/>
              </p:ext>
            </p:extLst>
          </p:nvPr>
        </p:nvGraphicFramePr>
        <p:xfrm>
          <a:off x="4848161" y="1538923"/>
          <a:ext cx="6805123" cy="3845535"/>
        </p:xfrm>
        <a:graphic>
          <a:graphicData uri="http://schemas.openxmlformats.org/drawingml/2006/chart">
            <c:chart xmlns:c="http://schemas.openxmlformats.org/drawingml/2006/chart" xmlns:r="http://schemas.openxmlformats.org/officeDocument/2006/relationships" r:id="rId3"/>
          </a:graphicData>
        </a:graphic>
      </p:graphicFrame>
      <p:sp>
        <p:nvSpPr>
          <p:cNvPr id="4" name="Speech Bubble: Rectangle with Corners Rounded 3">
            <a:extLst>
              <a:ext uri="{FF2B5EF4-FFF2-40B4-BE49-F238E27FC236}">
                <a16:creationId xmlns:a16="http://schemas.microsoft.com/office/drawing/2014/main" id="{5C0EBEEE-9AA7-4F11-A283-8F156750B8B9}"/>
              </a:ext>
            </a:extLst>
          </p:cNvPr>
          <p:cNvSpPr/>
          <p:nvPr/>
        </p:nvSpPr>
        <p:spPr>
          <a:xfrm>
            <a:off x="1098468" y="2602477"/>
            <a:ext cx="4482934" cy="2197371"/>
          </a:xfrm>
          <a:prstGeom prst="wedgeRoundRectCallout">
            <a:avLst>
              <a:gd name="adj1" fmla="val 67738"/>
              <a:gd name="adj2" fmla="val -1801"/>
              <a:gd name="adj3" fmla="val 16667"/>
            </a:avLst>
          </a:prstGeom>
          <a:solidFill>
            <a:schemeClr val="bg1"/>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0" i="1" u="none" strike="noStrike" kern="1200" cap="none" spc="0" normalizeH="0" baseline="0" noProof="0" dirty="0">
                <a:ln>
                  <a:noFill/>
                </a:ln>
                <a:solidFill>
                  <a:srgbClr val="000000"/>
                </a:solidFill>
                <a:effectLst/>
                <a:uLnTx/>
                <a:uFillTx/>
                <a:latin typeface="Arial"/>
                <a:ea typeface="+mn-ea"/>
                <a:cs typeface="+mn-cs"/>
              </a:rPr>
              <a:t>“For the past 44 weeks you have received Long Acting injectable HIV medication every month. Today we would like you to compare your experience on the Long Acting injections with the oral medication you received prior to entering the study. </a:t>
            </a:r>
            <a:r>
              <a:rPr kumimoji="0" lang="en-GB" sz="1600" b="1" i="1" u="none" strike="noStrike" kern="1200" cap="none" spc="0" normalizeH="0" baseline="0" noProof="0" dirty="0">
                <a:ln>
                  <a:noFill/>
                </a:ln>
                <a:solidFill>
                  <a:srgbClr val="000000"/>
                </a:solidFill>
                <a:effectLst/>
                <a:uLnTx/>
                <a:uFillTx/>
                <a:latin typeface="Arial"/>
                <a:ea typeface="+mn-ea"/>
                <a:cs typeface="+mn-cs"/>
              </a:rPr>
              <a:t>Which therapy do you prefer?</a:t>
            </a:r>
            <a:r>
              <a:rPr kumimoji="0" lang="en-GB" sz="1600" b="0" i="1" u="none" strike="noStrike" kern="1200" cap="none" spc="0" normalizeH="0" baseline="0" noProof="0" dirty="0">
                <a:ln>
                  <a:noFill/>
                </a:ln>
                <a:solidFill>
                  <a:srgbClr val="000000"/>
                </a:solidFill>
                <a:effectLst/>
                <a:uLnTx/>
                <a:uFillTx/>
                <a:latin typeface="Arial"/>
                <a:ea typeface="+mn-ea"/>
                <a:cs typeface="+mn-cs"/>
              </a:rPr>
              <a:t>”</a:t>
            </a:r>
          </a:p>
        </p:txBody>
      </p:sp>
    </p:spTree>
    <p:extLst>
      <p:ext uri="{BB962C8B-B14F-4D97-AF65-F5344CB8AC3E}">
        <p14:creationId xmlns:p14="http://schemas.microsoft.com/office/powerpoint/2010/main" val="36896218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Content Placeholder 1">
            <a:extLst>
              <a:ext uri="{FF2B5EF4-FFF2-40B4-BE49-F238E27FC236}">
                <a16:creationId xmlns:a16="http://schemas.microsoft.com/office/drawing/2014/main" id="{DB1B5D73-421F-41A2-A041-DD6A52FE03A5}"/>
              </a:ext>
            </a:extLst>
          </p:cNvPr>
          <p:cNvSpPr>
            <a:spLocks noGrp="1"/>
          </p:cNvSpPr>
          <p:nvPr>
            <p:ph idx="1"/>
          </p:nvPr>
        </p:nvSpPr>
        <p:spPr>
          <a:xfrm>
            <a:off x="531628" y="1350963"/>
            <a:ext cx="11323824" cy="4782286"/>
          </a:xfrm>
        </p:spPr>
        <p:txBody>
          <a:bodyPr/>
          <a:lstStyle/>
          <a:p>
            <a:pPr>
              <a:lnSpc>
                <a:spcPct val="110000"/>
              </a:lnSpc>
              <a:spcAft>
                <a:spcPts val="1200"/>
              </a:spcAft>
            </a:pPr>
            <a:r>
              <a:rPr lang="en-US" sz="2400" dirty="0"/>
              <a:t>High levels of overall acceptability indicate that LA treatment meets participants’ expectations and supports the therapeutic potential of monthly CAB + RPV LA</a:t>
            </a:r>
          </a:p>
          <a:p>
            <a:pPr>
              <a:lnSpc>
                <a:spcPct val="110000"/>
              </a:lnSpc>
              <a:spcAft>
                <a:spcPts val="1200"/>
              </a:spcAft>
            </a:pPr>
            <a:r>
              <a:rPr lang="en-US" altLang="en-US" sz="2400" dirty="0"/>
              <a:t>Most participants considered LA injections and ISRs to be “totally” or “very acceptable” and had </a:t>
            </a:r>
            <a:r>
              <a:rPr lang="en-US" sz="2400" dirty="0"/>
              <a:t>low rates of discontinuation </a:t>
            </a:r>
            <a:endParaRPr lang="en-US" altLang="en-US" sz="2400" dirty="0"/>
          </a:p>
          <a:p>
            <a:pPr>
              <a:lnSpc>
                <a:spcPct val="110000"/>
              </a:lnSpc>
              <a:spcAft>
                <a:spcPts val="1200"/>
              </a:spcAft>
            </a:pPr>
            <a:r>
              <a:rPr lang="en-US" altLang="en-US" sz="2400" dirty="0"/>
              <a:t>Of the participants who switched to the LA arm, 97% of CAB + RPV LA study participants preferred monthly IM administration over previous oral therapy and expressed high levels of treatment satisfaction</a:t>
            </a:r>
          </a:p>
          <a:p>
            <a:pPr marL="0" indent="0">
              <a:lnSpc>
                <a:spcPct val="110000"/>
              </a:lnSpc>
              <a:spcAft>
                <a:spcPts val="1200"/>
              </a:spcAft>
              <a:buNone/>
            </a:pPr>
            <a:endParaRPr lang="en-US" sz="1800" i="1" dirty="0"/>
          </a:p>
          <a:p>
            <a:pPr marL="0" indent="0">
              <a:lnSpc>
                <a:spcPct val="110000"/>
              </a:lnSpc>
              <a:spcAft>
                <a:spcPts val="1200"/>
              </a:spcAft>
              <a:buNone/>
            </a:pPr>
            <a:r>
              <a:rPr lang="en-US" sz="1800" i="1" dirty="0"/>
              <a:t>PRO analyses from the FLAIR study of LA therapy are presented in </a:t>
            </a:r>
            <a:r>
              <a:rPr lang="en-US" sz="1800" b="1" i="1" dirty="0"/>
              <a:t>Poster MOPEB258</a:t>
            </a:r>
            <a:r>
              <a:rPr lang="en-US" sz="1800" i="1" baseline="30000" dirty="0"/>
              <a:t>1</a:t>
            </a:r>
            <a:r>
              <a:rPr lang="en-US" sz="1800" i="1" dirty="0"/>
              <a:t>; Week 48 ATLAS and FLAIR combined results are presented in </a:t>
            </a:r>
            <a:r>
              <a:rPr lang="en-US" sz="1800" b="1" i="1" dirty="0"/>
              <a:t>Poster MOPEB257</a:t>
            </a:r>
            <a:r>
              <a:rPr lang="en-US" sz="1800" i="1" baseline="30000" dirty="0"/>
              <a:t>2</a:t>
            </a:r>
          </a:p>
          <a:p>
            <a:pPr marL="215900" lvl="1" indent="0">
              <a:lnSpc>
                <a:spcPct val="110000"/>
              </a:lnSpc>
              <a:spcAft>
                <a:spcPts val="1200"/>
              </a:spcAft>
              <a:buNone/>
            </a:pPr>
            <a:endParaRPr lang="en-US" sz="1800" dirty="0"/>
          </a:p>
        </p:txBody>
      </p:sp>
      <p:sp>
        <p:nvSpPr>
          <p:cNvPr id="17411" name="Title 25">
            <a:extLst>
              <a:ext uri="{FF2B5EF4-FFF2-40B4-BE49-F238E27FC236}">
                <a16:creationId xmlns:a16="http://schemas.microsoft.com/office/drawing/2014/main" id="{A4410772-4BD5-4A4B-9C9C-8FA340E1A5DA}"/>
              </a:ext>
            </a:extLst>
          </p:cNvPr>
          <p:cNvSpPr>
            <a:spLocks noGrp="1"/>
          </p:cNvSpPr>
          <p:nvPr>
            <p:ph type="title"/>
          </p:nvPr>
        </p:nvSpPr>
        <p:spPr/>
        <p:txBody>
          <a:bodyPr/>
          <a:lstStyle/>
          <a:p>
            <a:r>
              <a:rPr lang="en-US" dirty="0"/>
              <a:t>ATLAS PRO Conclusions</a:t>
            </a:r>
            <a:endParaRPr lang="en-US" altLang="en-US" dirty="0"/>
          </a:p>
        </p:txBody>
      </p:sp>
      <p:sp>
        <p:nvSpPr>
          <p:cNvPr id="3" name="Text Placeholder 2">
            <a:extLst>
              <a:ext uri="{FF2B5EF4-FFF2-40B4-BE49-F238E27FC236}">
                <a16:creationId xmlns:a16="http://schemas.microsoft.com/office/drawing/2014/main" id="{C26830F1-1570-4B9A-B471-0342401E7EA3}"/>
              </a:ext>
            </a:extLst>
          </p:cNvPr>
          <p:cNvSpPr>
            <a:spLocks noGrp="1"/>
          </p:cNvSpPr>
          <p:nvPr>
            <p:ph type="body" sz="quarter" idx="11"/>
          </p:nvPr>
        </p:nvSpPr>
        <p:spPr>
          <a:xfrm>
            <a:off x="907044" y="6122245"/>
            <a:ext cx="11143488" cy="182880"/>
          </a:xfrm>
        </p:spPr>
        <p:txBody>
          <a:bodyPr anchor="t"/>
          <a:lstStyle/>
          <a:p>
            <a:pPr>
              <a:spcAft>
                <a:spcPts val="0"/>
              </a:spcAft>
            </a:pPr>
            <a:r>
              <a:rPr lang="en-US" dirty="0"/>
              <a:t>Murray M, </a:t>
            </a:r>
            <a:r>
              <a:rPr lang="en-US" altLang="en-US" dirty="0"/>
              <a:t>et al. IAS 2019; Mexico City, Mexico. Oral MOAB0103.</a:t>
            </a:r>
          </a:p>
          <a:p>
            <a:pPr>
              <a:spcAft>
                <a:spcPts val="0"/>
              </a:spcAft>
            </a:pPr>
            <a:endParaRPr lang="en-US" altLang="en-US" dirty="0"/>
          </a:p>
        </p:txBody>
      </p:sp>
      <p:sp>
        <p:nvSpPr>
          <p:cNvPr id="10" name="Text Placeholder 9">
            <a:extLst>
              <a:ext uri="{FF2B5EF4-FFF2-40B4-BE49-F238E27FC236}">
                <a16:creationId xmlns:a16="http://schemas.microsoft.com/office/drawing/2014/main" id="{D0772A5A-FE0A-4873-A493-7E137CD46D92}"/>
              </a:ext>
            </a:extLst>
          </p:cNvPr>
          <p:cNvSpPr>
            <a:spLocks noGrp="1"/>
          </p:cNvSpPr>
          <p:nvPr>
            <p:ph type="body" sz="quarter" idx="13"/>
          </p:nvPr>
        </p:nvSpPr>
        <p:spPr>
          <a:xfrm>
            <a:off x="336548" y="6030805"/>
            <a:ext cx="11143488" cy="365760"/>
          </a:xfrm>
        </p:spPr>
        <p:txBody>
          <a:bodyPr/>
          <a:lstStyle/>
          <a:p>
            <a:pPr>
              <a:spcAft>
                <a:spcPts val="0"/>
              </a:spcAft>
            </a:pPr>
            <a:r>
              <a:rPr lang="en-US" sz="1000" dirty="0"/>
              <a:t>CAB, cabotegravir; IM, intramuscular; ISR, injection site reaction; LA, long-acting; PRO, patient-reported outcome; RPV, rilpivirine.</a:t>
            </a:r>
          </a:p>
          <a:p>
            <a:pPr>
              <a:spcAft>
                <a:spcPts val="0"/>
              </a:spcAft>
            </a:pPr>
            <a:r>
              <a:rPr lang="en-US" sz="1000" dirty="0"/>
              <a:t>1. </a:t>
            </a:r>
            <a:r>
              <a:rPr lang="en-US" sz="1000" dirty="0" err="1"/>
              <a:t>Chounta</a:t>
            </a:r>
            <a:r>
              <a:rPr lang="en-US" sz="1000" dirty="0"/>
              <a:t> V, et al IAS 2019; Mexico City, Mexico. Poster MOPEB258; </a:t>
            </a:r>
          </a:p>
          <a:p>
            <a:pPr>
              <a:spcAft>
                <a:spcPts val="0"/>
              </a:spcAft>
            </a:pPr>
            <a:r>
              <a:rPr lang="en-US" sz="1000" dirty="0"/>
              <a:t>2. Overton ET, et al. IAS 2019; Mexico City, Mexico. Poster MOPEB257.</a:t>
            </a:r>
          </a:p>
        </p:txBody>
      </p:sp>
    </p:spTree>
    <p:extLst>
      <p:ext uri="{BB962C8B-B14F-4D97-AF65-F5344CB8AC3E}">
        <p14:creationId xmlns:p14="http://schemas.microsoft.com/office/powerpoint/2010/main" val="39351190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2ACF39A4-48B8-4EF1-AAB1-656EDBD91135}"/>
              </a:ext>
            </a:extLst>
          </p:cNvPr>
          <p:cNvSpPr>
            <a:spLocks noGrp="1"/>
          </p:cNvSpPr>
          <p:nvPr>
            <p:ph idx="1"/>
          </p:nvPr>
        </p:nvSpPr>
        <p:spPr/>
        <p:txBody>
          <a:bodyPr/>
          <a:lstStyle/>
          <a:p>
            <a:pPr lvl="0"/>
            <a:r>
              <a:rPr lang="en-US" altLang="en-US" sz="1867" dirty="0"/>
              <a:t>We thank everyone who has contributed to the success of the study</a:t>
            </a:r>
          </a:p>
          <a:p>
            <a:pPr lvl="1"/>
            <a:r>
              <a:rPr lang="en-US" altLang="en-US" sz="1600" dirty="0"/>
              <a:t>All study participants and their families</a:t>
            </a:r>
          </a:p>
          <a:p>
            <a:pPr lvl="1"/>
            <a:r>
              <a:rPr lang="en-US" altLang="en-US" sz="1600" spc="-13" dirty="0"/>
              <a:t>The ATLAS clinical investigators and their staff in Argentina, Australia, Canada, France, Germany, Italy, Mexico, Republic of Korea, Russian Federation, South Africa, Spain, Sweden, and the United States</a:t>
            </a:r>
            <a:endParaRPr lang="en-US" sz="1867" spc="-13" dirty="0"/>
          </a:p>
        </p:txBody>
      </p:sp>
      <p:sp>
        <p:nvSpPr>
          <p:cNvPr id="17411" name="Title 25">
            <a:extLst>
              <a:ext uri="{FF2B5EF4-FFF2-40B4-BE49-F238E27FC236}">
                <a16:creationId xmlns:a16="http://schemas.microsoft.com/office/drawing/2014/main" id="{A4410772-4BD5-4A4B-9C9C-8FA340E1A5DA}"/>
              </a:ext>
            </a:extLst>
          </p:cNvPr>
          <p:cNvSpPr>
            <a:spLocks noGrp="1"/>
          </p:cNvSpPr>
          <p:nvPr>
            <p:ph type="title"/>
          </p:nvPr>
        </p:nvSpPr>
        <p:spPr/>
        <p:txBody>
          <a:bodyPr/>
          <a:lstStyle/>
          <a:p>
            <a:r>
              <a:rPr lang="en-US" altLang="en-US" dirty="0"/>
              <a:t>Acknowledgments</a:t>
            </a:r>
          </a:p>
        </p:txBody>
      </p:sp>
      <p:sp>
        <p:nvSpPr>
          <p:cNvPr id="3" name="Text Placeholder 2">
            <a:extLst>
              <a:ext uri="{FF2B5EF4-FFF2-40B4-BE49-F238E27FC236}">
                <a16:creationId xmlns:a16="http://schemas.microsoft.com/office/drawing/2014/main" id="{C26830F1-1570-4B9A-B471-0342401E7EA3}"/>
              </a:ext>
            </a:extLst>
          </p:cNvPr>
          <p:cNvSpPr>
            <a:spLocks noGrp="1"/>
          </p:cNvSpPr>
          <p:nvPr>
            <p:ph type="body" sz="quarter" idx="11"/>
          </p:nvPr>
        </p:nvSpPr>
        <p:spPr>
          <a:xfrm>
            <a:off x="728970" y="6068570"/>
            <a:ext cx="11143488" cy="182880"/>
          </a:xfrm>
        </p:spPr>
        <p:txBody>
          <a:bodyPr/>
          <a:lstStyle/>
          <a:p>
            <a:pPr>
              <a:spcAft>
                <a:spcPts val="0"/>
              </a:spcAft>
            </a:pPr>
            <a:r>
              <a:rPr lang="en-US" dirty="0"/>
              <a:t>Murray M, </a:t>
            </a:r>
            <a:r>
              <a:rPr lang="en-US" altLang="en-US" dirty="0"/>
              <a:t>et al. IAS 2019; Mexico City, Mexico. Oral MOAB0103.</a:t>
            </a:r>
          </a:p>
          <a:p>
            <a:pPr>
              <a:spcAft>
                <a:spcPts val="0"/>
              </a:spcAft>
            </a:pPr>
            <a:endParaRPr lang="en-US" altLang="en-US" dirty="0"/>
          </a:p>
        </p:txBody>
      </p:sp>
      <p:sp>
        <p:nvSpPr>
          <p:cNvPr id="8" name="Text Placeholder 7">
            <a:extLst>
              <a:ext uri="{FF2B5EF4-FFF2-40B4-BE49-F238E27FC236}">
                <a16:creationId xmlns:a16="http://schemas.microsoft.com/office/drawing/2014/main" id="{A246915D-C6B6-4BCB-9EF1-FBE6694A4596}"/>
              </a:ext>
            </a:extLst>
          </p:cNvPr>
          <p:cNvSpPr>
            <a:spLocks noGrp="1"/>
          </p:cNvSpPr>
          <p:nvPr>
            <p:ph type="body" sz="quarter" idx="13"/>
          </p:nvPr>
        </p:nvSpPr>
        <p:spPr/>
        <p:txBody>
          <a:bodyPr/>
          <a:lstStyle/>
          <a:p>
            <a:r>
              <a:rPr lang="en-US" dirty="0"/>
              <a:t> </a:t>
            </a:r>
          </a:p>
        </p:txBody>
      </p:sp>
      <p:graphicFrame>
        <p:nvGraphicFramePr>
          <p:cNvPr id="6" name="Table 5">
            <a:extLst>
              <a:ext uri="{FF2B5EF4-FFF2-40B4-BE49-F238E27FC236}">
                <a16:creationId xmlns:a16="http://schemas.microsoft.com/office/drawing/2014/main" id="{4A8301B0-90F6-4BCF-94BC-B02A6777D1EB}"/>
              </a:ext>
            </a:extLst>
          </p:cNvPr>
          <p:cNvGraphicFramePr>
            <a:graphicFrameLocks noGrp="1"/>
          </p:cNvGraphicFramePr>
          <p:nvPr/>
        </p:nvGraphicFramePr>
        <p:xfrm>
          <a:off x="627800" y="2631107"/>
          <a:ext cx="11345829" cy="2752800"/>
        </p:xfrm>
        <a:graphic>
          <a:graphicData uri="http://schemas.openxmlformats.org/drawingml/2006/table">
            <a:tbl>
              <a:tblPr firstRow="1" bandRow="1">
                <a:tableStyleId>{5C22544A-7EE6-4342-B048-85BDC9FD1C3A}</a:tableStyleId>
              </a:tblPr>
              <a:tblGrid>
                <a:gridCol w="1031439">
                  <a:extLst>
                    <a:ext uri="{9D8B030D-6E8A-4147-A177-3AD203B41FA5}">
                      <a16:colId xmlns:a16="http://schemas.microsoft.com/office/drawing/2014/main" val="4000906737"/>
                    </a:ext>
                  </a:extLst>
                </a:gridCol>
                <a:gridCol w="1059439">
                  <a:extLst>
                    <a:ext uri="{9D8B030D-6E8A-4147-A177-3AD203B41FA5}">
                      <a16:colId xmlns:a16="http://schemas.microsoft.com/office/drawing/2014/main" val="324022212"/>
                    </a:ext>
                  </a:extLst>
                </a:gridCol>
                <a:gridCol w="1003439">
                  <a:extLst>
                    <a:ext uri="{9D8B030D-6E8A-4147-A177-3AD203B41FA5}">
                      <a16:colId xmlns:a16="http://schemas.microsoft.com/office/drawing/2014/main" val="2010396029"/>
                    </a:ext>
                  </a:extLst>
                </a:gridCol>
                <a:gridCol w="1031439">
                  <a:extLst>
                    <a:ext uri="{9D8B030D-6E8A-4147-A177-3AD203B41FA5}">
                      <a16:colId xmlns:a16="http://schemas.microsoft.com/office/drawing/2014/main" val="1652562414"/>
                    </a:ext>
                  </a:extLst>
                </a:gridCol>
                <a:gridCol w="1031439">
                  <a:extLst>
                    <a:ext uri="{9D8B030D-6E8A-4147-A177-3AD203B41FA5}">
                      <a16:colId xmlns:a16="http://schemas.microsoft.com/office/drawing/2014/main" val="1831481482"/>
                    </a:ext>
                  </a:extLst>
                </a:gridCol>
                <a:gridCol w="975199">
                  <a:extLst>
                    <a:ext uri="{9D8B030D-6E8A-4147-A177-3AD203B41FA5}">
                      <a16:colId xmlns:a16="http://schemas.microsoft.com/office/drawing/2014/main" val="1381642820"/>
                    </a:ext>
                  </a:extLst>
                </a:gridCol>
                <a:gridCol w="1335935">
                  <a:extLst>
                    <a:ext uri="{9D8B030D-6E8A-4147-A177-3AD203B41FA5}">
                      <a16:colId xmlns:a16="http://schemas.microsoft.com/office/drawing/2014/main" val="3364577403"/>
                    </a:ext>
                  </a:extLst>
                </a:gridCol>
                <a:gridCol w="783183">
                  <a:extLst>
                    <a:ext uri="{9D8B030D-6E8A-4147-A177-3AD203B41FA5}">
                      <a16:colId xmlns:a16="http://schemas.microsoft.com/office/drawing/2014/main" val="1087583023"/>
                    </a:ext>
                  </a:extLst>
                </a:gridCol>
                <a:gridCol w="1031439">
                  <a:extLst>
                    <a:ext uri="{9D8B030D-6E8A-4147-A177-3AD203B41FA5}">
                      <a16:colId xmlns:a16="http://schemas.microsoft.com/office/drawing/2014/main" val="199284006"/>
                    </a:ext>
                  </a:extLst>
                </a:gridCol>
                <a:gridCol w="1031439">
                  <a:extLst>
                    <a:ext uri="{9D8B030D-6E8A-4147-A177-3AD203B41FA5}">
                      <a16:colId xmlns:a16="http://schemas.microsoft.com/office/drawing/2014/main" val="2689065409"/>
                    </a:ext>
                  </a:extLst>
                </a:gridCol>
                <a:gridCol w="1031439">
                  <a:extLst>
                    <a:ext uri="{9D8B030D-6E8A-4147-A177-3AD203B41FA5}">
                      <a16:colId xmlns:a16="http://schemas.microsoft.com/office/drawing/2014/main" val="3320183176"/>
                    </a:ext>
                  </a:extLst>
                </a:gridCol>
              </a:tblGrid>
              <a:tr h="162000">
                <a:tc rowSpan="2">
                  <a:txBody>
                    <a:bodyPr/>
                    <a:lstStyle/>
                    <a:p>
                      <a:r>
                        <a:rPr lang="en-US" sz="1000" baseline="0" dirty="0">
                          <a:solidFill>
                            <a:schemeClr val="tx1"/>
                          </a:solidFill>
                        </a:rPr>
                        <a:t>Argentina</a:t>
                      </a:r>
                    </a:p>
                    <a:p>
                      <a:r>
                        <a:rPr lang="en-US" sz="1000" b="0" baseline="0" dirty="0">
                          <a:solidFill>
                            <a:schemeClr val="tx1"/>
                          </a:solidFill>
                        </a:rPr>
                        <a:t>Cahn</a:t>
                      </a:r>
                    </a:p>
                    <a:p>
                      <a:r>
                        <a:rPr lang="en-US" sz="1000" b="0" baseline="0" dirty="0">
                          <a:solidFill>
                            <a:schemeClr val="tx1"/>
                          </a:solidFill>
                        </a:rPr>
                        <a:t>Cassetti</a:t>
                      </a:r>
                    </a:p>
                    <a:p>
                      <a:r>
                        <a:rPr lang="en-US" sz="1000" b="0" baseline="0" dirty="0">
                          <a:solidFill>
                            <a:schemeClr val="tx1"/>
                          </a:solidFill>
                        </a:rPr>
                        <a:t>Lupo</a:t>
                      </a:r>
                    </a:p>
                    <a:p>
                      <a:r>
                        <a:rPr lang="en-US" sz="1000" b="0" baseline="0" dirty="0">
                          <a:solidFill>
                            <a:schemeClr val="tx1"/>
                          </a:solidFill>
                        </a:rPr>
                        <a:t>Porteiro</a:t>
                      </a:r>
                    </a:p>
                    <a:p>
                      <a:endParaRPr lang="en-US" sz="1000" b="0" baseline="0" dirty="0">
                        <a:solidFill>
                          <a:schemeClr val="tx1"/>
                        </a:solidFill>
                      </a:endParaRPr>
                    </a:p>
                    <a:p>
                      <a:r>
                        <a:rPr lang="en-US" sz="1000" b="1" baseline="0" dirty="0">
                          <a:solidFill>
                            <a:schemeClr val="tx1"/>
                          </a:solidFill>
                        </a:rPr>
                        <a:t>Australia</a:t>
                      </a:r>
                    </a:p>
                    <a:p>
                      <a:r>
                        <a:rPr lang="en-US" sz="1000" b="0" baseline="0" dirty="0">
                          <a:solidFill>
                            <a:schemeClr val="tx1"/>
                          </a:solidFill>
                        </a:rPr>
                        <a:t>Baker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baseline="0" dirty="0">
                          <a:solidFill>
                            <a:schemeClr val="tx1"/>
                          </a:solidFill>
                        </a:rPr>
                        <a:t>Bloch</a:t>
                      </a:r>
                    </a:p>
                    <a:p>
                      <a:r>
                        <a:rPr lang="en-US" sz="1000" b="0" baseline="0" dirty="0">
                          <a:solidFill>
                            <a:schemeClr val="tx1"/>
                          </a:solidFill>
                        </a:rPr>
                        <a:t>Roth</a:t>
                      </a:r>
                    </a:p>
                    <a:p>
                      <a:r>
                        <a:rPr lang="en-US" sz="1000" b="0" baseline="0" dirty="0">
                          <a:solidFill>
                            <a:schemeClr val="tx1"/>
                          </a:solidFill>
                        </a:rPr>
                        <a:t>Shields</a:t>
                      </a:r>
                    </a:p>
                    <a:p>
                      <a:endParaRPr lang="en-US" sz="1000" baseline="0" dirty="0">
                        <a:solidFill>
                          <a:schemeClr val="tx1"/>
                        </a:solidFill>
                      </a:endParaRPr>
                    </a:p>
                  </a:txBody>
                  <a:tcPr marL="96000" marR="96000" marT="4800" marB="4800">
                    <a:noFill/>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aseline="0" dirty="0">
                          <a:solidFill>
                            <a:schemeClr val="tx1"/>
                          </a:solidFill>
                        </a:rPr>
                        <a:t>Canada</a:t>
                      </a:r>
                    </a:p>
                    <a:p>
                      <a:r>
                        <a:rPr lang="en-US" sz="1000" b="0" baseline="0" dirty="0">
                          <a:solidFill>
                            <a:schemeClr val="tx1"/>
                          </a:solidFill>
                        </a:rPr>
                        <a:t>Angel</a:t>
                      </a:r>
                    </a:p>
                    <a:p>
                      <a:r>
                        <a:rPr lang="en-US" sz="1000" b="0" baseline="0" dirty="0">
                          <a:solidFill>
                            <a:schemeClr val="tx1"/>
                          </a:solidFill>
                        </a:rPr>
                        <a:t>Baril</a:t>
                      </a:r>
                    </a:p>
                    <a:p>
                      <a:r>
                        <a:rPr lang="en-US" sz="1000" b="0" baseline="0" dirty="0">
                          <a:solidFill>
                            <a:schemeClr val="tx1"/>
                          </a:solidFill>
                        </a:rPr>
                        <a:t>Smith</a:t>
                      </a:r>
                    </a:p>
                    <a:p>
                      <a:r>
                        <a:rPr lang="en-US" sz="1000" b="0" baseline="0" dirty="0">
                          <a:solidFill>
                            <a:schemeClr val="tx1"/>
                          </a:solidFill>
                        </a:rPr>
                        <a:t>Trottier</a:t>
                      </a:r>
                    </a:p>
                    <a:p>
                      <a:r>
                        <a:rPr lang="en-US" sz="1000" b="0" baseline="0" dirty="0">
                          <a:solidFill>
                            <a:schemeClr val="tx1"/>
                          </a:solidFill>
                        </a:rPr>
                        <a:t>Wong</a:t>
                      </a:r>
                    </a:p>
                    <a:p>
                      <a:r>
                        <a:rPr lang="en-US" sz="1000" b="0" baseline="0" dirty="0">
                          <a:solidFill>
                            <a:schemeClr val="tx1"/>
                          </a:solidFill>
                        </a:rPr>
                        <a:t>de Pokomandy</a:t>
                      </a:r>
                    </a:p>
                    <a:p>
                      <a:endParaRPr lang="en-US" sz="1000" baseline="0" dirty="0">
                        <a:solidFill>
                          <a:schemeClr val="tx1"/>
                        </a:solidFill>
                      </a:endParaRPr>
                    </a:p>
                    <a:p>
                      <a:r>
                        <a:rPr lang="en-US" sz="1000" baseline="0" dirty="0">
                          <a:solidFill>
                            <a:schemeClr val="tx1"/>
                          </a:solidFill>
                        </a:rPr>
                        <a:t>France</a:t>
                      </a:r>
                    </a:p>
                    <a:p>
                      <a:r>
                        <a:rPr lang="en-US" sz="1000" b="0" baseline="0" dirty="0">
                          <a:solidFill>
                            <a:schemeClr val="tx1"/>
                          </a:solidFill>
                        </a:rPr>
                        <a:t>Ajana</a:t>
                      </a:r>
                    </a:p>
                    <a:p>
                      <a:r>
                        <a:rPr lang="en-US" sz="1000" b="0" baseline="0" dirty="0">
                          <a:solidFill>
                            <a:schemeClr val="tx1"/>
                          </a:solidFill>
                        </a:rPr>
                        <a:t>Delobel</a:t>
                      </a:r>
                    </a:p>
                    <a:p>
                      <a:r>
                        <a:rPr lang="en-US" sz="1000" b="0" baseline="0" dirty="0">
                          <a:solidFill>
                            <a:schemeClr val="tx1"/>
                          </a:solidFill>
                        </a:rPr>
                        <a:t>Girard</a:t>
                      </a:r>
                    </a:p>
                    <a:p>
                      <a:r>
                        <a:rPr lang="en-US" sz="1000" b="0" baseline="0" dirty="0">
                          <a:solidFill>
                            <a:schemeClr val="tx1"/>
                          </a:solidFill>
                        </a:rPr>
                        <a:t>Katlama</a:t>
                      </a:r>
                    </a:p>
                    <a:p>
                      <a:r>
                        <a:rPr lang="en-US" sz="1000" b="0" baseline="0" dirty="0">
                          <a:solidFill>
                            <a:schemeClr val="tx1"/>
                          </a:solidFill>
                        </a:rPr>
                        <a:t>Khuong-Josses</a:t>
                      </a:r>
                    </a:p>
                    <a:p>
                      <a:r>
                        <a:rPr lang="en-US" sz="1000" b="0" baseline="0" dirty="0">
                          <a:solidFill>
                            <a:schemeClr val="tx1"/>
                          </a:solidFill>
                        </a:rPr>
                        <a:t>Molina</a:t>
                      </a:r>
                    </a:p>
                    <a:p>
                      <a:r>
                        <a:rPr lang="en-US" sz="1000" b="0" baseline="0" dirty="0">
                          <a:solidFill>
                            <a:schemeClr val="tx1"/>
                          </a:solidFill>
                        </a:rPr>
                        <a:t>Reynes</a:t>
                      </a:r>
                    </a:p>
                    <a:p>
                      <a:r>
                        <a:rPr lang="en-US" sz="1000" b="0" baseline="0" dirty="0">
                          <a:solidFill>
                            <a:schemeClr val="tx1"/>
                          </a:solidFill>
                        </a:rPr>
                        <a:t>Yazdanpanah</a:t>
                      </a:r>
                    </a:p>
                  </a:txBody>
                  <a:tcPr marL="96000" marR="96000" marT="4800" marB="4800">
                    <a:noFill/>
                  </a:tcPr>
                </a:tc>
                <a:tc rowSpan="2">
                  <a:txBody>
                    <a:bodyPr/>
                    <a:lstStyle/>
                    <a:p>
                      <a:r>
                        <a:rPr lang="en-US" sz="1000" b="1" baseline="0" dirty="0">
                          <a:solidFill>
                            <a:schemeClr val="tx1"/>
                          </a:solidFill>
                        </a:rPr>
                        <a:t>Germany</a:t>
                      </a:r>
                    </a:p>
                    <a:p>
                      <a:r>
                        <a:rPr lang="en-US" sz="1000" b="0" baseline="0" dirty="0">
                          <a:solidFill>
                            <a:schemeClr val="tx1"/>
                          </a:solidFill>
                        </a:rPr>
                        <a:t>Arasteh</a:t>
                      </a:r>
                    </a:p>
                    <a:p>
                      <a:r>
                        <a:rPr lang="en-US" sz="1000" b="0" baseline="0" dirty="0">
                          <a:solidFill>
                            <a:schemeClr val="tx1"/>
                          </a:solidFill>
                        </a:rPr>
                        <a:t>Baumgarten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baseline="0" dirty="0">
                          <a:solidFill>
                            <a:schemeClr val="tx1"/>
                          </a:solidFill>
                        </a:rPr>
                        <a:t>Degen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baseline="0" dirty="0">
                          <a:solidFill>
                            <a:schemeClr val="tx1"/>
                          </a:solidFill>
                        </a:rPr>
                        <a:t>Esser</a:t>
                      </a:r>
                    </a:p>
                    <a:p>
                      <a:r>
                        <a:rPr lang="en-US" sz="1000" b="0" baseline="0" dirty="0">
                          <a:solidFill>
                            <a:schemeClr val="tx1"/>
                          </a:solidFill>
                        </a:rPr>
                        <a:t>Jaeger</a:t>
                      </a:r>
                    </a:p>
                    <a:p>
                      <a:r>
                        <a:rPr lang="en-US" sz="1000" b="0" baseline="0" dirty="0">
                          <a:solidFill>
                            <a:schemeClr val="tx1"/>
                          </a:solidFill>
                        </a:rPr>
                        <a:t>Lutz</a:t>
                      </a:r>
                    </a:p>
                    <a:p>
                      <a:r>
                        <a:rPr lang="en-US" sz="1000" b="0" baseline="0" dirty="0">
                          <a:solidFill>
                            <a:schemeClr val="tx1"/>
                          </a:solidFill>
                        </a:rPr>
                        <a:t>Rockstroh</a:t>
                      </a:r>
                    </a:p>
                    <a:p>
                      <a:r>
                        <a:rPr lang="en-US" sz="1000" b="0" baseline="0" dirty="0">
                          <a:solidFill>
                            <a:schemeClr val="tx1"/>
                          </a:solidFill>
                        </a:rPr>
                        <a:t>Stellbrink</a:t>
                      </a:r>
                    </a:p>
                    <a:p>
                      <a:r>
                        <a:rPr lang="en-US" sz="1000" b="0" baseline="0" dirty="0">
                          <a:solidFill>
                            <a:schemeClr val="tx1"/>
                          </a:solidFill>
                        </a:rPr>
                        <a:t>Stephan</a:t>
                      </a:r>
                    </a:p>
                    <a:p>
                      <a:r>
                        <a:rPr lang="en-US" sz="1000" b="0" baseline="0" dirty="0">
                          <a:solidFill>
                            <a:schemeClr val="tx1"/>
                          </a:solidFill>
                        </a:rPr>
                        <a:t>Stoll</a:t>
                      </a:r>
                    </a:p>
                    <a:p>
                      <a:endParaRPr lang="en-US" sz="1000" b="0" baseline="0" dirty="0">
                        <a:solidFill>
                          <a:schemeClr val="tx1"/>
                        </a:solidFill>
                      </a:endParaRPr>
                    </a:p>
                  </a:txBody>
                  <a:tcPr marL="96000" marR="96000" marT="4800" marB="4800">
                    <a:noFill/>
                  </a:tcPr>
                </a:tc>
                <a:tc rowSpan="2">
                  <a:txBody>
                    <a:bodyPr/>
                    <a:lstStyle/>
                    <a:p>
                      <a:r>
                        <a:rPr lang="en-US" sz="1000" baseline="0" dirty="0">
                          <a:solidFill>
                            <a:schemeClr val="tx1"/>
                          </a:solidFill>
                        </a:rPr>
                        <a:t>Italy</a:t>
                      </a:r>
                    </a:p>
                    <a:p>
                      <a:r>
                        <a:rPr lang="en-US" sz="1000" b="0" baseline="0" dirty="0">
                          <a:solidFill>
                            <a:schemeClr val="tx1"/>
                          </a:solidFill>
                        </a:rPr>
                        <a:t>Castelli</a:t>
                      </a:r>
                    </a:p>
                    <a:p>
                      <a:r>
                        <a:rPr lang="en-US" sz="1000" b="0" baseline="0" dirty="0">
                          <a:solidFill>
                            <a:schemeClr val="tx1"/>
                          </a:solidFill>
                        </a:rPr>
                        <a:t>Rizzardini</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baseline="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aseline="0" dirty="0">
                          <a:solidFill>
                            <a:schemeClr val="tx1"/>
                          </a:solidFill>
                        </a:rPr>
                        <a:t>Mexico</a:t>
                      </a:r>
                    </a:p>
                    <a:p>
                      <a:r>
                        <a:rPr lang="en-US" sz="1000" b="0" baseline="0" dirty="0">
                          <a:solidFill>
                            <a:schemeClr val="tx1"/>
                          </a:solidFill>
                        </a:rPr>
                        <a:t>Andrade-Villanueva</a:t>
                      </a:r>
                    </a:p>
                    <a:p>
                      <a:endParaRPr lang="en-US" sz="1000" b="0" baseline="0" dirty="0">
                        <a:solidFill>
                          <a:schemeClr val="tx1"/>
                        </a:solidFill>
                      </a:endParaRPr>
                    </a:p>
                    <a:p>
                      <a:r>
                        <a:rPr lang="en-US" sz="1000" baseline="0" dirty="0">
                          <a:solidFill>
                            <a:schemeClr val="tx1"/>
                          </a:solidFill>
                        </a:rPr>
                        <a:t>Republic of Korea</a:t>
                      </a:r>
                    </a:p>
                    <a:p>
                      <a:r>
                        <a:rPr lang="en-US" sz="1000" b="0" baseline="0" dirty="0">
                          <a:solidFill>
                            <a:schemeClr val="tx1"/>
                          </a:solidFill>
                        </a:rPr>
                        <a:t>Choi</a:t>
                      </a:r>
                    </a:p>
                    <a:p>
                      <a:r>
                        <a:rPr lang="en-US" sz="1000" b="0" baseline="0" dirty="0">
                          <a:solidFill>
                            <a:schemeClr val="tx1"/>
                          </a:solidFill>
                        </a:rPr>
                        <a:t>Kim S-W</a:t>
                      </a:r>
                    </a:p>
                    <a:p>
                      <a:r>
                        <a:rPr lang="en-US" sz="1000" b="0" baseline="0" dirty="0">
                          <a:solidFill>
                            <a:schemeClr val="tx1"/>
                          </a:solidFill>
                        </a:rPr>
                        <a:t>Kim S-I</a:t>
                      </a:r>
                    </a:p>
                    <a:p>
                      <a:r>
                        <a:rPr lang="en-US" sz="1000" b="0" baseline="0" dirty="0">
                          <a:solidFill>
                            <a:schemeClr val="tx1"/>
                          </a:solidFill>
                        </a:rPr>
                        <a:t>Kim Y</a:t>
                      </a:r>
                    </a:p>
                    <a:p>
                      <a:r>
                        <a:rPr lang="en-US" sz="1000" b="0" baseline="0" dirty="0">
                          <a:solidFill>
                            <a:schemeClr val="tx1"/>
                          </a:solidFill>
                        </a:rPr>
                        <a:t>Lee</a:t>
                      </a:r>
                    </a:p>
                    <a:p>
                      <a:endParaRPr lang="en-US" sz="1000" b="0" baseline="0" dirty="0">
                        <a:solidFill>
                          <a:schemeClr val="tx1"/>
                        </a:solidFill>
                      </a:endParaRPr>
                    </a:p>
                    <a:p>
                      <a:endParaRPr lang="en-US" sz="1000" b="0" baseline="0" dirty="0">
                        <a:solidFill>
                          <a:schemeClr val="tx1"/>
                        </a:solidFill>
                      </a:endParaRPr>
                    </a:p>
                  </a:txBody>
                  <a:tcPr marL="96000" marR="96000" marT="4800" marB="4800">
                    <a:noFill/>
                  </a:tcPr>
                </a:tc>
                <a:tc rowSpan="2">
                  <a:txBody>
                    <a:bodyPr/>
                    <a:lstStyle/>
                    <a:p>
                      <a:r>
                        <a:rPr lang="en-US" sz="1000" b="1" baseline="0" dirty="0">
                          <a:solidFill>
                            <a:schemeClr val="tx1"/>
                          </a:solidFill>
                        </a:rPr>
                        <a:t>Russian Federation</a:t>
                      </a:r>
                    </a:p>
                    <a:p>
                      <a:r>
                        <a:rPr lang="en-US" sz="1000" b="0" baseline="0" dirty="0">
                          <a:solidFill>
                            <a:schemeClr val="tx1"/>
                          </a:solidFill>
                        </a:rPr>
                        <a:t>Belonosova</a:t>
                      </a:r>
                    </a:p>
                    <a:p>
                      <a:r>
                        <a:rPr lang="en-US" sz="1000" b="0" baseline="0" dirty="0">
                          <a:solidFill>
                            <a:schemeClr val="tx1"/>
                          </a:solidFill>
                        </a:rPr>
                        <a:t>Borodkina</a:t>
                      </a:r>
                    </a:p>
                    <a:p>
                      <a:r>
                        <a:rPr lang="en-US" sz="1000" b="0" baseline="0" dirty="0">
                          <a:solidFill>
                            <a:schemeClr val="tx1"/>
                          </a:solidFill>
                        </a:rPr>
                        <a:t>Chernova</a:t>
                      </a:r>
                    </a:p>
                    <a:p>
                      <a:r>
                        <a:rPr lang="en-US" sz="1000" b="0" baseline="0" dirty="0">
                          <a:solidFill>
                            <a:schemeClr val="tx1"/>
                          </a:solidFill>
                        </a:rPr>
                        <a:t>Gusev</a:t>
                      </a:r>
                    </a:p>
                    <a:p>
                      <a:r>
                        <a:rPr lang="en-US" sz="1000" b="0" baseline="0" dirty="0">
                          <a:solidFill>
                            <a:schemeClr val="tx1"/>
                          </a:solidFill>
                        </a:rPr>
                        <a:t>Kulagin</a:t>
                      </a:r>
                    </a:p>
                    <a:p>
                      <a:r>
                        <a:rPr lang="en-US" sz="1000" b="0" baseline="0" dirty="0">
                          <a:solidFill>
                            <a:schemeClr val="tx1"/>
                          </a:solidFill>
                        </a:rPr>
                        <a:t>Nagimova</a:t>
                      </a:r>
                    </a:p>
                    <a:p>
                      <a:r>
                        <a:rPr lang="en-US" sz="1000" b="0" baseline="0" dirty="0">
                          <a:solidFill>
                            <a:schemeClr val="tx1"/>
                          </a:solidFill>
                        </a:rPr>
                        <a:t>Pokrovsky</a:t>
                      </a:r>
                    </a:p>
                    <a:p>
                      <a:r>
                        <a:rPr lang="en-US" sz="1000" b="0" baseline="0" dirty="0">
                          <a:solidFill>
                            <a:schemeClr val="tx1"/>
                          </a:solidFill>
                        </a:rPr>
                        <a:t>Shuldyakov</a:t>
                      </a:r>
                    </a:p>
                    <a:p>
                      <a:r>
                        <a:rPr lang="en-US" sz="1000" b="0" baseline="0" dirty="0">
                          <a:solidFill>
                            <a:schemeClr val="tx1"/>
                          </a:solidFill>
                        </a:rPr>
                        <a:t>Tonkikh</a:t>
                      </a:r>
                    </a:p>
                    <a:p>
                      <a:r>
                        <a:rPr lang="en-US" sz="1000" b="0" baseline="0" dirty="0">
                          <a:solidFill>
                            <a:schemeClr val="tx1"/>
                          </a:solidFill>
                        </a:rPr>
                        <a:t>Tsybakova</a:t>
                      </a:r>
                    </a:p>
                    <a:p>
                      <a:r>
                        <a:rPr lang="en-US" sz="1000" b="0" baseline="0" dirty="0">
                          <a:solidFill>
                            <a:schemeClr val="tx1"/>
                          </a:solidFill>
                        </a:rPr>
                        <a:t>Volkova</a:t>
                      </a:r>
                    </a:p>
                    <a:p>
                      <a:r>
                        <a:rPr lang="en-US" sz="1000" b="0" baseline="0" dirty="0">
                          <a:solidFill>
                            <a:schemeClr val="tx1"/>
                          </a:solidFill>
                        </a:rPr>
                        <a:t>Voronin</a:t>
                      </a:r>
                    </a:p>
                    <a:p>
                      <a:r>
                        <a:rPr lang="en-US" sz="1000" b="0" baseline="0" dirty="0">
                          <a:solidFill>
                            <a:schemeClr val="tx1"/>
                          </a:solidFill>
                        </a:rPr>
                        <a:t>Yakovlev</a:t>
                      </a:r>
                    </a:p>
                  </a:txBody>
                  <a:tcPr marL="96000" marR="96000" marT="4800" marB="4800">
                    <a:noFill/>
                  </a:tcPr>
                </a:tc>
                <a:tc rowSpan="2">
                  <a:txBody>
                    <a:bodyPr/>
                    <a:lstStyle/>
                    <a:p>
                      <a:r>
                        <a:rPr lang="en-US" sz="1000" b="1" baseline="0" dirty="0">
                          <a:solidFill>
                            <a:schemeClr val="tx1"/>
                          </a:solidFill>
                        </a:rPr>
                        <a:t>South Africa</a:t>
                      </a:r>
                    </a:p>
                    <a:p>
                      <a:r>
                        <a:rPr lang="en-US" sz="1000" b="0" baseline="0" dirty="0">
                          <a:solidFill>
                            <a:schemeClr val="tx1"/>
                          </a:solidFill>
                        </a:rPr>
                        <a:t>Hoosen</a:t>
                      </a:r>
                    </a:p>
                    <a:p>
                      <a:r>
                        <a:rPr lang="en-US" sz="1000" b="0" baseline="0" dirty="0">
                          <a:solidFill>
                            <a:schemeClr val="tx1"/>
                          </a:solidFill>
                        </a:rPr>
                        <a:t>Latiff</a:t>
                      </a:r>
                    </a:p>
                    <a:p>
                      <a:r>
                        <a:rPr lang="en-US" sz="1000" b="0" baseline="0" dirty="0">
                          <a:solidFill>
                            <a:schemeClr val="tx1"/>
                          </a:solidFill>
                        </a:rPr>
                        <a:t>Lombaard</a:t>
                      </a:r>
                    </a:p>
                    <a:p>
                      <a:r>
                        <a:rPr lang="en-US" sz="1000" b="0" baseline="0" dirty="0">
                          <a:solidFill>
                            <a:schemeClr val="tx1"/>
                          </a:solidFill>
                        </a:rPr>
                        <a:t>Mitha</a:t>
                      </a:r>
                    </a:p>
                    <a:p>
                      <a:r>
                        <a:rPr lang="en-US" sz="1000" b="0" baseline="0" dirty="0">
                          <a:solidFill>
                            <a:schemeClr val="tx1"/>
                          </a:solidFill>
                        </a:rPr>
                        <a:t>Mngqibisa</a:t>
                      </a:r>
                    </a:p>
                    <a:p>
                      <a:r>
                        <a:rPr lang="en-US" sz="1000" b="0" baseline="0" dirty="0">
                          <a:solidFill>
                            <a:schemeClr val="tx1"/>
                          </a:solidFill>
                        </a:rPr>
                        <a:t>Nortje</a:t>
                      </a:r>
                    </a:p>
                    <a:p>
                      <a:r>
                        <a:rPr lang="en-US" sz="1000" b="0" baseline="0" dirty="0">
                          <a:solidFill>
                            <a:schemeClr val="tx1"/>
                          </a:solidFill>
                        </a:rPr>
                        <a:t>Orrell</a:t>
                      </a:r>
                    </a:p>
                    <a:p>
                      <a:r>
                        <a:rPr lang="en-US" sz="1000" b="0" baseline="0" dirty="0">
                          <a:solidFill>
                            <a:schemeClr val="tx1"/>
                          </a:solidFill>
                        </a:rPr>
                        <a:t>Tayob</a:t>
                      </a:r>
                    </a:p>
                    <a:p>
                      <a:r>
                        <a:rPr lang="en-US" sz="1000" b="0" baseline="0" dirty="0">
                          <a:solidFill>
                            <a:schemeClr val="tx1"/>
                          </a:solidFill>
                        </a:rPr>
                        <a:t>van Zyl</a:t>
                      </a:r>
                    </a:p>
                  </a:txBody>
                  <a:tcPr marL="96000" marR="96000" marT="4800" marB="4800">
                    <a:noFill/>
                  </a:tcPr>
                </a:tc>
                <a:tc rowSpan="2">
                  <a:txBody>
                    <a:bodyPr/>
                    <a:lstStyle/>
                    <a:p>
                      <a:pPr>
                        <a:tabLst/>
                      </a:pPr>
                      <a:r>
                        <a:rPr lang="en-US" sz="1000" b="1" baseline="0" dirty="0">
                          <a:solidFill>
                            <a:schemeClr val="tx1"/>
                          </a:solidFill>
                        </a:rPr>
                        <a:t>Spain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baseline="0" dirty="0" err="1">
                          <a:solidFill>
                            <a:schemeClr val="tx1"/>
                          </a:solidFill>
                        </a:rPr>
                        <a:t>Antela</a:t>
                      </a:r>
                      <a:r>
                        <a:rPr lang="en-US" sz="1000" b="0" baseline="0" dirty="0">
                          <a:solidFill>
                            <a:schemeClr val="tx1"/>
                          </a:solidFill>
                        </a:rPr>
                        <a:t>-Lopez</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baseline="0" dirty="0" err="1">
                          <a:solidFill>
                            <a:schemeClr val="tx1"/>
                          </a:solidFill>
                        </a:rPr>
                        <a:t>Gracia-Deltoro</a:t>
                      </a:r>
                      <a:endParaRPr lang="en-US" sz="1000" b="0" baseline="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baseline="0" dirty="0">
                          <a:solidFill>
                            <a:schemeClr val="tx1"/>
                          </a:solidFill>
                        </a:rPr>
                        <a:t>Falco-Ferrer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baseline="0" dirty="0" err="1">
                          <a:solidFill>
                            <a:schemeClr val="tx1"/>
                          </a:solidFill>
                        </a:rPr>
                        <a:t>Castaño-Carracedo</a:t>
                      </a:r>
                      <a:endParaRPr lang="en-US" sz="1000" b="0" baseline="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baseline="0" dirty="0" err="1">
                          <a:solidFill>
                            <a:schemeClr val="tx1"/>
                          </a:solidFill>
                        </a:rPr>
                        <a:t>Knobel</a:t>
                      </a:r>
                      <a:r>
                        <a:rPr lang="en-US" sz="1000" b="0" baseline="0" dirty="0">
                          <a:solidFill>
                            <a:schemeClr val="tx1"/>
                          </a:solidFill>
                        </a:rPr>
                        <a:t>-Freud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baseline="0" dirty="0" err="1">
                          <a:solidFill>
                            <a:schemeClr val="tx1"/>
                          </a:solidFill>
                        </a:rPr>
                        <a:t>Mallolas-Masferrer</a:t>
                      </a:r>
                      <a:endParaRPr lang="en-US" sz="1000" b="0" baseline="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baseline="0" dirty="0" err="1">
                          <a:solidFill>
                            <a:schemeClr val="tx1"/>
                          </a:solidFill>
                        </a:rPr>
                        <a:t>Masiá</a:t>
                      </a:r>
                      <a:r>
                        <a:rPr lang="en-US" sz="1000" b="0" baseline="0" dirty="0">
                          <a:solidFill>
                            <a:schemeClr val="tx1"/>
                          </a:solidFill>
                        </a:rPr>
                        <a:t> </a:t>
                      </a:r>
                      <a:r>
                        <a:rPr lang="en-US" sz="1000" b="0" baseline="0" dirty="0" err="1">
                          <a:solidFill>
                            <a:schemeClr val="tx1"/>
                          </a:solidFill>
                        </a:rPr>
                        <a:t>Canuto</a:t>
                      </a:r>
                      <a:endParaRPr lang="en-US" sz="1000" b="0" baseline="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baseline="0" dirty="0">
                          <a:solidFill>
                            <a:schemeClr val="tx1"/>
                          </a:solidFill>
                        </a:rPr>
                        <a:t>Montes-Ramirez</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baseline="0" dirty="0">
                          <a:solidFill>
                            <a:schemeClr val="tx1"/>
                          </a:solidFill>
                        </a:rPr>
                        <a:t>Moreno-Guillen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baseline="0" dirty="0" err="1">
                          <a:solidFill>
                            <a:schemeClr val="tx1"/>
                          </a:solidFill>
                        </a:rPr>
                        <a:t>Negredo</a:t>
                      </a:r>
                      <a:r>
                        <a:rPr lang="en-US" sz="1000" b="0" baseline="0" dirty="0">
                          <a:solidFill>
                            <a:schemeClr val="tx1"/>
                          </a:solidFill>
                        </a:rPr>
                        <a:t> </a:t>
                      </a:r>
                      <a:r>
                        <a:rPr lang="en-US" sz="1000" b="0" baseline="0" dirty="0" err="1">
                          <a:solidFill>
                            <a:schemeClr val="tx1"/>
                          </a:solidFill>
                        </a:rPr>
                        <a:t>Puigmal</a:t>
                      </a:r>
                      <a:r>
                        <a:rPr lang="en-US" sz="1000" b="0" baseline="0" dirty="0">
                          <a:solidFill>
                            <a:schemeClr val="tx1"/>
                          </a:solidFill>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baseline="0" dirty="0">
                          <a:solidFill>
                            <a:schemeClr val="tx1"/>
                          </a:solidFill>
                        </a:rPr>
                        <a:t>Ocampo-</a:t>
                      </a:r>
                      <a:r>
                        <a:rPr lang="en-US" sz="1000" b="0" baseline="0" dirty="0" err="1">
                          <a:solidFill>
                            <a:schemeClr val="tx1"/>
                          </a:solidFill>
                        </a:rPr>
                        <a:t>Hermida</a:t>
                      </a:r>
                      <a:endParaRPr lang="en-US" sz="1000" b="0" baseline="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baseline="0" dirty="0">
                          <a:solidFill>
                            <a:schemeClr val="tx1"/>
                          </a:solidFill>
                        </a:rPr>
                        <a:t>Rivero-Román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baseline="0" dirty="0">
                          <a:solidFill>
                            <a:schemeClr val="tx1"/>
                          </a:solidFill>
                        </a:rPr>
                        <a:t>Rubio-Garcia</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baseline="0" dirty="0" err="1">
                          <a:solidFill>
                            <a:schemeClr val="tx1"/>
                          </a:solidFill>
                        </a:rPr>
                        <a:t>Viciana</a:t>
                      </a:r>
                      <a:r>
                        <a:rPr lang="en-US" sz="1000" b="0" baseline="0" dirty="0">
                          <a:solidFill>
                            <a:schemeClr val="tx1"/>
                          </a:solidFill>
                        </a:rPr>
                        <a:t>-Fernández </a:t>
                      </a:r>
                    </a:p>
                  </a:txBody>
                  <a:tcPr marL="96000" marR="96000" marT="4800" marB="4800">
                    <a:noFill/>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1" baseline="0" dirty="0">
                          <a:solidFill>
                            <a:schemeClr val="tx1"/>
                          </a:solidFill>
                        </a:rPr>
                        <a:t>Sweden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baseline="0" dirty="0">
                          <a:solidFill>
                            <a:schemeClr val="tx1"/>
                          </a:solidFill>
                        </a:rPr>
                        <a:t>Gisslén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baseline="0" dirty="0">
                          <a:solidFill>
                            <a:schemeClr val="tx1"/>
                          </a:solidFill>
                        </a:rPr>
                        <a:t>Thalme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baseline="0" dirty="0">
                          <a:solidFill>
                            <a:schemeClr val="tx1"/>
                          </a:solidFill>
                        </a:rPr>
                        <a:t>Treutiger</a:t>
                      </a:r>
                      <a:endParaRPr lang="en-US" sz="1000" baseline="0" dirty="0">
                        <a:solidFill>
                          <a:schemeClr val="tx1"/>
                        </a:solidFill>
                      </a:endParaRPr>
                    </a:p>
                  </a:txBody>
                  <a:tcPr marL="96000" marR="96000" marT="4800" marB="4800">
                    <a:noFill/>
                  </a:tcPr>
                </a:tc>
                <a:tc gridSpan="3">
                  <a:txBody>
                    <a:bodyPr/>
                    <a:lstStyle/>
                    <a:p>
                      <a:pPr algn="l"/>
                      <a:r>
                        <a:rPr lang="en-US" sz="1000" baseline="0" dirty="0">
                          <a:solidFill>
                            <a:schemeClr val="tx1"/>
                          </a:solidFill>
                        </a:rPr>
                        <a:t>United States</a:t>
                      </a:r>
                    </a:p>
                  </a:txBody>
                  <a:tcPr marL="96000" marR="96000" marT="4800" marB="4800">
                    <a:noFill/>
                  </a:tcPr>
                </a:tc>
                <a:tc hMerge="1">
                  <a:txBody>
                    <a:bodyPr/>
                    <a:lstStyle/>
                    <a:p>
                      <a:endParaRPr lang="en-US" sz="1100" dirty="0">
                        <a:solidFill>
                          <a:schemeClr val="tx1"/>
                        </a:solidFill>
                      </a:endParaRPr>
                    </a:p>
                  </a:txBody>
                  <a:tcPr marL="3600" marR="3600" marT="3600" marB="3600"/>
                </a:tc>
                <a:tc hMerge="1">
                  <a:txBody>
                    <a:bodyPr/>
                    <a:lstStyle/>
                    <a:p>
                      <a:pPr algn="ctr"/>
                      <a:endParaRPr lang="en-US" sz="1100" dirty="0">
                        <a:solidFill>
                          <a:schemeClr val="tx1"/>
                        </a:solidFill>
                      </a:endParaRPr>
                    </a:p>
                  </a:txBody>
                  <a:tcPr marL="3600" marR="3600" marT="3600" marB="3600"/>
                </a:tc>
                <a:extLst>
                  <a:ext uri="{0D108BD9-81ED-4DB2-BD59-A6C34878D82A}">
                    <a16:rowId xmlns:a16="http://schemas.microsoft.com/office/drawing/2014/main" val="4051370542"/>
                  </a:ext>
                </a:extLst>
              </a:tr>
              <a:tr h="2590800">
                <a:tc vMerge="1">
                  <a:txBody>
                    <a:bodyPr/>
                    <a:lstStyle/>
                    <a:p>
                      <a:endParaRPr lang="en-US" sz="1100" dirty="0">
                        <a:solidFill>
                          <a:schemeClr val="tx1"/>
                        </a:solidFill>
                      </a:endParaRPr>
                    </a:p>
                  </a:txBody>
                  <a:tcPr marL="3600" marR="3600" marT="3600" marB="3600"/>
                </a:tc>
                <a:tc vMerge="1">
                  <a:txBody>
                    <a:bodyPr/>
                    <a:lstStyle/>
                    <a:p>
                      <a:endParaRPr lang="en-US" sz="1100" dirty="0">
                        <a:solidFill>
                          <a:schemeClr val="tx1"/>
                        </a:solidFill>
                      </a:endParaRPr>
                    </a:p>
                  </a:txBody>
                  <a:tcPr marL="3600" marR="3600" marT="3600" marB="3600"/>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r>
                        <a:rPr lang="en-US" sz="1000" baseline="0" dirty="0">
                          <a:solidFill>
                            <a:schemeClr val="tx1"/>
                          </a:solidFill>
                        </a:rPr>
                        <a:t>Aberg</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aseline="0" dirty="0">
                          <a:solidFill>
                            <a:schemeClr val="tx1"/>
                          </a:solidFill>
                        </a:rPr>
                        <a:t>Bettacchi</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aseline="0" dirty="0">
                          <a:solidFill>
                            <a:schemeClr val="tx1"/>
                          </a:solidFill>
                        </a:rPr>
                        <a:t>Brar</a:t>
                      </a:r>
                    </a:p>
                    <a:p>
                      <a:r>
                        <a:rPr lang="en-US" sz="1000" baseline="0" dirty="0">
                          <a:solidFill>
                            <a:schemeClr val="tx1"/>
                          </a:solidFill>
                        </a:rPr>
                        <a:t>Bredeek</a:t>
                      </a:r>
                    </a:p>
                    <a:p>
                      <a:r>
                        <a:rPr lang="en-US" sz="1000" baseline="0" dirty="0">
                          <a:solidFill>
                            <a:schemeClr val="tx1"/>
                          </a:solidFill>
                        </a:rPr>
                        <a:t>Brennan</a:t>
                      </a:r>
                    </a:p>
                    <a:p>
                      <a:r>
                        <a:rPr lang="en-US" sz="1000" baseline="0" dirty="0">
                          <a:solidFill>
                            <a:schemeClr val="tx1"/>
                          </a:solidFill>
                        </a:rPr>
                        <a:t>Brinson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aseline="0" dirty="0">
                          <a:solidFill>
                            <a:schemeClr val="tx1"/>
                          </a:solidFill>
                        </a:rPr>
                        <a:t>Crofoot</a:t>
                      </a:r>
                    </a:p>
                    <a:p>
                      <a:r>
                        <a:rPr lang="en-US" sz="1000" baseline="0" dirty="0">
                          <a:solidFill>
                            <a:schemeClr val="tx1"/>
                          </a:solidFill>
                        </a:rPr>
                        <a:t>Cunningham</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aseline="0" dirty="0">
                          <a:solidFill>
                            <a:schemeClr val="tx1"/>
                          </a:solidFill>
                        </a:rPr>
                        <a:t>De Vente</a:t>
                      </a:r>
                    </a:p>
                    <a:p>
                      <a:r>
                        <a:rPr lang="en-US" sz="1000" baseline="0" dirty="0">
                          <a:solidFill>
                            <a:schemeClr val="tx1"/>
                          </a:solidFill>
                        </a:rPr>
                        <a:t>Felizarta</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aseline="0" dirty="0">
                          <a:solidFill>
                            <a:schemeClr val="tx1"/>
                          </a:solidFill>
                        </a:rPr>
                        <a:t>Fichtenbaum</a:t>
                      </a:r>
                    </a:p>
                    <a:p>
                      <a:r>
                        <a:rPr lang="en-US" sz="1000" baseline="0" dirty="0">
                          <a:solidFill>
                            <a:schemeClr val="tx1"/>
                          </a:solidFill>
                        </a:rPr>
                        <a:t>Goldstein</a:t>
                      </a:r>
                    </a:p>
                    <a:p>
                      <a:r>
                        <a:rPr lang="en-US" sz="1000" baseline="0" dirty="0">
                          <a:solidFill>
                            <a:schemeClr val="tx1"/>
                          </a:solidFill>
                        </a:rPr>
                        <a:t>Hoffman-Terry</a:t>
                      </a:r>
                    </a:p>
                  </a:txBody>
                  <a:tcPr marL="96000" marR="96000" marT="4800" marB="480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aseline="0" dirty="0">
                          <a:solidFill>
                            <a:schemeClr val="tx1"/>
                          </a:solidFill>
                        </a:rPr>
                        <a:t>Hsiao</a:t>
                      </a:r>
                    </a:p>
                    <a:p>
                      <a:r>
                        <a:rPr lang="en-US" sz="1000" baseline="0" dirty="0">
                          <a:solidFill>
                            <a:schemeClr val="tx1"/>
                          </a:solidFill>
                        </a:rPr>
                        <a:t>Katner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aseline="0" dirty="0">
                          <a:solidFill>
                            <a:schemeClr val="tx1"/>
                          </a:solidFill>
                        </a:rPr>
                        <a:t>Kumar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aseline="0" dirty="0">
                          <a:solidFill>
                            <a:schemeClr val="tx1"/>
                          </a:solidFill>
                        </a:rPr>
                        <a:t>Lichtenstein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aseline="0" dirty="0">
                          <a:solidFill>
                            <a:schemeClr val="tx1"/>
                          </a:solidFill>
                        </a:rPr>
                        <a:t>Luetkemeyer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aseline="0" dirty="0">
                          <a:solidFill>
                            <a:schemeClr val="tx1"/>
                          </a:solidFill>
                        </a:rPr>
                        <a:t>Markowitz</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aseline="0" dirty="0">
                          <a:solidFill>
                            <a:schemeClr val="tx1"/>
                          </a:solidFill>
                        </a:rPr>
                        <a:t>Mills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aseline="0" dirty="0">
                          <a:solidFill>
                            <a:schemeClr val="tx1"/>
                          </a:solidFill>
                        </a:rPr>
                        <a:t>Olivet</a:t>
                      </a:r>
                    </a:p>
                    <a:p>
                      <a:r>
                        <a:rPr lang="en-US" sz="1000" baseline="0" dirty="0">
                          <a:solidFill>
                            <a:schemeClr val="tx1"/>
                          </a:solidFill>
                        </a:rPr>
                        <a:t>Overton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aseline="0" dirty="0">
                          <a:solidFill>
                            <a:schemeClr val="tx1"/>
                          </a:solidFill>
                        </a:rPr>
                        <a:t>Pierone</a:t>
                      </a:r>
                    </a:p>
                    <a:p>
                      <a:r>
                        <a:rPr lang="en-US" sz="1000" baseline="0" dirty="0">
                          <a:solidFill>
                            <a:schemeClr val="tx1"/>
                          </a:solidFill>
                        </a:rPr>
                        <a:t>Polk</a:t>
                      </a:r>
                    </a:p>
                    <a:p>
                      <a:r>
                        <a:rPr lang="en-US" sz="1000" baseline="0" dirty="0">
                          <a:solidFill>
                            <a:schemeClr val="tx1"/>
                          </a:solidFill>
                        </a:rPr>
                        <a:t>Presti</a:t>
                      </a:r>
                    </a:p>
                  </a:txBody>
                  <a:tcPr marL="96000" marR="96000" marT="4800" marB="480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aseline="0" dirty="0">
                          <a:solidFill>
                            <a:schemeClr val="tx1"/>
                          </a:solidFill>
                        </a:rPr>
                        <a:t>Ramgopal</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aseline="0" dirty="0">
                          <a:solidFill>
                            <a:schemeClr val="tx1"/>
                          </a:solidFill>
                        </a:rPr>
                        <a:t>Richmond</a:t>
                      </a:r>
                    </a:p>
                    <a:p>
                      <a:r>
                        <a:rPr lang="en-US" sz="1000" baseline="0" dirty="0">
                          <a:solidFill>
                            <a:schemeClr val="tx1"/>
                          </a:solidFill>
                        </a:rPr>
                        <a:t>Ruane</a:t>
                      </a:r>
                    </a:p>
                    <a:p>
                      <a:r>
                        <a:rPr lang="en-US" sz="1000" baseline="0" dirty="0">
                          <a:solidFill>
                            <a:schemeClr val="tx1"/>
                          </a:solidFill>
                        </a:rPr>
                        <a:t>Schreibman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aseline="0" dirty="0">
                          <a:solidFill>
                            <a:schemeClr val="tx1"/>
                          </a:solidFill>
                        </a:rPr>
                        <a:t>Scott</a:t>
                      </a:r>
                    </a:p>
                    <a:p>
                      <a:r>
                        <a:rPr lang="en-US" sz="1000" baseline="0" dirty="0">
                          <a:solidFill>
                            <a:schemeClr val="tx1"/>
                          </a:solidFill>
                        </a:rPr>
                        <a:t>Shon</a:t>
                      </a:r>
                    </a:p>
                    <a:p>
                      <a:r>
                        <a:rPr lang="en-US" sz="1000" baseline="0" dirty="0">
                          <a:solidFill>
                            <a:schemeClr val="tx1"/>
                          </a:solidFill>
                        </a:rPr>
                        <a:t>Simon</a:t>
                      </a:r>
                    </a:p>
                    <a:p>
                      <a:r>
                        <a:rPr lang="en-US" sz="1000" baseline="0" dirty="0">
                          <a:solidFill>
                            <a:schemeClr val="tx1"/>
                          </a:solidFill>
                        </a:rPr>
                        <a:t>Swindells</a:t>
                      </a:r>
                    </a:p>
                    <a:p>
                      <a:r>
                        <a:rPr lang="en-US" sz="1000" baseline="0" dirty="0">
                          <a:solidFill>
                            <a:schemeClr val="tx1"/>
                          </a:solidFill>
                        </a:rPr>
                        <a:t>Taiwo</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aseline="0" dirty="0">
                          <a:solidFill>
                            <a:schemeClr val="tx1"/>
                          </a:solidFill>
                        </a:rPr>
                        <a:t>Wheeler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aseline="0" dirty="0">
                          <a:solidFill>
                            <a:schemeClr val="tx1"/>
                          </a:solidFill>
                        </a:rPr>
                        <a:t>Wohl</a:t>
                      </a:r>
                    </a:p>
                  </a:txBody>
                  <a:tcPr marL="96000" marR="96000" marT="4800" marB="4800">
                    <a:noFill/>
                  </a:tcPr>
                </a:tc>
                <a:extLst>
                  <a:ext uri="{0D108BD9-81ED-4DB2-BD59-A6C34878D82A}">
                    <a16:rowId xmlns:a16="http://schemas.microsoft.com/office/drawing/2014/main" val="189047590"/>
                  </a:ext>
                </a:extLst>
              </a:tr>
            </a:tbl>
          </a:graphicData>
        </a:graphic>
      </p:graphicFrame>
      <p:sp>
        <p:nvSpPr>
          <p:cNvPr id="10" name="Content Placeholder 3">
            <a:extLst>
              <a:ext uri="{FF2B5EF4-FFF2-40B4-BE49-F238E27FC236}">
                <a16:creationId xmlns:a16="http://schemas.microsoft.com/office/drawing/2014/main" id="{E0DEFC3D-88BB-47F0-AEBD-C496711C2D4D}"/>
              </a:ext>
            </a:extLst>
          </p:cNvPr>
          <p:cNvSpPr txBox="1">
            <a:spLocks/>
          </p:cNvSpPr>
          <p:nvPr/>
        </p:nvSpPr>
        <p:spPr bwMode="auto">
          <a:xfrm>
            <a:off x="711200" y="5561006"/>
            <a:ext cx="11144251" cy="6779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190500" indent="-190500" algn="l" rtl="0" eaLnBrk="0" fontAlgn="base" hangingPunct="0">
              <a:spcBef>
                <a:spcPct val="0"/>
              </a:spcBef>
              <a:spcAft>
                <a:spcPts val="300"/>
              </a:spcAft>
              <a:buClr>
                <a:srgbClr val="E31836"/>
              </a:buClr>
              <a:buSzPct val="115000"/>
              <a:buFont typeface="Arial" panose="020B0604020202020204" pitchFamily="34" charset="0"/>
              <a:buChar char="•"/>
              <a:defRPr>
                <a:solidFill>
                  <a:schemeClr val="tx1"/>
                </a:solidFill>
                <a:latin typeface="Arial" panose="020B0604020202020204" pitchFamily="34" charset="0"/>
                <a:ea typeface="+mn-ea"/>
                <a:cs typeface="Arial" panose="020B0604020202020204" pitchFamily="34" charset="0"/>
              </a:defRPr>
            </a:lvl1pPr>
            <a:lvl2pPr marL="473075" indent="-257175" algn="l" rtl="0" eaLnBrk="0" fontAlgn="base" hangingPunct="0">
              <a:spcBef>
                <a:spcPct val="0"/>
              </a:spcBef>
              <a:spcAft>
                <a:spcPts val="300"/>
              </a:spcAft>
              <a:buClr>
                <a:srgbClr val="E31836"/>
              </a:buClr>
              <a:buSzPct val="115000"/>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2pPr>
            <a:lvl3pPr marL="639763" indent="-158750" algn="l" rtl="0" eaLnBrk="0" fontAlgn="base" hangingPunct="0">
              <a:spcBef>
                <a:spcPct val="0"/>
              </a:spcBef>
              <a:spcAft>
                <a:spcPts val="300"/>
              </a:spcAft>
              <a:buClr>
                <a:srgbClr val="E31836"/>
              </a:buClr>
              <a:buSzPct val="115000"/>
              <a:buFont typeface="Arial" panose="020B0604020202020204" pitchFamily="34" charset="0"/>
              <a:buChar char="•"/>
              <a:defRPr lang="en-US" sz="1400" dirty="0">
                <a:solidFill>
                  <a:schemeClr val="tx1"/>
                </a:solidFill>
                <a:latin typeface="Arial" panose="020B0604020202020204" pitchFamily="34" charset="0"/>
                <a:cs typeface="Arial" panose="020B0604020202020204" pitchFamily="34" charset="0"/>
              </a:defRPr>
            </a:lvl3pPr>
            <a:lvl4pPr marL="798513" indent="-142875" algn="l" rtl="0" eaLnBrk="0" fontAlgn="base" hangingPunct="0">
              <a:spcBef>
                <a:spcPct val="0"/>
              </a:spcBef>
              <a:spcAft>
                <a:spcPts val="300"/>
              </a:spcAft>
              <a:buClr>
                <a:srgbClr val="E31836"/>
              </a:buClr>
              <a:buSzPct val="115000"/>
              <a:buFont typeface="Arial" panose="020B0604020202020204" pitchFamily="34" charset="0"/>
              <a:buChar char="-"/>
              <a:defRPr lang="en-US" sz="1200" dirty="0">
                <a:solidFill>
                  <a:schemeClr val="tx1"/>
                </a:solidFill>
                <a:latin typeface="Arial" panose="020B0604020202020204" pitchFamily="34" charset="0"/>
                <a:cs typeface="Arial" panose="020B0604020202020204" pitchFamily="34" charset="0"/>
              </a:defRPr>
            </a:lvl4pPr>
            <a:lvl5pPr marL="922338" indent="-114300" algn="l" defTabSz="923925" rtl="0" eaLnBrk="0" fontAlgn="base" hangingPunct="0">
              <a:spcBef>
                <a:spcPct val="0"/>
              </a:spcBef>
              <a:spcAft>
                <a:spcPts val="300"/>
              </a:spcAft>
              <a:buClr>
                <a:srgbClr val="E31836"/>
              </a:buClr>
              <a:buSzPct val="115000"/>
              <a:buFont typeface="Arial" panose="020B0604020202020204" pitchFamily="34" charset="0"/>
              <a:buChar char="•"/>
              <a:defRPr lang="en-GB" sz="1100" dirty="0">
                <a:solidFill>
                  <a:schemeClr val="tx1"/>
                </a:solidFill>
                <a:latin typeface="Arial" panose="020B0604020202020204" pitchFamily="34" charset="0"/>
                <a:cs typeface="Arial" panose="020B0604020202020204" pitchFamily="34" charset="0"/>
              </a:defRPr>
            </a:lvl5pPr>
            <a:lvl6pPr marL="668338" indent="0" algn="l" rtl="0" eaLnBrk="1" fontAlgn="base" hangingPunct="1">
              <a:spcBef>
                <a:spcPct val="20000"/>
              </a:spcBef>
              <a:spcAft>
                <a:spcPct val="0"/>
              </a:spcAft>
              <a:buClr>
                <a:srgbClr val="B61229"/>
              </a:buClr>
              <a:buSzPct val="115000"/>
              <a:buFont typeface="Arial" charset="0"/>
              <a:buNone/>
              <a:defRPr sz="1000">
                <a:solidFill>
                  <a:schemeClr val="bg2"/>
                </a:solidFill>
                <a:latin typeface="+mn-lt"/>
                <a:cs typeface="+mn-cs"/>
              </a:defRPr>
            </a:lvl6pPr>
            <a:lvl7pPr marL="1447800" indent="-188913" algn="l" rtl="0" eaLnBrk="1" fontAlgn="base" hangingPunct="1">
              <a:spcBef>
                <a:spcPct val="20000"/>
              </a:spcBef>
              <a:spcAft>
                <a:spcPct val="0"/>
              </a:spcAft>
              <a:buClr>
                <a:srgbClr val="B61229"/>
              </a:buClr>
              <a:buSzPct val="115000"/>
              <a:buFont typeface="Arial" charset="0"/>
              <a:buChar char="•"/>
              <a:defRPr sz="1000">
                <a:solidFill>
                  <a:schemeClr val="bg2"/>
                </a:solidFill>
                <a:latin typeface="+mn-lt"/>
                <a:cs typeface="+mn-cs"/>
              </a:defRPr>
            </a:lvl7pPr>
            <a:lvl8pPr marL="1905000" indent="-188913" algn="l" rtl="0" eaLnBrk="1" fontAlgn="base" hangingPunct="1">
              <a:spcBef>
                <a:spcPct val="20000"/>
              </a:spcBef>
              <a:spcAft>
                <a:spcPct val="0"/>
              </a:spcAft>
              <a:buClr>
                <a:srgbClr val="B61229"/>
              </a:buClr>
              <a:buSzPct val="115000"/>
              <a:buFont typeface="Arial" charset="0"/>
              <a:buChar char="•"/>
              <a:defRPr sz="1000">
                <a:solidFill>
                  <a:schemeClr val="bg2"/>
                </a:solidFill>
                <a:latin typeface="+mn-lt"/>
                <a:cs typeface="+mn-cs"/>
              </a:defRPr>
            </a:lvl8pPr>
            <a:lvl9pPr marL="2362200" indent="-188913" algn="l" rtl="0" eaLnBrk="1" fontAlgn="base" hangingPunct="1">
              <a:spcBef>
                <a:spcPct val="20000"/>
              </a:spcBef>
              <a:spcAft>
                <a:spcPct val="0"/>
              </a:spcAft>
              <a:buClr>
                <a:srgbClr val="B61229"/>
              </a:buClr>
              <a:buSzPct val="115000"/>
              <a:buFont typeface="Arial" charset="0"/>
              <a:buChar char="•"/>
              <a:defRPr sz="1000">
                <a:solidFill>
                  <a:schemeClr val="bg2"/>
                </a:solidFill>
                <a:latin typeface="+mn-lt"/>
                <a:cs typeface="+mn-cs"/>
              </a:defRPr>
            </a:lvl9pPr>
          </a:lstStyle>
          <a:p>
            <a:pPr lvl="1">
              <a:spcAft>
                <a:spcPts val="133"/>
              </a:spcAft>
            </a:pPr>
            <a:r>
              <a:rPr lang="en-US" altLang="en-US" kern="0" dirty="0"/>
              <a:t>The ViiV Healthcare, GlaxoSmithKline, and Janssen study team members</a:t>
            </a:r>
          </a:p>
          <a:p>
            <a:pPr>
              <a:spcAft>
                <a:spcPts val="133"/>
              </a:spcAft>
            </a:pPr>
            <a:r>
              <a:rPr lang="en-US" altLang="en-US" sz="1867" kern="0" dirty="0"/>
              <a:t>ATLAS is funded by ViiV Healthcare and Janssen R&amp;D</a:t>
            </a:r>
            <a:endParaRPr lang="en-US" sz="1867" kern="0" dirty="0"/>
          </a:p>
        </p:txBody>
      </p:sp>
    </p:spTree>
    <p:extLst>
      <p:ext uri="{BB962C8B-B14F-4D97-AF65-F5344CB8AC3E}">
        <p14:creationId xmlns:p14="http://schemas.microsoft.com/office/powerpoint/2010/main" val="26207677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05B2685-561D-4B38-8658-E1199E305FAF}"/>
              </a:ext>
            </a:extLst>
          </p:cNvPr>
          <p:cNvSpPr>
            <a:spLocks noGrp="1"/>
          </p:cNvSpPr>
          <p:nvPr>
            <p:ph idx="1"/>
          </p:nvPr>
        </p:nvSpPr>
        <p:spPr/>
        <p:txBody>
          <a:bodyPr/>
          <a:lstStyle/>
          <a:p>
            <a:r>
              <a:rPr lang="en-GB" dirty="0"/>
              <a:t>Miranda Murray has consulting agreements with:</a:t>
            </a:r>
          </a:p>
          <a:p>
            <a:pPr lvl="1"/>
            <a:r>
              <a:rPr lang="en-GB" dirty="0" err="1"/>
              <a:t>ViiV</a:t>
            </a:r>
            <a:r>
              <a:rPr lang="en-GB" dirty="0"/>
              <a:t> Healthcare (was an employee of </a:t>
            </a:r>
            <a:r>
              <a:rPr lang="en-GB" dirty="0" err="1"/>
              <a:t>ViiV</a:t>
            </a:r>
            <a:r>
              <a:rPr lang="en-GB" dirty="0"/>
              <a:t> at the time of submission)</a:t>
            </a:r>
          </a:p>
          <a:p>
            <a:pPr lvl="1"/>
            <a:r>
              <a:rPr lang="en-GB" dirty="0"/>
              <a:t>American University</a:t>
            </a:r>
          </a:p>
          <a:p>
            <a:pPr lvl="1"/>
            <a:r>
              <a:rPr lang="en-GB" dirty="0"/>
              <a:t>Johns Hopkins University</a:t>
            </a:r>
          </a:p>
          <a:p>
            <a:pPr lvl="1"/>
            <a:r>
              <a:rPr lang="en-GB" dirty="0"/>
              <a:t>UCB </a:t>
            </a:r>
          </a:p>
        </p:txBody>
      </p:sp>
      <p:sp>
        <p:nvSpPr>
          <p:cNvPr id="3" name="Title 2">
            <a:extLst>
              <a:ext uri="{FF2B5EF4-FFF2-40B4-BE49-F238E27FC236}">
                <a16:creationId xmlns:a16="http://schemas.microsoft.com/office/drawing/2014/main" id="{C1046395-52B5-4259-BD8F-E6A09F041220}"/>
              </a:ext>
            </a:extLst>
          </p:cNvPr>
          <p:cNvSpPr>
            <a:spLocks noGrp="1"/>
          </p:cNvSpPr>
          <p:nvPr>
            <p:ph type="title"/>
          </p:nvPr>
        </p:nvSpPr>
        <p:spPr/>
        <p:txBody>
          <a:bodyPr/>
          <a:lstStyle/>
          <a:p>
            <a:r>
              <a:rPr lang="en-GB" dirty="0"/>
              <a:t>Financial Disclosures</a:t>
            </a:r>
          </a:p>
        </p:txBody>
      </p:sp>
      <p:sp>
        <p:nvSpPr>
          <p:cNvPr id="4" name="Text Placeholder 3">
            <a:extLst>
              <a:ext uri="{FF2B5EF4-FFF2-40B4-BE49-F238E27FC236}">
                <a16:creationId xmlns:a16="http://schemas.microsoft.com/office/drawing/2014/main" id="{AA967043-7E35-4879-A3D0-19E3F03DE93A}"/>
              </a:ext>
            </a:extLst>
          </p:cNvPr>
          <p:cNvSpPr>
            <a:spLocks noGrp="1"/>
          </p:cNvSpPr>
          <p:nvPr>
            <p:ph type="body" sz="quarter" idx="11"/>
          </p:nvPr>
        </p:nvSpPr>
        <p:spPr/>
        <p:txBody>
          <a:bodyPr/>
          <a:lstStyle/>
          <a:p>
            <a:endParaRPr lang="en-GB"/>
          </a:p>
        </p:txBody>
      </p:sp>
      <p:sp>
        <p:nvSpPr>
          <p:cNvPr id="5" name="Text Placeholder 4">
            <a:extLst>
              <a:ext uri="{FF2B5EF4-FFF2-40B4-BE49-F238E27FC236}">
                <a16:creationId xmlns:a16="http://schemas.microsoft.com/office/drawing/2014/main" id="{899A6320-EFEE-49E2-B363-45D02B53AC09}"/>
              </a:ext>
            </a:extLst>
          </p:cNvPr>
          <p:cNvSpPr>
            <a:spLocks noGrp="1"/>
          </p:cNvSpPr>
          <p:nvPr>
            <p:ph type="body" sz="quarter" idx="13"/>
          </p:nvPr>
        </p:nvSpPr>
        <p:spPr/>
        <p:txBody>
          <a:bodyPr/>
          <a:lstStyle/>
          <a:p>
            <a:endParaRPr lang="en-GB"/>
          </a:p>
        </p:txBody>
      </p:sp>
    </p:spTree>
    <p:extLst>
      <p:ext uri="{BB962C8B-B14F-4D97-AF65-F5344CB8AC3E}">
        <p14:creationId xmlns:p14="http://schemas.microsoft.com/office/powerpoint/2010/main" val="5052285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4">
            <a:extLst>
              <a:ext uri="{FF2B5EF4-FFF2-40B4-BE49-F238E27FC236}">
                <a16:creationId xmlns:a16="http://schemas.microsoft.com/office/drawing/2014/main" id="{8B5CB118-57CE-4A82-9661-E593F994EA05}"/>
              </a:ext>
            </a:extLst>
          </p:cNvPr>
          <p:cNvSpPr>
            <a:spLocks noGrp="1"/>
          </p:cNvSpPr>
          <p:nvPr>
            <p:ph idx="1"/>
          </p:nvPr>
        </p:nvSpPr>
        <p:spPr>
          <a:xfrm>
            <a:off x="711201" y="1350963"/>
            <a:ext cx="11143487" cy="4498848"/>
          </a:xfrm>
        </p:spPr>
        <p:txBody>
          <a:bodyPr/>
          <a:lstStyle/>
          <a:p>
            <a:pPr>
              <a:lnSpc>
                <a:spcPct val="114000"/>
              </a:lnSpc>
              <a:spcBef>
                <a:spcPts val="300"/>
              </a:spcBef>
            </a:pPr>
            <a:r>
              <a:rPr lang="en-US" sz="1800" dirty="0"/>
              <a:t>For individuals living with HIV, long-acting (LA) therapeutic options with extended-release formulations could provide an alternative to daily oral therapy and have the potential to improve treatment adherence</a:t>
            </a:r>
          </a:p>
          <a:p>
            <a:pPr>
              <a:lnSpc>
                <a:spcPct val="114000"/>
              </a:lnSpc>
              <a:spcBef>
                <a:spcPts val="300"/>
              </a:spcBef>
            </a:pPr>
            <a:r>
              <a:rPr lang="en-US" altLang="en-US" sz="1800" dirty="0"/>
              <a:t>Cabotegravir (CAB) is an HIV-1 integrase strand transfer inhibitor</a:t>
            </a:r>
          </a:p>
          <a:p>
            <a:pPr lvl="1">
              <a:lnSpc>
                <a:spcPct val="114000"/>
              </a:lnSpc>
              <a:spcBef>
                <a:spcPts val="300"/>
              </a:spcBef>
            </a:pPr>
            <a:r>
              <a:rPr lang="en-US" altLang="en-US" sz="1600" dirty="0"/>
              <a:t>LA IM injection, 200 mg/mL: t</a:t>
            </a:r>
            <a:r>
              <a:rPr lang="en-US" altLang="en-US" sz="1600" baseline="-25000" dirty="0"/>
              <a:t>½</a:t>
            </a:r>
            <a:r>
              <a:rPr lang="en-US" altLang="en-US" sz="1600" dirty="0"/>
              <a:t> ≈ 40 </a:t>
            </a:r>
            <a:r>
              <a:rPr lang="en-US" altLang="en-US" sz="1600" u="sng" dirty="0"/>
              <a:t>days</a:t>
            </a:r>
          </a:p>
          <a:p>
            <a:pPr>
              <a:lnSpc>
                <a:spcPct val="114000"/>
              </a:lnSpc>
              <a:spcBef>
                <a:spcPts val="300"/>
              </a:spcBef>
            </a:pPr>
            <a:r>
              <a:rPr lang="en-US" altLang="en-US" sz="1800" dirty="0"/>
              <a:t>Rilpivirine (RPV) is an HIV-1 non-nucleoside reverse transcriptase inhibitor</a:t>
            </a:r>
          </a:p>
          <a:p>
            <a:pPr lvl="1">
              <a:lnSpc>
                <a:spcPct val="114000"/>
              </a:lnSpc>
              <a:spcBef>
                <a:spcPts val="300"/>
              </a:spcBef>
            </a:pPr>
            <a:r>
              <a:rPr lang="en-US" altLang="en-US" sz="1600" dirty="0"/>
              <a:t>LA IM injection, 300 mg/mL: t</a:t>
            </a:r>
            <a:r>
              <a:rPr lang="en-US" altLang="en-US" sz="1600" baseline="-25000" dirty="0"/>
              <a:t>½</a:t>
            </a:r>
            <a:r>
              <a:rPr lang="en-US" altLang="en-US" sz="1600" dirty="0"/>
              <a:t> ≈ 90 </a:t>
            </a:r>
            <a:r>
              <a:rPr lang="en-US" altLang="en-US" sz="1600" u="sng" dirty="0"/>
              <a:t>days</a:t>
            </a:r>
          </a:p>
          <a:p>
            <a:pPr>
              <a:lnSpc>
                <a:spcPct val="114000"/>
              </a:lnSpc>
              <a:spcBef>
                <a:spcPts val="300"/>
              </a:spcBef>
            </a:pPr>
            <a:r>
              <a:rPr lang="en-US" altLang="en-US" sz="1800" dirty="0"/>
              <a:t>In the Phase 3 ATLAS study (NCT02951052), monthly IM injections of CAB + RPV LA were noninferior to daily oral standard of care</a:t>
            </a:r>
            <a:r>
              <a:rPr lang="en-US" altLang="en-US" sz="1800" baseline="30000" dirty="0"/>
              <a:t>1</a:t>
            </a:r>
          </a:p>
          <a:p>
            <a:pPr lvl="1">
              <a:lnSpc>
                <a:spcPct val="114000"/>
              </a:lnSpc>
              <a:spcBef>
                <a:spcPts val="300"/>
              </a:spcBef>
            </a:pPr>
            <a:r>
              <a:rPr lang="en-US" altLang="en-US" sz="1600" dirty="0"/>
              <a:t>1.6% (5/308) of participants receiving CAB + RPV LA having plasma HIV-1 RNA ≥50 c/mL at Week 48 compared with 1.0% (3/308) for those continuing their CAR</a:t>
            </a:r>
            <a:endParaRPr lang="en-US" altLang="en-US" sz="1600" baseline="30000" dirty="0"/>
          </a:p>
          <a:p>
            <a:pPr>
              <a:lnSpc>
                <a:spcPct val="114000"/>
              </a:lnSpc>
              <a:spcBef>
                <a:spcPts val="300"/>
              </a:spcBef>
            </a:pPr>
            <a:r>
              <a:rPr lang="en-US" sz="1800" dirty="0"/>
              <a:t>PRO instruments assessed patient views of LA treatment compared to CAR, including health status, treatment satisfaction, treatment acceptance, and acceptability of injections</a:t>
            </a:r>
          </a:p>
          <a:p>
            <a:pPr lvl="1">
              <a:lnSpc>
                <a:spcPct val="114000"/>
              </a:lnSpc>
              <a:spcBef>
                <a:spcPts val="300"/>
              </a:spcBef>
            </a:pPr>
            <a:r>
              <a:rPr lang="en-US" altLang="en-US" sz="1600" dirty="0"/>
              <a:t>PROs were assessed using a mixed methods approach with extensive qualitative interviews</a:t>
            </a:r>
          </a:p>
          <a:p>
            <a:pPr>
              <a:lnSpc>
                <a:spcPct val="114000"/>
              </a:lnSpc>
              <a:spcBef>
                <a:spcPts val="300"/>
              </a:spcBef>
            </a:pPr>
            <a:endParaRPr lang="en-US" altLang="en-US" sz="1800" dirty="0"/>
          </a:p>
        </p:txBody>
      </p:sp>
      <p:sp>
        <p:nvSpPr>
          <p:cNvPr id="17411" name="Title 25">
            <a:extLst>
              <a:ext uri="{FF2B5EF4-FFF2-40B4-BE49-F238E27FC236}">
                <a16:creationId xmlns:a16="http://schemas.microsoft.com/office/drawing/2014/main" id="{A4410772-4BD5-4A4B-9C9C-8FA340E1A5DA}"/>
              </a:ext>
            </a:extLst>
          </p:cNvPr>
          <p:cNvSpPr>
            <a:spLocks noGrp="1"/>
          </p:cNvSpPr>
          <p:nvPr>
            <p:ph type="title"/>
          </p:nvPr>
        </p:nvSpPr>
        <p:spPr/>
        <p:txBody>
          <a:bodyPr/>
          <a:lstStyle/>
          <a:p>
            <a:r>
              <a:rPr lang="en-US" dirty="0"/>
              <a:t>ATLAS Background and Objectives</a:t>
            </a:r>
            <a:endParaRPr lang="en-US" altLang="en-US" dirty="0"/>
          </a:p>
        </p:txBody>
      </p:sp>
      <p:sp>
        <p:nvSpPr>
          <p:cNvPr id="17412" name="Text Placeholder 29">
            <a:extLst>
              <a:ext uri="{FF2B5EF4-FFF2-40B4-BE49-F238E27FC236}">
                <a16:creationId xmlns:a16="http://schemas.microsoft.com/office/drawing/2014/main" id="{B2D28792-57F8-44FE-9D22-7F9F95C6E89E}"/>
              </a:ext>
            </a:extLst>
          </p:cNvPr>
          <p:cNvSpPr>
            <a:spLocks noGrp="1"/>
          </p:cNvSpPr>
          <p:nvPr>
            <p:ph type="body" sz="quarter" idx="11"/>
          </p:nvPr>
        </p:nvSpPr>
        <p:spPr>
          <a:xfrm>
            <a:off x="785089" y="6043920"/>
            <a:ext cx="11143488" cy="182880"/>
          </a:xfrm>
        </p:spPr>
        <p:txBody>
          <a:bodyPr/>
          <a:lstStyle/>
          <a:p>
            <a:r>
              <a:rPr lang="en-US" dirty="0"/>
              <a:t>Murray M, </a:t>
            </a:r>
            <a:r>
              <a:rPr lang="en-US" altLang="en-US" dirty="0"/>
              <a:t>et al. IAS 2019; Mexico City, Mexico. Oral MOAB0103.</a:t>
            </a:r>
          </a:p>
          <a:p>
            <a:endParaRPr lang="en-US" altLang="en-US" dirty="0"/>
          </a:p>
        </p:txBody>
      </p:sp>
      <p:sp>
        <p:nvSpPr>
          <p:cNvPr id="17413" name="Text Placeholder 4">
            <a:extLst>
              <a:ext uri="{FF2B5EF4-FFF2-40B4-BE49-F238E27FC236}">
                <a16:creationId xmlns:a16="http://schemas.microsoft.com/office/drawing/2014/main" id="{FF4DB94F-A88F-43AE-B3D2-6356FE52DABB}"/>
              </a:ext>
            </a:extLst>
          </p:cNvPr>
          <p:cNvSpPr>
            <a:spLocks noGrp="1"/>
          </p:cNvSpPr>
          <p:nvPr>
            <p:ph type="body" sz="quarter" idx="13"/>
          </p:nvPr>
        </p:nvSpPr>
        <p:spPr>
          <a:xfrm>
            <a:off x="711200" y="5938711"/>
            <a:ext cx="11143488" cy="365760"/>
          </a:xfrm>
        </p:spPr>
        <p:txBody>
          <a:bodyPr/>
          <a:lstStyle/>
          <a:p>
            <a:pPr>
              <a:spcAft>
                <a:spcPts val="0"/>
              </a:spcAft>
            </a:pPr>
            <a:r>
              <a:rPr lang="en-US" altLang="en-US" sz="1000" dirty="0"/>
              <a:t>CAB, cabotegravir; CAR, current antiretroviral; IM, intramuscular; PRO, p</a:t>
            </a:r>
            <a:r>
              <a:rPr lang="en-US" sz="1000" dirty="0"/>
              <a:t>atient-reported outcome; </a:t>
            </a:r>
            <a:r>
              <a:rPr lang="en-US" altLang="en-US" sz="1000" dirty="0"/>
              <a:t>RPV, rilpivirine; t½, half-life.</a:t>
            </a:r>
          </a:p>
          <a:p>
            <a:pPr>
              <a:spcAft>
                <a:spcPts val="0"/>
              </a:spcAft>
            </a:pPr>
            <a:r>
              <a:rPr lang="en-US" altLang="en-US" sz="1000" dirty="0"/>
              <a:t>1. </a:t>
            </a:r>
            <a:r>
              <a:rPr lang="en-US" altLang="en-US" sz="1000" dirty="0" err="1"/>
              <a:t>Swindells</a:t>
            </a:r>
            <a:r>
              <a:rPr lang="en-US" altLang="en-US" sz="1000" dirty="0"/>
              <a:t> S, et al. CROI 2019; Seattle, WA. Abstract 139.</a:t>
            </a:r>
          </a:p>
        </p:txBody>
      </p:sp>
    </p:spTree>
    <p:extLst>
      <p:ext uri="{BB962C8B-B14F-4D97-AF65-F5344CB8AC3E}">
        <p14:creationId xmlns:p14="http://schemas.microsoft.com/office/powerpoint/2010/main" val="29042977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92EF317C-0C80-4E2F-938E-85AC92E8D849}"/>
              </a:ext>
            </a:extLst>
          </p:cNvPr>
          <p:cNvGrpSpPr/>
          <p:nvPr/>
        </p:nvGrpSpPr>
        <p:grpSpPr>
          <a:xfrm>
            <a:off x="3069229" y="4144943"/>
            <a:ext cx="8676944" cy="127915"/>
            <a:chOff x="2301922" y="3273656"/>
            <a:chExt cx="6507708" cy="95936"/>
          </a:xfrm>
        </p:grpSpPr>
        <p:cxnSp>
          <p:nvCxnSpPr>
            <p:cNvPr id="10" name="Straight Arrow Connector 9">
              <a:extLst>
                <a:ext uri="{FF2B5EF4-FFF2-40B4-BE49-F238E27FC236}">
                  <a16:creationId xmlns:a16="http://schemas.microsoft.com/office/drawing/2014/main" id="{78A74512-C084-4783-AD89-5BC00C485161}"/>
                </a:ext>
              </a:extLst>
            </p:cNvPr>
            <p:cNvCxnSpPr>
              <a:cxnSpLocks/>
            </p:cNvCxnSpPr>
            <p:nvPr/>
          </p:nvCxnSpPr>
          <p:spPr>
            <a:xfrm>
              <a:off x="2301922" y="3273656"/>
              <a:ext cx="6507708" cy="0"/>
            </a:xfrm>
            <a:prstGeom prst="straightConnector1">
              <a:avLst/>
            </a:prstGeom>
            <a:ln w="12700" cap="sq">
              <a:solidFill>
                <a:schemeClr val="tx1"/>
              </a:solidFill>
              <a:miter lim="800000"/>
              <a:tailEnd type="triangle" w="lg" len="lg"/>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51471408-10D8-4299-9B5C-D514E67B80DE}"/>
                </a:ext>
              </a:extLst>
            </p:cNvPr>
            <p:cNvCxnSpPr/>
            <p:nvPr/>
          </p:nvCxnSpPr>
          <p:spPr>
            <a:xfrm>
              <a:off x="2301923" y="3279592"/>
              <a:ext cx="0" cy="90000"/>
            </a:xfrm>
            <a:prstGeom prst="line">
              <a:avLst/>
            </a:prstGeom>
            <a:ln w="12700" cap="sq">
              <a:solidFill>
                <a:schemeClr val="tx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5CCBB437-F0E2-4DEF-9380-5F3A5F08768C}"/>
                </a:ext>
              </a:extLst>
            </p:cNvPr>
            <p:cNvCxnSpPr/>
            <p:nvPr/>
          </p:nvCxnSpPr>
          <p:spPr>
            <a:xfrm>
              <a:off x="3370072" y="3279592"/>
              <a:ext cx="0" cy="90000"/>
            </a:xfrm>
            <a:prstGeom prst="line">
              <a:avLst/>
            </a:prstGeom>
            <a:ln w="12700" cap="sq">
              <a:solidFill>
                <a:schemeClr val="tx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6DE196DB-331B-47A0-B7BE-50B0ADDFFA67}"/>
                </a:ext>
              </a:extLst>
            </p:cNvPr>
            <p:cNvCxnSpPr/>
            <p:nvPr/>
          </p:nvCxnSpPr>
          <p:spPr>
            <a:xfrm>
              <a:off x="6048535" y="3279592"/>
              <a:ext cx="0" cy="90000"/>
            </a:xfrm>
            <a:prstGeom prst="line">
              <a:avLst/>
            </a:prstGeom>
            <a:ln w="12700" cap="sq">
              <a:solidFill>
                <a:schemeClr val="tx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812A23D2-0A6F-4FDE-9C07-E0CC27B959F1}"/>
                </a:ext>
              </a:extLst>
            </p:cNvPr>
            <p:cNvCxnSpPr/>
            <p:nvPr/>
          </p:nvCxnSpPr>
          <p:spPr>
            <a:xfrm>
              <a:off x="6449091" y="3279592"/>
              <a:ext cx="0" cy="90000"/>
            </a:xfrm>
            <a:prstGeom prst="line">
              <a:avLst/>
            </a:prstGeom>
            <a:ln w="12700" cap="sq">
              <a:solidFill>
                <a:schemeClr val="tx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96D063A8-9F10-411D-AB49-DA095EE0D6F5}"/>
                </a:ext>
              </a:extLst>
            </p:cNvPr>
            <p:cNvCxnSpPr/>
            <p:nvPr/>
          </p:nvCxnSpPr>
          <p:spPr>
            <a:xfrm>
              <a:off x="8540882" y="3279592"/>
              <a:ext cx="0" cy="90000"/>
            </a:xfrm>
            <a:prstGeom prst="line">
              <a:avLst/>
            </a:prstGeom>
            <a:ln w="12700" cap="sq">
              <a:solidFill>
                <a:schemeClr val="tx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17411" name="Title 25">
            <a:extLst>
              <a:ext uri="{FF2B5EF4-FFF2-40B4-BE49-F238E27FC236}">
                <a16:creationId xmlns:a16="http://schemas.microsoft.com/office/drawing/2014/main" id="{A4410772-4BD5-4A4B-9C9C-8FA340E1A5DA}"/>
              </a:ext>
            </a:extLst>
          </p:cNvPr>
          <p:cNvSpPr>
            <a:spLocks noGrp="1"/>
          </p:cNvSpPr>
          <p:nvPr>
            <p:ph type="title"/>
          </p:nvPr>
        </p:nvSpPr>
        <p:spPr>
          <a:xfrm>
            <a:off x="517237" y="152401"/>
            <a:ext cx="10252366" cy="838200"/>
          </a:xfrm>
        </p:spPr>
        <p:txBody>
          <a:bodyPr/>
          <a:lstStyle/>
          <a:p>
            <a:r>
              <a:rPr lang="en-US" sz="2400" dirty="0"/>
              <a:t>ATLAS Study Design: Randomized, Multicenter, International, </a:t>
            </a:r>
            <a:br>
              <a:rPr lang="en-US" sz="2400" dirty="0"/>
            </a:br>
            <a:r>
              <a:rPr lang="en-US" sz="2400" dirty="0"/>
              <a:t>Open-Label, Noninferiority Study in Adults with Virologic Suppression</a:t>
            </a:r>
            <a:endParaRPr lang="en-US" altLang="en-US" sz="2400" dirty="0"/>
          </a:p>
        </p:txBody>
      </p:sp>
      <p:sp>
        <p:nvSpPr>
          <p:cNvPr id="17412" name="Text Placeholder 29">
            <a:extLst>
              <a:ext uri="{FF2B5EF4-FFF2-40B4-BE49-F238E27FC236}">
                <a16:creationId xmlns:a16="http://schemas.microsoft.com/office/drawing/2014/main" id="{B2D28792-57F8-44FE-9D22-7F9F95C6E89E}"/>
              </a:ext>
            </a:extLst>
          </p:cNvPr>
          <p:cNvSpPr>
            <a:spLocks noGrp="1"/>
          </p:cNvSpPr>
          <p:nvPr>
            <p:ph type="body" sz="quarter" idx="11"/>
          </p:nvPr>
        </p:nvSpPr>
        <p:spPr>
          <a:xfrm>
            <a:off x="851680" y="6115208"/>
            <a:ext cx="11143488" cy="182880"/>
          </a:xfrm>
        </p:spPr>
        <p:txBody>
          <a:bodyPr/>
          <a:lstStyle/>
          <a:p>
            <a:pPr>
              <a:spcAft>
                <a:spcPts val="0"/>
              </a:spcAft>
            </a:pPr>
            <a:r>
              <a:rPr lang="en-US" dirty="0"/>
              <a:t>Murray M, </a:t>
            </a:r>
            <a:r>
              <a:rPr lang="en-US" altLang="en-US" dirty="0"/>
              <a:t>et al. IAS 2019; Mexico City, Mexico. Oral MOAB0103.</a:t>
            </a:r>
          </a:p>
          <a:p>
            <a:pPr>
              <a:spcAft>
                <a:spcPts val="0"/>
              </a:spcAft>
            </a:pPr>
            <a:endParaRPr lang="en-US" altLang="en-US" dirty="0"/>
          </a:p>
        </p:txBody>
      </p:sp>
      <p:sp>
        <p:nvSpPr>
          <p:cNvPr id="17413" name="Text Placeholder 4">
            <a:extLst>
              <a:ext uri="{FF2B5EF4-FFF2-40B4-BE49-F238E27FC236}">
                <a16:creationId xmlns:a16="http://schemas.microsoft.com/office/drawing/2014/main" id="{FF4DB94F-A88F-43AE-B3D2-6356FE52DABB}"/>
              </a:ext>
            </a:extLst>
          </p:cNvPr>
          <p:cNvSpPr>
            <a:spLocks noGrp="1"/>
          </p:cNvSpPr>
          <p:nvPr>
            <p:ph type="body" sz="quarter" idx="13"/>
          </p:nvPr>
        </p:nvSpPr>
        <p:spPr>
          <a:xfrm>
            <a:off x="692796" y="5090034"/>
            <a:ext cx="11143488" cy="859580"/>
          </a:xfrm>
        </p:spPr>
        <p:txBody>
          <a:bodyPr/>
          <a:lstStyle/>
          <a:p>
            <a:pPr>
              <a:spcAft>
                <a:spcPts val="0"/>
              </a:spcAft>
            </a:pPr>
            <a:r>
              <a:rPr lang="en-US" altLang="en-US" sz="1000" dirty="0"/>
              <a:t>*Uninterrupted ART 6 months and VL &lt;50 c/mL at Screening, 2× VL &lt;50 c/mL ≤12 months; </a:t>
            </a:r>
            <a:r>
              <a:rPr lang="en-US" altLang="en-US" sz="1000" baseline="30000" dirty="0"/>
              <a:t>†</a:t>
            </a:r>
            <a:r>
              <a:rPr lang="en-US" altLang="en-US" sz="1000" dirty="0"/>
              <a:t>INSTI-based regimen capped at 40% of enrollment; Triumeq excluded from study; </a:t>
            </a:r>
            <a:r>
              <a:rPr lang="en-US" altLang="en-US" sz="1000" baseline="30000" dirty="0"/>
              <a:t>‡</a:t>
            </a:r>
            <a:r>
              <a:rPr lang="en-US" altLang="en-US" sz="1000" dirty="0"/>
              <a:t>Optional switch to CAB + RPV LA at Week 52 for those on CAR; </a:t>
            </a:r>
            <a:r>
              <a:rPr lang="en-US" altLang="en-US" sz="1000" baseline="30000" dirty="0"/>
              <a:t>§</a:t>
            </a:r>
            <a:r>
              <a:rPr lang="en-US" altLang="en-US" sz="1000" dirty="0"/>
              <a:t>Participants who withdraw/complete IM CAB + RPV LA must complete 52 weeks of follow-up; </a:t>
            </a:r>
            <a:r>
              <a:rPr lang="en-US" altLang="en-US" sz="1000" baseline="30000" dirty="0"/>
              <a:t>‖</a:t>
            </a:r>
            <a:r>
              <a:rPr lang="en-US" altLang="en-US" sz="1000" dirty="0"/>
              <a:t>Participants received an initial loading dose of CAB (600 mg) and RPV LA (900 mg) at Week 4. From Week 8 onwards, participants received CAB (400 mg) + RPV LA (600 mg) injections every 4 weeks.</a:t>
            </a:r>
            <a:br>
              <a:rPr lang="en-US" altLang="en-US" sz="1000" dirty="0"/>
            </a:br>
            <a:r>
              <a:rPr lang="en-US" altLang="en-US" sz="1000" dirty="0"/>
              <a:t>ART, antiretroviral therapy; CAB, cabotegravir; CAR, current antiretroviral; IM, intramuscular; INSTI, integrase strand transfer inhibitor; LA, long-acting; </a:t>
            </a:r>
          </a:p>
          <a:p>
            <a:pPr>
              <a:spcAft>
                <a:spcPts val="0"/>
              </a:spcAft>
            </a:pPr>
            <a:r>
              <a:rPr lang="en-US" altLang="en-US" sz="1000" dirty="0"/>
              <a:t>NNRTI, non-nucleoside reverse transcriptase inhibitor; NRTI, nucleoside RTI; PI, protease inhibitor; PRO, patient-reported outcome; RPV, </a:t>
            </a:r>
            <a:r>
              <a:rPr lang="en-US" altLang="en-US" sz="1000" dirty="0" err="1"/>
              <a:t>rilpivirine</a:t>
            </a:r>
            <a:r>
              <a:rPr lang="en-US" altLang="en-US" sz="1000" dirty="0"/>
              <a:t>; VL, viral load. </a:t>
            </a:r>
          </a:p>
        </p:txBody>
      </p:sp>
      <p:sp>
        <p:nvSpPr>
          <p:cNvPr id="83" name="Flowchart: Off-page Connector 3">
            <a:extLst>
              <a:ext uri="{FF2B5EF4-FFF2-40B4-BE49-F238E27FC236}">
                <a16:creationId xmlns:a16="http://schemas.microsoft.com/office/drawing/2014/main" id="{8DA30B21-B638-46C6-8956-8C0292BB0921}"/>
              </a:ext>
            </a:extLst>
          </p:cNvPr>
          <p:cNvSpPr/>
          <p:nvPr/>
        </p:nvSpPr>
        <p:spPr>
          <a:xfrm rot="16200000">
            <a:off x="6254479" y="1510580"/>
            <a:ext cx="595200" cy="4117464"/>
          </a:xfrm>
          <a:custGeom>
            <a:avLst/>
            <a:gdLst>
              <a:gd name="connsiteX0" fmla="*/ 0 w 10000"/>
              <a:gd name="connsiteY0" fmla="*/ 0 h 10000"/>
              <a:gd name="connsiteX1" fmla="*/ 10000 w 10000"/>
              <a:gd name="connsiteY1" fmla="*/ 0 h 10000"/>
              <a:gd name="connsiteX2" fmla="*/ 10000 w 10000"/>
              <a:gd name="connsiteY2" fmla="*/ 8000 h 10000"/>
              <a:gd name="connsiteX3" fmla="*/ 5000 w 10000"/>
              <a:gd name="connsiteY3" fmla="*/ 10000 h 10000"/>
              <a:gd name="connsiteX4" fmla="*/ 0 w 10000"/>
              <a:gd name="connsiteY4" fmla="*/ 8000 h 10000"/>
              <a:gd name="connsiteX5" fmla="*/ 0 w 10000"/>
              <a:gd name="connsiteY5" fmla="*/ 0 h 10000"/>
              <a:gd name="connsiteX0" fmla="*/ 0 w 10051"/>
              <a:gd name="connsiteY0" fmla="*/ 0 h 10000"/>
              <a:gd name="connsiteX1" fmla="*/ 10000 w 10051"/>
              <a:gd name="connsiteY1" fmla="*/ 0 h 10000"/>
              <a:gd name="connsiteX2" fmla="*/ 10051 w 10051"/>
              <a:gd name="connsiteY2" fmla="*/ 9260 h 10000"/>
              <a:gd name="connsiteX3" fmla="*/ 5000 w 10051"/>
              <a:gd name="connsiteY3" fmla="*/ 10000 h 10000"/>
              <a:gd name="connsiteX4" fmla="*/ 0 w 10051"/>
              <a:gd name="connsiteY4" fmla="*/ 8000 h 10000"/>
              <a:gd name="connsiteX5" fmla="*/ 0 w 10051"/>
              <a:gd name="connsiteY5" fmla="*/ 0 h 10000"/>
              <a:gd name="connsiteX0" fmla="*/ 0 w 10051"/>
              <a:gd name="connsiteY0" fmla="*/ 0 h 10000"/>
              <a:gd name="connsiteX1" fmla="*/ 10000 w 10051"/>
              <a:gd name="connsiteY1" fmla="*/ 0 h 10000"/>
              <a:gd name="connsiteX2" fmla="*/ 10051 w 10051"/>
              <a:gd name="connsiteY2" fmla="*/ 9260 h 10000"/>
              <a:gd name="connsiteX3" fmla="*/ 5000 w 10051"/>
              <a:gd name="connsiteY3" fmla="*/ 10000 h 10000"/>
              <a:gd name="connsiteX4" fmla="*/ 51 w 10051"/>
              <a:gd name="connsiteY4" fmla="*/ 9306 h 10000"/>
              <a:gd name="connsiteX5" fmla="*/ 0 w 10051"/>
              <a:gd name="connsiteY5" fmla="*/ 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51" h="10000">
                <a:moveTo>
                  <a:pt x="0" y="0"/>
                </a:moveTo>
                <a:lnTo>
                  <a:pt x="10000" y="0"/>
                </a:lnTo>
                <a:cubicBezTo>
                  <a:pt x="10017" y="3087"/>
                  <a:pt x="10034" y="6173"/>
                  <a:pt x="10051" y="9260"/>
                </a:cubicBezTo>
                <a:lnTo>
                  <a:pt x="5000" y="10000"/>
                </a:lnTo>
                <a:lnTo>
                  <a:pt x="51" y="9306"/>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vert="vert" lIns="120000" tIns="0" bIns="144000" rtlCol="0" anchor="ctr"/>
          <a:lstStyle/>
          <a:p>
            <a:pPr algn="ctr">
              <a:lnSpc>
                <a:spcPct val="114000"/>
              </a:lnSpc>
            </a:pPr>
            <a:r>
              <a:rPr lang="en-US" altLang="en-US" sz="1600" b="1" dirty="0">
                <a:solidFill>
                  <a:schemeClr val="bg1"/>
                </a:solidFill>
              </a:rPr>
              <a:t>CAB LA (400 mg) + RPV LA (600 mg)</a:t>
            </a:r>
            <a:r>
              <a:rPr lang="en-US" altLang="en-US" sz="1600" b="1" baseline="30000" dirty="0">
                <a:solidFill>
                  <a:schemeClr val="bg1"/>
                </a:solidFill>
                <a:cs typeface="Arial" panose="020B0604020202020204" pitchFamily="34" charset="0"/>
              </a:rPr>
              <a:t>§</a:t>
            </a:r>
            <a:br>
              <a:rPr lang="en-US" altLang="en-US" sz="1600" b="1" baseline="30000" dirty="0">
                <a:solidFill>
                  <a:schemeClr val="bg1"/>
                </a:solidFill>
                <a:cs typeface="Arial" panose="020B0604020202020204" pitchFamily="34" charset="0"/>
              </a:rPr>
            </a:br>
            <a:r>
              <a:rPr lang="en-US" altLang="en-US" sz="1600" b="1" dirty="0">
                <a:solidFill>
                  <a:schemeClr val="bg1"/>
                </a:solidFill>
                <a:cs typeface="Arial" panose="020B0604020202020204" pitchFamily="34" charset="0"/>
              </a:rPr>
              <a:t>I</a:t>
            </a:r>
            <a:r>
              <a:rPr lang="en-US" sz="1600" b="1" dirty="0">
                <a:solidFill>
                  <a:schemeClr val="bg1"/>
                </a:solidFill>
                <a:cs typeface="Arial" panose="020B0604020202020204" pitchFamily="34" charset="0"/>
              </a:rPr>
              <a:t>M monthly n=303</a:t>
            </a:r>
            <a:endParaRPr lang="en-US" sz="1600" dirty="0"/>
          </a:p>
        </p:txBody>
      </p:sp>
      <p:sp>
        <p:nvSpPr>
          <p:cNvPr id="61" name="Rectangle 50">
            <a:extLst>
              <a:ext uri="{FF2B5EF4-FFF2-40B4-BE49-F238E27FC236}">
                <a16:creationId xmlns:a16="http://schemas.microsoft.com/office/drawing/2014/main" id="{2EC33F1E-8C74-49CA-92D2-ADF9460B1F26}"/>
              </a:ext>
            </a:extLst>
          </p:cNvPr>
          <p:cNvSpPr>
            <a:spLocks noChangeArrowheads="1"/>
          </p:cNvSpPr>
          <p:nvPr/>
        </p:nvSpPr>
        <p:spPr bwMode="auto">
          <a:xfrm>
            <a:off x="692796" y="1477574"/>
            <a:ext cx="1926810" cy="287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defTabSz="1219170" eaLnBrk="0" fontAlgn="base" hangingPunct="0">
              <a:spcBef>
                <a:spcPct val="0"/>
              </a:spcBef>
              <a:spcAft>
                <a:spcPct val="0"/>
              </a:spcAft>
            </a:pPr>
            <a:r>
              <a:rPr lang="en-US" altLang="en-US" sz="1867" b="1" dirty="0">
                <a:solidFill>
                  <a:srgbClr val="000000"/>
                </a:solidFill>
                <a:latin typeface="+mn-lt"/>
              </a:rPr>
              <a:t>Screening Phase</a:t>
            </a:r>
            <a:endParaRPr lang="en-US" altLang="en-US" sz="1867" dirty="0">
              <a:latin typeface="+mn-lt"/>
            </a:endParaRPr>
          </a:p>
        </p:txBody>
      </p:sp>
      <p:sp>
        <p:nvSpPr>
          <p:cNvPr id="62" name="Rectangle 51">
            <a:extLst>
              <a:ext uri="{FF2B5EF4-FFF2-40B4-BE49-F238E27FC236}">
                <a16:creationId xmlns:a16="http://schemas.microsoft.com/office/drawing/2014/main" id="{B8805F5D-7E21-40A0-BAFF-7D4DC4704A8F}"/>
              </a:ext>
            </a:extLst>
          </p:cNvPr>
          <p:cNvSpPr>
            <a:spLocks noChangeArrowheads="1"/>
          </p:cNvSpPr>
          <p:nvPr/>
        </p:nvSpPr>
        <p:spPr bwMode="auto">
          <a:xfrm>
            <a:off x="3121256" y="1465673"/>
            <a:ext cx="5489553" cy="287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defTabSz="1219170" eaLnBrk="0" fontAlgn="base" hangingPunct="0">
              <a:spcBef>
                <a:spcPct val="0"/>
              </a:spcBef>
              <a:spcAft>
                <a:spcPct val="0"/>
              </a:spcAft>
            </a:pPr>
            <a:r>
              <a:rPr lang="en-US" altLang="en-US" sz="1867" b="1" dirty="0">
                <a:solidFill>
                  <a:srgbClr val="000000"/>
                </a:solidFill>
                <a:latin typeface="+mn-lt"/>
              </a:rPr>
              <a:t>Maintenance Phase</a:t>
            </a:r>
            <a:endParaRPr lang="en-US" altLang="en-US" sz="1867" dirty="0">
              <a:latin typeface="+mn-lt"/>
            </a:endParaRPr>
          </a:p>
        </p:txBody>
      </p:sp>
      <p:sp>
        <p:nvSpPr>
          <p:cNvPr id="63" name="Rectangle 52">
            <a:extLst>
              <a:ext uri="{FF2B5EF4-FFF2-40B4-BE49-F238E27FC236}">
                <a16:creationId xmlns:a16="http://schemas.microsoft.com/office/drawing/2014/main" id="{6473387A-8981-40F3-8F67-9591FDED1606}"/>
              </a:ext>
            </a:extLst>
          </p:cNvPr>
          <p:cNvSpPr>
            <a:spLocks noChangeArrowheads="1"/>
          </p:cNvSpPr>
          <p:nvPr/>
        </p:nvSpPr>
        <p:spPr bwMode="auto">
          <a:xfrm>
            <a:off x="8727135" y="1465673"/>
            <a:ext cx="2730856" cy="287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lgn="ctr"/>
            <a:r>
              <a:rPr lang="en-US" altLang="en-US" sz="1867" b="1" dirty="0">
                <a:solidFill>
                  <a:srgbClr val="000000"/>
                </a:solidFill>
                <a:latin typeface="+mn-lt"/>
              </a:rPr>
              <a:t>Extension Phase</a:t>
            </a:r>
            <a:r>
              <a:rPr lang="en-US" altLang="en-US" sz="1867" b="1" baseline="30000" dirty="0">
                <a:solidFill>
                  <a:srgbClr val="000000"/>
                </a:solidFill>
                <a:latin typeface="+mn-lt"/>
              </a:rPr>
              <a:t>‡</a:t>
            </a:r>
            <a:endParaRPr lang="en-US" altLang="en-US" sz="1867" baseline="30000" dirty="0">
              <a:latin typeface="+mn-lt"/>
            </a:endParaRPr>
          </a:p>
        </p:txBody>
      </p:sp>
      <p:sp>
        <p:nvSpPr>
          <p:cNvPr id="74" name="Rectangle 65">
            <a:extLst>
              <a:ext uri="{FF2B5EF4-FFF2-40B4-BE49-F238E27FC236}">
                <a16:creationId xmlns:a16="http://schemas.microsoft.com/office/drawing/2014/main" id="{891AAA01-BE7A-4216-9A96-02B9B47A8DFD}"/>
              </a:ext>
            </a:extLst>
          </p:cNvPr>
          <p:cNvSpPr>
            <a:spLocks noChangeArrowheads="1"/>
          </p:cNvSpPr>
          <p:nvPr/>
        </p:nvSpPr>
        <p:spPr bwMode="auto">
          <a:xfrm>
            <a:off x="6572782" y="2071169"/>
            <a:ext cx="65" cy="2666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1219170" eaLnBrk="0" fontAlgn="base" hangingPunct="0">
              <a:spcBef>
                <a:spcPct val="0"/>
              </a:spcBef>
              <a:spcAft>
                <a:spcPct val="0"/>
              </a:spcAft>
            </a:pPr>
            <a:endParaRPr lang="en-US" altLang="en-US" sz="1733" dirty="0">
              <a:latin typeface="+mn-lt"/>
            </a:endParaRPr>
          </a:p>
        </p:txBody>
      </p:sp>
      <p:sp>
        <p:nvSpPr>
          <p:cNvPr id="84" name="Flowchart: Off-page Connector 3">
            <a:extLst>
              <a:ext uri="{FF2B5EF4-FFF2-40B4-BE49-F238E27FC236}">
                <a16:creationId xmlns:a16="http://schemas.microsoft.com/office/drawing/2014/main" id="{92633965-6EE6-4F34-87BB-58DE93C17645}"/>
              </a:ext>
            </a:extLst>
          </p:cNvPr>
          <p:cNvSpPr/>
          <p:nvPr/>
        </p:nvSpPr>
        <p:spPr>
          <a:xfrm rot="16200000">
            <a:off x="5523135" y="-356821"/>
            <a:ext cx="595200" cy="5580157"/>
          </a:xfrm>
          <a:custGeom>
            <a:avLst/>
            <a:gdLst>
              <a:gd name="connsiteX0" fmla="*/ 0 w 10000"/>
              <a:gd name="connsiteY0" fmla="*/ 0 h 10000"/>
              <a:gd name="connsiteX1" fmla="*/ 10000 w 10000"/>
              <a:gd name="connsiteY1" fmla="*/ 0 h 10000"/>
              <a:gd name="connsiteX2" fmla="*/ 10000 w 10000"/>
              <a:gd name="connsiteY2" fmla="*/ 8000 h 10000"/>
              <a:gd name="connsiteX3" fmla="*/ 5000 w 10000"/>
              <a:gd name="connsiteY3" fmla="*/ 10000 h 10000"/>
              <a:gd name="connsiteX4" fmla="*/ 0 w 10000"/>
              <a:gd name="connsiteY4" fmla="*/ 8000 h 10000"/>
              <a:gd name="connsiteX5" fmla="*/ 0 w 10000"/>
              <a:gd name="connsiteY5" fmla="*/ 0 h 10000"/>
              <a:gd name="connsiteX0" fmla="*/ 0 w 10051"/>
              <a:gd name="connsiteY0" fmla="*/ 0 h 10000"/>
              <a:gd name="connsiteX1" fmla="*/ 10000 w 10051"/>
              <a:gd name="connsiteY1" fmla="*/ 0 h 10000"/>
              <a:gd name="connsiteX2" fmla="*/ 10051 w 10051"/>
              <a:gd name="connsiteY2" fmla="*/ 9260 h 10000"/>
              <a:gd name="connsiteX3" fmla="*/ 5000 w 10051"/>
              <a:gd name="connsiteY3" fmla="*/ 10000 h 10000"/>
              <a:gd name="connsiteX4" fmla="*/ 0 w 10051"/>
              <a:gd name="connsiteY4" fmla="*/ 8000 h 10000"/>
              <a:gd name="connsiteX5" fmla="*/ 0 w 10051"/>
              <a:gd name="connsiteY5" fmla="*/ 0 h 10000"/>
              <a:gd name="connsiteX0" fmla="*/ 0 w 10051"/>
              <a:gd name="connsiteY0" fmla="*/ 0 h 10000"/>
              <a:gd name="connsiteX1" fmla="*/ 10000 w 10051"/>
              <a:gd name="connsiteY1" fmla="*/ 0 h 10000"/>
              <a:gd name="connsiteX2" fmla="*/ 10051 w 10051"/>
              <a:gd name="connsiteY2" fmla="*/ 9260 h 10000"/>
              <a:gd name="connsiteX3" fmla="*/ 5000 w 10051"/>
              <a:gd name="connsiteY3" fmla="*/ 10000 h 10000"/>
              <a:gd name="connsiteX4" fmla="*/ 51 w 10051"/>
              <a:gd name="connsiteY4" fmla="*/ 9306 h 10000"/>
              <a:gd name="connsiteX5" fmla="*/ 0 w 10051"/>
              <a:gd name="connsiteY5" fmla="*/ 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51" h="10000">
                <a:moveTo>
                  <a:pt x="0" y="0"/>
                </a:moveTo>
                <a:lnTo>
                  <a:pt x="10000" y="0"/>
                </a:lnTo>
                <a:cubicBezTo>
                  <a:pt x="10017" y="3087"/>
                  <a:pt x="10034" y="6173"/>
                  <a:pt x="10051" y="9260"/>
                </a:cubicBezTo>
                <a:lnTo>
                  <a:pt x="5000" y="10000"/>
                </a:lnTo>
                <a:lnTo>
                  <a:pt x="51" y="9306"/>
                </a:lnTo>
                <a:lnTo>
                  <a:pt x="0" y="0"/>
                </a:lnTo>
                <a:close/>
              </a:path>
            </a:pathLst>
          </a:custGeom>
          <a:solidFill>
            <a:srgbClr val="970096"/>
          </a:solidFill>
          <a:ln>
            <a:no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lnSpc>
                <a:spcPct val="114000"/>
              </a:lnSpc>
            </a:pPr>
            <a:r>
              <a:rPr lang="en-US" altLang="en-US" sz="1600" b="1" dirty="0">
                <a:solidFill>
                  <a:schemeClr val="bg1"/>
                </a:solidFill>
              </a:rPr>
              <a:t>PI, NNRTI or INSTI</a:t>
            </a:r>
            <a:r>
              <a:rPr lang="en-US" altLang="en-US" sz="1600" b="1" baseline="30000" dirty="0">
                <a:solidFill>
                  <a:schemeClr val="bg1"/>
                </a:solidFill>
              </a:rPr>
              <a:t>†</a:t>
            </a:r>
          </a:p>
          <a:p>
            <a:pPr algn="ctr">
              <a:lnSpc>
                <a:spcPct val="114000"/>
              </a:lnSpc>
            </a:pPr>
            <a:r>
              <a:rPr lang="en-US" altLang="en-US" sz="1600" b="1" dirty="0">
                <a:solidFill>
                  <a:schemeClr val="bg1"/>
                </a:solidFill>
              </a:rPr>
              <a:t>Current daily oral ART n=308</a:t>
            </a:r>
            <a:endParaRPr lang="en-US" sz="1600" dirty="0"/>
          </a:p>
        </p:txBody>
      </p:sp>
      <p:sp>
        <p:nvSpPr>
          <p:cNvPr id="8" name="Rectangle 7">
            <a:extLst>
              <a:ext uri="{FF2B5EF4-FFF2-40B4-BE49-F238E27FC236}">
                <a16:creationId xmlns:a16="http://schemas.microsoft.com/office/drawing/2014/main" id="{72D77173-257E-4E6F-8B6F-958C324A6B35}"/>
              </a:ext>
            </a:extLst>
          </p:cNvPr>
          <p:cNvSpPr/>
          <p:nvPr/>
        </p:nvSpPr>
        <p:spPr>
          <a:xfrm>
            <a:off x="711201" y="2014228"/>
            <a:ext cx="1664447" cy="2130464"/>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lIns="96000" rIns="96000" rtlCol="0" anchor="ctr"/>
          <a:lstStyle/>
          <a:p>
            <a:r>
              <a:rPr lang="en-US" altLang="en-US" sz="1600" b="1" dirty="0">
                <a:solidFill>
                  <a:srgbClr val="000000"/>
                </a:solidFill>
              </a:rPr>
              <a:t>N=705</a:t>
            </a:r>
          </a:p>
          <a:p>
            <a:r>
              <a:rPr lang="en-US" altLang="en-US" sz="1600" b="1" dirty="0">
                <a:solidFill>
                  <a:srgbClr val="000000"/>
                </a:solidFill>
              </a:rPr>
              <a:t>PI-, NNRTI-, or INSTI-based regimen with </a:t>
            </a:r>
            <a:br>
              <a:rPr lang="en-US" altLang="en-US" sz="1600" b="1" dirty="0">
                <a:solidFill>
                  <a:srgbClr val="000000"/>
                </a:solidFill>
              </a:rPr>
            </a:br>
            <a:r>
              <a:rPr lang="en-US" altLang="en-US" sz="1600" b="1" dirty="0">
                <a:solidFill>
                  <a:srgbClr val="000000"/>
                </a:solidFill>
              </a:rPr>
              <a:t>2 NRTI backbone*</a:t>
            </a:r>
            <a:endParaRPr lang="en-US" altLang="en-US" sz="1600" dirty="0"/>
          </a:p>
        </p:txBody>
      </p:sp>
      <p:sp>
        <p:nvSpPr>
          <p:cNvPr id="88" name="Rectangle 17">
            <a:extLst>
              <a:ext uri="{FF2B5EF4-FFF2-40B4-BE49-F238E27FC236}">
                <a16:creationId xmlns:a16="http://schemas.microsoft.com/office/drawing/2014/main" id="{217B93AD-475C-4813-93AB-87881D5A765F}"/>
              </a:ext>
            </a:extLst>
          </p:cNvPr>
          <p:cNvSpPr>
            <a:spLocks noChangeArrowheads="1"/>
          </p:cNvSpPr>
          <p:nvPr/>
        </p:nvSpPr>
        <p:spPr bwMode="auto">
          <a:xfrm rot="16200000">
            <a:off x="1638806" y="2811899"/>
            <a:ext cx="2128689" cy="5333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defTabSz="1219170" eaLnBrk="0" fontAlgn="base" hangingPunct="0">
              <a:spcBef>
                <a:spcPct val="0"/>
              </a:spcBef>
              <a:spcAft>
                <a:spcPct val="0"/>
              </a:spcAft>
            </a:pPr>
            <a:r>
              <a:rPr lang="en-US" altLang="en-US" sz="1733" b="1" dirty="0">
                <a:latin typeface="+mn-lt"/>
              </a:rPr>
              <a:t>Randomization</a:t>
            </a:r>
          </a:p>
          <a:p>
            <a:pPr algn="ctr" defTabSz="1219170" eaLnBrk="0" fontAlgn="base" hangingPunct="0">
              <a:spcBef>
                <a:spcPct val="0"/>
              </a:spcBef>
              <a:spcAft>
                <a:spcPct val="0"/>
              </a:spcAft>
            </a:pPr>
            <a:r>
              <a:rPr lang="en-US" altLang="en-US" sz="1733" b="1" dirty="0">
                <a:latin typeface="+mn-lt"/>
              </a:rPr>
              <a:t>1:1 </a:t>
            </a:r>
            <a:endParaRPr lang="en-US" altLang="en-US" sz="1733" dirty="0">
              <a:latin typeface="+mn-lt"/>
            </a:endParaRPr>
          </a:p>
        </p:txBody>
      </p:sp>
      <p:sp>
        <p:nvSpPr>
          <p:cNvPr id="99" name="Flowchart: Off-page Connector 3">
            <a:extLst>
              <a:ext uri="{FF2B5EF4-FFF2-40B4-BE49-F238E27FC236}">
                <a16:creationId xmlns:a16="http://schemas.microsoft.com/office/drawing/2014/main" id="{94A5E57C-7DC8-4FF7-95DE-880766C34BFC}"/>
              </a:ext>
            </a:extLst>
          </p:cNvPr>
          <p:cNvSpPr/>
          <p:nvPr/>
        </p:nvSpPr>
        <p:spPr>
          <a:xfrm>
            <a:off x="8706605" y="2316614"/>
            <a:ext cx="3148083" cy="1369341"/>
          </a:xfrm>
          <a:prstGeom prst="homePlate">
            <a:avLst>
              <a:gd name="adj" fmla="val 37504"/>
            </a:avLst>
          </a:prstGeom>
          <a:solidFill>
            <a:srgbClr val="FFFF00"/>
          </a:solidFill>
          <a:ln w="28575">
            <a:noFill/>
          </a:ln>
        </p:spPr>
        <p:style>
          <a:lnRef idx="2">
            <a:schemeClr val="accent1">
              <a:shade val="50000"/>
            </a:schemeClr>
          </a:lnRef>
          <a:fillRef idx="1">
            <a:schemeClr val="accent1"/>
          </a:fillRef>
          <a:effectRef idx="0">
            <a:schemeClr val="accent1"/>
          </a:effectRef>
          <a:fontRef idx="minor">
            <a:schemeClr val="lt1"/>
          </a:fontRef>
        </p:style>
        <p:txBody>
          <a:bodyPr vert="horz" lIns="48000" tIns="192000" rIns="48000" bIns="192000" rtlCol="0" anchor="ctr"/>
          <a:lstStyle/>
          <a:p>
            <a:pPr algn="ctr"/>
            <a:r>
              <a:rPr lang="en-US" altLang="en-US" sz="1600" b="1" dirty="0">
                <a:solidFill>
                  <a:schemeClr val="tx1"/>
                </a:solidFill>
              </a:rPr>
              <a:t>Extension Phase</a:t>
            </a:r>
            <a:r>
              <a:rPr lang="en-US" altLang="en-US" sz="1600" b="1" baseline="30000" dirty="0">
                <a:solidFill>
                  <a:schemeClr val="tx1"/>
                </a:solidFill>
                <a:cs typeface="Arial" panose="020B0604020202020204" pitchFamily="34" charset="0"/>
              </a:rPr>
              <a:t> </a:t>
            </a:r>
            <a:r>
              <a:rPr lang="en-US" altLang="en-US" sz="1600" b="1" dirty="0">
                <a:solidFill>
                  <a:schemeClr val="tx1"/>
                </a:solidFill>
                <a:cs typeface="Arial" panose="020B0604020202020204" pitchFamily="34" charset="0"/>
              </a:rPr>
              <a:t>or </a:t>
            </a:r>
            <a:br>
              <a:rPr lang="en-US" altLang="en-US" sz="1600" b="1" dirty="0">
                <a:solidFill>
                  <a:schemeClr val="tx1"/>
                </a:solidFill>
                <a:cs typeface="Arial" panose="020B0604020202020204" pitchFamily="34" charset="0"/>
              </a:rPr>
            </a:br>
            <a:r>
              <a:rPr lang="en-US" sz="1600" b="1" dirty="0">
                <a:solidFill>
                  <a:schemeClr val="tx1"/>
                </a:solidFill>
              </a:rPr>
              <a:t>transition to the </a:t>
            </a:r>
          </a:p>
          <a:p>
            <a:pPr algn="ctr"/>
            <a:r>
              <a:rPr lang="en-US" sz="1600" b="1" dirty="0">
                <a:solidFill>
                  <a:schemeClr val="tx1"/>
                </a:solidFill>
              </a:rPr>
              <a:t>ATLAS-2M study</a:t>
            </a:r>
            <a:endParaRPr lang="en-US" altLang="en-US" sz="1600" dirty="0">
              <a:solidFill>
                <a:schemeClr val="tx1"/>
              </a:solidFill>
            </a:endParaRPr>
          </a:p>
        </p:txBody>
      </p:sp>
      <p:sp>
        <p:nvSpPr>
          <p:cNvPr id="100" name="Flowchart: Off-page Connector 3">
            <a:extLst>
              <a:ext uri="{FF2B5EF4-FFF2-40B4-BE49-F238E27FC236}">
                <a16:creationId xmlns:a16="http://schemas.microsoft.com/office/drawing/2014/main" id="{4AEDB459-E623-4D45-827F-16913A9B3086}"/>
              </a:ext>
            </a:extLst>
          </p:cNvPr>
          <p:cNvSpPr/>
          <p:nvPr/>
        </p:nvSpPr>
        <p:spPr>
          <a:xfrm rot="16200000">
            <a:off x="3430500" y="2873643"/>
            <a:ext cx="595200" cy="1394883"/>
          </a:xfrm>
          <a:custGeom>
            <a:avLst/>
            <a:gdLst>
              <a:gd name="connsiteX0" fmla="*/ 0 w 10000"/>
              <a:gd name="connsiteY0" fmla="*/ 0 h 10000"/>
              <a:gd name="connsiteX1" fmla="*/ 10000 w 10000"/>
              <a:gd name="connsiteY1" fmla="*/ 0 h 10000"/>
              <a:gd name="connsiteX2" fmla="*/ 10000 w 10000"/>
              <a:gd name="connsiteY2" fmla="*/ 8000 h 10000"/>
              <a:gd name="connsiteX3" fmla="*/ 5000 w 10000"/>
              <a:gd name="connsiteY3" fmla="*/ 10000 h 10000"/>
              <a:gd name="connsiteX4" fmla="*/ 0 w 10000"/>
              <a:gd name="connsiteY4" fmla="*/ 8000 h 10000"/>
              <a:gd name="connsiteX5" fmla="*/ 0 w 10000"/>
              <a:gd name="connsiteY5" fmla="*/ 0 h 10000"/>
              <a:gd name="connsiteX0" fmla="*/ 0 w 10051"/>
              <a:gd name="connsiteY0" fmla="*/ 0 h 10000"/>
              <a:gd name="connsiteX1" fmla="*/ 10000 w 10051"/>
              <a:gd name="connsiteY1" fmla="*/ 0 h 10000"/>
              <a:gd name="connsiteX2" fmla="*/ 10051 w 10051"/>
              <a:gd name="connsiteY2" fmla="*/ 9260 h 10000"/>
              <a:gd name="connsiteX3" fmla="*/ 5000 w 10051"/>
              <a:gd name="connsiteY3" fmla="*/ 10000 h 10000"/>
              <a:gd name="connsiteX4" fmla="*/ 0 w 10051"/>
              <a:gd name="connsiteY4" fmla="*/ 8000 h 10000"/>
              <a:gd name="connsiteX5" fmla="*/ 0 w 10051"/>
              <a:gd name="connsiteY5" fmla="*/ 0 h 10000"/>
              <a:gd name="connsiteX0" fmla="*/ 0 w 10051"/>
              <a:gd name="connsiteY0" fmla="*/ 0 h 10000"/>
              <a:gd name="connsiteX1" fmla="*/ 10000 w 10051"/>
              <a:gd name="connsiteY1" fmla="*/ 0 h 10000"/>
              <a:gd name="connsiteX2" fmla="*/ 10051 w 10051"/>
              <a:gd name="connsiteY2" fmla="*/ 9260 h 10000"/>
              <a:gd name="connsiteX3" fmla="*/ 5000 w 10051"/>
              <a:gd name="connsiteY3" fmla="*/ 10000 h 10000"/>
              <a:gd name="connsiteX4" fmla="*/ 51 w 10051"/>
              <a:gd name="connsiteY4" fmla="*/ 9306 h 10000"/>
              <a:gd name="connsiteX5" fmla="*/ 0 w 10051"/>
              <a:gd name="connsiteY5" fmla="*/ 0 h 10000"/>
              <a:gd name="connsiteX0" fmla="*/ 0 w 10051"/>
              <a:gd name="connsiteY0" fmla="*/ 0 h 10000"/>
              <a:gd name="connsiteX1" fmla="*/ 10000 w 10051"/>
              <a:gd name="connsiteY1" fmla="*/ 0 h 10000"/>
              <a:gd name="connsiteX2" fmla="*/ 10051 w 10051"/>
              <a:gd name="connsiteY2" fmla="*/ 9660 h 10000"/>
              <a:gd name="connsiteX3" fmla="*/ 5000 w 10051"/>
              <a:gd name="connsiteY3" fmla="*/ 10000 h 10000"/>
              <a:gd name="connsiteX4" fmla="*/ 51 w 10051"/>
              <a:gd name="connsiteY4" fmla="*/ 9306 h 10000"/>
              <a:gd name="connsiteX5" fmla="*/ 0 w 10051"/>
              <a:gd name="connsiteY5" fmla="*/ 0 h 10000"/>
              <a:gd name="connsiteX0" fmla="*/ 0 w 10051"/>
              <a:gd name="connsiteY0" fmla="*/ 0 h 12132"/>
              <a:gd name="connsiteX1" fmla="*/ 10000 w 10051"/>
              <a:gd name="connsiteY1" fmla="*/ 0 h 12132"/>
              <a:gd name="connsiteX2" fmla="*/ 10051 w 10051"/>
              <a:gd name="connsiteY2" fmla="*/ 9660 h 12132"/>
              <a:gd name="connsiteX3" fmla="*/ 5000 w 10051"/>
              <a:gd name="connsiteY3" fmla="*/ 12132 h 12132"/>
              <a:gd name="connsiteX4" fmla="*/ 51 w 10051"/>
              <a:gd name="connsiteY4" fmla="*/ 9306 h 12132"/>
              <a:gd name="connsiteX5" fmla="*/ 0 w 10051"/>
              <a:gd name="connsiteY5" fmla="*/ 0 h 12132"/>
              <a:gd name="connsiteX0" fmla="*/ 0 w 10051"/>
              <a:gd name="connsiteY0" fmla="*/ 0 h 12132"/>
              <a:gd name="connsiteX1" fmla="*/ 10000 w 10051"/>
              <a:gd name="connsiteY1" fmla="*/ 0 h 12132"/>
              <a:gd name="connsiteX2" fmla="*/ 10051 w 10051"/>
              <a:gd name="connsiteY2" fmla="*/ 9660 h 12132"/>
              <a:gd name="connsiteX3" fmla="*/ 5000 w 10051"/>
              <a:gd name="connsiteY3" fmla="*/ 12132 h 12132"/>
              <a:gd name="connsiteX4" fmla="*/ 51 w 10051"/>
              <a:gd name="connsiteY4" fmla="*/ 9795 h 12132"/>
              <a:gd name="connsiteX5" fmla="*/ 0 w 10051"/>
              <a:gd name="connsiteY5" fmla="*/ 0 h 12132"/>
              <a:gd name="connsiteX0" fmla="*/ 0 w 10051"/>
              <a:gd name="connsiteY0" fmla="*/ 0 h 12132"/>
              <a:gd name="connsiteX1" fmla="*/ 10000 w 10051"/>
              <a:gd name="connsiteY1" fmla="*/ 0 h 12132"/>
              <a:gd name="connsiteX2" fmla="*/ 10051 w 10051"/>
              <a:gd name="connsiteY2" fmla="*/ 9660 h 12132"/>
              <a:gd name="connsiteX3" fmla="*/ 5000 w 10051"/>
              <a:gd name="connsiteY3" fmla="*/ 12132 h 12132"/>
              <a:gd name="connsiteX4" fmla="*/ 51 w 10051"/>
              <a:gd name="connsiteY4" fmla="*/ 9839 h 12132"/>
              <a:gd name="connsiteX5" fmla="*/ 0 w 10051"/>
              <a:gd name="connsiteY5" fmla="*/ 0 h 12132"/>
              <a:gd name="connsiteX0" fmla="*/ 0 w 10051"/>
              <a:gd name="connsiteY0" fmla="*/ 0 h 12132"/>
              <a:gd name="connsiteX1" fmla="*/ 10000 w 10051"/>
              <a:gd name="connsiteY1" fmla="*/ 0 h 12132"/>
              <a:gd name="connsiteX2" fmla="*/ 10051 w 10051"/>
              <a:gd name="connsiteY2" fmla="*/ 9660 h 12132"/>
              <a:gd name="connsiteX3" fmla="*/ 5000 w 10051"/>
              <a:gd name="connsiteY3" fmla="*/ 12132 h 12132"/>
              <a:gd name="connsiteX4" fmla="*/ 121 w 10051"/>
              <a:gd name="connsiteY4" fmla="*/ 9617 h 12132"/>
              <a:gd name="connsiteX5" fmla="*/ 0 w 10051"/>
              <a:gd name="connsiteY5" fmla="*/ 0 h 12132"/>
              <a:gd name="connsiteX0" fmla="*/ 23 w 10074"/>
              <a:gd name="connsiteY0" fmla="*/ 0 h 12132"/>
              <a:gd name="connsiteX1" fmla="*/ 10023 w 10074"/>
              <a:gd name="connsiteY1" fmla="*/ 0 h 12132"/>
              <a:gd name="connsiteX2" fmla="*/ 10074 w 10074"/>
              <a:gd name="connsiteY2" fmla="*/ 9660 h 12132"/>
              <a:gd name="connsiteX3" fmla="*/ 5023 w 10074"/>
              <a:gd name="connsiteY3" fmla="*/ 12132 h 12132"/>
              <a:gd name="connsiteX4" fmla="*/ 3 w 10074"/>
              <a:gd name="connsiteY4" fmla="*/ 9661 h 12132"/>
              <a:gd name="connsiteX5" fmla="*/ 23 w 10074"/>
              <a:gd name="connsiteY5" fmla="*/ 0 h 12132"/>
              <a:gd name="connsiteX0" fmla="*/ 23 w 10074"/>
              <a:gd name="connsiteY0" fmla="*/ 0 h 12132"/>
              <a:gd name="connsiteX1" fmla="*/ 10023 w 10074"/>
              <a:gd name="connsiteY1" fmla="*/ 0 h 12132"/>
              <a:gd name="connsiteX2" fmla="*/ 10074 w 10074"/>
              <a:gd name="connsiteY2" fmla="*/ 9660 h 12132"/>
              <a:gd name="connsiteX3" fmla="*/ 5023 w 10074"/>
              <a:gd name="connsiteY3" fmla="*/ 12132 h 12132"/>
              <a:gd name="connsiteX4" fmla="*/ 3 w 10074"/>
              <a:gd name="connsiteY4" fmla="*/ 9628 h 12132"/>
              <a:gd name="connsiteX5" fmla="*/ 23 w 10074"/>
              <a:gd name="connsiteY5" fmla="*/ 0 h 12132"/>
              <a:gd name="connsiteX0" fmla="*/ 74 w 10125"/>
              <a:gd name="connsiteY0" fmla="*/ 0 h 12132"/>
              <a:gd name="connsiteX1" fmla="*/ 10074 w 10125"/>
              <a:gd name="connsiteY1" fmla="*/ 0 h 12132"/>
              <a:gd name="connsiteX2" fmla="*/ 10125 w 10125"/>
              <a:gd name="connsiteY2" fmla="*/ 9660 h 12132"/>
              <a:gd name="connsiteX3" fmla="*/ 5074 w 10125"/>
              <a:gd name="connsiteY3" fmla="*/ 12132 h 12132"/>
              <a:gd name="connsiteX4" fmla="*/ 1 w 10125"/>
              <a:gd name="connsiteY4" fmla="*/ 9595 h 12132"/>
              <a:gd name="connsiteX5" fmla="*/ 74 w 10125"/>
              <a:gd name="connsiteY5" fmla="*/ 0 h 121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125" h="12132">
                <a:moveTo>
                  <a:pt x="74" y="0"/>
                </a:moveTo>
                <a:lnTo>
                  <a:pt x="10074" y="0"/>
                </a:lnTo>
                <a:cubicBezTo>
                  <a:pt x="10091" y="3087"/>
                  <a:pt x="10108" y="6573"/>
                  <a:pt x="10125" y="9660"/>
                </a:cubicBezTo>
                <a:lnTo>
                  <a:pt x="5074" y="12132"/>
                </a:lnTo>
                <a:lnTo>
                  <a:pt x="1" y="9595"/>
                </a:lnTo>
                <a:cubicBezTo>
                  <a:pt x="-16" y="6315"/>
                  <a:pt x="91" y="3280"/>
                  <a:pt x="74" y="0"/>
                </a:cubicBezTo>
                <a:close/>
              </a:path>
            </a:pathLst>
          </a:custGeom>
          <a:solidFill>
            <a:srgbClr val="0098DB"/>
          </a:solidFill>
          <a:ln>
            <a:noFill/>
          </a:ln>
        </p:spPr>
        <p:style>
          <a:lnRef idx="2">
            <a:schemeClr val="accent1">
              <a:shade val="50000"/>
            </a:schemeClr>
          </a:lnRef>
          <a:fillRef idx="1">
            <a:schemeClr val="accent1"/>
          </a:fillRef>
          <a:effectRef idx="0">
            <a:schemeClr val="accent1"/>
          </a:effectRef>
          <a:fontRef idx="minor">
            <a:schemeClr val="lt1"/>
          </a:fontRef>
        </p:style>
        <p:txBody>
          <a:bodyPr vert="vert" rIns="120000" rtlCol="0" anchor="ctr"/>
          <a:lstStyle/>
          <a:p>
            <a:r>
              <a:rPr lang="en-US" altLang="en-US" sz="1600" b="1" dirty="0">
                <a:solidFill>
                  <a:schemeClr val="bg1"/>
                </a:solidFill>
              </a:rPr>
              <a:t>Oral CAB + RPV n=308</a:t>
            </a:r>
            <a:endParaRPr lang="en-US" altLang="en-US" sz="1600" dirty="0">
              <a:solidFill>
                <a:schemeClr val="bg1"/>
              </a:solidFill>
            </a:endParaRPr>
          </a:p>
        </p:txBody>
      </p:sp>
      <p:grpSp>
        <p:nvGrpSpPr>
          <p:cNvPr id="6" name="Group 5">
            <a:extLst>
              <a:ext uri="{FF2B5EF4-FFF2-40B4-BE49-F238E27FC236}">
                <a16:creationId xmlns:a16="http://schemas.microsoft.com/office/drawing/2014/main" id="{821665FE-5752-466E-BB49-646E5097C0E2}"/>
              </a:ext>
            </a:extLst>
          </p:cNvPr>
          <p:cNvGrpSpPr/>
          <p:nvPr/>
        </p:nvGrpSpPr>
        <p:grpSpPr>
          <a:xfrm>
            <a:off x="4176500" y="4311540"/>
            <a:ext cx="4833340" cy="246826"/>
            <a:chOff x="3159671" y="3306340"/>
            <a:chExt cx="3625005" cy="171851"/>
          </a:xfrm>
        </p:grpSpPr>
        <p:sp>
          <p:nvSpPr>
            <p:cNvPr id="36" name="Rectangle 24">
              <a:extLst>
                <a:ext uri="{FF2B5EF4-FFF2-40B4-BE49-F238E27FC236}">
                  <a16:creationId xmlns:a16="http://schemas.microsoft.com/office/drawing/2014/main" id="{2F1E2972-B7BB-40F9-88DD-AB990F4D4222}"/>
                </a:ext>
              </a:extLst>
            </p:cNvPr>
            <p:cNvSpPr>
              <a:spLocks noChangeArrowheads="1"/>
            </p:cNvSpPr>
            <p:nvPr/>
          </p:nvSpPr>
          <p:spPr bwMode="auto">
            <a:xfrm>
              <a:off x="5842745" y="3306340"/>
              <a:ext cx="466170" cy="171430"/>
            </a:xfrm>
            <a:prstGeom prst="rect">
              <a:avLst/>
            </a:prstGeom>
            <a:noFill/>
            <a:ln w="19050">
              <a:noFill/>
              <a:miter lim="800000"/>
              <a:headEnd/>
              <a:tailEnd/>
            </a:ln>
            <a:extLst>
              <a:ext uri="{909E8E84-426E-40DD-AFC4-6F175D3DCCD1}">
                <a14:hiddenFill xmlns:a14="http://schemas.microsoft.com/office/drawing/2010/main">
                  <a:solidFill>
                    <a:srgbClr val="FFFFFF"/>
                  </a:solidFill>
                </a14:hiddenFill>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defTabSz="1219170" eaLnBrk="0" fontAlgn="base" hangingPunct="0">
                <a:spcBef>
                  <a:spcPct val="0"/>
                </a:spcBef>
                <a:spcAft>
                  <a:spcPct val="0"/>
                </a:spcAft>
              </a:pPr>
              <a:r>
                <a:rPr lang="en-US" altLang="en-US" sz="1600" b="1" dirty="0">
                  <a:solidFill>
                    <a:srgbClr val="000000"/>
                  </a:solidFill>
                  <a:latin typeface="+mn-lt"/>
                </a:rPr>
                <a:t>48</a:t>
              </a:r>
              <a:endParaRPr lang="en-US" altLang="en-US" sz="1600" dirty="0">
                <a:latin typeface="+mn-lt"/>
              </a:endParaRPr>
            </a:p>
          </p:txBody>
        </p:sp>
        <p:sp>
          <p:nvSpPr>
            <p:cNvPr id="44" name="Rectangle 32">
              <a:extLst>
                <a:ext uri="{FF2B5EF4-FFF2-40B4-BE49-F238E27FC236}">
                  <a16:creationId xmlns:a16="http://schemas.microsoft.com/office/drawing/2014/main" id="{1D71D42E-A495-4DAC-8E5D-E875BC643726}"/>
                </a:ext>
              </a:extLst>
            </p:cNvPr>
            <p:cNvSpPr>
              <a:spLocks noChangeArrowheads="1"/>
            </p:cNvSpPr>
            <p:nvPr/>
          </p:nvSpPr>
          <p:spPr bwMode="auto">
            <a:xfrm>
              <a:off x="3159671" y="3306761"/>
              <a:ext cx="582128" cy="1714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defTabSz="1219170" eaLnBrk="0" fontAlgn="base" hangingPunct="0">
                <a:spcBef>
                  <a:spcPct val="0"/>
                </a:spcBef>
                <a:spcAft>
                  <a:spcPct val="0"/>
                </a:spcAft>
              </a:pPr>
              <a:r>
                <a:rPr lang="en-US" altLang="en-US" sz="1600" b="1" dirty="0">
                  <a:solidFill>
                    <a:srgbClr val="000000"/>
                  </a:solidFill>
                  <a:latin typeface="+mn-lt"/>
                </a:rPr>
                <a:t>4</a:t>
              </a:r>
              <a:r>
                <a:rPr lang="en-US" altLang="en-US" sz="1600" b="1" baseline="30000" dirty="0">
                  <a:solidFill>
                    <a:srgbClr val="000000"/>
                  </a:solidFill>
                </a:rPr>
                <a:t>‖</a:t>
              </a:r>
              <a:r>
                <a:rPr lang="en-US" altLang="en-US" sz="1600" b="1" dirty="0">
                  <a:solidFill>
                    <a:srgbClr val="000000"/>
                  </a:solidFill>
                </a:rPr>
                <a:t> 5</a:t>
              </a:r>
              <a:endParaRPr lang="en-US" altLang="en-US" sz="1600" baseline="30000" dirty="0">
                <a:latin typeface="+mn-lt"/>
              </a:endParaRPr>
            </a:p>
          </p:txBody>
        </p:sp>
        <p:sp>
          <p:nvSpPr>
            <p:cNvPr id="56" name="Rectangle 44">
              <a:extLst>
                <a:ext uri="{FF2B5EF4-FFF2-40B4-BE49-F238E27FC236}">
                  <a16:creationId xmlns:a16="http://schemas.microsoft.com/office/drawing/2014/main" id="{5AB84E27-5003-4A31-B015-CF415D3F63BA}"/>
                </a:ext>
              </a:extLst>
            </p:cNvPr>
            <p:cNvSpPr>
              <a:spLocks noChangeArrowheads="1"/>
            </p:cNvSpPr>
            <p:nvPr/>
          </p:nvSpPr>
          <p:spPr bwMode="auto">
            <a:xfrm>
              <a:off x="6318509" y="3306761"/>
              <a:ext cx="466167" cy="1714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defTabSz="1219170" eaLnBrk="0" fontAlgn="base" hangingPunct="0">
                <a:spcBef>
                  <a:spcPct val="0"/>
                </a:spcBef>
                <a:spcAft>
                  <a:spcPct val="0"/>
                </a:spcAft>
              </a:pPr>
              <a:r>
                <a:rPr lang="en-US" altLang="en-US" sz="1600" b="1" dirty="0">
                  <a:solidFill>
                    <a:srgbClr val="000000"/>
                  </a:solidFill>
                  <a:latin typeface="+mn-lt"/>
                </a:rPr>
                <a:t>52 </a:t>
              </a:r>
              <a:endParaRPr lang="en-US" altLang="en-US" sz="1600" dirty="0">
                <a:latin typeface="+mn-lt"/>
              </a:endParaRPr>
            </a:p>
          </p:txBody>
        </p:sp>
      </p:grpSp>
      <p:sp>
        <p:nvSpPr>
          <p:cNvPr id="30" name="Rectangle 24">
            <a:extLst>
              <a:ext uri="{FF2B5EF4-FFF2-40B4-BE49-F238E27FC236}">
                <a16:creationId xmlns:a16="http://schemas.microsoft.com/office/drawing/2014/main" id="{84577D0E-2FC5-4357-B568-D91EFC89743C}"/>
              </a:ext>
            </a:extLst>
          </p:cNvPr>
          <p:cNvSpPr>
            <a:spLocks noChangeArrowheads="1"/>
          </p:cNvSpPr>
          <p:nvPr/>
        </p:nvSpPr>
        <p:spPr bwMode="auto">
          <a:xfrm>
            <a:off x="6794848" y="4311547"/>
            <a:ext cx="810150" cy="246221"/>
          </a:xfrm>
          <a:prstGeom prst="rect">
            <a:avLst/>
          </a:prstGeom>
          <a:noFill/>
          <a:ln w="19050">
            <a:noFill/>
            <a:miter lim="800000"/>
            <a:headEnd/>
            <a:tailEnd/>
          </a:ln>
          <a:extLst>
            <a:ext uri="{909E8E84-426E-40DD-AFC4-6F175D3DCCD1}">
              <a14:hiddenFill xmlns:a14="http://schemas.microsoft.com/office/drawing/2010/main">
                <a:solidFill>
                  <a:srgbClr val="FFFFFF"/>
                </a:solidFill>
              </a14:hiddenFill>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defTabSz="1219170" eaLnBrk="0" fontAlgn="base" hangingPunct="0">
              <a:spcBef>
                <a:spcPct val="0"/>
              </a:spcBef>
              <a:spcAft>
                <a:spcPct val="0"/>
              </a:spcAft>
            </a:pPr>
            <a:r>
              <a:rPr lang="en-US" altLang="en-US" sz="1600" b="1" dirty="0">
                <a:solidFill>
                  <a:srgbClr val="000000"/>
                </a:solidFill>
                <a:latin typeface="+mn-lt"/>
              </a:rPr>
              <a:t>40 41 44</a:t>
            </a:r>
            <a:endParaRPr lang="en-US" altLang="en-US" sz="1600" dirty="0">
              <a:latin typeface="+mn-lt"/>
            </a:endParaRPr>
          </a:p>
        </p:txBody>
      </p:sp>
      <p:cxnSp>
        <p:nvCxnSpPr>
          <p:cNvPr id="31" name="Straight Connector 30">
            <a:extLst>
              <a:ext uri="{FF2B5EF4-FFF2-40B4-BE49-F238E27FC236}">
                <a16:creationId xmlns:a16="http://schemas.microsoft.com/office/drawing/2014/main" id="{22306277-9102-4267-8D37-6126F5DC70F5}"/>
              </a:ext>
            </a:extLst>
          </p:cNvPr>
          <p:cNvCxnSpPr/>
          <p:nvPr/>
        </p:nvCxnSpPr>
        <p:spPr>
          <a:xfrm>
            <a:off x="7407914" y="4152858"/>
            <a:ext cx="0" cy="120000"/>
          </a:xfrm>
          <a:prstGeom prst="line">
            <a:avLst/>
          </a:prstGeom>
          <a:ln w="12700" cap="sq">
            <a:solidFill>
              <a:schemeClr val="tx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2" name="TextBox 31">
            <a:extLst>
              <a:ext uri="{FF2B5EF4-FFF2-40B4-BE49-F238E27FC236}">
                <a16:creationId xmlns:a16="http://schemas.microsoft.com/office/drawing/2014/main" id="{E211C948-9E34-4214-8002-D472BD85722B}"/>
              </a:ext>
            </a:extLst>
          </p:cNvPr>
          <p:cNvSpPr txBox="1"/>
          <p:nvPr/>
        </p:nvSpPr>
        <p:spPr>
          <a:xfrm>
            <a:off x="6794848" y="4697680"/>
            <a:ext cx="1950057" cy="246221"/>
          </a:xfrm>
          <a:prstGeom prst="rect">
            <a:avLst/>
          </a:prstGeom>
          <a:noFill/>
        </p:spPr>
        <p:txBody>
          <a:bodyPr wrap="square" lIns="0" tIns="0" rIns="0" bIns="0" rtlCol="0">
            <a:spAutoFit/>
          </a:bodyPr>
          <a:lstStyle/>
          <a:p>
            <a:pPr algn="ctr"/>
            <a:r>
              <a:rPr lang="en-US" sz="1600" b="1" dirty="0">
                <a:solidFill>
                  <a:srgbClr val="E31836"/>
                </a:solidFill>
              </a:rPr>
              <a:t>PRO assessments</a:t>
            </a:r>
          </a:p>
        </p:txBody>
      </p:sp>
      <p:sp>
        <p:nvSpPr>
          <p:cNvPr id="35" name="Rectangle 24">
            <a:extLst>
              <a:ext uri="{FF2B5EF4-FFF2-40B4-BE49-F238E27FC236}">
                <a16:creationId xmlns:a16="http://schemas.microsoft.com/office/drawing/2014/main" id="{2CE5D6F8-FD39-4F23-A453-A4BD00458E6E}"/>
              </a:ext>
            </a:extLst>
          </p:cNvPr>
          <p:cNvSpPr>
            <a:spLocks noChangeArrowheads="1"/>
          </p:cNvSpPr>
          <p:nvPr/>
        </p:nvSpPr>
        <p:spPr bwMode="auto">
          <a:xfrm>
            <a:off x="5801864" y="4325900"/>
            <a:ext cx="621560" cy="246221"/>
          </a:xfrm>
          <a:prstGeom prst="rect">
            <a:avLst/>
          </a:prstGeom>
          <a:noFill/>
          <a:ln w="19050">
            <a:noFill/>
            <a:miter lim="800000"/>
            <a:headEnd/>
            <a:tailEnd/>
          </a:ln>
          <a:extLst>
            <a:ext uri="{909E8E84-426E-40DD-AFC4-6F175D3DCCD1}">
              <a14:hiddenFill xmlns:a14="http://schemas.microsoft.com/office/drawing/2010/main">
                <a:solidFill>
                  <a:srgbClr val="FFFFFF"/>
                </a:solidFill>
              </a14:hiddenFill>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defTabSz="1219170" eaLnBrk="0" fontAlgn="base" hangingPunct="0">
              <a:spcBef>
                <a:spcPct val="0"/>
              </a:spcBef>
              <a:spcAft>
                <a:spcPct val="0"/>
              </a:spcAft>
            </a:pPr>
            <a:r>
              <a:rPr lang="en-US" altLang="en-US" sz="1600" b="1" dirty="0">
                <a:solidFill>
                  <a:srgbClr val="000000"/>
                </a:solidFill>
                <a:latin typeface="+mn-lt"/>
              </a:rPr>
              <a:t>24</a:t>
            </a:r>
            <a:endParaRPr lang="en-US" altLang="en-US" sz="1600" dirty="0">
              <a:latin typeface="+mn-lt"/>
            </a:endParaRPr>
          </a:p>
        </p:txBody>
      </p:sp>
      <p:cxnSp>
        <p:nvCxnSpPr>
          <p:cNvPr id="37" name="Straight Connector 36">
            <a:extLst>
              <a:ext uri="{FF2B5EF4-FFF2-40B4-BE49-F238E27FC236}">
                <a16:creationId xmlns:a16="http://schemas.microsoft.com/office/drawing/2014/main" id="{A963FC6D-4A1E-45AD-B5DF-56E16F61E9FC}"/>
              </a:ext>
            </a:extLst>
          </p:cNvPr>
          <p:cNvCxnSpPr>
            <a:cxnSpLocks/>
            <a:endCxn id="35" idx="0"/>
          </p:cNvCxnSpPr>
          <p:nvPr/>
        </p:nvCxnSpPr>
        <p:spPr>
          <a:xfrm>
            <a:off x="6112644" y="4152858"/>
            <a:ext cx="0" cy="173042"/>
          </a:xfrm>
          <a:prstGeom prst="line">
            <a:avLst/>
          </a:prstGeom>
          <a:ln w="12700" cap="sq">
            <a:solidFill>
              <a:schemeClr val="tx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9" name="Rectangle 24">
            <a:extLst>
              <a:ext uri="{FF2B5EF4-FFF2-40B4-BE49-F238E27FC236}">
                <a16:creationId xmlns:a16="http://schemas.microsoft.com/office/drawing/2014/main" id="{7AD2897F-33E4-4F87-A086-558478E5CB4C}"/>
              </a:ext>
            </a:extLst>
          </p:cNvPr>
          <p:cNvSpPr>
            <a:spLocks noChangeArrowheads="1"/>
          </p:cNvSpPr>
          <p:nvPr/>
        </p:nvSpPr>
        <p:spPr bwMode="auto">
          <a:xfrm>
            <a:off x="2619606" y="4310126"/>
            <a:ext cx="1006892" cy="492443"/>
          </a:xfrm>
          <a:prstGeom prst="rect">
            <a:avLst/>
          </a:prstGeom>
          <a:noFill/>
          <a:ln w="19050">
            <a:noFill/>
            <a:miter lim="800000"/>
            <a:headEnd/>
            <a:tailEnd/>
          </a:ln>
          <a:extLst>
            <a:ext uri="{909E8E84-426E-40DD-AFC4-6F175D3DCCD1}">
              <a14:hiddenFill xmlns:a14="http://schemas.microsoft.com/office/drawing/2010/main">
                <a:solidFill>
                  <a:srgbClr val="FFFFFF"/>
                </a:solidFill>
              </a14:hiddenFill>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defTabSz="1219170" eaLnBrk="0" fontAlgn="base" hangingPunct="0">
              <a:spcBef>
                <a:spcPct val="0"/>
              </a:spcBef>
              <a:spcAft>
                <a:spcPct val="0"/>
              </a:spcAft>
            </a:pPr>
            <a:r>
              <a:rPr lang="en-US" altLang="en-US" sz="1600" b="1" dirty="0">
                <a:solidFill>
                  <a:srgbClr val="000000"/>
                </a:solidFill>
              </a:rPr>
              <a:t>Day 1</a:t>
            </a:r>
          </a:p>
          <a:p>
            <a:pPr algn="ctr" defTabSz="1219170" eaLnBrk="0" fontAlgn="base" hangingPunct="0">
              <a:spcBef>
                <a:spcPct val="0"/>
              </a:spcBef>
              <a:spcAft>
                <a:spcPct val="0"/>
              </a:spcAft>
            </a:pPr>
            <a:r>
              <a:rPr lang="en-US" altLang="en-US" sz="1600" b="1" dirty="0">
                <a:solidFill>
                  <a:srgbClr val="000000"/>
                </a:solidFill>
              </a:rPr>
              <a:t>Baseline</a:t>
            </a:r>
            <a:endParaRPr lang="en-US" altLang="en-US" sz="1600" dirty="0"/>
          </a:p>
        </p:txBody>
      </p:sp>
      <p:sp>
        <p:nvSpPr>
          <p:cNvPr id="42" name="Rectangle 24">
            <a:extLst>
              <a:ext uri="{FF2B5EF4-FFF2-40B4-BE49-F238E27FC236}">
                <a16:creationId xmlns:a16="http://schemas.microsoft.com/office/drawing/2014/main" id="{18FC8BF6-2643-4A5A-901D-2072784F77E7}"/>
              </a:ext>
            </a:extLst>
          </p:cNvPr>
          <p:cNvSpPr>
            <a:spLocks noChangeArrowheads="1"/>
          </p:cNvSpPr>
          <p:nvPr/>
        </p:nvSpPr>
        <p:spPr bwMode="auto">
          <a:xfrm>
            <a:off x="4340066" y="4325899"/>
            <a:ext cx="921610" cy="246221"/>
          </a:xfrm>
          <a:prstGeom prst="rect">
            <a:avLst/>
          </a:prstGeom>
          <a:noFill/>
          <a:ln w="19050">
            <a:noFill/>
            <a:miter lim="800000"/>
            <a:headEnd/>
            <a:tailEnd/>
          </a:ln>
          <a:extLst>
            <a:ext uri="{909E8E84-426E-40DD-AFC4-6F175D3DCCD1}">
              <a14:hiddenFill xmlns:a14="http://schemas.microsoft.com/office/drawing/2010/main">
                <a:solidFill>
                  <a:srgbClr val="FFFFFF"/>
                </a:solidFill>
              </a14:hiddenFill>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defTabSz="1219170" eaLnBrk="0" fontAlgn="base" hangingPunct="0">
              <a:spcBef>
                <a:spcPct val="0"/>
              </a:spcBef>
              <a:spcAft>
                <a:spcPct val="0"/>
              </a:spcAft>
            </a:pPr>
            <a:r>
              <a:rPr lang="en-US" altLang="en-US" sz="1600" b="1" dirty="0">
                <a:solidFill>
                  <a:srgbClr val="000000"/>
                </a:solidFill>
                <a:latin typeface="+mn-lt"/>
              </a:rPr>
              <a:t>             8</a:t>
            </a:r>
          </a:p>
        </p:txBody>
      </p:sp>
      <p:cxnSp>
        <p:nvCxnSpPr>
          <p:cNvPr id="45" name="Straight Connector 44">
            <a:extLst>
              <a:ext uri="{FF2B5EF4-FFF2-40B4-BE49-F238E27FC236}">
                <a16:creationId xmlns:a16="http://schemas.microsoft.com/office/drawing/2014/main" id="{1DDD1EFF-2B4B-48E0-8BDD-668ED31C5185}"/>
              </a:ext>
            </a:extLst>
          </p:cNvPr>
          <p:cNvCxnSpPr>
            <a:cxnSpLocks/>
          </p:cNvCxnSpPr>
          <p:nvPr/>
        </p:nvCxnSpPr>
        <p:spPr>
          <a:xfrm>
            <a:off x="5172131" y="4150991"/>
            <a:ext cx="1777" cy="145378"/>
          </a:xfrm>
          <a:prstGeom prst="line">
            <a:avLst/>
          </a:prstGeom>
          <a:ln w="12700" cap="sq">
            <a:solidFill>
              <a:schemeClr val="tx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49" name="Rectangle 24">
            <a:extLst>
              <a:ext uri="{FF2B5EF4-FFF2-40B4-BE49-F238E27FC236}">
                <a16:creationId xmlns:a16="http://schemas.microsoft.com/office/drawing/2014/main" id="{4355E058-9D12-4C04-AA62-A85E1CB2DFBC}"/>
              </a:ext>
            </a:extLst>
          </p:cNvPr>
          <p:cNvSpPr>
            <a:spLocks noChangeArrowheads="1"/>
          </p:cNvSpPr>
          <p:nvPr/>
        </p:nvSpPr>
        <p:spPr bwMode="auto">
          <a:xfrm>
            <a:off x="11077064" y="4330441"/>
            <a:ext cx="621560" cy="246221"/>
          </a:xfrm>
          <a:prstGeom prst="rect">
            <a:avLst/>
          </a:prstGeom>
          <a:noFill/>
          <a:ln w="19050">
            <a:noFill/>
            <a:miter lim="800000"/>
            <a:headEnd/>
            <a:tailEnd/>
          </a:ln>
          <a:extLst>
            <a:ext uri="{909E8E84-426E-40DD-AFC4-6F175D3DCCD1}">
              <a14:hiddenFill xmlns:a14="http://schemas.microsoft.com/office/drawing/2010/main">
                <a:solidFill>
                  <a:srgbClr val="FFFFFF"/>
                </a:solidFill>
              </a14:hiddenFill>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defTabSz="1219170" eaLnBrk="0" fontAlgn="base" hangingPunct="0">
              <a:spcBef>
                <a:spcPct val="0"/>
              </a:spcBef>
              <a:spcAft>
                <a:spcPct val="0"/>
              </a:spcAft>
            </a:pPr>
            <a:r>
              <a:rPr lang="en-US" altLang="en-US" sz="1600" b="1" dirty="0">
                <a:solidFill>
                  <a:srgbClr val="000000"/>
                </a:solidFill>
                <a:latin typeface="+mn-lt"/>
              </a:rPr>
              <a:t>96</a:t>
            </a:r>
            <a:endParaRPr lang="en-US" altLang="en-US" sz="1600" dirty="0">
              <a:latin typeface="+mn-lt"/>
            </a:endParaRPr>
          </a:p>
        </p:txBody>
      </p:sp>
      <p:cxnSp>
        <p:nvCxnSpPr>
          <p:cNvPr id="38" name="Straight Connector 37">
            <a:extLst>
              <a:ext uri="{FF2B5EF4-FFF2-40B4-BE49-F238E27FC236}">
                <a16:creationId xmlns:a16="http://schemas.microsoft.com/office/drawing/2014/main" id="{E9FC4200-D97E-4BEA-B299-AFBDB5E4B048}"/>
              </a:ext>
            </a:extLst>
          </p:cNvPr>
          <p:cNvCxnSpPr/>
          <p:nvPr/>
        </p:nvCxnSpPr>
        <p:spPr>
          <a:xfrm>
            <a:off x="7163548" y="4152858"/>
            <a:ext cx="0" cy="120000"/>
          </a:xfrm>
          <a:prstGeom prst="line">
            <a:avLst/>
          </a:prstGeom>
          <a:ln w="12700" cap="sq">
            <a:solidFill>
              <a:schemeClr val="tx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AB509286-0856-467E-B430-9CE4811BC627}"/>
              </a:ext>
            </a:extLst>
          </p:cNvPr>
          <p:cNvCxnSpPr/>
          <p:nvPr/>
        </p:nvCxnSpPr>
        <p:spPr>
          <a:xfrm>
            <a:off x="6991518" y="4152858"/>
            <a:ext cx="0" cy="120000"/>
          </a:xfrm>
          <a:prstGeom prst="line">
            <a:avLst/>
          </a:prstGeom>
          <a:ln w="12700" cap="sq">
            <a:solidFill>
              <a:schemeClr val="tx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50" name="Rectangle 32">
            <a:extLst>
              <a:ext uri="{FF2B5EF4-FFF2-40B4-BE49-F238E27FC236}">
                <a16:creationId xmlns:a16="http://schemas.microsoft.com/office/drawing/2014/main" id="{6B4136A0-B412-48EC-A9F9-72D19A50F6BF}"/>
              </a:ext>
            </a:extLst>
          </p:cNvPr>
          <p:cNvSpPr>
            <a:spLocks noChangeArrowheads="1"/>
          </p:cNvSpPr>
          <p:nvPr/>
        </p:nvSpPr>
        <p:spPr bwMode="auto">
          <a:xfrm>
            <a:off x="3644801" y="4315450"/>
            <a:ext cx="77617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defTabSz="1219170" eaLnBrk="0" fontAlgn="base" hangingPunct="0">
              <a:spcBef>
                <a:spcPct val="0"/>
              </a:spcBef>
              <a:spcAft>
                <a:spcPct val="0"/>
              </a:spcAft>
            </a:pPr>
            <a:r>
              <a:rPr lang="en-US" altLang="en-US" sz="1600" b="1" dirty="0">
                <a:solidFill>
                  <a:srgbClr val="000000"/>
                </a:solidFill>
                <a:latin typeface="+mn-lt"/>
              </a:rPr>
              <a:t>Week</a:t>
            </a:r>
          </a:p>
        </p:txBody>
      </p:sp>
      <p:cxnSp>
        <p:nvCxnSpPr>
          <p:cNvPr id="52" name="Straight Connector 51">
            <a:extLst>
              <a:ext uri="{FF2B5EF4-FFF2-40B4-BE49-F238E27FC236}">
                <a16:creationId xmlns:a16="http://schemas.microsoft.com/office/drawing/2014/main" id="{47A9A343-11D5-4C27-A845-7DD19F6A6E4C}"/>
              </a:ext>
            </a:extLst>
          </p:cNvPr>
          <p:cNvCxnSpPr/>
          <p:nvPr/>
        </p:nvCxnSpPr>
        <p:spPr>
          <a:xfrm>
            <a:off x="4722029" y="4152858"/>
            <a:ext cx="0" cy="120000"/>
          </a:xfrm>
          <a:prstGeom prst="line">
            <a:avLst/>
          </a:prstGeom>
          <a:ln w="12700" cap="sq">
            <a:solidFill>
              <a:schemeClr val="tx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51" name="Rectangle 50">
            <a:extLst>
              <a:ext uri="{FF2B5EF4-FFF2-40B4-BE49-F238E27FC236}">
                <a16:creationId xmlns:a16="http://schemas.microsoft.com/office/drawing/2014/main" id="{6E2136C5-82FF-46FB-B9CB-7D8304876F1E}"/>
              </a:ext>
            </a:extLst>
          </p:cNvPr>
          <p:cNvSpPr/>
          <p:nvPr/>
        </p:nvSpPr>
        <p:spPr>
          <a:xfrm>
            <a:off x="7328901" y="4312144"/>
            <a:ext cx="930958" cy="259873"/>
          </a:xfrm>
          <a:prstGeom prst="rect">
            <a:avLst/>
          </a:prstGeom>
          <a:noFill/>
          <a:ln w="19050">
            <a:solidFill>
              <a:srgbClr val="E31836"/>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0" tIns="0" rIns="0" bIns="0" numCol="1" anchor="t" anchorCtr="0" compatLnSpc="1">
            <a:prstTxWarp prst="textNoShape">
              <a:avLst/>
            </a:prstTxWarp>
            <a:spAutoFit/>
          </a:bodyPr>
          <a:lstStyle/>
          <a:p>
            <a:pPr algn="ctr" defTabSz="1219170" eaLnBrk="0" fontAlgn="base" hangingPunct="0">
              <a:spcBef>
                <a:spcPct val="0"/>
              </a:spcBef>
              <a:spcAft>
                <a:spcPct val="0"/>
              </a:spcAft>
            </a:pPr>
            <a:endParaRPr lang="en-GB" sz="1600" b="1">
              <a:solidFill>
                <a:srgbClr val="000000"/>
              </a:solidFill>
            </a:endParaRPr>
          </a:p>
        </p:txBody>
      </p:sp>
    </p:spTree>
    <p:extLst>
      <p:ext uri="{BB962C8B-B14F-4D97-AF65-F5344CB8AC3E}">
        <p14:creationId xmlns:p14="http://schemas.microsoft.com/office/powerpoint/2010/main" val="21520564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Title 25">
            <a:extLst>
              <a:ext uri="{FF2B5EF4-FFF2-40B4-BE49-F238E27FC236}">
                <a16:creationId xmlns:a16="http://schemas.microsoft.com/office/drawing/2014/main" id="{A4410772-4BD5-4A4B-9C9C-8FA340E1A5DA}"/>
              </a:ext>
            </a:extLst>
          </p:cNvPr>
          <p:cNvSpPr>
            <a:spLocks noGrp="1"/>
          </p:cNvSpPr>
          <p:nvPr>
            <p:ph type="title"/>
          </p:nvPr>
        </p:nvSpPr>
        <p:spPr/>
        <p:txBody>
          <a:bodyPr/>
          <a:lstStyle/>
          <a:p>
            <a:r>
              <a:rPr lang="en-US" dirty="0"/>
              <a:t>ATLAS Baseline Characteristics: ITT-E Population</a:t>
            </a:r>
            <a:endParaRPr lang="en-US" altLang="en-US" dirty="0"/>
          </a:p>
        </p:txBody>
      </p:sp>
      <p:sp>
        <p:nvSpPr>
          <p:cNvPr id="17412" name="Text Placeholder 29">
            <a:extLst>
              <a:ext uri="{FF2B5EF4-FFF2-40B4-BE49-F238E27FC236}">
                <a16:creationId xmlns:a16="http://schemas.microsoft.com/office/drawing/2014/main" id="{B2D28792-57F8-44FE-9D22-7F9F95C6E89E}"/>
              </a:ext>
            </a:extLst>
          </p:cNvPr>
          <p:cNvSpPr>
            <a:spLocks noGrp="1"/>
          </p:cNvSpPr>
          <p:nvPr>
            <p:ph type="body" sz="quarter" idx="11"/>
          </p:nvPr>
        </p:nvSpPr>
        <p:spPr>
          <a:xfrm>
            <a:off x="785091" y="6137746"/>
            <a:ext cx="11143488" cy="182880"/>
          </a:xfrm>
        </p:spPr>
        <p:txBody>
          <a:bodyPr/>
          <a:lstStyle/>
          <a:p>
            <a:pPr>
              <a:spcAft>
                <a:spcPts val="0"/>
              </a:spcAft>
            </a:pPr>
            <a:r>
              <a:rPr lang="en-US" dirty="0"/>
              <a:t>Murray M, </a:t>
            </a:r>
            <a:r>
              <a:rPr lang="en-US" altLang="en-US" dirty="0"/>
              <a:t>et al. IAS 2019; Mexico City, Mexico. Oral MOAB0103.</a:t>
            </a:r>
          </a:p>
          <a:p>
            <a:pPr>
              <a:spcAft>
                <a:spcPts val="0"/>
              </a:spcAft>
            </a:pPr>
            <a:endParaRPr lang="en-US" altLang="en-US" dirty="0"/>
          </a:p>
        </p:txBody>
      </p:sp>
      <p:sp>
        <p:nvSpPr>
          <p:cNvPr id="17413" name="Text Placeholder 4">
            <a:extLst>
              <a:ext uri="{FF2B5EF4-FFF2-40B4-BE49-F238E27FC236}">
                <a16:creationId xmlns:a16="http://schemas.microsoft.com/office/drawing/2014/main" id="{FF4DB94F-A88F-43AE-B3D2-6356FE52DABB}"/>
              </a:ext>
            </a:extLst>
          </p:cNvPr>
          <p:cNvSpPr>
            <a:spLocks noGrp="1"/>
          </p:cNvSpPr>
          <p:nvPr>
            <p:ph type="body" sz="quarter" idx="13"/>
          </p:nvPr>
        </p:nvSpPr>
        <p:spPr>
          <a:xfrm>
            <a:off x="719803" y="5624539"/>
            <a:ext cx="11142000" cy="365760"/>
          </a:xfrm>
        </p:spPr>
        <p:txBody>
          <a:bodyPr/>
          <a:lstStyle/>
          <a:p>
            <a:pPr>
              <a:spcAft>
                <a:spcPts val="0"/>
              </a:spcAft>
            </a:pPr>
            <a:endParaRPr lang="en-US" altLang="en-US" sz="1000" dirty="0"/>
          </a:p>
          <a:p>
            <a:pPr>
              <a:spcAft>
                <a:spcPts val="0"/>
              </a:spcAft>
            </a:pPr>
            <a:r>
              <a:rPr lang="en-US" altLang="en-US" sz="1000" dirty="0"/>
              <a:t>*Common backbone regimens included: FTC/TDF (LA 60% vs CAR 56%), FTC/TAF (LA 16% vs CAR 17%), ABC/3TC (LA 13% vs CAR 13%). </a:t>
            </a:r>
            <a:br>
              <a:rPr lang="en-US" altLang="en-US" sz="1000" dirty="0"/>
            </a:br>
            <a:r>
              <a:rPr lang="en-US" altLang="en-US" sz="1000" dirty="0"/>
              <a:t>3TC, lamivudine; ABC, abacavir; ART, antiretroviral therapy; CAB, cabotegravir; CAR, current antiretroviral; FTC, emtricitabine; INSTI, integrase strand transfer inhibitor; </a:t>
            </a:r>
            <a:r>
              <a:rPr lang="en-US" sz="1000" dirty="0"/>
              <a:t>ITT-E, intention-to-treat exposed; LA, long-acting; </a:t>
            </a:r>
            <a:r>
              <a:rPr lang="en-US" altLang="en-US" sz="1000" dirty="0"/>
              <a:t>NNRTI, non-nucleoside reverse transcriptase inhibitor; PI, protease inhibitor; RPV, </a:t>
            </a:r>
            <a:r>
              <a:rPr lang="en-US" altLang="en-US" sz="1000" dirty="0" err="1"/>
              <a:t>rilpivirine</a:t>
            </a:r>
            <a:r>
              <a:rPr lang="en-US" altLang="en-US" sz="1000" dirty="0"/>
              <a:t>; TAF, tenofovir alafenamide; TDF, tenofovir disoproxil.</a:t>
            </a:r>
          </a:p>
        </p:txBody>
      </p:sp>
      <p:graphicFrame>
        <p:nvGraphicFramePr>
          <p:cNvPr id="9" name="Content Placeholder 7">
            <a:extLst>
              <a:ext uri="{FF2B5EF4-FFF2-40B4-BE49-F238E27FC236}">
                <a16:creationId xmlns:a16="http://schemas.microsoft.com/office/drawing/2014/main" id="{1B2029B2-EE0B-499F-B287-F3A38A695923}"/>
              </a:ext>
            </a:extLst>
          </p:cNvPr>
          <p:cNvGraphicFramePr>
            <a:graphicFrameLocks/>
          </p:cNvGraphicFramePr>
          <p:nvPr>
            <p:extLst>
              <p:ext uri="{D42A27DB-BD31-4B8C-83A1-F6EECF244321}">
                <p14:modId xmlns:p14="http://schemas.microsoft.com/office/powerpoint/2010/main" val="855161883"/>
              </p:ext>
            </p:extLst>
          </p:nvPr>
        </p:nvGraphicFramePr>
        <p:xfrm>
          <a:off x="695738" y="1233461"/>
          <a:ext cx="11166065" cy="4152191"/>
        </p:xfrm>
        <a:graphic>
          <a:graphicData uri="http://schemas.openxmlformats.org/drawingml/2006/table">
            <a:tbl>
              <a:tblPr firstRow="1" bandRow="1">
                <a:tableStyleId>{8EC20E35-A176-4012-BC5E-935CFFF8708E}</a:tableStyleId>
              </a:tblPr>
              <a:tblGrid>
                <a:gridCol w="4433993">
                  <a:extLst>
                    <a:ext uri="{9D8B030D-6E8A-4147-A177-3AD203B41FA5}">
                      <a16:colId xmlns:a16="http://schemas.microsoft.com/office/drawing/2014/main" val="20000"/>
                    </a:ext>
                  </a:extLst>
                </a:gridCol>
                <a:gridCol w="2244024">
                  <a:extLst>
                    <a:ext uri="{9D8B030D-6E8A-4147-A177-3AD203B41FA5}">
                      <a16:colId xmlns:a16="http://schemas.microsoft.com/office/drawing/2014/main" val="20001"/>
                    </a:ext>
                  </a:extLst>
                </a:gridCol>
                <a:gridCol w="2244024">
                  <a:extLst>
                    <a:ext uri="{9D8B030D-6E8A-4147-A177-3AD203B41FA5}">
                      <a16:colId xmlns:a16="http://schemas.microsoft.com/office/drawing/2014/main" val="20002"/>
                    </a:ext>
                  </a:extLst>
                </a:gridCol>
                <a:gridCol w="2244024">
                  <a:extLst>
                    <a:ext uri="{9D8B030D-6E8A-4147-A177-3AD203B41FA5}">
                      <a16:colId xmlns:a16="http://schemas.microsoft.com/office/drawing/2014/main" val="20004"/>
                    </a:ext>
                  </a:extLst>
                </a:gridCol>
              </a:tblGrid>
              <a:tr h="590591">
                <a:tc>
                  <a:txBody>
                    <a:bodyPr/>
                    <a:lstStyle/>
                    <a:p>
                      <a:pPr marL="0" marR="0" algn="l" defTabSz="914400" rtl="0" eaLnBrk="1" latinLnBrk="0" hangingPunct="1">
                        <a:lnSpc>
                          <a:spcPts val="1800"/>
                        </a:lnSpc>
                        <a:spcBef>
                          <a:spcPts val="0"/>
                        </a:spcBef>
                        <a:spcAft>
                          <a:spcPts val="0"/>
                        </a:spcAft>
                      </a:pPr>
                      <a:r>
                        <a:rPr lang="en-US" sz="1600" kern="1200" dirty="0">
                          <a:solidFill>
                            <a:schemeClr val="tx1"/>
                          </a:solidFill>
                        </a:rPr>
                        <a:t>Parameter</a:t>
                      </a:r>
                      <a:endParaRPr lang="en-US" sz="1600" b="1" kern="1200" dirty="0">
                        <a:solidFill>
                          <a:schemeClr val="tx1"/>
                        </a:solidFill>
                        <a:latin typeface="+mn-lt"/>
                        <a:ea typeface="+mn-ea"/>
                        <a:cs typeface="+mn-cs"/>
                      </a:endParaRPr>
                    </a:p>
                  </a:txBody>
                  <a:tcPr marL="120000" marR="9527" marT="0" marB="27387" anchor="b">
                    <a:lnT w="12700" cap="flat" cmpd="sng" algn="ctr">
                      <a:no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tc>
                  <a:txBody>
                    <a:bodyPr/>
                    <a:lstStyle/>
                    <a:p>
                      <a:pPr algn="ctr">
                        <a:lnSpc>
                          <a:spcPct val="100000"/>
                        </a:lnSpc>
                        <a:spcAft>
                          <a:spcPts val="0"/>
                        </a:spcAft>
                      </a:pPr>
                      <a:r>
                        <a:rPr lang="en-US" sz="1600" noProof="0" dirty="0">
                          <a:solidFill>
                            <a:schemeClr val="bg1"/>
                          </a:solidFill>
                          <a:effectLst/>
                          <a:latin typeface="+mn-lt"/>
                        </a:rPr>
                        <a:t>CAB + RPV LA</a:t>
                      </a:r>
                    </a:p>
                    <a:p>
                      <a:pPr algn="ctr">
                        <a:lnSpc>
                          <a:spcPct val="100000"/>
                        </a:lnSpc>
                        <a:spcAft>
                          <a:spcPts val="0"/>
                        </a:spcAft>
                      </a:pPr>
                      <a:r>
                        <a:rPr lang="en-US" sz="1600" noProof="0" dirty="0">
                          <a:solidFill>
                            <a:schemeClr val="bg1"/>
                          </a:solidFill>
                          <a:effectLst/>
                          <a:latin typeface="+mn-lt"/>
                        </a:rPr>
                        <a:t>N=308</a:t>
                      </a:r>
                      <a:endParaRPr lang="en-US" sz="1600" noProof="0" dirty="0">
                        <a:solidFill>
                          <a:schemeClr val="bg1"/>
                        </a:solidFill>
                        <a:effectLst/>
                        <a:latin typeface="+mn-lt"/>
                        <a:ea typeface="Calibri" panose="020F0502020204030204" pitchFamily="34" charset="0"/>
                        <a:cs typeface="Times New Roman" panose="02020603050405020304" pitchFamily="18" charset="0"/>
                      </a:endParaRPr>
                    </a:p>
                  </a:txBody>
                  <a:tcPr marL="120000" marR="120000" marT="0" marB="0" anchor="ctr">
                    <a:lnT w="12700" cap="flat" cmpd="sng" algn="ctr">
                      <a:no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779"/>
                    </a:solidFill>
                  </a:tcPr>
                </a:tc>
                <a:tc>
                  <a:txBody>
                    <a:bodyPr/>
                    <a:lstStyle/>
                    <a:p>
                      <a:pPr algn="ctr">
                        <a:lnSpc>
                          <a:spcPct val="100000"/>
                        </a:lnSpc>
                        <a:spcAft>
                          <a:spcPts val="0"/>
                        </a:spcAft>
                      </a:pPr>
                      <a:r>
                        <a:rPr lang="en-US" sz="1600" noProof="0" dirty="0">
                          <a:solidFill>
                            <a:schemeClr val="bg1"/>
                          </a:solidFill>
                          <a:effectLst/>
                          <a:latin typeface="+mn-lt"/>
                        </a:rPr>
                        <a:t>CAR</a:t>
                      </a:r>
                    </a:p>
                    <a:p>
                      <a:pPr algn="ctr">
                        <a:lnSpc>
                          <a:spcPct val="100000"/>
                        </a:lnSpc>
                        <a:spcAft>
                          <a:spcPts val="0"/>
                        </a:spcAft>
                      </a:pPr>
                      <a:r>
                        <a:rPr lang="en-US" sz="1600" noProof="0" dirty="0">
                          <a:solidFill>
                            <a:schemeClr val="bg1"/>
                          </a:solidFill>
                          <a:effectLst/>
                          <a:latin typeface="+mn-lt"/>
                        </a:rPr>
                        <a:t>N=308</a:t>
                      </a:r>
                      <a:endParaRPr lang="en-US" sz="1600" noProof="0" dirty="0">
                        <a:solidFill>
                          <a:schemeClr val="bg1"/>
                        </a:solidFill>
                        <a:effectLst/>
                        <a:latin typeface="+mn-lt"/>
                        <a:ea typeface="Calibri" panose="020F0502020204030204" pitchFamily="34" charset="0"/>
                        <a:cs typeface="Times New Roman" panose="02020603050405020304" pitchFamily="18" charset="0"/>
                      </a:endParaRPr>
                    </a:p>
                  </a:txBody>
                  <a:tcPr marL="120000" marR="120000" marT="0" marB="0" anchor="ctr">
                    <a:lnT w="12700" cap="flat" cmpd="sng" algn="ctr">
                      <a:no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pPr algn="ctr">
                        <a:lnSpc>
                          <a:spcPct val="100000"/>
                        </a:lnSpc>
                        <a:spcAft>
                          <a:spcPts val="0"/>
                        </a:spcAft>
                      </a:pPr>
                      <a:r>
                        <a:rPr lang="en-US" sz="1600" noProof="0" dirty="0">
                          <a:effectLst/>
                          <a:latin typeface="+mn-lt"/>
                        </a:rPr>
                        <a:t>Total</a:t>
                      </a:r>
                    </a:p>
                    <a:p>
                      <a:pPr algn="ctr">
                        <a:lnSpc>
                          <a:spcPct val="100000"/>
                        </a:lnSpc>
                        <a:spcAft>
                          <a:spcPts val="0"/>
                        </a:spcAft>
                      </a:pPr>
                      <a:r>
                        <a:rPr lang="en-US" sz="1600" noProof="0" dirty="0">
                          <a:effectLst/>
                          <a:latin typeface="+mn-lt"/>
                        </a:rPr>
                        <a:t>N=616</a:t>
                      </a:r>
                      <a:endParaRPr lang="en-US" sz="1600" noProof="0" dirty="0">
                        <a:effectLst/>
                        <a:latin typeface="+mn-lt"/>
                        <a:ea typeface="Calibri" panose="020F0502020204030204" pitchFamily="34" charset="0"/>
                        <a:cs typeface="Times New Roman" panose="02020603050405020304" pitchFamily="18" charset="0"/>
                      </a:endParaRPr>
                    </a:p>
                  </a:txBody>
                  <a:tcPr marL="120000" marR="120000" marT="0" marB="0" anchor="ctr">
                    <a:lnT w="12700" cap="flat" cmpd="sng" algn="ctr">
                      <a:no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72A4"/>
                    </a:solidFill>
                  </a:tcPr>
                </a:tc>
                <a:extLst>
                  <a:ext uri="{0D108BD9-81ED-4DB2-BD59-A6C34878D82A}">
                    <a16:rowId xmlns:a16="http://schemas.microsoft.com/office/drawing/2014/main" val="10000"/>
                  </a:ext>
                </a:extLst>
              </a:tr>
              <a:tr h="254400">
                <a:tc>
                  <a:txBody>
                    <a:bodyPr/>
                    <a:lstStyle/>
                    <a:p>
                      <a:pPr>
                        <a:lnSpc>
                          <a:spcPct val="100000"/>
                        </a:lnSpc>
                        <a:spcAft>
                          <a:spcPts val="0"/>
                        </a:spcAft>
                      </a:pPr>
                      <a:r>
                        <a:rPr lang="en-US" sz="1500" noProof="0" dirty="0">
                          <a:effectLst/>
                          <a:latin typeface="+mn-lt"/>
                        </a:rPr>
                        <a:t>Median age (range) – year</a:t>
                      </a:r>
                      <a:endParaRPr lang="en-US" sz="1500" noProof="0" dirty="0">
                        <a:effectLst/>
                        <a:latin typeface="+mn-lt"/>
                        <a:ea typeface="Calibri" panose="020F0502020204030204" pitchFamily="34" charset="0"/>
                        <a:cs typeface="Times New Roman" panose="02020603050405020304" pitchFamily="18" charset="0"/>
                      </a:endParaRPr>
                    </a:p>
                  </a:txBody>
                  <a:tcPr marL="120000" marR="12000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2F2F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500" noProof="0" dirty="0">
                          <a:effectLst/>
                          <a:latin typeface="+mn-lt"/>
                        </a:rPr>
                        <a:t>40 (21</a:t>
                      </a:r>
                      <a:r>
                        <a:rPr lang="en-US" sz="1500" noProof="0" dirty="0">
                          <a:effectLst/>
                          <a:latin typeface="+mn-lt"/>
                          <a:ea typeface="Calibri" panose="020F0502020204030204" pitchFamily="34" charset="0"/>
                          <a:cs typeface="Times New Roman" panose="02020603050405020304" pitchFamily="18" charset="0"/>
                        </a:rPr>
                        <a:t>–</a:t>
                      </a:r>
                      <a:r>
                        <a:rPr lang="en-US" sz="1500" noProof="0" dirty="0">
                          <a:effectLst/>
                          <a:latin typeface="+mn-lt"/>
                        </a:rPr>
                        <a:t>74)</a:t>
                      </a:r>
                      <a:endParaRPr lang="en-US" sz="1500" noProof="0" dirty="0">
                        <a:effectLst/>
                        <a:latin typeface="+mn-lt"/>
                        <a:ea typeface="Calibri" panose="020F0502020204030204" pitchFamily="34" charset="0"/>
                        <a:cs typeface="Times New Roman" panose="02020603050405020304" pitchFamily="18" charset="0"/>
                      </a:endParaRPr>
                    </a:p>
                  </a:txBody>
                  <a:tcPr marL="120000" marR="12000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2F2F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500" noProof="0" dirty="0">
                          <a:effectLst/>
                          <a:latin typeface="+mn-lt"/>
                        </a:rPr>
                        <a:t>43 (18</a:t>
                      </a:r>
                      <a:r>
                        <a:rPr lang="en-US" sz="1500" noProof="0" dirty="0">
                          <a:effectLst/>
                          <a:latin typeface="+mn-lt"/>
                          <a:ea typeface="Calibri" panose="020F0502020204030204" pitchFamily="34" charset="0"/>
                          <a:cs typeface="Times New Roman" panose="02020603050405020304" pitchFamily="18" charset="0"/>
                        </a:rPr>
                        <a:t>–</a:t>
                      </a:r>
                      <a:r>
                        <a:rPr lang="en-US" sz="1500" noProof="0" dirty="0">
                          <a:effectLst/>
                          <a:latin typeface="+mn-lt"/>
                        </a:rPr>
                        <a:t>82)</a:t>
                      </a:r>
                      <a:endParaRPr lang="en-US" sz="1500" noProof="0" dirty="0">
                        <a:effectLst/>
                        <a:latin typeface="+mn-lt"/>
                        <a:ea typeface="Calibri" panose="020F0502020204030204" pitchFamily="34" charset="0"/>
                        <a:cs typeface="Times New Roman" panose="02020603050405020304" pitchFamily="18" charset="0"/>
                      </a:endParaRPr>
                    </a:p>
                  </a:txBody>
                  <a:tcPr marL="120000" marR="12000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2F2F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500" noProof="0" dirty="0">
                          <a:effectLst/>
                          <a:latin typeface="+mn-lt"/>
                        </a:rPr>
                        <a:t>42 (18</a:t>
                      </a:r>
                      <a:r>
                        <a:rPr lang="en-US" sz="1500" noProof="0" dirty="0">
                          <a:effectLst/>
                          <a:latin typeface="+mn-lt"/>
                          <a:ea typeface="Calibri" panose="020F0502020204030204" pitchFamily="34" charset="0"/>
                          <a:cs typeface="Times New Roman" panose="02020603050405020304" pitchFamily="18" charset="0"/>
                        </a:rPr>
                        <a:t>–</a:t>
                      </a:r>
                      <a:r>
                        <a:rPr lang="en-US" sz="1500" noProof="0" dirty="0">
                          <a:effectLst/>
                          <a:latin typeface="+mn-lt"/>
                        </a:rPr>
                        <a:t>82)</a:t>
                      </a:r>
                      <a:endParaRPr lang="en-US" sz="1500" noProof="0" dirty="0">
                        <a:effectLst/>
                        <a:latin typeface="+mn-lt"/>
                        <a:ea typeface="Calibri" panose="020F0502020204030204" pitchFamily="34" charset="0"/>
                        <a:cs typeface="Times New Roman" panose="02020603050405020304" pitchFamily="18" charset="0"/>
                      </a:endParaRPr>
                    </a:p>
                  </a:txBody>
                  <a:tcPr marL="120000" marR="12000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2F2F2"/>
                    </a:solidFill>
                  </a:tcPr>
                </a:tc>
                <a:extLst>
                  <a:ext uri="{0D108BD9-81ED-4DB2-BD59-A6C34878D82A}">
                    <a16:rowId xmlns:a16="http://schemas.microsoft.com/office/drawing/2014/main" val="10001"/>
                  </a:ext>
                </a:extLst>
              </a:tr>
              <a:tr h="254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kern="1200" noProof="0" dirty="0">
                          <a:solidFill>
                            <a:schemeClr val="dk1"/>
                          </a:solidFill>
                          <a:effectLst/>
                          <a:latin typeface="+mn-lt"/>
                          <a:ea typeface="+mn-ea"/>
                          <a:cs typeface="+mn-cs"/>
                        </a:rPr>
                        <a:t>Age ≥50 years – n (%)</a:t>
                      </a:r>
                    </a:p>
                  </a:txBody>
                  <a:tcPr marL="120000" marR="12000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6E6E6"/>
                    </a:solidFill>
                  </a:tcPr>
                </a:tc>
                <a:tc>
                  <a:txBody>
                    <a:bodyPr/>
                    <a:lstStyle/>
                    <a:p>
                      <a:pPr marL="0" algn="ctr" defTabSz="914400" rtl="0" eaLnBrk="1" latinLnBrk="0" hangingPunct="1">
                        <a:lnSpc>
                          <a:spcPct val="100000"/>
                        </a:lnSpc>
                        <a:spcAft>
                          <a:spcPts val="0"/>
                        </a:spcAft>
                      </a:pPr>
                      <a:r>
                        <a:rPr lang="en-US" sz="1500" kern="1200" noProof="0" dirty="0">
                          <a:solidFill>
                            <a:schemeClr val="dk1"/>
                          </a:solidFill>
                          <a:effectLst/>
                          <a:latin typeface="+mn-lt"/>
                          <a:ea typeface="+mn-ea"/>
                          <a:cs typeface="+mn-cs"/>
                        </a:rPr>
                        <a:t>66 (21)</a:t>
                      </a:r>
                    </a:p>
                  </a:txBody>
                  <a:tcPr marL="120000" marR="12000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6E6E6"/>
                    </a:solidFill>
                  </a:tcPr>
                </a:tc>
                <a:tc>
                  <a:txBody>
                    <a:bodyPr/>
                    <a:lstStyle/>
                    <a:p>
                      <a:pPr marL="0" algn="ctr" defTabSz="914400" rtl="0" eaLnBrk="1" latinLnBrk="0" hangingPunct="1">
                        <a:lnSpc>
                          <a:spcPct val="100000"/>
                        </a:lnSpc>
                        <a:spcAft>
                          <a:spcPts val="0"/>
                        </a:spcAft>
                      </a:pPr>
                      <a:r>
                        <a:rPr lang="en-US" sz="1500" kern="1200" noProof="0" dirty="0">
                          <a:solidFill>
                            <a:schemeClr val="dk1"/>
                          </a:solidFill>
                          <a:effectLst/>
                          <a:latin typeface="+mn-lt"/>
                          <a:ea typeface="+mn-ea"/>
                          <a:cs typeface="+mn-cs"/>
                        </a:rPr>
                        <a:t>96 (31)</a:t>
                      </a:r>
                    </a:p>
                  </a:txBody>
                  <a:tcPr marL="120000" marR="12000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6E6E6"/>
                    </a:solidFill>
                  </a:tcPr>
                </a:tc>
                <a:tc>
                  <a:txBody>
                    <a:bodyPr/>
                    <a:lstStyle/>
                    <a:p>
                      <a:pPr marL="0" algn="ctr" defTabSz="914400" rtl="0" eaLnBrk="1" latinLnBrk="0" hangingPunct="1">
                        <a:lnSpc>
                          <a:spcPct val="100000"/>
                        </a:lnSpc>
                        <a:spcAft>
                          <a:spcPts val="0"/>
                        </a:spcAft>
                      </a:pPr>
                      <a:r>
                        <a:rPr lang="en-US" sz="1500" kern="1200" noProof="0" dirty="0">
                          <a:solidFill>
                            <a:schemeClr val="dk1"/>
                          </a:solidFill>
                          <a:effectLst/>
                          <a:latin typeface="+mn-lt"/>
                          <a:ea typeface="+mn-ea"/>
                          <a:cs typeface="+mn-cs"/>
                        </a:rPr>
                        <a:t>162 (26)</a:t>
                      </a:r>
                    </a:p>
                  </a:txBody>
                  <a:tcPr marL="120000" marR="12000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6E6E6"/>
                    </a:solidFill>
                  </a:tcPr>
                </a:tc>
                <a:extLst>
                  <a:ext uri="{0D108BD9-81ED-4DB2-BD59-A6C34878D82A}">
                    <a16:rowId xmlns:a16="http://schemas.microsoft.com/office/drawing/2014/main" val="3071863442"/>
                  </a:ext>
                </a:extLst>
              </a:tr>
              <a:tr h="254400">
                <a:tc>
                  <a:txBody>
                    <a:bodyPr/>
                    <a:lstStyle/>
                    <a:p>
                      <a:pPr marL="0" algn="l" defTabSz="914400" rtl="0" eaLnBrk="1" latinLnBrk="0" hangingPunct="1">
                        <a:lnSpc>
                          <a:spcPct val="100000"/>
                        </a:lnSpc>
                        <a:spcAft>
                          <a:spcPts val="0"/>
                        </a:spcAft>
                      </a:pPr>
                      <a:r>
                        <a:rPr lang="en-US" sz="1500" kern="1200" noProof="0" dirty="0">
                          <a:solidFill>
                            <a:schemeClr val="dk1"/>
                          </a:solidFill>
                          <a:effectLst/>
                          <a:latin typeface="+mn-lt"/>
                          <a:ea typeface="+mn-ea"/>
                          <a:cs typeface="+mn-cs"/>
                        </a:rPr>
                        <a:t>Female – n (%)</a:t>
                      </a:r>
                    </a:p>
                  </a:txBody>
                  <a:tcPr marL="120000" marR="12000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2F2F2"/>
                    </a:solidFill>
                  </a:tcPr>
                </a:tc>
                <a:tc>
                  <a:txBody>
                    <a:bodyPr/>
                    <a:lstStyle/>
                    <a:p>
                      <a:pPr marL="0" algn="ctr" defTabSz="914400" rtl="0" eaLnBrk="1" latinLnBrk="0" hangingPunct="1">
                        <a:lnSpc>
                          <a:spcPct val="100000"/>
                        </a:lnSpc>
                        <a:spcAft>
                          <a:spcPts val="0"/>
                        </a:spcAft>
                      </a:pPr>
                      <a:r>
                        <a:rPr lang="en-US" sz="1500" kern="1200" noProof="0" dirty="0">
                          <a:solidFill>
                            <a:schemeClr val="dk1"/>
                          </a:solidFill>
                          <a:effectLst/>
                          <a:latin typeface="+mn-lt"/>
                          <a:ea typeface="+mn-ea"/>
                          <a:cs typeface="+mn-cs"/>
                        </a:rPr>
                        <a:t>99 (32)</a:t>
                      </a:r>
                    </a:p>
                  </a:txBody>
                  <a:tcPr marL="120000" marR="12000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2F2F2"/>
                    </a:solidFill>
                  </a:tcPr>
                </a:tc>
                <a:tc>
                  <a:txBody>
                    <a:bodyPr/>
                    <a:lstStyle/>
                    <a:p>
                      <a:pPr marL="0" algn="ctr" defTabSz="914400" rtl="0" eaLnBrk="1" latinLnBrk="0" hangingPunct="1">
                        <a:lnSpc>
                          <a:spcPct val="100000"/>
                        </a:lnSpc>
                        <a:spcAft>
                          <a:spcPts val="0"/>
                        </a:spcAft>
                      </a:pPr>
                      <a:r>
                        <a:rPr lang="en-US" sz="1500" kern="1200" noProof="0" dirty="0">
                          <a:solidFill>
                            <a:schemeClr val="dk1"/>
                          </a:solidFill>
                          <a:effectLst/>
                          <a:latin typeface="+mn-lt"/>
                          <a:ea typeface="+mn-ea"/>
                          <a:cs typeface="+mn-cs"/>
                        </a:rPr>
                        <a:t>104 (34)</a:t>
                      </a:r>
                    </a:p>
                  </a:txBody>
                  <a:tcPr marL="120000" marR="12000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2F2F2"/>
                    </a:solidFill>
                  </a:tcPr>
                </a:tc>
                <a:tc>
                  <a:txBody>
                    <a:bodyPr/>
                    <a:lstStyle/>
                    <a:p>
                      <a:pPr marL="0" algn="ctr" defTabSz="914400" rtl="0" eaLnBrk="1" latinLnBrk="0" hangingPunct="1">
                        <a:lnSpc>
                          <a:spcPct val="100000"/>
                        </a:lnSpc>
                        <a:spcAft>
                          <a:spcPts val="0"/>
                        </a:spcAft>
                      </a:pPr>
                      <a:r>
                        <a:rPr lang="en-US" sz="1500" kern="1200" noProof="0" dirty="0">
                          <a:solidFill>
                            <a:schemeClr val="dk1"/>
                          </a:solidFill>
                          <a:effectLst/>
                          <a:latin typeface="+mn-lt"/>
                          <a:ea typeface="+mn-ea"/>
                          <a:cs typeface="+mn-cs"/>
                        </a:rPr>
                        <a:t>203 (33)</a:t>
                      </a:r>
                    </a:p>
                  </a:txBody>
                  <a:tcPr marL="120000" marR="12000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2F2F2"/>
                    </a:solidFill>
                  </a:tcPr>
                </a:tc>
                <a:extLst>
                  <a:ext uri="{0D108BD9-81ED-4DB2-BD59-A6C34878D82A}">
                    <a16:rowId xmlns:a16="http://schemas.microsoft.com/office/drawing/2014/main" val="10003"/>
                  </a:ext>
                </a:extLst>
              </a:tr>
              <a:tr h="254400">
                <a:tc>
                  <a:txBody>
                    <a:bodyPr/>
                    <a:lstStyle/>
                    <a:p>
                      <a:pPr marL="0" algn="l" defTabSz="914400" rtl="0" eaLnBrk="1" latinLnBrk="0" hangingPunct="1">
                        <a:lnSpc>
                          <a:spcPct val="100000"/>
                        </a:lnSpc>
                        <a:spcAft>
                          <a:spcPts val="0"/>
                        </a:spcAft>
                      </a:pPr>
                      <a:r>
                        <a:rPr lang="en-US" sz="1500" kern="1200" noProof="0" dirty="0">
                          <a:solidFill>
                            <a:schemeClr val="dk1"/>
                          </a:solidFill>
                          <a:effectLst/>
                          <a:latin typeface="+mn-lt"/>
                          <a:ea typeface="+mn-ea"/>
                          <a:cs typeface="+mn-cs"/>
                        </a:rPr>
                        <a:t>Race – n (%)</a:t>
                      </a:r>
                    </a:p>
                  </a:txBody>
                  <a:tcPr marL="120000" marR="12000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6E6E6"/>
                    </a:solidFill>
                  </a:tcPr>
                </a:tc>
                <a:tc>
                  <a:txBody>
                    <a:bodyPr/>
                    <a:lstStyle/>
                    <a:p>
                      <a:pPr marL="0" algn="ctr" defTabSz="914400" rtl="0" eaLnBrk="1" latinLnBrk="0" hangingPunct="1">
                        <a:lnSpc>
                          <a:spcPct val="100000"/>
                        </a:lnSpc>
                        <a:spcAft>
                          <a:spcPts val="0"/>
                        </a:spcAft>
                      </a:pPr>
                      <a:r>
                        <a:rPr lang="en-US" sz="1500" kern="1200" noProof="0" dirty="0">
                          <a:solidFill>
                            <a:schemeClr val="dk1"/>
                          </a:solidFill>
                          <a:effectLst/>
                          <a:latin typeface="+mn-lt"/>
                          <a:ea typeface="+mn-ea"/>
                          <a:cs typeface="+mn-cs"/>
                        </a:rPr>
                        <a:t> </a:t>
                      </a:r>
                    </a:p>
                  </a:txBody>
                  <a:tcPr marL="120000" marR="12000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6E6E6"/>
                    </a:solidFill>
                  </a:tcPr>
                </a:tc>
                <a:tc>
                  <a:txBody>
                    <a:bodyPr/>
                    <a:lstStyle/>
                    <a:p>
                      <a:pPr marL="0" algn="ctr" defTabSz="914400" rtl="0" eaLnBrk="1" latinLnBrk="0" hangingPunct="1">
                        <a:lnSpc>
                          <a:spcPct val="100000"/>
                        </a:lnSpc>
                        <a:spcAft>
                          <a:spcPts val="0"/>
                        </a:spcAft>
                      </a:pPr>
                      <a:r>
                        <a:rPr lang="en-US" sz="1500" kern="1200" noProof="0" dirty="0">
                          <a:solidFill>
                            <a:schemeClr val="dk1"/>
                          </a:solidFill>
                          <a:effectLst/>
                          <a:latin typeface="+mn-lt"/>
                          <a:ea typeface="+mn-ea"/>
                          <a:cs typeface="+mn-cs"/>
                        </a:rPr>
                        <a:t> </a:t>
                      </a:r>
                    </a:p>
                  </a:txBody>
                  <a:tcPr marL="120000" marR="12000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6E6E6"/>
                    </a:solidFill>
                  </a:tcPr>
                </a:tc>
                <a:tc>
                  <a:txBody>
                    <a:bodyPr/>
                    <a:lstStyle/>
                    <a:p>
                      <a:pPr marL="0" algn="ctr" defTabSz="914400" rtl="0" eaLnBrk="1" latinLnBrk="0" hangingPunct="1">
                        <a:lnSpc>
                          <a:spcPct val="100000"/>
                        </a:lnSpc>
                        <a:spcAft>
                          <a:spcPts val="0"/>
                        </a:spcAft>
                      </a:pPr>
                      <a:r>
                        <a:rPr lang="en-US" sz="1500" kern="1200" noProof="0" dirty="0">
                          <a:solidFill>
                            <a:schemeClr val="dk1"/>
                          </a:solidFill>
                          <a:effectLst/>
                          <a:latin typeface="+mn-lt"/>
                          <a:ea typeface="+mn-ea"/>
                          <a:cs typeface="+mn-cs"/>
                        </a:rPr>
                        <a:t> </a:t>
                      </a:r>
                    </a:p>
                  </a:txBody>
                  <a:tcPr marL="120000" marR="12000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6E6E6"/>
                    </a:solidFill>
                  </a:tcPr>
                </a:tc>
                <a:extLst>
                  <a:ext uri="{0D108BD9-81ED-4DB2-BD59-A6C34878D82A}">
                    <a16:rowId xmlns:a16="http://schemas.microsoft.com/office/drawing/2014/main" val="10005"/>
                  </a:ext>
                </a:extLst>
              </a:tr>
              <a:tr h="254400">
                <a:tc>
                  <a:txBody>
                    <a:bodyPr/>
                    <a:lstStyle/>
                    <a:p>
                      <a:pPr marL="155575">
                        <a:lnSpc>
                          <a:spcPct val="100000"/>
                        </a:lnSpc>
                        <a:spcAft>
                          <a:spcPts val="0"/>
                        </a:spcAft>
                      </a:pPr>
                      <a:r>
                        <a:rPr lang="en-US" sz="1500" noProof="0" dirty="0">
                          <a:effectLst/>
                          <a:latin typeface="+mn-lt"/>
                        </a:rPr>
                        <a:t>White</a:t>
                      </a:r>
                      <a:endParaRPr lang="en-US" sz="1500" noProof="0" dirty="0">
                        <a:effectLst/>
                        <a:latin typeface="+mn-lt"/>
                        <a:ea typeface="Calibri" panose="020F0502020204030204" pitchFamily="34" charset="0"/>
                        <a:cs typeface="Times New Roman" panose="02020603050405020304" pitchFamily="18" charset="0"/>
                      </a:endParaRPr>
                    </a:p>
                  </a:txBody>
                  <a:tcPr marL="120000" marR="12000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2F2F2"/>
                    </a:solidFill>
                  </a:tcPr>
                </a:tc>
                <a:tc>
                  <a:txBody>
                    <a:bodyPr/>
                    <a:lstStyle/>
                    <a:p>
                      <a:pPr marL="0" algn="ctr" defTabSz="914400" rtl="0" eaLnBrk="1" latinLnBrk="0" hangingPunct="1">
                        <a:lnSpc>
                          <a:spcPct val="100000"/>
                        </a:lnSpc>
                        <a:spcAft>
                          <a:spcPts val="0"/>
                        </a:spcAft>
                      </a:pPr>
                      <a:r>
                        <a:rPr lang="en-US" sz="1500" kern="1200" noProof="0" dirty="0">
                          <a:solidFill>
                            <a:schemeClr val="dk1"/>
                          </a:solidFill>
                          <a:effectLst/>
                          <a:latin typeface="+mn-lt"/>
                          <a:ea typeface="+mn-ea"/>
                          <a:cs typeface="+mn-cs"/>
                        </a:rPr>
                        <a:t>214 (69)</a:t>
                      </a:r>
                    </a:p>
                  </a:txBody>
                  <a:tcPr marL="120000" marR="12000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2F2F2"/>
                    </a:solidFill>
                  </a:tcPr>
                </a:tc>
                <a:tc>
                  <a:txBody>
                    <a:bodyPr/>
                    <a:lstStyle/>
                    <a:p>
                      <a:pPr marL="0" algn="ctr" defTabSz="914400" rtl="0" eaLnBrk="1" latinLnBrk="0" hangingPunct="1">
                        <a:lnSpc>
                          <a:spcPct val="100000"/>
                        </a:lnSpc>
                        <a:spcAft>
                          <a:spcPts val="0"/>
                        </a:spcAft>
                      </a:pPr>
                      <a:r>
                        <a:rPr lang="en-US" sz="1500" kern="1200" noProof="0" dirty="0">
                          <a:solidFill>
                            <a:schemeClr val="dk1"/>
                          </a:solidFill>
                          <a:effectLst/>
                          <a:latin typeface="+mn-lt"/>
                          <a:ea typeface="+mn-ea"/>
                          <a:cs typeface="+mn-cs"/>
                        </a:rPr>
                        <a:t>207 (67)</a:t>
                      </a:r>
                    </a:p>
                  </a:txBody>
                  <a:tcPr marL="120000" marR="12000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2F2F2"/>
                    </a:solidFill>
                  </a:tcPr>
                </a:tc>
                <a:tc>
                  <a:txBody>
                    <a:bodyPr/>
                    <a:lstStyle/>
                    <a:p>
                      <a:pPr marL="0" algn="ctr" defTabSz="914400" rtl="0" eaLnBrk="1" latinLnBrk="0" hangingPunct="1">
                        <a:lnSpc>
                          <a:spcPct val="100000"/>
                        </a:lnSpc>
                        <a:spcAft>
                          <a:spcPts val="0"/>
                        </a:spcAft>
                      </a:pPr>
                      <a:r>
                        <a:rPr lang="en-US" sz="1500" kern="1200" noProof="0" dirty="0">
                          <a:solidFill>
                            <a:schemeClr val="dk1"/>
                          </a:solidFill>
                          <a:effectLst/>
                          <a:latin typeface="+mn-lt"/>
                          <a:ea typeface="+mn-ea"/>
                          <a:cs typeface="+mn-cs"/>
                        </a:rPr>
                        <a:t>421 (68)</a:t>
                      </a:r>
                    </a:p>
                  </a:txBody>
                  <a:tcPr marL="120000" marR="12000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2F2F2"/>
                    </a:solidFill>
                  </a:tcPr>
                </a:tc>
                <a:extLst>
                  <a:ext uri="{0D108BD9-81ED-4DB2-BD59-A6C34878D82A}">
                    <a16:rowId xmlns:a16="http://schemas.microsoft.com/office/drawing/2014/main" val="10006"/>
                  </a:ext>
                </a:extLst>
              </a:tr>
              <a:tr h="254400">
                <a:tc>
                  <a:txBody>
                    <a:bodyPr/>
                    <a:lstStyle/>
                    <a:p>
                      <a:pPr marL="155575" algn="l" defTabSz="914400" rtl="0" eaLnBrk="1" latinLnBrk="0" hangingPunct="1">
                        <a:lnSpc>
                          <a:spcPct val="100000"/>
                        </a:lnSpc>
                        <a:spcAft>
                          <a:spcPts val="0"/>
                        </a:spcAft>
                      </a:pPr>
                      <a:r>
                        <a:rPr lang="en-US" sz="1500" kern="1200" noProof="0" dirty="0">
                          <a:solidFill>
                            <a:schemeClr val="dk1"/>
                          </a:solidFill>
                          <a:effectLst/>
                          <a:latin typeface="+mn-lt"/>
                          <a:ea typeface="+mn-ea"/>
                          <a:cs typeface="+mn-cs"/>
                        </a:rPr>
                        <a:t>Black or African American</a:t>
                      </a:r>
                    </a:p>
                  </a:txBody>
                  <a:tcPr marL="120000" marR="12000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6E6E6"/>
                    </a:solidFill>
                  </a:tcPr>
                </a:tc>
                <a:tc>
                  <a:txBody>
                    <a:bodyPr/>
                    <a:lstStyle/>
                    <a:p>
                      <a:pPr marL="0" algn="ctr" defTabSz="914400" rtl="0" eaLnBrk="1" latinLnBrk="0" hangingPunct="1">
                        <a:lnSpc>
                          <a:spcPct val="100000"/>
                        </a:lnSpc>
                        <a:spcAft>
                          <a:spcPts val="0"/>
                        </a:spcAft>
                      </a:pPr>
                      <a:r>
                        <a:rPr lang="en-US" sz="1500" kern="1200" noProof="0" dirty="0">
                          <a:solidFill>
                            <a:schemeClr val="dk1"/>
                          </a:solidFill>
                          <a:effectLst/>
                          <a:latin typeface="+mn-lt"/>
                          <a:ea typeface="+mn-ea"/>
                          <a:cs typeface="+mn-cs"/>
                        </a:rPr>
                        <a:t>62 (20)</a:t>
                      </a:r>
                    </a:p>
                  </a:txBody>
                  <a:tcPr marL="120000" marR="12000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6E6E6"/>
                    </a:solidFill>
                  </a:tcPr>
                </a:tc>
                <a:tc>
                  <a:txBody>
                    <a:bodyPr/>
                    <a:lstStyle/>
                    <a:p>
                      <a:pPr marL="0" algn="ctr" defTabSz="914400" rtl="0" eaLnBrk="1" latinLnBrk="0" hangingPunct="1">
                        <a:lnSpc>
                          <a:spcPct val="100000"/>
                        </a:lnSpc>
                        <a:spcAft>
                          <a:spcPts val="0"/>
                        </a:spcAft>
                      </a:pPr>
                      <a:r>
                        <a:rPr lang="en-US" sz="1500" kern="1200" noProof="0" dirty="0">
                          <a:solidFill>
                            <a:schemeClr val="dk1"/>
                          </a:solidFill>
                          <a:effectLst/>
                          <a:latin typeface="+mn-lt"/>
                          <a:ea typeface="+mn-ea"/>
                          <a:cs typeface="+mn-cs"/>
                        </a:rPr>
                        <a:t>77 (25)</a:t>
                      </a:r>
                    </a:p>
                  </a:txBody>
                  <a:tcPr marL="120000" marR="12000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6E6E6"/>
                    </a:solidFill>
                  </a:tcPr>
                </a:tc>
                <a:tc>
                  <a:txBody>
                    <a:bodyPr/>
                    <a:lstStyle/>
                    <a:p>
                      <a:pPr marL="0" algn="ctr" defTabSz="914400" rtl="0" eaLnBrk="1" latinLnBrk="0" hangingPunct="1">
                        <a:lnSpc>
                          <a:spcPct val="100000"/>
                        </a:lnSpc>
                        <a:spcAft>
                          <a:spcPts val="0"/>
                        </a:spcAft>
                      </a:pPr>
                      <a:r>
                        <a:rPr lang="en-US" sz="1500" kern="1200" noProof="0" dirty="0">
                          <a:solidFill>
                            <a:schemeClr val="dk1"/>
                          </a:solidFill>
                          <a:effectLst/>
                          <a:latin typeface="+mn-lt"/>
                          <a:ea typeface="+mn-ea"/>
                          <a:cs typeface="+mn-cs"/>
                        </a:rPr>
                        <a:t>139 (23)</a:t>
                      </a:r>
                    </a:p>
                  </a:txBody>
                  <a:tcPr marL="120000" marR="12000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6E6E6"/>
                    </a:solidFill>
                  </a:tcPr>
                </a:tc>
                <a:extLst>
                  <a:ext uri="{0D108BD9-81ED-4DB2-BD59-A6C34878D82A}">
                    <a16:rowId xmlns:a16="http://schemas.microsoft.com/office/drawing/2014/main" val="10007"/>
                  </a:ext>
                </a:extLst>
              </a:tr>
              <a:tr h="254400">
                <a:tc>
                  <a:txBody>
                    <a:bodyPr/>
                    <a:lstStyle/>
                    <a:p>
                      <a:pPr marL="155575" algn="l" defTabSz="914400" rtl="0" eaLnBrk="1" latinLnBrk="0" hangingPunct="1">
                        <a:lnSpc>
                          <a:spcPct val="100000"/>
                        </a:lnSpc>
                        <a:spcAft>
                          <a:spcPts val="0"/>
                        </a:spcAft>
                      </a:pPr>
                      <a:r>
                        <a:rPr lang="en-US" sz="1500" kern="1200" noProof="0" dirty="0">
                          <a:solidFill>
                            <a:schemeClr val="dk1"/>
                          </a:solidFill>
                          <a:effectLst/>
                          <a:latin typeface="+mn-lt"/>
                          <a:ea typeface="+mn-ea"/>
                          <a:cs typeface="+mn-cs"/>
                        </a:rPr>
                        <a:t>Other</a:t>
                      </a:r>
                    </a:p>
                  </a:txBody>
                  <a:tcPr marL="120000" marR="12000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2F2F2"/>
                    </a:solidFill>
                  </a:tcPr>
                </a:tc>
                <a:tc>
                  <a:txBody>
                    <a:bodyPr/>
                    <a:lstStyle/>
                    <a:p>
                      <a:pPr marL="0" algn="ctr" defTabSz="914400" rtl="0" eaLnBrk="1" latinLnBrk="0" hangingPunct="1">
                        <a:lnSpc>
                          <a:spcPct val="100000"/>
                        </a:lnSpc>
                        <a:spcAft>
                          <a:spcPts val="0"/>
                        </a:spcAft>
                      </a:pPr>
                      <a:r>
                        <a:rPr lang="en-US" sz="1500" kern="1200" noProof="0" dirty="0">
                          <a:solidFill>
                            <a:schemeClr val="dk1"/>
                          </a:solidFill>
                          <a:effectLst/>
                          <a:latin typeface="+mn-lt"/>
                          <a:ea typeface="+mn-ea"/>
                          <a:cs typeface="+mn-cs"/>
                        </a:rPr>
                        <a:t>32 (10)</a:t>
                      </a:r>
                    </a:p>
                  </a:txBody>
                  <a:tcPr marL="120000" marR="12000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2F2F2"/>
                    </a:solidFill>
                  </a:tcPr>
                </a:tc>
                <a:tc>
                  <a:txBody>
                    <a:bodyPr/>
                    <a:lstStyle/>
                    <a:p>
                      <a:pPr marL="0" algn="ctr" defTabSz="914400" rtl="0" eaLnBrk="1" latinLnBrk="0" hangingPunct="1">
                        <a:lnSpc>
                          <a:spcPct val="100000"/>
                        </a:lnSpc>
                        <a:spcAft>
                          <a:spcPts val="0"/>
                        </a:spcAft>
                      </a:pPr>
                      <a:r>
                        <a:rPr lang="en-US" sz="1500" kern="1200" noProof="0" dirty="0">
                          <a:solidFill>
                            <a:schemeClr val="dk1"/>
                          </a:solidFill>
                          <a:effectLst/>
                          <a:latin typeface="+mn-lt"/>
                          <a:ea typeface="+mn-ea"/>
                          <a:cs typeface="+mn-cs"/>
                        </a:rPr>
                        <a:t>24 (8)</a:t>
                      </a:r>
                    </a:p>
                  </a:txBody>
                  <a:tcPr marL="120000" marR="12000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2F2F2"/>
                    </a:solidFill>
                  </a:tcPr>
                </a:tc>
                <a:tc>
                  <a:txBody>
                    <a:bodyPr/>
                    <a:lstStyle/>
                    <a:p>
                      <a:pPr marL="0" algn="ctr" defTabSz="914400" rtl="0" eaLnBrk="1" latinLnBrk="0" hangingPunct="1">
                        <a:lnSpc>
                          <a:spcPct val="100000"/>
                        </a:lnSpc>
                        <a:spcAft>
                          <a:spcPts val="0"/>
                        </a:spcAft>
                      </a:pPr>
                      <a:r>
                        <a:rPr lang="en-US" sz="1500" kern="1200" noProof="0" dirty="0">
                          <a:solidFill>
                            <a:schemeClr val="dk1"/>
                          </a:solidFill>
                          <a:effectLst/>
                          <a:latin typeface="+mn-lt"/>
                          <a:ea typeface="+mn-ea"/>
                          <a:cs typeface="+mn-cs"/>
                        </a:rPr>
                        <a:t>56 (9)</a:t>
                      </a:r>
                    </a:p>
                  </a:txBody>
                  <a:tcPr marL="120000" marR="12000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2F2F2"/>
                    </a:solidFill>
                  </a:tcPr>
                </a:tc>
                <a:extLst>
                  <a:ext uri="{0D108BD9-81ED-4DB2-BD59-A6C34878D82A}">
                    <a16:rowId xmlns:a16="http://schemas.microsoft.com/office/drawing/2014/main" val="2131210028"/>
                  </a:ext>
                </a:extLst>
              </a:tr>
              <a:tr h="254400">
                <a:tc>
                  <a:txBody>
                    <a:bodyPr/>
                    <a:lstStyle/>
                    <a:p>
                      <a:pPr marL="0" algn="l" defTabSz="914400" rtl="0" eaLnBrk="1" latinLnBrk="0" hangingPunct="1">
                        <a:lnSpc>
                          <a:spcPct val="100000"/>
                        </a:lnSpc>
                        <a:spcAft>
                          <a:spcPts val="0"/>
                        </a:spcAft>
                      </a:pPr>
                      <a:r>
                        <a:rPr lang="en-US" sz="1500" kern="1200" noProof="0" dirty="0">
                          <a:solidFill>
                            <a:schemeClr val="dk1"/>
                          </a:solidFill>
                          <a:effectLst/>
                          <a:latin typeface="+mn-lt"/>
                          <a:ea typeface="+mn-ea"/>
                          <a:cs typeface="+mn-cs"/>
                        </a:rPr>
                        <a:t>Median body mass index (range) – kg/m</a:t>
                      </a:r>
                      <a:r>
                        <a:rPr lang="en-US" sz="1500" kern="1200" baseline="30000" noProof="0" dirty="0">
                          <a:solidFill>
                            <a:schemeClr val="dk1"/>
                          </a:solidFill>
                          <a:effectLst/>
                          <a:latin typeface="+mn-lt"/>
                          <a:ea typeface="+mn-ea"/>
                          <a:cs typeface="+mn-cs"/>
                        </a:rPr>
                        <a:t>2</a:t>
                      </a:r>
                    </a:p>
                  </a:txBody>
                  <a:tcPr marL="120000" marR="12000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6E6E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500" kern="1200" noProof="0" dirty="0">
                          <a:solidFill>
                            <a:schemeClr val="dk1"/>
                          </a:solidFill>
                          <a:effectLst/>
                          <a:latin typeface="+mn-lt"/>
                          <a:ea typeface="+mn-ea"/>
                          <a:cs typeface="+mn-cs"/>
                        </a:rPr>
                        <a:t>26 (15–51)</a:t>
                      </a:r>
                    </a:p>
                  </a:txBody>
                  <a:tcPr marL="120000" marR="12000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6E6E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500" kern="1200" noProof="0" dirty="0">
                          <a:solidFill>
                            <a:schemeClr val="dk1"/>
                          </a:solidFill>
                          <a:effectLst/>
                          <a:latin typeface="+mn-lt"/>
                          <a:ea typeface="+mn-ea"/>
                          <a:cs typeface="+mn-cs"/>
                        </a:rPr>
                        <a:t>26 (18–58)</a:t>
                      </a:r>
                    </a:p>
                  </a:txBody>
                  <a:tcPr marL="120000" marR="12000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6E6E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500" kern="1200" noProof="0" dirty="0">
                          <a:solidFill>
                            <a:schemeClr val="dk1"/>
                          </a:solidFill>
                          <a:effectLst/>
                          <a:latin typeface="+mn-lt"/>
                          <a:ea typeface="+mn-ea"/>
                          <a:cs typeface="+mn-cs"/>
                        </a:rPr>
                        <a:t>26 (15–58)</a:t>
                      </a:r>
                    </a:p>
                  </a:txBody>
                  <a:tcPr marL="120000" marR="12000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6E6E6"/>
                    </a:solidFill>
                  </a:tcPr>
                </a:tc>
                <a:extLst>
                  <a:ext uri="{0D108BD9-81ED-4DB2-BD59-A6C34878D82A}">
                    <a16:rowId xmlns:a16="http://schemas.microsoft.com/office/drawing/2014/main" val="2288815041"/>
                  </a:ext>
                </a:extLst>
              </a:tr>
              <a:tr h="254400">
                <a:tc>
                  <a:txBody>
                    <a:bodyPr/>
                    <a:lstStyle/>
                    <a:p>
                      <a:pPr marL="0" algn="l" defTabSz="914400" rtl="0" eaLnBrk="1" latinLnBrk="0" hangingPunct="1">
                        <a:lnSpc>
                          <a:spcPct val="100000"/>
                        </a:lnSpc>
                        <a:spcAft>
                          <a:spcPts val="0"/>
                        </a:spcAft>
                      </a:pPr>
                      <a:r>
                        <a:rPr lang="en-US" sz="1500" kern="1200" noProof="0" dirty="0">
                          <a:solidFill>
                            <a:schemeClr val="dk1"/>
                          </a:solidFill>
                          <a:effectLst/>
                          <a:latin typeface="+mn-lt"/>
                          <a:ea typeface="+mn-ea"/>
                          <a:cs typeface="+mn-cs"/>
                        </a:rPr>
                        <a:t>Median CD4+ cell count (range) – cells/mm</a:t>
                      </a:r>
                      <a:r>
                        <a:rPr lang="en-US" sz="1500" kern="1200" baseline="30000" noProof="0" dirty="0">
                          <a:solidFill>
                            <a:schemeClr val="dk1"/>
                          </a:solidFill>
                          <a:effectLst/>
                          <a:latin typeface="+mn-lt"/>
                          <a:ea typeface="+mn-ea"/>
                          <a:cs typeface="+mn-cs"/>
                        </a:rPr>
                        <a:t>3</a:t>
                      </a:r>
                    </a:p>
                  </a:txBody>
                  <a:tcPr marL="120000" marR="12000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2F2F2"/>
                    </a:solidFill>
                  </a:tcPr>
                </a:tc>
                <a:tc>
                  <a:txBody>
                    <a:bodyPr/>
                    <a:lstStyle/>
                    <a:p>
                      <a:pPr marL="0" algn="ctr" defTabSz="914400" rtl="0" eaLnBrk="1" latinLnBrk="0" hangingPunct="1">
                        <a:lnSpc>
                          <a:spcPct val="100000"/>
                        </a:lnSpc>
                        <a:spcAft>
                          <a:spcPts val="0"/>
                        </a:spcAft>
                      </a:pPr>
                      <a:r>
                        <a:rPr lang="en-US" sz="1500" kern="1200" noProof="0" dirty="0">
                          <a:solidFill>
                            <a:schemeClr val="dk1"/>
                          </a:solidFill>
                          <a:effectLst/>
                          <a:latin typeface="+mn-lt"/>
                          <a:ea typeface="+mn-ea"/>
                          <a:cs typeface="+mn-cs"/>
                        </a:rPr>
                        <a:t>654 (185–1903)</a:t>
                      </a:r>
                    </a:p>
                  </a:txBody>
                  <a:tcPr marL="120000" marR="12000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2F2F2"/>
                    </a:solidFill>
                  </a:tcPr>
                </a:tc>
                <a:tc>
                  <a:txBody>
                    <a:bodyPr/>
                    <a:lstStyle/>
                    <a:p>
                      <a:pPr marL="0" algn="ctr" defTabSz="914400" rtl="0" eaLnBrk="1" latinLnBrk="0" hangingPunct="1">
                        <a:lnSpc>
                          <a:spcPct val="100000"/>
                        </a:lnSpc>
                        <a:spcAft>
                          <a:spcPts val="0"/>
                        </a:spcAft>
                      </a:pPr>
                      <a:r>
                        <a:rPr lang="en-US" sz="1500" kern="1200" noProof="0" dirty="0">
                          <a:solidFill>
                            <a:schemeClr val="dk1"/>
                          </a:solidFill>
                          <a:effectLst/>
                          <a:latin typeface="+mn-lt"/>
                          <a:ea typeface="+mn-ea"/>
                          <a:cs typeface="+mn-cs"/>
                        </a:rPr>
                        <a:t> 653 (150–2543)</a:t>
                      </a:r>
                    </a:p>
                  </a:txBody>
                  <a:tcPr marL="120000" marR="12000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2F2F2"/>
                    </a:solidFill>
                  </a:tcPr>
                </a:tc>
                <a:tc>
                  <a:txBody>
                    <a:bodyPr/>
                    <a:lstStyle/>
                    <a:p>
                      <a:pPr marL="0" algn="ctr" defTabSz="914400" rtl="0" eaLnBrk="1" latinLnBrk="0" hangingPunct="1">
                        <a:lnSpc>
                          <a:spcPct val="100000"/>
                        </a:lnSpc>
                        <a:spcAft>
                          <a:spcPts val="0"/>
                        </a:spcAft>
                      </a:pPr>
                      <a:r>
                        <a:rPr lang="en-US" sz="1500" kern="1200" noProof="0" dirty="0">
                          <a:solidFill>
                            <a:schemeClr val="dk1"/>
                          </a:solidFill>
                          <a:effectLst/>
                          <a:latin typeface="+mn-lt"/>
                          <a:ea typeface="+mn-ea"/>
                          <a:cs typeface="+mn-cs"/>
                        </a:rPr>
                        <a:t> 653 (150–2543)</a:t>
                      </a:r>
                    </a:p>
                  </a:txBody>
                  <a:tcPr marL="120000" marR="12000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2F2F2"/>
                    </a:solidFill>
                  </a:tcPr>
                </a:tc>
                <a:extLst>
                  <a:ext uri="{0D108BD9-81ED-4DB2-BD59-A6C34878D82A}">
                    <a16:rowId xmlns:a16="http://schemas.microsoft.com/office/drawing/2014/main" val="1253256648"/>
                  </a:ext>
                </a:extLst>
              </a:tr>
              <a:tr h="254400">
                <a:tc>
                  <a:txBody>
                    <a:bodyPr/>
                    <a:lstStyle/>
                    <a:p>
                      <a:pPr marL="0" algn="l" defTabSz="914400" rtl="0" eaLnBrk="1" latinLnBrk="0" hangingPunct="1">
                        <a:lnSpc>
                          <a:spcPct val="100000"/>
                        </a:lnSpc>
                        <a:spcAft>
                          <a:spcPts val="0"/>
                        </a:spcAft>
                      </a:pPr>
                      <a:r>
                        <a:rPr lang="en-US" sz="1500" kern="1200" noProof="0" dirty="0">
                          <a:solidFill>
                            <a:schemeClr val="dk1"/>
                          </a:solidFill>
                          <a:effectLst/>
                          <a:latin typeface="+mn-lt"/>
                          <a:ea typeface="+mn-ea"/>
                          <a:cs typeface="+mn-cs"/>
                        </a:rPr>
                        <a:t>Median duration of prior ART (range) – year</a:t>
                      </a:r>
                    </a:p>
                  </a:txBody>
                  <a:tcPr marL="120000" marR="12000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6E6E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500" kern="1200" noProof="0" dirty="0">
                          <a:solidFill>
                            <a:schemeClr val="dk1"/>
                          </a:solidFill>
                          <a:effectLst/>
                          <a:latin typeface="+mn-lt"/>
                          <a:ea typeface="+mn-ea"/>
                          <a:cs typeface="+mn-cs"/>
                        </a:rPr>
                        <a:t>4 (1–19)</a:t>
                      </a:r>
                    </a:p>
                  </a:txBody>
                  <a:tcPr marL="120000" marR="12000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6E6E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500" kern="1200" noProof="0" dirty="0">
                          <a:solidFill>
                            <a:schemeClr val="dk1"/>
                          </a:solidFill>
                          <a:effectLst/>
                          <a:latin typeface="+mn-lt"/>
                          <a:ea typeface="+mn-ea"/>
                          <a:cs typeface="+mn-cs"/>
                        </a:rPr>
                        <a:t>4 (1–21)</a:t>
                      </a:r>
                    </a:p>
                  </a:txBody>
                  <a:tcPr marL="120000" marR="12000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6E6E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500" kern="1200" noProof="0" dirty="0">
                          <a:solidFill>
                            <a:schemeClr val="dk1"/>
                          </a:solidFill>
                          <a:effectLst/>
                          <a:latin typeface="+mn-lt"/>
                          <a:ea typeface="+mn-ea"/>
                          <a:cs typeface="+mn-cs"/>
                        </a:rPr>
                        <a:t>4 (1–21)</a:t>
                      </a:r>
                    </a:p>
                  </a:txBody>
                  <a:tcPr marL="120000" marR="12000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6E6E6"/>
                    </a:solidFill>
                  </a:tcPr>
                </a:tc>
                <a:extLst>
                  <a:ext uri="{0D108BD9-81ED-4DB2-BD59-A6C34878D82A}">
                    <a16:rowId xmlns:a16="http://schemas.microsoft.com/office/drawing/2014/main" val="2983524909"/>
                  </a:ext>
                </a:extLst>
              </a:tr>
              <a:tr h="254400">
                <a:tc>
                  <a:txBody>
                    <a:bodyPr/>
                    <a:lstStyle/>
                    <a:p>
                      <a:pPr marL="0" algn="l" defTabSz="914400" rtl="0" eaLnBrk="1" latinLnBrk="0" hangingPunct="1">
                        <a:lnSpc>
                          <a:spcPct val="100000"/>
                        </a:lnSpc>
                        <a:spcAft>
                          <a:spcPts val="0"/>
                        </a:spcAft>
                      </a:pPr>
                      <a:r>
                        <a:rPr lang="en-US" sz="1500" kern="1200" noProof="0" dirty="0">
                          <a:solidFill>
                            <a:schemeClr val="dk1"/>
                          </a:solidFill>
                          <a:effectLst/>
                          <a:latin typeface="+mn-lt"/>
                          <a:ea typeface="+mn-ea"/>
                          <a:cs typeface="+mn-cs"/>
                        </a:rPr>
                        <a:t>Baseline third ART agent class – n (%)*</a:t>
                      </a:r>
                    </a:p>
                  </a:txBody>
                  <a:tcPr marL="120000" marR="12000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2F2F2"/>
                    </a:solidFill>
                  </a:tcPr>
                </a:tc>
                <a:tc>
                  <a:txBody>
                    <a:bodyPr/>
                    <a:lstStyle/>
                    <a:p>
                      <a:pPr marL="0" algn="ctr" defTabSz="914400" rtl="0" eaLnBrk="1" latinLnBrk="0" hangingPunct="1">
                        <a:lnSpc>
                          <a:spcPct val="100000"/>
                        </a:lnSpc>
                        <a:spcAft>
                          <a:spcPts val="0"/>
                        </a:spcAft>
                      </a:pPr>
                      <a:r>
                        <a:rPr lang="en-US" sz="1500" kern="1200" noProof="0" dirty="0">
                          <a:solidFill>
                            <a:schemeClr val="dk1"/>
                          </a:solidFill>
                          <a:effectLst/>
                          <a:latin typeface="+mn-lt"/>
                          <a:ea typeface="+mn-ea"/>
                          <a:cs typeface="+mn-cs"/>
                        </a:rPr>
                        <a:t> </a:t>
                      </a:r>
                    </a:p>
                  </a:txBody>
                  <a:tcPr marL="120000" marR="12000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2F2F2"/>
                    </a:solidFill>
                  </a:tcPr>
                </a:tc>
                <a:tc>
                  <a:txBody>
                    <a:bodyPr/>
                    <a:lstStyle/>
                    <a:p>
                      <a:pPr marL="0" algn="ctr" defTabSz="914400" rtl="0" eaLnBrk="1" latinLnBrk="0" hangingPunct="1">
                        <a:lnSpc>
                          <a:spcPct val="100000"/>
                        </a:lnSpc>
                        <a:spcAft>
                          <a:spcPts val="0"/>
                        </a:spcAft>
                      </a:pPr>
                      <a:r>
                        <a:rPr lang="en-US" sz="1500" kern="1200" noProof="0" dirty="0">
                          <a:solidFill>
                            <a:schemeClr val="dk1"/>
                          </a:solidFill>
                          <a:effectLst/>
                          <a:latin typeface="+mn-lt"/>
                          <a:ea typeface="+mn-ea"/>
                          <a:cs typeface="+mn-cs"/>
                        </a:rPr>
                        <a:t> </a:t>
                      </a:r>
                    </a:p>
                  </a:txBody>
                  <a:tcPr marL="120000" marR="12000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2F2F2"/>
                    </a:solidFill>
                  </a:tcPr>
                </a:tc>
                <a:tc>
                  <a:txBody>
                    <a:bodyPr/>
                    <a:lstStyle/>
                    <a:p>
                      <a:pPr marL="0" algn="ctr" defTabSz="914400" rtl="0" eaLnBrk="1" latinLnBrk="0" hangingPunct="1">
                        <a:lnSpc>
                          <a:spcPct val="100000"/>
                        </a:lnSpc>
                        <a:spcAft>
                          <a:spcPts val="0"/>
                        </a:spcAft>
                      </a:pPr>
                      <a:r>
                        <a:rPr lang="en-US" sz="1500" kern="1200" noProof="0" dirty="0">
                          <a:solidFill>
                            <a:schemeClr val="dk1"/>
                          </a:solidFill>
                          <a:effectLst/>
                          <a:latin typeface="+mn-lt"/>
                          <a:ea typeface="+mn-ea"/>
                          <a:cs typeface="+mn-cs"/>
                        </a:rPr>
                        <a:t> </a:t>
                      </a:r>
                    </a:p>
                  </a:txBody>
                  <a:tcPr marL="120000" marR="12000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2F2F2"/>
                    </a:solidFill>
                  </a:tcPr>
                </a:tc>
                <a:extLst>
                  <a:ext uri="{0D108BD9-81ED-4DB2-BD59-A6C34878D82A}">
                    <a16:rowId xmlns:a16="http://schemas.microsoft.com/office/drawing/2014/main" val="1233552403"/>
                  </a:ext>
                </a:extLst>
              </a:tr>
              <a:tr h="254400">
                <a:tc>
                  <a:txBody>
                    <a:bodyPr/>
                    <a:lstStyle/>
                    <a:p>
                      <a:pPr marL="155575" algn="l" defTabSz="914400" rtl="0" eaLnBrk="1" latinLnBrk="0" hangingPunct="1">
                        <a:lnSpc>
                          <a:spcPct val="100000"/>
                        </a:lnSpc>
                        <a:spcAft>
                          <a:spcPts val="0"/>
                        </a:spcAft>
                      </a:pPr>
                      <a:r>
                        <a:rPr lang="en-US" sz="1500" kern="1200" noProof="0" dirty="0">
                          <a:solidFill>
                            <a:schemeClr val="dk1"/>
                          </a:solidFill>
                          <a:effectLst/>
                          <a:latin typeface="+mn-lt"/>
                          <a:ea typeface="+mn-ea"/>
                          <a:cs typeface="+mn-cs"/>
                        </a:rPr>
                        <a:t>NNRTI</a:t>
                      </a:r>
                    </a:p>
                  </a:txBody>
                  <a:tcPr marL="120000" marR="12000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6E6E6"/>
                    </a:solidFill>
                  </a:tcPr>
                </a:tc>
                <a:tc>
                  <a:txBody>
                    <a:bodyPr/>
                    <a:lstStyle/>
                    <a:p>
                      <a:pPr marL="0" algn="ctr" defTabSz="914400" rtl="0" eaLnBrk="1" latinLnBrk="0" hangingPunct="1">
                        <a:lnSpc>
                          <a:spcPct val="100000"/>
                        </a:lnSpc>
                        <a:spcAft>
                          <a:spcPts val="0"/>
                        </a:spcAft>
                      </a:pPr>
                      <a:r>
                        <a:rPr lang="en-US" sz="1500" kern="1200" noProof="0" dirty="0">
                          <a:solidFill>
                            <a:schemeClr val="dk1"/>
                          </a:solidFill>
                          <a:effectLst/>
                          <a:latin typeface="+mn-lt"/>
                          <a:ea typeface="+mn-ea"/>
                          <a:cs typeface="+mn-cs"/>
                        </a:rPr>
                        <a:t>155 (50)</a:t>
                      </a:r>
                    </a:p>
                  </a:txBody>
                  <a:tcPr marL="120000" marR="12000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6E6E6"/>
                    </a:solidFill>
                  </a:tcPr>
                </a:tc>
                <a:tc>
                  <a:txBody>
                    <a:bodyPr/>
                    <a:lstStyle/>
                    <a:p>
                      <a:pPr marL="0" algn="ctr" defTabSz="914400" rtl="0" eaLnBrk="1" latinLnBrk="0" hangingPunct="1">
                        <a:lnSpc>
                          <a:spcPct val="100000"/>
                        </a:lnSpc>
                        <a:spcAft>
                          <a:spcPts val="0"/>
                        </a:spcAft>
                      </a:pPr>
                      <a:r>
                        <a:rPr lang="en-US" sz="1500" kern="1200" noProof="0" dirty="0">
                          <a:solidFill>
                            <a:schemeClr val="dk1"/>
                          </a:solidFill>
                          <a:effectLst/>
                          <a:latin typeface="+mn-lt"/>
                          <a:ea typeface="+mn-ea"/>
                          <a:cs typeface="+mn-cs"/>
                        </a:rPr>
                        <a:t>155 (50)</a:t>
                      </a:r>
                    </a:p>
                  </a:txBody>
                  <a:tcPr marL="120000" marR="12000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6E6E6"/>
                    </a:solidFill>
                  </a:tcPr>
                </a:tc>
                <a:tc>
                  <a:txBody>
                    <a:bodyPr/>
                    <a:lstStyle/>
                    <a:p>
                      <a:pPr marL="0" algn="ctr" defTabSz="914400" rtl="0" eaLnBrk="1" latinLnBrk="0" hangingPunct="1">
                        <a:lnSpc>
                          <a:spcPct val="100000"/>
                        </a:lnSpc>
                        <a:spcAft>
                          <a:spcPts val="0"/>
                        </a:spcAft>
                      </a:pPr>
                      <a:r>
                        <a:rPr lang="en-US" sz="1500" kern="1200" noProof="0" dirty="0">
                          <a:solidFill>
                            <a:schemeClr val="dk1"/>
                          </a:solidFill>
                          <a:effectLst/>
                          <a:latin typeface="+mn-lt"/>
                          <a:ea typeface="+mn-ea"/>
                          <a:cs typeface="+mn-cs"/>
                        </a:rPr>
                        <a:t>310 (50)</a:t>
                      </a:r>
                    </a:p>
                  </a:txBody>
                  <a:tcPr marL="120000" marR="12000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6E6E6"/>
                    </a:solidFill>
                  </a:tcPr>
                </a:tc>
                <a:extLst>
                  <a:ext uri="{0D108BD9-81ED-4DB2-BD59-A6C34878D82A}">
                    <a16:rowId xmlns:a16="http://schemas.microsoft.com/office/drawing/2014/main" val="1142699542"/>
                  </a:ext>
                </a:extLst>
              </a:tr>
              <a:tr h="254400">
                <a:tc>
                  <a:txBody>
                    <a:bodyPr/>
                    <a:lstStyle/>
                    <a:p>
                      <a:pPr marL="155575" algn="l" defTabSz="914400" rtl="0" eaLnBrk="1" latinLnBrk="0" hangingPunct="1">
                        <a:lnSpc>
                          <a:spcPct val="100000"/>
                        </a:lnSpc>
                        <a:spcAft>
                          <a:spcPts val="0"/>
                        </a:spcAft>
                      </a:pPr>
                      <a:r>
                        <a:rPr lang="en-US" sz="1500" kern="1200" noProof="0" dirty="0">
                          <a:solidFill>
                            <a:schemeClr val="dk1"/>
                          </a:solidFill>
                          <a:effectLst/>
                          <a:latin typeface="+mn-lt"/>
                          <a:ea typeface="+mn-ea"/>
                          <a:cs typeface="+mn-cs"/>
                        </a:rPr>
                        <a:t>INSTI</a:t>
                      </a:r>
                    </a:p>
                  </a:txBody>
                  <a:tcPr marL="120000" marR="12000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2F2F2"/>
                    </a:solidFill>
                  </a:tcPr>
                </a:tc>
                <a:tc>
                  <a:txBody>
                    <a:bodyPr/>
                    <a:lstStyle/>
                    <a:p>
                      <a:pPr marL="0" algn="ctr" defTabSz="914400" rtl="0" eaLnBrk="1" latinLnBrk="0" hangingPunct="1">
                        <a:lnSpc>
                          <a:spcPct val="100000"/>
                        </a:lnSpc>
                        <a:spcAft>
                          <a:spcPts val="0"/>
                        </a:spcAft>
                      </a:pPr>
                      <a:r>
                        <a:rPr lang="en-US" sz="1500" kern="1200" noProof="0" dirty="0">
                          <a:solidFill>
                            <a:schemeClr val="dk1"/>
                          </a:solidFill>
                          <a:effectLst/>
                          <a:latin typeface="+mn-lt"/>
                          <a:ea typeface="+mn-ea"/>
                          <a:cs typeface="+mn-cs"/>
                        </a:rPr>
                        <a:t>102 (33)</a:t>
                      </a:r>
                    </a:p>
                  </a:txBody>
                  <a:tcPr marL="120000" marR="12000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2F2F2"/>
                    </a:solidFill>
                  </a:tcPr>
                </a:tc>
                <a:tc>
                  <a:txBody>
                    <a:bodyPr/>
                    <a:lstStyle/>
                    <a:p>
                      <a:pPr marL="0" algn="ctr" defTabSz="914400" rtl="0" eaLnBrk="1" latinLnBrk="0" hangingPunct="1">
                        <a:lnSpc>
                          <a:spcPct val="100000"/>
                        </a:lnSpc>
                        <a:spcAft>
                          <a:spcPts val="0"/>
                        </a:spcAft>
                      </a:pPr>
                      <a:r>
                        <a:rPr lang="en-US" sz="1500" kern="1200" noProof="0" dirty="0">
                          <a:solidFill>
                            <a:schemeClr val="dk1"/>
                          </a:solidFill>
                          <a:effectLst/>
                          <a:latin typeface="+mn-lt"/>
                          <a:ea typeface="+mn-ea"/>
                          <a:cs typeface="+mn-cs"/>
                        </a:rPr>
                        <a:t>100 (32)</a:t>
                      </a:r>
                    </a:p>
                  </a:txBody>
                  <a:tcPr marL="120000" marR="12000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2F2F2"/>
                    </a:solidFill>
                  </a:tcPr>
                </a:tc>
                <a:tc>
                  <a:txBody>
                    <a:bodyPr/>
                    <a:lstStyle/>
                    <a:p>
                      <a:pPr marL="0" algn="ctr" defTabSz="914400" rtl="0" eaLnBrk="1" latinLnBrk="0" hangingPunct="1">
                        <a:lnSpc>
                          <a:spcPct val="100000"/>
                        </a:lnSpc>
                        <a:spcAft>
                          <a:spcPts val="0"/>
                        </a:spcAft>
                      </a:pPr>
                      <a:r>
                        <a:rPr lang="en-US" sz="1500" kern="1200" noProof="0" dirty="0">
                          <a:solidFill>
                            <a:schemeClr val="dk1"/>
                          </a:solidFill>
                          <a:effectLst/>
                          <a:latin typeface="+mn-lt"/>
                          <a:ea typeface="+mn-ea"/>
                          <a:cs typeface="+mn-cs"/>
                        </a:rPr>
                        <a:t>202 (33)</a:t>
                      </a:r>
                    </a:p>
                  </a:txBody>
                  <a:tcPr marL="120000" marR="12000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2F2F2"/>
                    </a:solidFill>
                  </a:tcPr>
                </a:tc>
                <a:extLst>
                  <a:ext uri="{0D108BD9-81ED-4DB2-BD59-A6C34878D82A}">
                    <a16:rowId xmlns:a16="http://schemas.microsoft.com/office/drawing/2014/main" val="1010700522"/>
                  </a:ext>
                </a:extLst>
              </a:tr>
              <a:tr h="254400">
                <a:tc>
                  <a:txBody>
                    <a:bodyPr/>
                    <a:lstStyle/>
                    <a:p>
                      <a:pPr marL="155575" algn="l" defTabSz="914400" rtl="0" eaLnBrk="1" latinLnBrk="0" hangingPunct="1">
                        <a:lnSpc>
                          <a:spcPct val="100000"/>
                        </a:lnSpc>
                        <a:spcAft>
                          <a:spcPts val="0"/>
                        </a:spcAft>
                      </a:pPr>
                      <a:r>
                        <a:rPr lang="en-US" sz="1500" kern="1200" noProof="0" dirty="0">
                          <a:solidFill>
                            <a:schemeClr val="dk1"/>
                          </a:solidFill>
                          <a:effectLst/>
                          <a:latin typeface="+mn-lt"/>
                          <a:ea typeface="+mn-ea"/>
                          <a:cs typeface="+mn-cs"/>
                        </a:rPr>
                        <a:t>PI</a:t>
                      </a:r>
                    </a:p>
                  </a:txBody>
                  <a:tcPr marL="120000" marR="12000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6E6E6"/>
                    </a:solidFill>
                  </a:tcPr>
                </a:tc>
                <a:tc>
                  <a:txBody>
                    <a:bodyPr/>
                    <a:lstStyle/>
                    <a:p>
                      <a:pPr marL="0" algn="ctr" defTabSz="914400" rtl="0" eaLnBrk="1" latinLnBrk="0" hangingPunct="1">
                        <a:lnSpc>
                          <a:spcPct val="100000"/>
                        </a:lnSpc>
                        <a:spcAft>
                          <a:spcPts val="0"/>
                        </a:spcAft>
                      </a:pPr>
                      <a:r>
                        <a:rPr lang="en-US" sz="1500" kern="1200" noProof="0" dirty="0">
                          <a:solidFill>
                            <a:schemeClr val="dk1"/>
                          </a:solidFill>
                          <a:effectLst/>
                          <a:latin typeface="+mn-lt"/>
                          <a:ea typeface="+mn-ea"/>
                          <a:cs typeface="+mn-cs"/>
                        </a:rPr>
                        <a:t>51 (17)</a:t>
                      </a:r>
                    </a:p>
                  </a:txBody>
                  <a:tcPr marL="120000" marR="12000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6E6E6"/>
                    </a:solidFill>
                  </a:tcPr>
                </a:tc>
                <a:tc>
                  <a:txBody>
                    <a:bodyPr/>
                    <a:lstStyle/>
                    <a:p>
                      <a:pPr marL="0" algn="ctr" defTabSz="914400" rtl="0" eaLnBrk="1" latinLnBrk="0" hangingPunct="1">
                        <a:lnSpc>
                          <a:spcPct val="100000"/>
                        </a:lnSpc>
                        <a:spcAft>
                          <a:spcPts val="0"/>
                        </a:spcAft>
                      </a:pPr>
                      <a:r>
                        <a:rPr lang="en-US" sz="1500" kern="1200" noProof="0" dirty="0">
                          <a:solidFill>
                            <a:schemeClr val="dk1"/>
                          </a:solidFill>
                          <a:effectLst/>
                          <a:latin typeface="+mn-lt"/>
                          <a:ea typeface="+mn-ea"/>
                          <a:cs typeface="+mn-cs"/>
                        </a:rPr>
                        <a:t>54 (18)</a:t>
                      </a:r>
                    </a:p>
                  </a:txBody>
                  <a:tcPr marL="120000" marR="12000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6E6E6"/>
                    </a:solidFill>
                  </a:tcPr>
                </a:tc>
                <a:tc>
                  <a:txBody>
                    <a:bodyPr/>
                    <a:lstStyle/>
                    <a:p>
                      <a:pPr marL="0" algn="ctr" defTabSz="914400" rtl="0" eaLnBrk="1" latinLnBrk="0" hangingPunct="1">
                        <a:lnSpc>
                          <a:spcPct val="100000"/>
                        </a:lnSpc>
                        <a:spcAft>
                          <a:spcPts val="0"/>
                        </a:spcAft>
                      </a:pPr>
                      <a:r>
                        <a:rPr lang="en-US" sz="1500" kern="1200" noProof="0" dirty="0">
                          <a:solidFill>
                            <a:schemeClr val="dk1"/>
                          </a:solidFill>
                          <a:effectLst/>
                          <a:latin typeface="+mn-lt"/>
                          <a:ea typeface="+mn-ea"/>
                          <a:cs typeface="+mn-cs"/>
                        </a:rPr>
                        <a:t>105 (17)</a:t>
                      </a:r>
                    </a:p>
                  </a:txBody>
                  <a:tcPr marL="120000" marR="12000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6E6E6"/>
                    </a:solidFill>
                  </a:tcPr>
                </a:tc>
                <a:extLst>
                  <a:ext uri="{0D108BD9-81ED-4DB2-BD59-A6C34878D82A}">
                    <a16:rowId xmlns:a16="http://schemas.microsoft.com/office/drawing/2014/main" val="2201591134"/>
                  </a:ext>
                </a:extLst>
              </a:tr>
            </a:tbl>
          </a:graphicData>
        </a:graphic>
      </p:graphicFrame>
      <p:sp>
        <p:nvSpPr>
          <p:cNvPr id="2" name="Rectangle 1">
            <a:extLst>
              <a:ext uri="{FF2B5EF4-FFF2-40B4-BE49-F238E27FC236}">
                <a16:creationId xmlns:a16="http://schemas.microsoft.com/office/drawing/2014/main" id="{E2F8593F-B047-4C7B-B682-9407DD2918DF}"/>
              </a:ext>
            </a:extLst>
          </p:cNvPr>
          <p:cNvSpPr/>
          <p:nvPr/>
        </p:nvSpPr>
        <p:spPr>
          <a:xfrm>
            <a:off x="695738" y="2305878"/>
            <a:ext cx="11158950" cy="28823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893113B1-6B52-43CD-9684-E2F66CCE6F1A}"/>
              </a:ext>
            </a:extLst>
          </p:cNvPr>
          <p:cNvSpPr/>
          <p:nvPr/>
        </p:nvSpPr>
        <p:spPr>
          <a:xfrm>
            <a:off x="695738" y="4120662"/>
            <a:ext cx="11158950" cy="257416"/>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384312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A5E850E-F38E-4C3F-87FF-8221025BC2A1}"/>
              </a:ext>
            </a:extLst>
          </p:cNvPr>
          <p:cNvSpPr>
            <a:spLocks noGrp="1"/>
          </p:cNvSpPr>
          <p:nvPr>
            <p:ph type="title"/>
          </p:nvPr>
        </p:nvSpPr>
        <p:spPr/>
        <p:txBody>
          <a:bodyPr/>
          <a:lstStyle/>
          <a:p>
            <a:r>
              <a:rPr lang="en-US" sz="2800" dirty="0"/>
              <a:t>ATLAS Patient-Reported Outcomes: Subset Measures</a:t>
            </a:r>
          </a:p>
        </p:txBody>
      </p:sp>
      <p:sp>
        <p:nvSpPr>
          <p:cNvPr id="4" name="Text Placeholder 3">
            <a:extLst>
              <a:ext uri="{FF2B5EF4-FFF2-40B4-BE49-F238E27FC236}">
                <a16:creationId xmlns:a16="http://schemas.microsoft.com/office/drawing/2014/main" id="{8F6C2F55-896D-4FD1-8D4C-D336E1CA636F}"/>
              </a:ext>
            </a:extLst>
          </p:cNvPr>
          <p:cNvSpPr>
            <a:spLocks noGrp="1"/>
          </p:cNvSpPr>
          <p:nvPr>
            <p:ph type="body" sz="quarter" idx="11"/>
          </p:nvPr>
        </p:nvSpPr>
        <p:spPr>
          <a:xfrm>
            <a:off x="757380" y="6118630"/>
            <a:ext cx="11143488" cy="182880"/>
          </a:xfrm>
        </p:spPr>
        <p:txBody>
          <a:bodyPr/>
          <a:lstStyle/>
          <a:p>
            <a:r>
              <a:rPr lang="en-US" dirty="0"/>
              <a:t>Murray M, </a:t>
            </a:r>
            <a:r>
              <a:rPr lang="en-US" altLang="en-US" dirty="0"/>
              <a:t>et al. IAS 2019; Mexico City, Mexico. Oral MOAB0103.</a:t>
            </a:r>
          </a:p>
          <a:p>
            <a:endParaRPr lang="en-US" altLang="en-US" dirty="0"/>
          </a:p>
        </p:txBody>
      </p:sp>
      <p:sp>
        <p:nvSpPr>
          <p:cNvPr id="14" name="Text Placeholder 4">
            <a:extLst>
              <a:ext uri="{FF2B5EF4-FFF2-40B4-BE49-F238E27FC236}">
                <a16:creationId xmlns:a16="http://schemas.microsoft.com/office/drawing/2014/main" id="{28ECC18A-EFFA-4870-98EA-9CF5D2F1AA35}"/>
              </a:ext>
            </a:extLst>
          </p:cNvPr>
          <p:cNvSpPr>
            <a:spLocks noGrp="1"/>
          </p:cNvSpPr>
          <p:nvPr>
            <p:ph type="body" sz="quarter" idx="13"/>
          </p:nvPr>
        </p:nvSpPr>
        <p:spPr>
          <a:xfrm>
            <a:off x="450762" y="5839089"/>
            <a:ext cx="11143488" cy="365760"/>
          </a:xfrm>
        </p:spPr>
        <p:txBody>
          <a:bodyPr/>
          <a:lstStyle/>
          <a:p>
            <a:pPr>
              <a:spcAft>
                <a:spcPts val="0"/>
              </a:spcAft>
            </a:pPr>
            <a:r>
              <a:rPr lang="en-US" altLang="en-US" sz="1000" dirty="0"/>
              <a:t>*These PRO instruments have been adapted for the program; </a:t>
            </a:r>
            <a:r>
              <a:rPr lang="en-US" altLang="en-US" sz="1000" baseline="30000" dirty="0"/>
              <a:t>†</a:t>
            </a:r>
            <a:r>
              <a:rPr lang="en-US" altLang="en-US" sz="1000" dirty="0"/>
              <a:t>These PRO instruments have been developed by ViiV.</a:t>
            </a:r>
          </a:p>
          <a:p>
            <a:pPr>
              <a:spcAft>
                <a:spcPts val="0"/>
              </a:spcAft>
            </a:pPr>
            <a:r>
              <a:rPr lang="en-US" altLang="en-US" sz="1000" dirty="0"/>
              <a:t>CAB, cabotegravir; CAR, current antiretroviral; HIVTSQs, HIV Treatment Satisfaction Questionnaire (Status); IM, intramuscular; LA, long-acting; N/A, not applicable; </a:t>
            </a:r>
          </a:p>
          <a:p>
            <a:pPr>
              <a:spcAft>
                <a:spcPts val="0"/>
              </a:spcAft>
            </a:pPr>
            <a:r>
              <a:rPr lang="en-US" altLang="en-US" sz="1000" dirty="0"/>
              <a:t>PRO, patient-reported outcome; QoL, quality of life; RPV, rilpivirine.   </a:t>
            </a:r>
          </a:p>
        </p:txBody>
      </p:sp>
      <p:graphicFrame>
        <p:nvGraphicFramePr>
          <p:cNvPr id="5" name="Table 4">
            <a:extLst>
              <a:ext uri="{FF2B5EF4-FFF2-40B4-BE49-F238E27FC236}">
                <a16:creationId xmlns:a16="http://schemas.microsoft.com/office/drawing/2014/main" id="{A6B557B8-5A2D-4D60-B626-8EA5EAFE7579}"/>
              </a:ext>
            </a:extLst>
          </p:cNvPr>
          <p:cNvGraphicFramePr>
            <a:graphicFrameLocks noGrp="1"/>
          </p:cNvGraphicFramePr>
          <p:nvPr>
            <p:extLst>
              <p:ext uri="{D42A27DB-BD31-4B8C-83A1-F6EECF244321}">
                <p14:modId xmlns:p14="http://schemas.microsoft.com/office/powerpoint/2010/main" val="3003707472"/>
              </p:ext>
            </p:extLst>
          </p:nvPr>
        </p:nvGraphicFramePr>
        <p:xfrm>
          <a:off x="450762" y="1209503"/>
          <a:ext cx="11403926" cy="4521844"/>
        </p:xfrm>
        <a:graphic>
          <a:graphicData uri="http://schemas.openxmlformats.org/drawingml/2006/table">
            <a:tbl>
              <a:tblPr firstRow="1" bandRow="1">
                <a:tableStyleId>{1FECB4D8-DB02-4DC6-A0A2-4F2EBAE1DC90}</a:tableStyleId>
              </a:tblPr>
              <a:tblGrid>
                <a:gridCol w="1854556">
                  <a:extLst>
                    <a:ext uri="{9D8B030D-6E8A-4147-A177-3AD203B41FA5}">
                      <a16:colId xmlns:a16="http://schemas.microsoft.com/office/drawing/2014/main" val="1081405504"/>
                    </a:ext>
                  </a:extLst>
                </a:gridCol>
                <a:gridCol w="2859110">
                  <a:extLst>
                    <a:ext uri="{9D8B030D-6E8A-4147-A177-3AD203B41FA5}">
                      <a16:colId xmlns:a16="http://schemas.microsoft.com/office/drawing/2014/main" val="3149306998"/>
                    </a:ext>
                  </a:extLst>
                </a:gridCol>
                <a:gridCol w="4929386">
                  <a:extLst>
                    <a:ext uri="{9D8B030D-6E8A-4147-A177-3AD203B41FA5}">
                      <a16:colId xmlns:a16="http://schemas.microsoft.com/office/drawing/2014/main" val="334165269"/>
                    </a:ext>
                  </a:extLst>
                </a:gridCol>
                <a:gridCol w="1760874">
                  <a:extLst>
                    <a:ext uri="{9D8B030D-6E8A-4147-A177-3AD203B41FA5}">
                      <a16:colId xmlns:a16="http://schemas.microsoft.com/office/drawing/2014/main" val="2876993340"/>
                    </a:ext>
                  </a:extLst>
                </a:gridCol>
              </a:tblGrid>
              <a:tr h="362475">
                <a:tc>
                  <a:txBody>
                    <a:bodyPr/>
                    <a:lstStyle/>
                    <a:p>
                      <a:r>
                        <a:rPr lang="en-GB" sz="1600" i="0" dirty="0"/>
                        <a:t>Dimensions</a:t>
                      </a:r>
                    </a:p>
                  </a:txBody>
                  <a:tcPr>
                    <a:lnL w="12700" cmpd="sng">
                      <a:noFill/>
                    </a:lnL>
                    <a:lnR>
                      <a:noFill/>
                    </a:lnR>
                    <a:lnT w="12700" cmpd="sng">
                      <a:noFill/>
                    </a:lnT>
                    <a:lnB w="12700" cmpd="sng">
                      <a:noFill/>
                    </a:lnB>
                    <a:lnTlToBr w="12700" cmpd="sng">
                      <a:noFill/>
                      <a:prstDash val="solid"/>
                    </a:lnTlToBr>
                    <a:lnBlToTr w="12700" cmpd="sng">
                      <a:noFill/>
                      <a:prstDash val="solid"/>
                    </a:lnBlToTr>
                    <a:solidFill>
                      <a:srgbClr val="008A94"/>
                    </a:solidFill>
                  </a:tcPr>
                </a:tc>
                <a:tc>
                  <a:txBody>
                    <a:bodyPr/>
                    <a:lstStyle/>
                    <a:p>
                      <a:r>
                        <a:rPr lang="en-GB" sz="1600" i="0" dirty="0"/>
                        <a:t>PRO</a:t>
                      </a:r>
                    </a:p>
                  </a:txBody>
                  <a:tcPr>
                    <a:lnL w="12700" cmpd="sng">
                      <a:noFill/>
                    </a:lnL>
                    <a:lnR>
                      <a:noFill/>
                    </a:lnR>
                    <a:lnT w="12700" cmpd="sng">
                      <a:noFill/>
                    </a:lnT>
                    <a:lnB w="12700" cmpd="sng">
                      <a:noFill/>
                    </a:lnB>
                    <a:lnTlToBr w="12700" cmpd="sng">
                      <a:noFill/>
                      <a:prstDash val="solid"/>
                    </a:lnTlToBr>
                    <a:lnBlToTr w="12700" cmpd="sng">
                      <a:noFill/>
                      <a:prstDash val="solid"/>
                    </a:lnBlToTr>
                    <a:solidFill>
                      <a:srgbClr val="008A94"/>
                    </a:solidFill>
                  </a:tcPr>
                </a:tc>
                <a:tc>
                  <a:txBody>
                    <a:bodyPr/>
                    <a:lstStyle/>
                    <a:p>
                      <a:r>
                        <a:rPr lang="en-GB" sz="1600" i="0" dirty="0"/>
                        <a:t>Endpoint</a:t>
                      </a:r>
                    </a:p>
                  </a:txBody>
                  <a:tcPr>
                    <a:lnL>
                      <a:noFill/>
                    </a:lnL>
                    <a:lnR w="12700" cmpd="sng">
                      <a:noFill/>
                    </a:lnR>
                    <a:lnT w="12700" cmpd="sng">
                      <a:noFill/>
                    </a:lnT>
                    <a:lnB w="12700" cmpd="sng">
                      <a:noFill/>
                    </a:lnB>
                    <a:lnTlToBr w="12700" cmpd="sng">
                      <a:noFill/>
                      <a:prstDash val="solid"/>
                    </a:lnTlToBr>
                    <a:lnBlToTr w="12700" cmpd="sng">
                      <a:noFill/>
                      <a:prstDash val="solid"/>
                    </a:lnBlToTr>
                    <a:solidFill>
                      <a:srgbClr val="008A94"/>
                    </a:solidFill>
                  </a:tcPr>
                </a:tc>
                <a:tc>
                  <a:txBody>
                    <a:bodyPr/>
                    <a:lstStyle/>
                    <a:p>
                      <a:r>
                        <a:rPr lang="en-GB" sz="1600" i="0" dirty="0"/>
                        <a:t>Score range</a:t>
                      </a:r>
                    </a:p>
                  </a:txBody>
                  <a:tcPr>
                    <a:lnL>
                      <a:noFill/>
                    </a:lnL>
                    <a:lnR w="12700" cmpd="sng">
                      <a:noFill/>
                    </a:lnR>
                    <a:lnT w="12700" cmpd="sng">
                      <a:noFill/>
                    </a:lnT>
                    <a:lnB w="12700" cmpd="sng">
                      <a:noFill/>
                    </a:lnB>
                    <a:lnTlToBr w="12700" cmpd="sng">
                      <a:noFill/>
                      <a:prstDash val="solid"/>
                    </a:lnTlToBr>
                    <a:lnBlToTr w="12700" cmpd="sng">
                      <a:noFill/>
                      <a:prstDash val="solid"/>
                    </a:lnBlToTr>
                    <a:solidFill>
                      <a:srgbClr val="008A94"/>
                    </a:solidFill>
                  </a:tcPr>
                </a:tc>
                <a:extLst>
                  <a:ext uri="{0D108BD9-81ED-4DB2-BD59-A6C34878D82A}">
                    <a16:rowId xmlns:a16="http://schemas.microsoft.com/office/drawing/2014/main" val="1119340741"/>
                  </a:ext>
                </a:extLst>
              </a:tr>
              <a:tr h="720248">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GB" sz="1600" b="1" i="0" baseline="0" dirty="0">
                          <a:solidFill>
                            <a:schemeClr val="tx1"/>
                          </a:solidFill>
                        </a:rPr>
                        <a:t>Health Status and QoL</a:t>
                      </a:r>
                    </a:p>
                  </a:txBody>
                  <a:tcPr marT="34290" marB="34290" anchor="ctr">
                    <a:lnL w="12700" cmpd="sng">
                      <a:noFill/>
                    </a:lnL>
                    <a:lnR>
                      <a:noFill/>
                    </a:lnR>
                    <a:lnT w="12700" cmpd="sng">
                      <a:noFill/>
                    </a:lnT>
                    <a:lnB w="12700" cmpd="sng">
                      <a:noFill/>
                    </a:lnB>
                    <a:lnTlToBr w="12700" cmpd="sng">
                      <a:noFill/>
                      <a:prstDash val="solid"/>
                    </a:lnTlToBr>
                    <a:lnBlToTr w="12700" cmpd="sng">
                      <a:noFill/>
                      <a:prstDash val="solid"/>
                    </a:lnBlToTr>
                    <a:solidFill>
                      <a:srgbClr val="99BBC7"/>
                    </a:solidFill>
                  </a:tcPr>
                </a:tc>
                <a:tc>
                  <a:txBody>
                    <a:bodyPr/>
                    <a:lstStyle/>
                    <a:p>
                      <a:pPr marL="112713" marR="0" lvl="0" indent="-11271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b="0" i="0" baseline="0" dirty="0">
                          <a:solidFill>
                            <a:schemeClr val="tx1"/>
                          </a:solidFill>
                        </a:rPr>
                        <a:t>Short Form Health Survey (SF-12)</a:t>
                      </a:r>
                    </a:p>
                  </a:txBody>
                  <a:tcPr marT="34290" marB="34290" anchor="ctr">
                    <a:lnL w="12700" cmpd="sng">
                      <a:noFill/>
                    </a:lnL>
                    <a:lnR>
                      <a:noFill/>
                    </a:lnR>
                    <a:lnT w="12700" cmpd="sng">
                      <a:noFill/>
                    </a:lnT>
                    <a:lnB w="12700" cmpd="sng">
                      <a:noFill/>
                    </a:lnB>
                    <a:lnTlToBr w="12700" cmpd="sng">
                      <a:noFill/>
                      <a:prstDash val="solid"/>
                    </a:lnTlToBr>
                    <a:lnBlToTr w="12700" cmpd="sng">
                      <a:noFill/>
                      <a:prstDash val="solid"/>
                    </a:lnBlToTr>
                    <a:solidFill>
                      <a:srgbClr val="F2F2F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baseline="0" dirty="0">
                          <a:solidFill>
                            <a:schemeClr val="tx1"/>
                          </a:solidFill>
                        </a:rPr>
                        <a:t>Health status measure (12 questions)</a:t>
                      </a:r>
                    </a:p>
                  </a:txBody>
                  <a:tcPr anchor="ctr">
                    <a:lnL>
                      <a:noFill/>
                    </a:lnL>
                    <a:lnR w="12700" cmpd="sng">
                      <a:noFill/>
                    </a:lnR>
                    <a:lnT w="12700" cmpd="sng">
                      <a:noFill/>
                    </a:lnT>
                    <a:lnB w="12700" cmpd="sng">
                      <a:noFill/>
                    </a:lnB>
                    <a:lnTlToBr w="12700" cmpd="sng">
                      <a:noFill/>
                      <a:prstDash val="solid"/>
                    </a:lnTlToBr>
                    <a:lnBlToTr w="12700" cmpd="sng">
                      <a:noFill/>
                      <a:prstDash val="solid"/>
                    </a:lnBlToTr>
                    <a:solidFill>
                      <a:srgbClr val="F2F2F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0" baseline="0">
                          <a:solidFill>
                            <a:schemeClr val="tx1"/>
                          </a:solidFill>
                        </a:rPr>
                        <a:t>0–100 </a:t>
                      </a:r>
                      <a:r>
                        <a:rPr lang="en-US" sz="1600" b="0" i="0" baseline="0" dirty="0">
                          <a:solidFill>
                            <a:schemeClr val="tx1"/>
                          </a:solidFill>
                        </a:rPr>
                        <a:t>(Mental &amp; Physical Scores)</a:t>
                      </a:r>
                    </a:p>
                  </a:txBody>
                  <a:tcPr anchor="ctr">
                    <a:lnL>
                      <a:noFill/>
                    </a:lnL>
                    <a:lnR w="12700" cmpd="sng">
                      <a:noFill/>
                    </a:lnR>
                    <a:lnT w="12700" cmpd="sng">
                      <a:noFill/>
                    </a:lnT>
                    <a:lnB w="12700" cmpd="sng">
                      <a:noFill/>
                    </a:lnB>
                    <a:lnTlToBr w="12700" cmpd="sng">
                      <a:noFill/>
                      <a:prstDash val="solid"/>
                    </a:lnTlToBr>
                    <a:lnBlToTr w="12700" cmpd="sng">
                      <a:noFill/>
                      <a:prstDash val="solid"/>
                    </a:lnBlToTr>
                    <a:solidFill>
                      <a:srgbClr val="F2F2F2"/>
                    </a:solidFill>
                  </a:tcPr>
                </a:tc>
                <a:extLst>
                  <a:ext uri="{0D108BD9-81ED-4DB2-BD59-A6C34878D82A}">
                    <a16:rowId xmlns:a16="http://schemas.microsoft.com/office/drawing/2014/main" val="123342761"/>
                  </a:ext>
                </a:extLst>
              </a:tr>
              <a:tr h="1116419">
                <a:tc>
                  <a:txBody>
                    <a:bodyPr/>
                    <a:lstStyle/>
                    <a:p>
                      <a:pPr marL="0" indent="0">
                        <a:buFont typeface="+mj-lt"/>
                        <a:buNone/>
                      </a:pPr>
                      <a:r>
                        <a:rPr lang="en-GB" sz="1600" b="1" i="0" dirty="0">
                          <a:solidFill>
                            <a:schemeClr val="tx1"/>
                          </a:solidFill>
                        </a:rPr>
                        <a:t>Treatment Acceptance</a:t>
                      </a:r>
                    </a:p>
                  </a:txBody>
                  <a:tcPr marT="34290" marB="34290" anchor="ctr">
                    <a:lnL w="12700" cmpd="sng">
                      <a:noFill/>
                    </a:lnL>
                    <a:lnR>
                      <a:noFill/>
                    </a:lnR>
                    <a:lnT w="12700" cmpd="sng">
                      <a:noFill/>
                    </a:lnT>
                    <a:lnB w="12700" cmpd="sng">
                      <a:noFill/>
                    </a:lnB>
                    <a:lnTlToBr w="12700" cmpd="sng">
                      <a:noFill/>
                      <a:prstDash val="solid"/>
                    </a:lnTlToBr>
                    <a:lnBlToTr w="12700" cmpd="sng">
                      <a:noFill/>
                      <a:prstDash val="solid"/>
                    </a:lnBlToTr>
                    <a:solidFill>
                      <a:srgbClr val="99BBC7"/>
                    </a:solidFill>
                  </a:tcPr>
                </a:tc>
                <a:tc>
                  <a:txBody>
                    <a:bodyPr/>
                    <a:lstStyle/>
                    <a:p>
                      <a:pPr marL="112713" indent="-112713">
                        <a:buFont typeface="Arial" panose="020B0604020202020204" pitchFamily="34" charset="0"/>
                        <a:buChar char="•"/>
                      </a:pPr>
                      <a:r>
                        <a:rPr lang="fr-FR" sz="1600" b="0" i="0" dirty="0" err="1">
                          <a:solidFill>
                            <a:schemeClr val="tx1"/>
                          </a:solidFill>
                        </a:rPr>
                        <a:t>Chronic</a:t>
                      </a:r>
                      <a:r>
                        <a:rPr lang="fr-FR" sz="1600" b="0" i="0" dirty="0">
                          <a:solidFill>
                            <a:schemeClr val="tx1"/>
                          </a:solidFill>
                        </a:rPr>
                        <a:t> </a:t>
                      </a:r>
                      <a:r>
                        <a:rPr lang="en-GB" sz="1600" b="0" i="0" noProof="0" dirty="0">
                          <a:solidFill>
                            <a:schemeClr val="tx1"/>
                          </a:solidFill>
                        </a:rPr>
                        <a:t>Treatment</a:t>
                      </a:r>
                      <a:r>
                        <a:rPr lang="fr-FR" sz="1600" b="0" i="0" dirty="0">
                          <a:solidFill>
                            <a:schemeClr val="tx1"/>
                          </a:solidFill>
                        </a:rPr>
                        <a:t> Acceptance (ACCEPT)*</a:t>
                      </a:r>
                      <a:endParaRPr lang="en-GB" sz="1600" b="0" i="0" dirty="0">
                        <a:solidFill>
                          <a:schemeClr val="tx1"/>
                        </a:solidFill>
                      </a:endParaRPr>
                    </a:p>
                  </a:txBody>
                  <a:tcPr marT="34290" marB="34290" anchor="ctr">
                    <a:lnL w="12700" cmpd="sng">
                      <a:noFill/>
                    </a:lnL>
                    <a:lnR>
                      <a:noFill/>
                    </a:lnR>
                    <a:lnT w="12700" cmpd="sng">
                      <a:noFill/>
                    </a:lnT>
                    <a:lnB w="12700" cmpd="sng">
                      <a:noFill/>
                    </a:lnB>
                    <a:lnTlToBr w="12700" cmpd="sng">
                      <a:noFill/>
                      <a:prstDash val="solid"/>
                    </a:lnTlToBr>
                    <a:lnBlToTr w="12700" cmpd="sng">
                      <a:noFill/>
                      <a:prstDash val="solid"/>
                    </a:lnBlToTr>
                    <a:solidFill>
                      <a:schemeClr val="bg1">
                        <a:lumMod val="85000"/>
                      </a:schemeClr>
                    </a:solidFill>
                  </a:tcPr>
                </a:tc>
                <a:tc>
                  <a:txBody>
                    <a:bodyPr/>
                    <a:lstStyle/>
                    <a:p>
                      <a:r>
                        <a:rPr lang="en-GB" sz="1600" b="0" i="0" dirty="0">
                          <a:solidFill>
                            <a:schemeClr val="tx1"/>
                          </a:solidFill>
                        </a:rPr>
                        <a:t>Acceptance of treatment, defined as the balance between treatment advantages and disadvantages (only general treatment acceptance included – </a:t>
                      </a:r>
                      <a:br>
                        <a:rPr lang="en-GB" sz="1600" b="0" i="0" dirty="0">
                          <a:solidFill>
                            <a:schemeClr val="tx1"/>
                          </a:solidFill>
                        </a:rPr>
                      </a:br>
                      <a:r>
                        <a:rPr lang="en-GB" sz="1600" b="0" i="0" dirty="0">
                          <a:solidFill>
                            <a:schemeClr val="tx1"/>
                          </a:solidFill>
                        </a:rPr>
                        <a:t>3 questions)</a:t>
                      </a:r>
                    </a:p>
                  </a:txBody>
                  <a:tcPr anchor="ctr">
                    <a:lnL>
                      <a:noFill/>
                    </a:lnL>
                    <a:lnR w="12700" cmpd="sng">
                      <a:noFill/>
                    </a:lnR>
                    <a:lnT w="12700" cmpd="sng">
                      <a:noFill/>
                    </a:lnT>
                    <a:lnB w="12700" cmpd="sng">
                      <a:noFill/>
                    </a:lnB>
                    <a:lnTlToBr w="12700" cmpd="sng">
                      <a:noFill/>
                      <a:prstDash val="solid"/>
                    </a:lnTlToBr>
                    <a:lnBlToTr w="12700" cmpd="sng">
                      <a:noFill/>
                      <a:prstDash val="solid"/>
                    </a:lnBlToTr>
                    <a:solidFill>
                      <a:schemeClr val="bg1">
                        <a:lumMod val="85000"/>
                      </a:schemeClr>
                    </a:solidFill>
                  </a:tcPr>
                </a:tc>
                <a:tc>
                  <a:txBody>
                    <a:bodyPr/>
                    <a:lstStyle/>
                    <a:p>
                      <a:pPr algn="ctr"/>
                      <a:r>
                        <a:rPr lang="en-GB" sz="1600" b="0" i="0" dirty="0">
                          <a:solidFill>
                            <a:schemeClr val="tx1"/>
                          </a:solidFill>
                        </a:rPr>
                        <a:t>0–100</a:t>
                      </a:r>
                    </a:p>
                  </a:txBody>
                  <a:tcPr anchor="ctr">
                    <a:lnL>
                      <a:noFill/>
                    </a:lnL>
                    <a:lnR w="12700" cmpd="sng">
                      <a:noFill/>
                    </a:lnR>
                    <a:lnT w="12700" cmpd="sng">
                      <a:noFill/>
                    </a:lnT>
                    <a:lnB w="12700" cmpd="sng">
                      <a:noFill/>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036251827"/>
                  </a:ext>
                </a:extLst>
              </a:tr>
              <a:tr h="93566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0" dirty="0">
                          <a:solidFill>
                            <a:schemeClr val="tx1"/>
                          </a:solidFill>
                        </a:rPr>
                        <a:t>Tolerability and Acceptability of IM Injections</a:t>
                      </a:r>
                    </a:p>
                  </a:txBody>
                  <a:tcPr marT="34290" marB="34290" anchor="ctr">
                    <a:lnL w="12700" cmpd="sng">
                      <a:noFill/>
                    </a:lnL>
                    <a:lnR>
                      <a:noFill/>
                    </a:lnR>
                    <a:lnT w="12700" cmpd="sng">
                      <a:noFill/>
                    </a:lnT>
                    <a:lnB w="12700" cmpd="sng">
                      <a:noFill/>
                    </a:lnB>
                    <a:lnTlToBr w="12700" cmpd="sng">
                      <a:noFill/>
                      <a:prstDash val="solid"/>
                    </a:lnTlToBr>
                    <a:lnBlToTr w="12700" cmpd="sng">
                      <a:noFill/>
                      <a:prstDash val="solid"/>
                    </a:lnBlToTr>
                    <a:solidFill>
                      <a:srgbClr val="99BBC7"/>
                    </a:solidFill>
                  </a:tcPr>
                </a:tc>
                <a:tc>
                  <a:txBody>
                    <a:bodyPr/>
                    <a:lstStyle/>
                    <a:p>
                      <a:pPr marL="112713" marR="0" lvl="0" indent="-11271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600" b="0" i="0" dirty="0">
                          <a:solidFill>
                            <a:schemeClr val="tx1"/>
                          </a:solidFill>
                        </a:rPr>
                        <a:t>Perception of Injection questionnaire (PIN)*</a:t>
                      </a:r>
                      <a:endParaRPr lang="en-GB" sz="1600" b="0" i="0" dirty="0">
                        <a:solidFill>
                          <a:schemeClr val="tx1"/>
                        </a:solidFill>
                      </a:endParaRPr>
                    </a:p>
                  </a:txBody>
                  <a:tcPr marT="34290" marB="34290" anchor="ctr">
                    <a:lnL w="12700" cmpd="sng">
                      <a:noFill/>
                    </a:lnL>
                    <a:lnR>
                      <a:noFill/>
                    </a:lnR>
                    <a:lnT w="12700" cmpd="sng">
                      <a:noFill/>
                    </a:lnT>
                    <a:lnB w="12700" cmpd="sng">
                      <a:noFill/>
                    </a:lnB>
                    <a:lnTlToBr w="12700" cmpd="sng">
                      <a:noFill/>
                      <a:prstDash val="solid"/>
                    </a:lnTlToBr>
                    <a:lnBlToTr w="12700" cmpd="sng">
                      <a:noFill/>
                      <a:prstDash val="solid"/>
                    </a:lnBlToTr>
                    <a:solidFill>
                      <a:srgbClr val="F2F2F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dirty="0"/>
                        <a:t>Tolerability and acceptability r</a:t>
                      </a:r>
                      <a:r>
                        <a:rPr lang="en-GB" sz="1600" b="0" i="0" dirty="0">
                          <a:solidFill>
                            <a:schemeClr val="tx1"/>
                          </a:solidFill>
                        </a:rPr>
                        <a:t>elated to injection site reactions (21 questions)</a:t>
                      </a:r>
                    </a:p>
                  </a:txBody>
                  <a:tcPr anchor="ctr">
                    <a:lnL>
                      <a:noFill/>
                    </a:lnL>
                    <a:lnR w="12700" cmpd="sng">
                      <a:noFill/>
                    </a:lnR>
                    <a:lnT w="12700" cmpd="sng">
                      <a:noFill/>
                    </a:lnT>
                    <a:lnB w="12700" cmpd="sng">
                      <a:noFill/>
                    </a:lnB>
                    <a:lnTlToBr w="12700" cmpd="sng">
                      <a:noFill/>
                      <a:prstDash val="solid"/>
                    </a:lnTlToBr>
                    <a:lnBlToTr w="12700" cmpd="sng">
                      <a:noFill/>
                      <a:prstDash val="solid"/>
                    </a:lnBlToTr>
                    <a:solidFill>
                      <a:srgbClr val="F2F2F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0" i="0" dirty="0">
                          <a:solidFill>
                            <a:schemeClr val="tx1"/>
                          </a:solidFill>
                        </a:rPr>
                        <a:t>1–5</a:t>
                      </a:r>
                    </a:p>
                  </a:txBody>
                  <a:tcPr anchor="ctr">
                    <a:lnL>
                      <a:noFill/>
                    </a:lnL>
                    <a:lnR w="12700" cmpd="sng">
                      <a:noFill/>
                    </a:lnR>
                    <a:lnT w="12700" cmpd="sng">
                      <a:noFill/>
                    </a:lnT>
                    <a:lnB w="12700" cmpd="sng">
                      <a:noFill/>
                    </a:lnB>
                    <a:lnTlToBr w="12700" cmpd="sng">
                      <a:noFill/>
                      <a:prstDash val="solid"/>
                    </a:lnTlToBr>
                    <a:lnBlToTr w="12700" cmpd="sng">
                      <a:noFill/>
                      <a:prstDash val="solid"/>
                    </a:lnBlToTr>
                    <a:solidFill>
                      <a:srgbClr val="F2F2F2"/>
                    </a:solidFill>
                  </a:tcPr>
                </a:tc>
                <a:extLst>
                  <a:ext uri="{0D108BD9-81ED-4DB2-BD59-A6C34878D82A}">
                    <a16:rowId xmlns:a16="http://schemas.microsoft.com/office/drawing/2014/main" val="1909557332"/>
                  </a:ext>
                </a:extLst>
              </a:tr>
              <a:tr h="760943">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0" dirty="0">
                          <a:solidFill>
                            <a:schemeClr val="tx1"/>
                          </a:solidFill>
                        </a:rPr>
                        <a:t>Treatment Satisfaction and Preference</a:t>
                      </a:r>
                    </a:p>
                  </a:txBody>
                  <a:tcPr marT="34290" marB="34290" anchor="ctr">
                    <a:lnL w="12700" cmpd="sng">
                      <a:noFill/>
                    </a:lnL>
                    <a:lnR>
                      <a:noFill/>
                    </a:lnR>
                    <a:lnT w="12700" cmpd="sng">
                      <a:noFill/>
                    </a:lnT>
                    <a:lnB w="12700" cmpd="sng">
                      <a:noFill/>
                    </a:lnB>
                    <a:lnTlToBr w="12700" cmpd="sng">
                      <a:noFill/>
                      <a:prstDash val="solid"/>
                    </a:lnTlToBr>
                    <a:lnBlToTr w="12700" cmpd="sng">
                      <a:noFill/>
                      <a:prstDash val="solid"/>
                    </a:lnBlToTr>
                    <a:solidFill>
                      <a:srgbClr val="99BBC7"/>
                    </a:solidFill>
                  </a:tcPr>
                </a:tc>
                <a:tc>
                  <a:txBody>
                    <a:bodyPr/>
                    <a:lstStyle/>
                    <a:p>
                      <a:pPr marL="112713" marR="0" lvl="0" indent="-11271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b="0" i="0" dirty="0">
                          <a:solidFill>
                            <a:schemeClr val="tx1"/>
                          </a:solidFill>
                        </a:rPr>
                        <a:t>HIV Treatment Satisfaction Questionnaire (HIVTSQ)*</a:t>
                      </a:r>
                    </a:p>
                  </a:txBody>
                  <a:tcPr marT="34290" marB="34290" anchor="ctr">
                    <a:lnL w="12700" cmpd="sng">
                      <a:noFill/>
                    </a:lnL>
                    <a:lnR>
                      <a:noFill/>
                    </a:lnR>
                    <a:lnT w="12700" cmpd="sng">
                      <a:noFill/>
                    </a:lnT>
                    <a:lnB w="12700" cmpd="sng">
                      <a:noFill/>
                    </a:lnB>
                    <a:lnTlToBr w="12700" cmpd="sng">
                      <a:noFill/>
                      <a:prstDash val="solid"/>
                    </a:lnTlToBr>
                    <a:lnBlToTr w="12700" cmpd="sng">
                      <a:noFill/>
                      <a:prstDash val="solid"/>
                    </a:lnBlToTr>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i="0" dirty="0">
                          <a:solidFill>
                            <a:schemeClr val="tx1"/>
                          </a:solidFill>
                        </a:rPr>
                        <a:t>Satisfaction with treatment (12 questions)</a:t>
                      </a:r>
                    </a:p>
                  </a:txBody>
                  <a:tcPr anchor="ctr">
                    <a:lnL>
                      <a:noFill/>
                    </a:lnL>
                    <a:lnR w="12700" cmpd="sng">
                      <a:noFill/>
                    </a:lnR>
                    <a:lnT w="12700" cmpd="sng">
                      <a:noFill/>
                    </a:lnT>
                    <a:lnB w="12700" cmpd="sng">
                      <a:noFill/>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0" i="0" dirty="0">
                          <a:solidFill>
                            <a:schemeClr val="tx1"/>
                          </a:solidFill>
                        </a:rPr>
                        <a:t>0–66 (HIVTSQs)</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600" b="0" i="0" dirty="0">
                        <a:solidFill>
                          <a:schemeClr val="tx1"/>
                        </a:solidFill>
                      </a:endParaRPr>
                    </a:p>
                  </a:txBody>
                  <a:tcPr anchor="ctr">
                    <a:lnL>
                      <a:noFill/>
                    </a:lnL>
                    <a:lnR w="12700" cmpd="sng">
                      <a:noFill/>
                    </a:lnR>
                    <a:lnT w="12700" cmpd="sng">
                      <a:noFill/>
                    </a:lnT>
                    <a:lnB w="12700" cmpd="sng">
                      <a:noFill/>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2565342466"/>
                  </a:ext>
                </a:extLst>
              </a:tr>
              <a:tr h="626094">
                <a:tc vMerge="1">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endParaRPr lang="en-GB" sz="1600" b="0" i="0" baseline="30000" dirty="0">
                        <a:solidFill>
                          <a:schemeClr val="tx1"/>
                        </a:solidFill>
                      </a:endParaRPr>
                    </a:p>
                  </a:txBody>
                  <a:tcPr marT="34290" marB="34290" anchor="ctr">
                    <a:lnL w="12700" cmpd="sng">
                      <a:noFill/>
                    </a:lnL>
                    <a:lnR>
                      <a:noFill/>
                    </a:lnR>
                    <a:lnT w="12700" cmpd="sng">
                      <a:noFill/>
                    </a:lnT>
                    <a:lnB w="12700" cmpd="sng">
                      <a:noFill/>
                    </a:lnB>
                    <a:lnTlToBr w="12700" cmpd="sng">
                      <a:noFill/>
                      <a:prstDash val="solid"/>
                    </a:lnTlToBr>
                    <a:lnBlToTr w="12700" cmpd="sng">
                      <a:noFill/>
                      <a:prstDash val="solid"/>
                    </a:lnBlToTr>
                    <a:solidFill>
                      <a:srgbClr val="F2F2F2"/>
                    </a:solidFill>
                  </a:tcPr>
                </a:tc>
                <a:tc>
                  <a:txBody>
                    <a:bodyPr/>
                    <a:lstStyle/>
                    <a:p>
                      <a:pPr marL="112713" marR="0" lvl="0" indent="-11271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b="0" i="0" baseline="0" dirty="0">
                          <a:solidFill>
                            <a:schemeClr val="tx1"/>
                          </a:solidFill>
                        </a:rPr>
                        <a:t>Preference for HIV Treatment</a:t>
                      </a:r>
                      <a:r>
                        <a:rPr lang="en-GB" sz="1600" b="0" i="0" baseline="30000" dirty="0">
                          <a:solidFill>
                            <a:schemeClr val="tx1"/>
                          </a:solidFill>
                        </a:rPr>
                        <a:t>†</a:t>
                      </a:r>
                    </a:p>
                  </a:txBody>
                  <a:tcPr marT="34290" marB="34290" anchor="ctr">
                    <a:lnL w="12700" cmpd="sng">
                      <a:noFill/>
                    </a:lnL>
                    <a:lnR>
                      <a:noFill/>
                    </a:lnR>
                    <a:lnT w="12700" cmpd="sng">
                      <a:noFill/>
                    </a:lnT>
                    <a:lnB w="12700" cmpd="sng">
                      <a:noFill/>
                    </a:lnB>
                    <a:lnTlToBr w="12700" cmpd="sng">
                      <a:noFill/>
                      <a:prstDash val="solid"/>
                    </a:lnTlToBr>
                    <a:lnBlToTr w="12700" cmpd="sng">
                      <a:noFill/>
                      <a:prstDash val="solid"/>
                    </a:lnBlToTr>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i="0" dirty="0">
                          <a:solidFill>
                            <a:schemeClr val="tx1"/>
                          </a:solidFill>
                        </a:rPr>
                        <a:t>Preference of the long-acting CAB + RPV LA  compared to CAR (1 question)</a:t>
                      </a:r>
                    </a:p>
                  </a:txBody>
                  <a:tcPr anchor="ctr">
                    <a:lnL>
                      <a:noFill/>
                    </a:lnL>
                    <a:lnR w="12700" cmpd="sng">
                      <a:noFill/>
                    </a:lnR>
                    <a:lnT w="12700" cmpd="sng">
                      <a:noFill/>
                    </a:lnT>
                    <a:lnB w="12700" cmpd="sng">
                      <a:noFill/>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0" i="0" dirty="0">
                          <a:solidFill>
                            <a:schemeClr val="tx1"/>
                          </a:solidFill>
                        </a:rPr>
                        <a:t>N/A</a:t>
                      </a:r>
                    </a:p>
                  </a:txBody>
                  <a:tcPr anchor="ctr">
                    <a:lnL>
                      <a:noFill/>
                    </a:lnL>
                    <a:lnR w="12700" cmpd="sng">
                      <a:noFill/>
                    </a:lnR>
                    <a:lnT w="12700" cmpd="sng">
                      <a:noFill/>
                    </a:lnT>
                    <a:lnB w="12700" cmpd="sng">
                      <a:noFill/>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957482661"/>
                  </a:ext>
                </a:extLst>
              </a:tr>
            </a:tbl>
          </a:graphicData>
        </a:graphic>
      </p:graphicFrame>
    </p:spTree>
    <p:extLst>
      <p:ext uri="{BB962C8B-B14F-4D97-AF65-F5344CB8AC3E}">
        <p14:creationId xmlns:p14="http://schemas.microsoft.com/office/powerpoint/2010/main" val="12091339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0638AE-4E16-437F-90C2-B8AAF5D33ECA}"/>
              </a:ext>
            </a:extLst>
          </p:cNvPr>
          <p:cNvSpPr>
            <a:spLocks noGrp="1"/>
          </p:cNvSpPr>
          <p:nvPr>
            <p:ph type="title"/>
          </p:nvPr>
        </p:nvSpPr>
        <p:spPr/>
        <p:txBody>
          <a:bodyPr/>
          <a:lstStyle/>
          <a:p>
            <a:r>
              <a:rPr lang="en-GB" dirty="0"/>
              <a:t>ATLAS High Health Status Scores at Baseline Were Maintained Over 48 Weeks (SF-12)</a:t>
            </a:r>
          </a:p>
        </p:txBody>
      </p:sp>
      <p:sp>
        <p:nvSpPr>
          <p:cNvPr id="31" name="Text Placeholder 30">
            <a:extLst>
              <a:ext uri="{FF2B5EF4-FFF2-40B4-BE49-F238E27FC236}">
                <a16:creationId xmlns:a16="http://schemas.microsoft.com/office/drawing/2014/main" id="{F8D457E2-CB91-464D-971F-4826AEB6BEE3}"/>
              </a:ext>
            </a:extLst>
          </p:cNvPr>
          <p:cNvSpPr>
            <a:spLocks noGrp="1"/>
          </p:cNvSpPr>
          <p:nvPr>
            <p:ph type="body" sz="quarter" idx="11"/>
          </p:nvPr>
        </p:nvSpPr>
        <p:spPr>
          <a:xfrm>
            <a:off x="711200" y="6109395"/>
            <a:ext cx="11143488" cy="182880"/>
          </a:xfrm>
        </p:spPr>
        <p:txBody>
          <a:bodyPr/>
          <a:lstStyle/>
          <a:p>
            <a:r>
              <a:rPr lang="en-GB" dirty="0"/>
              <a:t>Murray M, et al. IAS 2019; Mexico City, Mexico. Oral MOAB0103.</a:t>
            </a:r>
          </a:p>
          <a:p>
            <a:endParaRPr lang="en-GB" dirty="0"/>
          </a:p>
        </p:txBody>
      </p:sp>
      <p:sp>
        <p:nvSpPr>
          <p:cNvPr id="32" name="Text Placeholder 31">
            <a:extLst>
              <a:ext uri="{FF2B5EF4-FFF2-40B4-BE49-F238E27FC236}">
                <a16:creationId xmlns:a16="http://schemas.microsoft.com/office/drawing/2014/main" id="{052FD2DD-5F32-468F-BBE4-69DD812492C3}"/>
              </a:ext>
            </a:extLst>
          </p:cNvPr>
          <p:cNvSpPr>
            <a:spLocks noGrp="1"/>
          </p:cNvSpPr>
          <p:nvPr>
            <p:ph type="body" sz="quarter" idx="13"/>
          </p:nvPr>
        </p:nvSpPr>
        <p:spPr>
          <a:xfrm>
            <a:off x="631597" y="5545164"/>
            <a:ext cx="11143488" cy="365760"/>
          </a:xfrm>
        </p:spPr>
        <p:txBody>
          <a:bodyPr/>
          <a:lstStyle/>
          <a:p>
            <a:pPr>
              <a:spcAft>
                <a:spcPts val="0"/>
              </a:spcAft>
            </a:pPr>
            <a:r>
              <a:rPr lang="en-GB" sz="1000" dirty="0"/>
              <a:t>*Based on LOCF analysis, adjusting for sex at birth, age, race (white and non-white), and third agent class (INSTI, PI, and NNRTI).</a:t>
            </a:r>
          </a:p>
          <a:p>
            <a:pPr>
              <a:spcAft>
                <a:spcPts val="0"/>
              </a:spcAft>
            </a:pPr>
            <a:r>
              <a:rPr lang="en-GB" sz="1000" dirty="0"/>
              <a:t>CAB, cabotegravir; CAR, current antiretroviral; INSTI, integrase strand transfer inhibitor; LA, long-acting; LOCF, Last Observation Carried Forward; </a:t>
            </a:r>
            <a:br>
              <a:rPr lang="en-GB" sz="1000" dirty="0"/>
            </a:br>
            <a:r>
              <a:rPr lang="en-GB" sz="1000" dirty="0"/>
              <a:t>NNRTI, non-nucleoside </a:t>
            </a:r>
            <a:r>
              <a:rPr lang="en-US" altLang="en-US" sz="1000" dirty="0"/>
              <a:t>reverse transcriptase inhibitor;</a:t>
            </a:r>
            <a:r>
              <a:rPr lang="en-GB" sz="1000" dirty="0"/>
              <a:t> PI, protease inhibitor; RPV, </a:t>
            </a:r>
            <a:r>
              <a:rPr lang="en-GB" sz="1000" dirty="0" err="1"/>
              <a:t>rilpivirine</a:t>
            </a:r>
            <a:r>
              <a:rPr lang="en-GB" sz="1000" dirty="0"/>
              <a:t>; SD, standard deviation; SF-12, Short Form Health Survey.</a:t>
            </a:r>
          </a:p>
        </p:txBody>
      </p:sp>
      <p:sp>
        <p:nvSpPr>
          <p:cNvPr id="36" name="Content Placeholder 29">
            <a:extLst>
              <a:ext uri="{FF2B5EF4-FFF2-40B4-BE49-F238E27FC236}">
                <a16:creationId xmlns:a16="http://schemas.microsoft.com/office/drawing/2014/main" id="{306B7FD9-3E69-4001-B0D2-96B6B5230DEC}"/>
              </a:ext>
            </a:extLst>
          </p:cNvPr>
          <p:cNvSpPr txBox="1">
            <a:spLocks/>
          </p:cNvSpPr>
          <p:nvPr/>
        </p:nvSpPr>
        <p:spPr bwMode="auto">
          <a:xfrm>
            <a:off x="631597" y="1408122"/>
            <a:ext cx="11330814" cy="573509"/>
          </a:xfrm>
          <a:prstGeom prst="rect">
            <a:avLst/>
          </a:prstGeom>
          <a:noFill/>
          <a:ln>
            <a:noFill/>
          </a:ln>
        </p:spPr>
        <p:txBody>
          <a:bodyPr vert="horz" wrap="square" lIns="0" tIns="0" rIns="0" bIns="0" numCol="1" anchor="t" anchorCtr="0" compatLnSpc="1">
            <a:prstTxWarp prst="textNoShape">
              <a:avLst/>
            </a:prstTxWarp>
          </a:bodyPr>
          <a:lstStyle>
            <a:lvl1pPr marL="190500" indent="-190500" algn="l" rtl="0" eaLnBrk="0" fontAlgn="base" hangingPunct="0">
              <a:spcBef>
                <a:spcPct val="0"/>
              </a:spcBef>
              <a:spcAft>
                <a:spcPts val="300"/>
              </a:spcAft>
              <a:buClr>
                <a:srgbClr val="E31836"/>
              </a:buClr>
              <a:buSzPct val="115000"/>
              <a:buFont typeface="Arial" panose="020B0604020202020204" pitchFamily="34" charset="0"/>
              <a:buChar char="•"/>
              <a:defRPr sz="2200">
                <a:solidFill>
                  <a:schemeClr val="tx1"/>
                </a:solidFill>
                <a:latin typeface="Arial" panose="020B0604020202020204" pitchFamily="34" charset="0"/>
                <a:ea typeface="+mn-ea"/>
                <a:cs typeface="Arial" panose="020B0604020202020204" pitchFamily="34" charset="0"/>
              </a:defRPr>
            </a:lvl1pPr>
            <a:lvl2pPr marL="473075" indent="-257175" algn="l" rtl="0" eaLnBrk="0" fontAlgn="base" hangingPunct="0">
              <a:spcBef>
                <a:spcPct val="0"/>
              </a:spcBef>
              <a:spcAft>
                <a:spcPts val="300"/>
              </a:spcAft>
              <a:buClr>
                <a:srgbClr val="E31836"/>
              </a:buClr>
              <a:buSzPct val="115000"/>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2pPr>
            <a:lvl3pPr marL="639763" indent="-158750" algn="l" rtl="0" eaLnBrk="0" fontAlgn="base" hangingPunct="0">
              <a:spcBef>
                <a:spcPct val="0"/>
              </a:spcBef>
              <a:spcAft>
                <a:spcPts val="300"/>
              </a:spcAft>
              <a:buClr>
                <a:srgbClr val="E31836"/>
              </a:buClr>
              <a:buSzPct val="115000"/>
              <a:buFont typeface="Arial" panose="020B0604020202020204" pitchFamily="34" charset="0"/>
              <a:buChar char="•"/>
              <a:defRPr lang="en-US" dirty="0">
                <a:solidFill>
                  <a:schemeClr val="tx1"/>
                </a:solidFill>
                <a:latin typeface="Arial" panose="020B0604020202020204" pitchFamily="34" charset="0"/>
                <a:cs typeface="Arial" panose="020B0604020202020204" pitchFamily="34" charset="0"/>
              </a:defRPr>
            </a:lvl3pPr>
            <a:lvl4pPr marL="798513" indent="-142875" algn="l" rtl="0" eaLnBrk="0" fontAlgn="base" hangingPunct="0">
              <a:spcBef>
                <a:spcPct val="0"/>
              </a:spcBef>
              <a:spcAft>
                <a:spcPts val="300"/>
              </a:spcAft>
              <a:buClr>
                <a:srgbClr val="E31836"/>
              </a:buClr>
              <a:buSzPct val="115000"/>
              <a:buFont typeface="Arial" panose="020B0604020202020204" pitchFamily="34" charset="0"/>
              <a:buChar char="-"/>
              <a:defRPr lang="en-US" sz="1600" dirty="0">
                <a:solidFill>
                  <a:schemeClr val="tx1"/>
                </a:solidFill>
                <a:latin typeface="Arial" panose="020B0604020202020204" pitchFamily="34" charset="0"/>
                <a:cs typeface="Arial" panose="020B0604020202020204" pitchFamily="34" charset="0"/>
              </a:defRPr>
            </a:lvl4pPr>
            <a:lvl5pPr marL="922338" indent="-114300" algn="l" defTabSz="923925" rtl="0" eaLnBrk="0" fontAlgn="base" hangingPunct="0">
              <a:spcBef>
                <a:spcPct val="0"/>
              </a:spcBef>
              <a:spcAft>
                <a:spcPts val="300"/>
              </a:spcAft>
              <a:buClr>
                <a:srgbClr val="E31836"/>
              </a:buClr>
              <a:buSzPct val="115000"/>
              <a:buFont typeface="Arial" panose="020B0604020202020204" pitchFamily="34" charset="0"/>
              <a:buChar char="•"/>
              <a:defRPr lang="en-GB" sz="1400" dirty="0">
                <a:solidFill>
                  <a:schemeClr val="tx1"/>
                </a:solidFill>
                <a:latin typeface="Arial" panose="020B0604020202020204" pitchFamily="34" charset="0"/>
                <a:cs typeface="Arial" panose="020B0604020202020204" pitchFamily="34" charset="0"/>
              </a:defRPr>
            </a:lvl5pPr>
            <a:lvl6pPr marL="668338" indent="0" algn="l" rtl="0" eaLnBrk="1" fontAlgn="base" hangingPunct="1">
              <a:spcBef>
                <a:spcPct val="20000"/>
              </a:spcBef>
              <a:spcAft>
                <a:spcPct val="0"/>
              </a:spcAft>
              <a:buClr>
                <a:srgbClr val="B61229"/>
              </a:buClr>
              <a:buSzPct val="115000"/>
              <a:buFont typeface="Arial" charset="0"/>
              <a:buNone/>
              <a:defRPr sz="1000">
                <a:solidFill>
                  <a:schemeClr val="bg2"/>
                </a:solidFill>
                <a:latin typeface="+mn-lt"/>
                <a:cs typeface="+mn-cs"/>
              </a:defRPr>
            </a:lvl6pPr>
            <a:lvl7pPr marL="1447800" indent="-188913" algn="l" rtl="0" eaLnBrk="1" fontAlgn="base" hangingPunct="1">
              <a:spcBef>
                <a:spcPct val="20000"/>
              </a:spcBef>
              <a:spcAft>
                <a:spcPct val="0"/>
              </a:spcAft>
              <a:buClr>
                <a:srgbClr val="B61229"/>
              </a:buClr>
              <a:buSzPct val="115000"/>
              <a:buFont typeface="Arial" charset="0"/>
              <a:buChar char="•"/>
              <a:defRPr sz="1000">
                <a:solidFill>
                  <a:schemeClr val="bg2"/>
                </a:solidFill>
                <a:latin typeface="+mn-lt"/>
                <a:cs typeface="+mn-cs"/>
              </a:defRPr>
            </a:lvl7pPr>
            <a:lvl8pPr marL="1905000" indent="-188913" algn="l" rtl="0" eaLnBrk="1" fontAlgn="base" hangingPunct="1">
              <a:spcBef>
                <a:spcPct val="20000"/>
              </a:spcBef>
              <a:spcAft>
                <a:spcPct val="0"/>
              </a:spcAft>
              <a:buClr>
                <a:srgbClr val="B61229"/>
              </a:buClr>
              <a:buSzPct val="115000"/>
              <a:buFont typeface="Arial" charset="0"/>
              <a:buChar char="•"/>
              <a:defRPr sz="1000">
                <a:solidFill>
                  <a:schemeClr val="bg2"/>
                </a:solidFill>
                <a:latin typeface="+mn-lt"/>
                <a:cs typeface="+mn-cs"/>
              </a:defRPr>
            </a:lvl8pPr>
            <a:lvl9pPr marL="2362200" indent="-188913" algn="l" rtl="0" eaLnBrk="1" fontAlgn="base" hangingPunct="1">
              <a:spcBef>
                <a:spcPct val="20000"/>
              </a:spcBef>
              <a:spcAft>
                <a:spcPct val="0"/>
              </a:spcAft>
              <a:buClr>
                <a:srgbClr val="B61229"/>
              </a:buClr>
              <a:buSzPct val="115000"/>
              <a:buFont typeface="Arial" charset="0"/>
              <a:buChar char="•"/>
              <a:defRPr sz="1000">
                <a:solidFill>
                  <a:schemeClr val="bg2"/>
                </a:solidFill>
                <a:latin typeface="+mn-lt"/>
                <a:cs typeface="+mn-cs"/>
              </a:defRPr>
            </a:lvl9pPr>
          </a:lstStyle>
          <a:p>
            <a:r>
              <a:rPr lang="en-US" sz="2000" kern="0" dirty="0"/>
              <a:t>No significant difference in the mental component and physical component scores between treatment arms at all timepoints</a:t>
            </a:r>
          </a:p>
          <a:p>
            <a:endParaRPr lang="en-GB" sz="1800" kern="0" dirty="0"/>
          </a:p>
        </p:txBody>
      </p:sp>
      <p:graphicFrame>
        <p:nvGraphicFramePr>
          <p:cNvPr id="44" name="Chart 43">
            <a:extLst>
              <a:ext uri="{FF2B5EF4-FFF2-40B4-BE49-F238E27FC236}">
                <a16:creationId xmlns:a16="http://schemas.microsoft.com/office/drawing/2014/main" id="{6E5FDBF9-6883-4C89-9272-FD8934ABF015}"/>
              </a:ext>
            </a:extLst>
          </p:cNvPr>
          <p:cNvGraphicFramePr/>
          <p:nvPr>
            <p:extLst>
              <p:ext uri="{D42A27DB-BD31-4B8C-83A1-F6EECF244321}">
                <p14:modId xmlns:p14="http://schemas.microsoft.com/office/powerpoint/2010/main" val="284421769"/>
              </p:ext>
            </p:extLst>
          </p:nvPr>
        </p:nvGraphicFramePr>
        <p:xfrm>
          <a:off x="1136984" y="2107295"/>
          <a:ext cx="5145960" cy="311720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2" name="Chart 51">
            <a:extLst>
              <a:ext uri="{FF2B5EF4-FFF2-40B4-BE49-F238E27FC236}">
                <a16:creationId xmlns:a16="http://schemas.microsoft.com/office/drawing/2014/main" id="{19EFA32B-7FE6-4D0D-ADA3-3907E7017B76}"/>
              </a:ext>
            </a:extLst>
          </p:cNvPr>
          <p:cNvGraphicFramePr/>
          <p:nvPr>
            <p:extLst>
              <p:ext uri="{D42A27DB-BD31-4B8C-83A1-F6EECF244321}">
                <p14:modId xmlns:p14="http://schemas.microsoft.com/office/powerpoint/2010/main" val="3594190281"/>
              </p:ext>
            </p:extLst>
          </p:nvPr>
        </p:nvGraphicFramePr>
        <p:xfrm>
          <a:off x="6708729" y="2057576"/>
          <a:ext cx="5145959" cy="3168196"/>
        </p:xfrm>
        <a:graphic>
          <a:graphicData uri="http://schemas.openxmlformats.org/drawingml/2006/chart">
            <c:chart xmlns:c="http://schemas.openxmlformats.org/drawingml/2006/chart" xmlns:r="http://schemas.openxmlformats.org/officeDocument/2006/relationships" r:id="rId4"/>
          </a:graphicData>
        </a:graphic>
      </p:graphicFrame>
      <p:sp>
        <p:nvSpPr>
          <p:cNvPr id="62" name="TextBox 61">
            <a:extLst>
              <a:ext uri="{FF2B5EF4-FFF2-40B4-BE49-F238E27FC236}">
                <a16:creationId xmlns:a16="http://schemas.microsoft.com/office/drawing/2014/main" id="{F49F344B-D95F-4FB8-AF96-1AE30FBDE172}"/>
              </a:ext>
            </a:extLst>
          </p:cNvPr>
          <p:cNvSpPr txBox="1"/>
          <p:nvPr/>
        </p:nvSpPr>
        <p:spPr>
          <a:xfrm rot="16200000">
            <a:off x="-625497" y="3451669"/>
            <a:ext cx="2514189" cy="215444"/>
          </a:xfrm>
          <a:prstGeom prst="rect">
            <a:avLst/>
          </a:prstGeom>
          <a:noFill/>
        </p:spPr>
        <p:txBody>
          <a:bodyPr wrap="square" lIns="0" tIns="0" rIns="0" bIns="0" rtlCol="0" anchor="ctr">
            <a:spAutoFit/>
          </a:bodyPr>
          <a:lstStyle/>
          <a:p>
            <a:pPr algn="ctr"/>
            <a:r>
              <a:rPr lang="en-GB" sz="1400" b="1" dirty="0"/>
              <a:t>SF-12 Mean (± SD) Score</a:t>
            </a:r>
          </a:p>
        </p:txBody>
      </p:sp>
    </p:spTree>
    <p:extLst>
      <p:ext uri="{BB962C8B-B14F-4D97-AF65-F5344CB8AC3E}">
        <p14:creationId xmlns:p14="http://schemas.microsoft.com/office/powerpoint/2010/main" val="22089288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ontent Placeholder 9">
            <a:extLst>
              <a:ext uri="{FF2B5EF4-FFF2-40B4-BE49-F238E27FC236}">
                <a16:creationId xmlns:a16="http://schemas.microsoft.com/office/drawing/2014/main" id="{6A349605-B351-4FDE-85C9-9D4C6B6999CA}"/>
              </a:ext>
            </a:extLst>
          </p:cNvPr>
          <p:cNvGraphicFramePr>
            <a:graphicFrameLocks noGrp="1"/>
          </p:cNvGraphicFramePr>
          <p:nvPr>
            <p:ph idx="1"/>
            <p:extLst>
              <p:ext uri="{D42A27DB-BD31-4B8C-83A1-F6EECF244321}">
                <p14:modId xmlns:p14="http://schemas.microsoft.com/office/powerpoint/2010/main" val="1636351622"/>
              </p:ext>
            </p:extLst>
          </p:nvPr>
        </p:nvGraphicFramePr>
        <p:xfrm>
          <a:off x="4263904" y="2201413"/>
          <a:ext cx="7826368" cy="3208932"/>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a:extLst>
              <a:ext uri="{FF2B5EF4-FFF2-40B4-BE49-F238E27FC236}">
                <a16:creationId xmlns:a16="http://schemas.microsoft.com/office/drawing/2014/main" id="{DCBBE44E-A271-4CD7-AA60-C873DE609832}"/>
              </a:ext>
            </a:extLst>
          </p:cNvPr>
          <p:cNvSpPr>
            <a:spLocks noGrp="1"/>
          </p:cNvSpPr>
          <p:nvPr>
            <p:ph type="title"/>
          </p:nvPr>
        </p:nvSpPr>
        <p:spPr>
          <a:xfrm>
            <a:off x="535765" y="152401"/>
            <a:ext cx="10488407" cy="838200"/>
          </a:xfrm>
        </p:spPr>
        <p:txBody>
          <a:bodyPr/>
          <a:lstStyle/>
          <a:p>
            <a:r>
              <a:rPr lang="en-GB" sz="2600" dirty="0"/>
              <a:t>ATLAS CAB + RPV LA Participants Had Greater Improvement In Overall Treatment Acceptance From Baseline (ACCEPT)</a:t>
            </a:r>
          </a:p>
        </p:txBody>
      </p:sp>
      <p:sp>
        <p:nvSpPr>
          <p:cNvPr id="6" name="Text Placeholder 5">
            <a:extLst>
              <a:ext uri="{FF2B5EF4-FFF2-40B4-BE49-F238E27FC236}">
                <a16:creationId xmlns:a16="http://schemas.microsoft.com/office/drawing/2014/main" id="{D4761295-F0B4-407A-8C80-515DE681D6D5}"/>
              </a:ext>
            </a:extLst>
          </p:cNvPr>
          <p:cNvSpPr>
            <a:spLocks noGrp="1"/>
          </p:cNvSpPr>
          <p:nvPr>
            <p:ph type="body" sz="quarter" idx="11"/>
          </p:nvPr>
        </p:nvSpPr>
        <p:spPr>
          <a:xfrm>
            <a:off x="863202" y="6120994"/>
            <a:ext cx="11143488" cy="182880"/>
          </a:xfrm>
        </p:spPr>
        <p:txBody>
          <a:bodyPr/>
          <a:lstStyle/>
          <a:p>
            <a:pPr>
              <a:spcAft>
                <a:spcPts val="0"/>
              </a:spcAft>
            </a:pPr>
            <a:r>
              <a:rPr lang="en-GB" dirty="0"/>
              <a:t>Murray M, et al. IAS 2019; Mexico City, Mexico. Oral MOAB0103.</a:t>
            </a:r>
          </a:p>
          <a:p>
            <a:pPr>
              <a:spcAft>
                <a:spcPts val="0"/>
              </a:spcAft>
            </a:pPr>
            <a:endParaRPr lang="en-GB" dirty="0"/>
          </a:p>
        </p:txBody>
      </p:sp>
      <p:grpSp>
        <p:nvGrpSpPr>
          <p:cNvPr id="4" name="Group 3">
            <a:extLst>
              <a:ext uri="{FF2B5EF4-FFF2-40B4-BE49-F238E27FC236}">
                <a16:creationId xmlns:a16="http://schemas.microsoft.com/office/drawing/2014/main" id="{73F75E7E-247C-4F86-B182-DEE5C7B6EE86}"/>
              </a:ext>
            </a:extLst>
          </p:cNvPr>
          <p:cNvGrpSpPr>
            <a:grpSpLocks noChangeAspect="1"/>
          </p:cNvGrpSpPr>
          <p:nvPr/>
        </p:nvGrpSpPr>
        <p:grpSpPr>
          <a:xfrm>
            <a:off x="4616824" y="1993670"/>
            <a:ext cx="7286503" cy="335165"/>
            <a:chOff x="709088" y="1163389"/>
            <a:chExt cx="11145600" cy="335165"/>
          </a:xfrm>
        </p:grpSpPr>
        <p:sp>
          <p:nvSpPr>
            <p:cNvPr id="13" name="Rectangle 12">
              <a:extLst>
                <a:ext uri="{FF2B5EF4-FFF2-40B4-BE49-F238E27FC236}">
                  <a16:creationId xmlns:a16="http://schemas.microsoft.com/office/drawing/2014/main" id="{26162949-6233-43E3-B18D-0515748424A5}"/>
                </a:ext>
              </a:extLst>
            </p:cNvPr>
            <p:cNvSpPr/>
            <p:nvPr/>
          </p:nvSpPr>
          <p:spPr>
            <a:xfrm>
              <a:off x="709088" y="1163389"/>
              <a:ext cx="11145600" cy="335165"/>
            </a:xfrm>
            <a:prstGeom prst="rect">
              <a:avLst/>
            </a:prstGeom>
            <a:solidFill>
              <a:srgbClr val="002F5F"/>
            </a:solidFill>
            <a:ln>
              <a:solidFill>
                <a:srgbClr val="002F5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srgbClr val="FFFFFF"/>
                </a:solidFill>
                <a:effectLst/>
                <a:uLnTx/>
                <a:uFillTx/>
                <a:latin typeface="Arial"/>
                <a:ea typeface="+mn-ea"/>
                <a:cs typeface="+mn-cs"/>
              </a:endParaRPr>
            </a:p>
          </p:txBody>
        </p:sp>
        <p:sp>
          <p:nvSpPr>
            <p:cNvPr id="17" name="TextBox 16">
              <a:extLst>
                <a:ext uri="{FF2B5EF4-FFF2-40B4-BE49-F238E27FC236}">
                  <a16:creationId xmlns:a16="http://schemas.microsoft.com/office/drawing/2014/main" id="{D140AEE5-A15F-4BCC-8B2F-963A02877F43}"/>
                </a:ext>
              </a:extLst>
            </p:cNvPr>
            <p:cNvSpPr txBox="1"/>
            <p:nvPr/>
          </p:nvSpPr>
          <p:spPr>
            <a:xfrm>
              <a:off x="10617994" y="1166856"/>
              <a:ext cx="884990" cy="328231"/>
            </a:xfrm>
            <a:prstGeom prst="rect">
              <a:avLst/>
            </a:prstGeom>
            <a:noFill/>
          </p:spPr>
          <p:txBody>
            <a:bodyPr wrap="square" lIns="0" tIns="0" rIns="0" bIns="0"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FFFFFF"/>
                  </a:solidFill>
                  <a:effectLst/>
                  <a:uLnTx/>
                  <a:uFillTx/>
                  <a:latin typeface="Arial"/>
                  <a:ea typeface="+mn-ea"/>
                  <a:cs typeface="+mn-cs"/>
                </a:rPr>
                <a:t>100</a:t>
              </a:r>
              <a:r>
                <a:rPr kumimoji="0" lang="en-US" sz="2133" b="1" i="0" u="none" strike="noStrike" kern="1200" cap="none" spc="0" normalizeH="0" baseline="0" noProof="0" dirty="0">
                  <a:ln>
                    <a:noFill/>
                  </a:ln>
                  <a:solidFill>
                    <a:srgbClr val="FFFFFF"/>
                  </a:solidFill>
                  <a:effectLst/>
                  <a:uLnTx/>
                  <a:uFillTx/>
                  <a:latin typeface="Arial"/>
                  <a:ea typeface="+mn-ea"/>
                  <a:cs typeface="+mn-cs"/>
                </a:rPr>
                <a:t> </a:t>
              </a:r>
            </a:p>
          </p:txBody>
        </p:sp>
        <p:sp>
          <p:nvSpPr>
            <p:cNvPr id="20" name="Arrow: Right 19">
              <a:extLst>
                <a:ext uri="{FF2B5EF4-FFF2-40B4-BE49-F238E27FC236}">
                  <a16:creationId xmlns:a16="http://schemas.microsoft.com/office/drawing/2014/main" id="{1D44C05A-DEF1-476E-858D-BE9E77E5340A}"/>
                </a:ext>
              </a:extLst>
            </p:cNvPr>
            <p:cNvSpPr/>
            <p:nvPr/>
          </p:nvSpPr>
          <p:spPr>
            <a:xfrm>
              <a:off x="2742178" y="1199736"/>
              <a:ext cx="7293525" cy="262471"/>
            </a:xfrm>
            <a:prstGeom prst="rightArrow">
              <a:avLst>
                <a:gd name="adj1" fmla="val 74191"/>
                <a:gd name="adj2" fmla="val 50000"/>
              </a:avLst>
            </a:prstGeom>
            <a:solidFill>
              <a:schemeClr val="bg1"/>
            </a:solidFill>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Arial"/>
                  <a:ea typeface="+mn-ea"/>
                  <a:cs typeface="+mn-cs"/>
                </a:rPr>
                <a:t>Improvement</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p:txBody>
        </p:sp>
        <p:sp>
          <p:nvSpPr>
            <p:cNvPr id="22" name="TextBox 21">
              <a:extLst>
                <a:ext uri="{FF2B5EF4-FFF2-40B4-BE49-F238E27FC236}">
                  <a16:creationId xmlns:a16="http://schemas.microsoft.com/office/drawing/2014/main" id="{253003DB-D2A5-49F2-860F-8348588A4790}"/>
                </a:ext>
              </a:extLst>
            </p:cNvPr>
            <p:cNvSpPr txBox="1"/>
            <p:nvPr/>
          </p:nvSpPr>
          <p:spPr>
            <a:xfrm>
              <a:off x="1654965" y="1220780"/>
              <a:ext cx="580379" cy="246221"/>
            </a:xfrm>
            <a:prstGeom prst="rect">
              <a:avLst/>
            </a:prstGeom>
            <a:noFill/>
          </p:spPr>
          <p:txBody>
            <a:bodyPr wrap="square" lIns="0" tIns="0" rIns="0" bIns="0"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FFFFFF"/>
                  </a:solidFill>
                  <a:effectLst/>
                  <a:uLnTx/>
                  <a:uFillTx/>
                  <a:latin typeface="Arial"/>
                  <a:ea typeface="+mn-ea"/>
                  <a:cs typeface="+mn-cs"/>
                </a:rPr>
                <a:t>75</a:t>
              </a:r>
              <a:endParaRPr kumimoji="0" lang="en-US" sz="1867" b="0" i="0" u="none" strike="noStrike" kern="1200" cap="none" spc="0" normalizeH="0" baseline="0" noProof="0" dirty="0">
                <a:ln>
                  <a:noFill/>
                </a:ln>
                <a:solidFill>
                  <a:srgbClr val="000000"/>
                </a:solidFill>
                <a:effectLst/>
                <a:uLnTx/>
                <a:uFillTx/>
                <a:latin typeface="Arial"/>
                <a:ea typeface="+mn-ea"/>
                <a:cs typeface="+mn-cs"/>
              </a:endParaRPr>
            </a:p>
          </p:txBody>
        </p:sp>
      </p:grpSp>
      <p:sp>
        <p:nvSpPr>
          <p:cNvPr id="23" name="Text Placeholder 6">
            <a:extLst>
              <a:ext uri="{FF2B5EF4-FFF2-40B4-BE49-F238E27FC236}">
                <a16:creationId xmlns:a16="http://schemas.microsoft.com/office/drawing/2014/main" id="{6A89882D-BC98-4D4B-8C54-913DA0BDAC8C}"/>
              </a:ext>
            </a:extLst>
          </p:cNvPr>
          <p:cNvSpPr>
            <a:spLocks noGrp="1"/>
          </p:cNvSpPr>
          <p:nvPr>
            <p:ph type="body" sz="quarter" idx="13"/>
          </p:nvPr>
        </p:nvSpPr>
        <p:spPr>
          <a:xfrm>
            <a:off x="637309" y="5865386"/>
            <a:ext cx="11143488" cy="365760"/>
          </a:xfrm>
        </p:spPr>
        <p:txBody>
          <a:bodyPr/>
          <a:lstStyle/>
          <a:p>
            <a:pPr>
              <a:spcAft>
                <a:spcPts val="0"/>
              </a:spcAft>
            </a:pPr>
            <a:r>
              <a:rPr lang="en-GB" sz="1000" dirty="0"/>
              <a:t>*p&lt;0.001 was based on adjusted LOCF analysis of change from baseline, adjusting for baseline score, sex, age, race, and third agent class.</a:t>
            </a:r>
          </a:p>
          <a:p>
            <a:pPr>
              <a:spcAft>
                <a:spcPts val="0"/>
              </a:spcAft>
            </a:pPr>
            <a:r>
              <a:rPr lang="fr-FR" sz="1000" dirty="0"/>
              <a:t>+, </a:t>
            </a:r>
            <a:r>
              <a:rPr lang="fr-FR" sz="1000" dirty="0" err="1"/>
              <a:t>mean</a:t>
            </a:r>
            <a:r>
              <a:rPr lang="fr-FR" sz="1000" dirty="0"/>
              <a:t> score; C</a:t>
            </a:r>
            <a:r>
              <a:rPr lang="en-US" sz="1000" dirty="0"/>
              <a:t>AB, cabotegravir; CAR, current antiretroviral; CI, confidence interval; LA, long-acting; LOCF, Last Observation Carried Forward; RPV, rilpivirine</a:t>
            </a:r>
            <a:r>
              <a:rPr lang="fr-FR" sz="1000" dirty="0"/>
              <a:t>.</a:t>
            </a:r>
          </a:p>
          <a:p>
            <a:pPr>
              <a:spcAft>
                <a:spcPts val="0"/>
              </a:spcAft>
            </a:pPr>
            <a:r>
              <a:rPr lang="fr-FR" sz="1000" dirty="0"/>
              <a:t>1. Lambert J, </a:t>
            </a:r>
            <a:r>
              <a:rPr lang="fr-FR" sz="1000" i="1" dirty="0"/>
              <a:t>et al. </a:t>
            </a:r>
            <a:r>
              <a:rPr lang="fr-FR" sz="1000" i="1" dirty="0" err="1"/>
              <a:t>Health</a:t>
            </a:r>
            <a:r>
              <a:rPr lang="fr-FR" sz="1000" i="1" dirty="0"/>
              <a:t> </a:t>
            </a:r>
            <a:r>
              <a:rPr lang="fr-FR" sz="1000" i="1" dirty="0" err="1"/>
              <a:t>Qual</a:t>
            </a:r>
            <a:r>
              <a:rPr lang="fr-FR" sz="1000" i="1" dirty="0"/>
              <a:t> Life </a:t>
            </a:r>
            <a:r>
              <a:rPr lang="fr-FR" sz="1000" i="1" dirty="0" err="1"/>
              <a:t>Outcomes</a:t>
            </a:r>
            <a:r>
              <a:rPr lang="fr-FR" sz="1000" dirty="0"/>
              <a:t> 2018;16:134.</a:t>
            </a:r>
          </a:p>
        </p:txBody>
      </p:sp>
      <p:sp>
        <p:nvSpPr>
          <p:cNvPr id="21" name="TextBox 20">
            <a:extLst>
              <a:ext uri="{FF2B5EF4-FFF2-40B4-BE49-F238E27FC236}">
                <a16:creationId xmlns:a16="http://schemas.microsoft.com/office/drawing/2014/main" id="{DB9E45C8-8139-4423-9910-195861F0DFFF}"/>
              </a:ext>
            </a:extLst>
          </p:cNvPr>
          <p:cNvSpPr txBox="1"/>
          <p:nvPr/>
        </p:nvSpPr>
        <p:spPr>
          <a:xfrm>
            <a:off x="863202" y="1358877"/>
            <a:ext cx="3400702" cy="492443"/>
          </a:xfrm>
          <a:prstGeom prst="rect">
            <a:avLst/>
          </a:prstGeom>
          <a:noFill/>
        </p:spPr>
        <p:txBody>
          <a:bodyPr wrap="squar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srgbClr val="000000"/>
                </a:solidFill>
                <a:effectLst/>
                <a:uLnTx/>
                <a:uFillTx/>
                <a:latin typeface="Arial"/>
                <a:ea typeface="+mn-ea"/>
                <a:cs typeface="+mn-cs"/>
              </a:rPr>
              <a:t>Benchmark General Acceptance for Chronic Conditions</a:t>
            </a:r>
            <a:r>
              <a:rPr kumimoji="0" lang="en-GB" sz="1600" b="1" i="0" u="none" strike="noStrike" kern="1200" cap="none" spc="0" normalizeH="0" baseline="30000" noProof="0" dirty="0">
                <a:ln>
                  <a:noFill/>
                </a:ln>
                <a:solidFill>
                  <a:srgbClr val="000000"/>
                </a:solidFill>
                <a:effectLst/>
                <a:uLnTx/>
                <a:uFillTx/>
                <a:latin typeface="Arial"/>
                <a:ea typeface="+mn-ea"/>
                <a:cs typeface="+mn-cs"/>
              </a:rPr>
              <a:t>1</a:t>
            </a:r>
          </a:p>
        </p:txBody>
      </p:sp>
      <p:sp>
        <p:nvSpPr>
          <p:cNvPr id="3" name="TextBox 2">
            <a:extLst>
              <a:ext uri="{FF2B5EF4-FFF2-40B4-BE49-F238E27FC236}">
                <a16:creationId xmlns:a16="http://schemas.microsoft.com/office/drawing/2014/main" id="{94B74E03-D824-4931-8E20-E6C0F99CCC87}"/>
              </a:ext>
            </a:extLst>
          </p:cNvPr>
          <p:cNvSpPr txBox="1"/>
          <p:nvPr/>
        </p:nvSpPr>
        <p:spPr>
          <a:xfrm>
            <a:off x="5487622" y="1358877"/>
            <a:ext cx="5684879" cy="492443"/>
          </a:xfrm>
          <a:prstGeom prst="rect">
            <a:avLst/>
          </a:prstGeom>
          <a:noFill/>
        </p:spPr>
        <p:txBody>
          <a:bodyPr wrap="square" lIns="0" tIns="0" rIns="0" bIns="0"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srgbClr val="000000"/>
                </a:solidFill>
                <a:effectLst/>
                <a:uLnTx/>
                <a:uFillTx/>
                <a:latin typeface="Arial"/>
                <a:ea typeface="+mn-ea"/>
                <a:cs typeface="+mn-cs"/>
              </a:rPr>
              <a:t>Adjusted Mean Change (95% CI) From Baseline in General Acceptance Domain of the ACCEPT Questionnaire</a:t>
            </a:r>
          </a:p>
        </p:txBody>
      </p:sp>
      <p:graphicFrame>
        <p:nvGraphicFramePr>
          <p:cNvPr id="83" name="Content Placeholder 9">
            <a:extLst>
              <a:ext uri="{FF2B5EF4-FFF2-40B4-BE49-F238E27FC236}">
                <a16:creationId xmlns:a16="http://schemas.microsoft.com/office/drawing/2014/main" id="{EDD00D6E-BD64-47B1-BD6F-40152DC70034}"/>
              </a:ext>
            </a:extLst>
          </p:cNvPr>
          <p:cNvGraphicFramePr>
            <a:graphicFrameLocks/>
          </p:cNvGraphicFramePr>
          <p:nvPr>
            <p:extLst>
              <p:ext uri="{D42A27DB-BD31-4B8C-83A1-F6EECF244321}">
                <p14:modId xmlns:p14="http://schemas.microsoft.com/office/powerpoint/2010/main" val="1212241232"/>
              </p:ext>
            </p:extLst>
          </p:nvPr>
        </p:nvGraphicFramePr>
        <p:xfrm>
          <a:off x="535765" y="1886846"/>
          <a:ext cx="3834583" cy="390241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7241773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C0CACF1E-71F0-4129-9AB8-D538A021B009}"/>
              </a:ext>
            </a:extLst>
          </p:cNvPr>
          <p:cNvSpPr/>
          <p:nvPr/>
        </p:nvSpPr>
        <p:spPr>
          <a:xfrm>
            <a:off x="918641" y="1136371"/>
            <a:ext cx="3982324" cy="587744"/>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400" b="1" dirty="0"/>
              <a:t>Acceptability of ISRs and Pain</a:t>
            </a:r>
          </a:p>
        </p:txBody>
      </p:sp>
      <p:graphicFrame>
        <p:nvGraphicFramePr>
          <p:cNvPr id="5" name="Chart 4">
            <a:extLst>
              <a:ext uri="{FF2B5EF4-FFF2-40B4-BE49-F238E27FC236}">
                <a16:creationId xmlns:a16="http://schemas.microsoft.com/office/drawing/2014/main" id="{CE51662C-26FC-436D-A275-729191FAEF21}"/>
              </a:ext>
            </a:extLst>
          </p:cNvPr>
          <p:cNvGraphicFramePr/>
          <p:nvPr>
            <p:extLst>
              <p:ext uri="{D42A27DB-BD31-4B8C-83A1-F6EECF244321}">
                <p14:modId xmlns:p14="http://schemas.microsoft.com/office/powerpoint/2010/main" val="181694607"/>
              </p:ext>
            </p:extLst>
          </p:nvPr>
        </p:nvGraphicFramePr>
        <p:xfrm>
          <a:off x="396055" y="1672261"/>
          <a:ext cx="5955030" cy="3236481"/>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a:extLst>
              <a:ext uri="{FF2B5EF4-FFF2-40B4-BE49-F238E27FC236}">
                <a16:creationId xmlns:a16="http://schemas.microsoft.com/office/drawing/2014/main" id="{E1C9BB9E-9CB1-480D-8E9F-7E23BEA360BA}"/>
              </a:ext>
            </a:extLst>
          </p:cNvPr>
          <p:cNvSpPr>
            <a:spLocks noGrp="1"/>
          </p:cNvSpPr>
          <p:nvPr>
            <p:ph type="title"/>
          </p:nvPr>
        </p:nvSpPr>
        <p:spPr/>
        <p:txBody>
          <a:bodyPr/>
          <a:lstStyle/>
          <a:p>
            <a:r>
              <a:rPr lang="en-GB" dirty="0"/>
              <a:t>ATLAS CAB + RPV LA Tolerability and Acceptance of ISRs Improves Over Time (PIN)</a:t>
            </a:r>
          </a:p>
        </p:txBody>
      </p:sp>
      <p:sp>
        <p:nvSpPr>
          <p:cNvPr id="6" name="Text Placeholder 5">
            <a:extLst>
              <a:ext uri="{FF2B5EF4-FFF2-40B4-BE49-F238E27FC236}">
                <a16:creationId xmlns:a16="http://schemas.microsoft.com/office/drawing/2014/main" id="{2107985B-3A73-47C8-9489-7807D1AC61A3}"/>
              </a:ext>
            </a:extLst>
          </p:cNvPr>
          <p:cNvSpPr>
            <a:spLocks noGrp="1"/>
          </p:cNvSpPr>
          <p:nvPr>
            <p:ph type="body" sz="quarter" idx="11"/>
          </p:nvPr>
        </p:nvSpPr>
        <p:spPr>
          <a:xfrm>
            <a:off x="804832" y="6092636"/>
            <a:ext cx="11143488" cy="182880"/>
          </a:xfrm>
        </p:spPr>
        <p:txBody>
          <a:bodyPr/>
          <a:lstStyle/>
          <a:p>
            <a:r>
              <a:rPr lang="en-GB" dirty="0"/>
              <a:t>Murray M, et al. IAS 2019; Mexico City, Mexico. Oral MOAB0103.</a:t>
            </a:r>
          </a:p>
          <a:p>
            <a:endParaRPr lang="en-GB" dirty="0"/>
          </a:p>
        </p:txBody>
      </p:sp>
      <p:sp>
        <p:nvSpPr>
          <p:cNvPr id="7" name="Text Placeholder 6">
            <a:extLst>
              <a:ext uri="{FF2B5EF4-FFF2-40B4-BE49-F238E27FC236}">
                <a16:creationId xmlns:a16="http://schemas.microsoft.com/office/drawing/2014/main" id="{596C3F05-D2D4-4E70-A2E7-31470EE8AADF}"/>
              </a:ext>
            </a:extLst>
          </p:cNvPr>
          <p:cNvSpPr>
            <a:spLocks noGrp="1"/>
          </p:cNvSpPr>
          <p:nvPr>
            <p:ph type="body" sz="quarter" idx="13"/>
          </p:nvPr>
        </p:nvSpPr>
        <p:spPr>
          <a:xfrm>
            <a:off x="524256" y="5837176"/>
            <a:ext cx="11143488" cy="365760"/>
          </a:xfrm>
        </p:spPr>
        <p:txBody>
          <a:bodyPr/>
          <a:lstStyle/>
          <a:p>
            <a:pPr>
              <a:spcAft>
                <a:spcPts val="0"/>
              </a:spcAft>
            </a:pPr>
            <a:r>
              <a:rPr lang="en-GB" sz="1000" dirty="0"/>
              <a:t>*p values were calculated for change over time in the “Acceptability of ISRs” domain of the PIN (mean [SD]: Week 5 – 2.10 [1.03] and Week 48 – 1.56 [0.80]);</a:t>
            </a:r>
          </a:p>
          <a:p>
            <a:pPr>
              <a:spcAft>
                <a:spcPts val="0"/>
              </a:spcAft>
            </a:pPr>
            <a:r>
              <a:rPr lang="en-GB" sz="1000" baseline="30000" dirty="0"/>
              <a:t>†</a:t>
            </a:r>
            <a:r>
              <a:rPr lang="en-GB" sz="1000" dirty="0"/>
              <a:t>Week 5 PIN assessment was conducted 1 week post-injection. </a:t>
            </a:r>
          </a:p>
          <a:p>
            <a:pPr>
              <a:spcAft>
                <a:spcPts val="0"/>
              </a:spcAft>
            </a:pPr>
            <a:r>
              <a:rPr lang="en-GB" sz="1000" dirty="0"/>
              <a:t>CAB, cabotegravir; ISR, injection site reaction; LA, long-acting; PIN, perception of injection; RPV, rilpivirine; SD, standard deviation.</a:t>
            </a:r>
          </a:p>
        </p:txBody>
      </p:sp>
      <p:graphicFrame>
        <p:nvGraphicFramePr>
          <p:cNvPr id="10" name="Chart 9">
            <a:extLst>
              <a:ext uri="{FF2B5EF4-FFF2-40B4-BE49-F238E27FC236}">
                <a16:creationId xmlns:a16="http://schemas.microsoft.com/office/drawing/2014/main" id="{B79CD7E0-FE8B-4CD1-A0E3-89BEBFEA6FEF}"/>
              </a:ext>
            </a:extLst>
          </p:cNvPr>
          <p:cNvGraphicFramePr/>
          <p:nvPr>
            <p:extLst>
              <p:ext uri="{D42A27DB-BD31-4B8C-83A1-F6EECF244321}">
                <p14:modId xmlns:p14="http://schemas.microsoft.com/office/powerpoint/2010/main" val="98598198"/>
              </p:ext>
            </p:extLst>
          </p:nvPr>
        </p:nvGraphicFramePr>
        <p:xfrm>
          <a:off x="6474274" y="1716428"/>
          <a:ext cx="5004843" cy="3447774"/>
        </p:xfrm>
        <a:graphic>
          <a:graphicData uri="http://schemas.openxmlformats.org/drawingml/2006/chart">
            <c:chart xmlns:c="http://schemas.openxmlformats.org/drawingml/2006/chart" xmlns:r="http://schemas.openxmlformats.org/officeDocument/2006/relationships" r:id="rId4"/>
          </a:graphicData>
        </a:graphic>
      </p:graphicFrame>
      <p:sp>
        <p:nvSpPr>
          <p:cNvPr id="13" name="Left Bracket 12">
            <a:extLst>
              <a:ext uri="{FF2B5EF4-FFF2-40B4-BE49-F238E27FC236}">
                <a16:creationId xmlns:a16="http://schemas.microsoft.com/office/drawing/2014/main" id="{66C22873-BE9B-4DBD-BD62-A7EE1C6B818E}"/>
              </a:ext>
            </a:extLst>
          </p:cNvPr>
          <p:cNvSpPr/>
          <p:nvPr/>
        </p:nvSpPr>
        <p:spPr>
          <a:xfrm rot="5400000">
            <a:off x="1914161" y="1278432"/>
            <a:ext cx="155561" cy="1086064"/>
          </a:xfrm>
          <a:prstGeom prst="leftBracket">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4" name="TextBox 13">
            <a:extLst>
              <a:ext uri="{FF2B5EF4-FFF2-40B4-BE49-F238E27FC236}">
                <a16:creationId xmlns:a16="http://schemas.microsoft.com/office/drawing/2014/main" id="{D343379E-DCB7-4FF0-AF87-9BEE871432ED}"/>
              </a:ext>
            </a:extLst>
          </p:cNvPr>
          <p:cNvSpPr txBox="1"/>
          <p:nvPr/>
        </p:nvSpPr>
        <p:spPr>
          <a:xfrm>
            <a:off x="1528976" y="1553830"/>
            <a:ext cx="845646" cy="169277"/>
          </a:xfrm>
          <a:prstGeom prst="rect">
            <a:avLst/>
          </a:prstGeom>
          <a:noFill/>
        </p:spPr>
        <p:txBody>
          <a:bodyPr wrap="square" lIns="0" tIns="0" rIns="0" bIns="0" rtlCol="0" anchor="ctr">
            <a:spAutoFit/>
          </a:bodyPr>
          <a:lstStyle/>
          <a:p>
            <a:pPr algn="ctr"/>
            <a:r>
              <a:rPr lang="en-GB" sz="1100" dirty="0"/>
              <a:t>*p&lt;0.001</a:t>
            </a:r>
          </a:p>
        </p:txBody>
      </p:sp>
      <p:sp>
        <p:nvSpPr>
          <p:cNvPr id="16" name="Rectangle 15">
            <a:extLst>
              <a:ext uri="{FF2B5EF4-FFF2-40B4-BE49-F238E27FC236}">
                <a16:creationId xmlns:a16="http://schemas.microsoft.com/office/drawing/2014/main" id="{63295558-CF94-445E-8047-0BF6E986CA19}"/>
              </a:ext>
            </a:extLst>
          </p:cNvPr>
          <p:cNvSpPr/>
          <p:nvPr/>
        </p:nvSpPr>
        <p:spPr>
          <a:xfrm>
            <a:off x="7291036" y="1652078"/>
            <a:ext cx="4061466" cy="48973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400" b="1" dirty="0"/>
              <a:t>ISRs over 48 Weeks</a:t>
            </a:r>
          </a:p>
        </p:txBody>
      </p:sp>
      <p:sp>
        <p:nvSpPr>
          <p:cNvPr id="20" name="Left Bracket 19">
            <a:extLst>
              <a:ext uri="{FF2B5EF4-FFF2-40B4-BE49-F238E27FC236}">
                <a16:creationId xmlns:a16="http://schemas.microsoft.com/office/drawing/2014/main" id="{C950F9C2-31F9-4149-A327-D267BD0C9FE9}"/>
              </a:ext>
            </a:extLst>
          </p:cNvPr>
          <p:cNvSpPr/>
          <p:nvPr/>
        </p:nvSpPr>
        <p:spPr>
          <a:xfrm rot="5400000">
            <a:off x="3677762" y="1296063"/>
            <a:ext cx="154800" cy="1087200"/>
          </a:xfrm>
          <a:prstGeom prst="leftBracket">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1" name="TextBox 20">
            <a:extLst>
              <a:ext uri="{FF2B5EF4-FFF2-40B4-BE49-F238E27FC236}">
                <a16:creationId xmlns:a16="http://schemas.microsoft.com/office/drawing/2014/main" id="{0BBC8AC5-5266-4F69-92C0-3BE2E2FCBD1C}"/>
              </a:ext>
            </a:extLst>
          </p:cNvPr>
          <p:cNvSpPr txBox="1"/>
          <p:nvPr/>
        </p:nvSpPr>
        <p:spPr>
          <a:xfrm>
            <a:off x="3310548" y="1581447"/>
            <a:ext cx="845646" cy="169277"/>
          </a:xfrm>
          <a:prstGeom prst="rect">
            <a:avLst/>
          </a:prstGeom>
          <a:noFill/>
        </p:spPr>
        <p:txBody>
          <a:bodyPr wrap="square" lIns="0" tIns="0" rIns="0" bIns="0" rtlCol="0" anchor="ctr">
            <a:spAutoFit/>
          </a:bodyPr>
          <a:lstStyle/>
          <a:p>
            <a:pPr algn="ctr"/>
            <a:r>
              <a:rPr lang="en-GB" sz="1100" dirty="0"/>
              <a:t>*p&lt;0.001</a:t>
            </a:r>
          </a:p>
        </p:txBody>
      </p:sp>
      <p:sp>
        <p:nvSpPr>
          <p:cNvPr id="9" name="Content Placeholder 8">
            <a:extLst>
              <a:ext uri="{FF2B5EF4-FFF2-40B4-BE49-F238E27FC236}">
                <a16:creationId xmlns:a16="http://schemas.microsoft.com/office/drawing/2014/main" id="{EFC21994-DA73-4DC1-A0A2-0D44E554FD00}"/>
              </a:ext>
            </a:extLst>
          </p:cNvPr>
          <p:cNvSpPr>
            <a:spLocks noGrp="1"/>
          </p:cNvSpPr>
          <p:nvPr>
            <p:ph idx="1"/>
          </p:nvPr>
        </p:nvSpPr>
        <p:spPr>
          <a:xfrm>
            <a:off x="396055" y="4834763"/>
            <a:ext cx="5699945" cy="658878"/>
          </a:xfrm>
        </p:spPr>
        <p:txBody>
          <a:bodyPr/>
          <a:lstStyle/>
          <a:p>
            <a:r>
              <a:rPr lang="en-GB" sz="1800" dirty="0"/>
              <a:t>At Week 48, 90% and 86% of</a:t>
            </a:r>
            <a:r>
              <a:rPr lang="en-GB" sz="1800" dirty="0">
                <a:solidFill>
                  <a:srgbClr val="FF0000"/>
                </a:solidFill>
              </a:rPr>
              <a:t> </a:t>
            </a:r>
            <a:r>
              <a:rPr lang="en-GB" sz="1800" dirty="0"/>
              <a:t>CAB + RPV LA participants scored ISRs and pain as ‘totally/very acceptable’</a:t>
            </a:r>
          </a:p>
        </p:txBody>
      </p:sp>
      <p:sp>
        <p:nvSpPr>
          <p:cNvPr id="4" name="TextBox 3">
            <a:extLst>
              <a:ext uri="{FF2B5EF4-FFF2-40B4-BE49-F238E27FC236}">
                <a16:creationId xmlns:a16="http://schemas.microsoft.com/office/drawing/2014/main" id="{5ED40FDA-E423-4C60-8DFB-FCA0B9C9F033}"/>
              </a:ext>
            </a:extLst>
          </p:cNvPr>
          <p:cNvSpPr txBox="1"/>
          <p:nvPr/>
        </p:nvSpPr>
        <p:spPr>
          <a:xfrm>
            <a:off x="804832" y="4282521"/>
            <a:ext cx="387350" cy="169277"/>
          </a:xfrm>
          <a:prstGeom prst="rect">
            <a:avLst/>
          </a:prstGeom>
          <a:noFill/>
        </p:spPr>
        <p:txBody>
          <a:bodyPr wrap="square" lIns="0" tIns="0" rIns="0" bIns="0" rtlCol="0">
            <a:spAutoFit/>
          </a:bodyPr>
          <a:lstStyle/>
          <a:p>
            <a:pPr algn="ctr"/>
            <a:r>
              <a:rPr lang="en-GB" sz="1100" b="1" dirty="0"/>
              <a:t>N</a:t>
            </a:r>
          </a:p>
        </p:txBody>
      </p:sp>
      <p:sp>
        <p:nvSpPr>
          <p:cNvPr id="8" name="Rectangle 7">
            <a:extLst>
              <a:ext uri="{FF2B5EF4-FFF2-40B4-BE49-F238E27FC236}">
                <a16:creationId xmlns:a16="http://schemas.microsoft.com/office/drawing/2014/main" id="{427F650A-7DDE-44F4-BDD8-5C7288C033B5}"/>
              </a:ext>
            </a:extLst>
          </p:cNvPr>
          <p:cNvSpPr/>
          <p:nvPr/>
        </p:nvSpPr>
        <p:spPr>
          <a:xfrm>
            <a:off x="6211270" y="4841036"/>
            <a:ext cx="5530850" cy="646331"/>
          </a:xfrm>
          <a:prstGeom prst="rect">
            <a:avLst/>
          </a:prstGeom>
        </p:spPr>
        <p:txBody>
          <a:bodyPr wrap="square">
            <a:spAutoFit/>
          </a:bodyPr>
          <a:lstStyle/>
          <a:p>
            <a:pPr marL="190800" indent="-190800">
              <a:buClr>
                <a:srgbClr val="E31836"/>
              </a:buClr>
              <a:buFont typeface="Arial" panose="020B0604020202020204" pitchFamily="34" charset="0"/>
              <a:buChar char="•"/>
            </a:pPr>
            <a:r>
              <a:rPr lang="en-GB" dirty="0"/>
              <a:t>Only four (1%) CAB + RPV LA participants had ISRs that led to withdrawal</a:t>
            </a:r>
          </a:p>
        </p:txBody>
      </p:sp>
    </p:spTree>
    <p:extLst>
      <p:ext uri="{BB962C8B-B14F-4D97-AF65-F5344CB8AC3E}">
        <p14:creationId xmlns:p14="http://schemas.microsoft.com/office/powerpoint/2010/main" val="698023826"/>
      </p:ext>
    </p:extLst>
  </p:cSld>
  <p:clrMapOvr>
    <a:masterClrMapping/>
  </p:clrMapOvr>
</p:sld>
</file>

<file path=ppt/theme/theme1.xml><?xml version="1.0" encoding="utf-8"?>
<a:theme xmlns:a="http://schemas.openxmlformats.org/drawingml/2006/main" name="1_ViiV Global Template 2015 With Logo">
  <a:themeElements>
    <a:clrScheme name="ViiV CAB 2016 Theme">
      <a:dk1>
        <a:srgbClr val="000000"/>
      </a:dk1>
      <a:lt1>
        <a:srgbClr val="FFFFFF"/>
      </a:lt1>
      <a:dk2>
        <a:srgbClr val="A30234"/>
      </a:dk2>
      <a:lt2>
        <a:srgbClr val="808080"/>
      </a:lt2>
      <a:accent1>
        <a:srgbClr val="00A779"/>
      </a:accent1>
      <a:accent2>
        <a:srgbClr val="970096"/>
      </a:accent2>
      <a:accent3>
        <a:srgbClr val="F05A05"/>
      </a:accent3>
      <a:accent4>
        <a:srgbClr val="0098DB"/>
      </a:accent4>
      <a:accent5>
        <a:srgbClr val="8DD927"/>
      </a:accent5>
      <a:accent6>
        <a:srgbClr val="FF3399"/>
      </a:accent6>
      <a:hlink>
        <a:srgbClr val="97CBFF"/>
      </a:hlink>
      <a:folHlink>
        <a:srgbClr val="DC001E"/>
      </a:folHlink>
    </a:clrScheme>
    <a:fontScheme name="ViiV Corporate Font 2015">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lIns="0" tIns="0" rIns="0" bIns="0" rtlCol="0">
        <a:spAutoFit/>
      </a:bodyPr>
      <a:lstStyle>
        <a:defPPr>
          <a:defRPr dirty="0" smtClean="0"/>
        </a:defPPr>
      </a:lstStyle>
    </a:tx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ViiV Global Template 2015 With Logo">
  <a:themeElements>
    <a:clrScheme name="ViiV CAB Theme Colors 2016">
      <a:dk1>
        <a:srgbClr val="000000"/>
      </a:dk1>
      <a:lt1>
        <a:srgbClr val="FFFFFF"/>
      </a:lt1>
      <a:dk2>
        <a:srgbClr val="A30234"/>
      </a:dk2>
      <a:lt2>
        <a:srgbClr val="808080"/>
      </a:lt2>
      <a:accent1>
        <a:srgbClr val="00A779"/>
      </a:accent1>
      <a:accent2>
        <a:srgbClr val="970096"/>
      </a:accent2>
      <a:accent3>
        <a:srgbClr val="F05A05"/>
      </a:accent3>
      <a:accent4>
        <a:srgbClr val="0098DB"/>
      </a:accent4>
      <a:accent5>
        <a:srgbClr val="8DD927"/>
      </a:accent5>
      <a:accent6>
        <a:srgbClr val="FF3399"/>
      </a:accent6>
      <a:hlink>
        <a:srgbClr val="97CBFF"/>
      </a:hlink>
      <a:folHlink>
        <a:srgbClr val="DC001E"/>
      </a:folHlink>
    </a:clrScheme>
    <a:fontScheme name="ViiV Corporate Font 2015">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00"/>
        </a:solidFill>
        <a:ln w="28575">
          <a:solidFill>
            <a:srgbClr val="E3DE00"/>
          </a:solidFill>
        </a:ln>
      </a:spPr>
      <a:bodyPr vert="vert" rIns="90000" bIns="108000" rtlCol="0" anchor="ctr"/>
      <a:lstStyle>
        <a:defPPr algn="ctr">
          <a:lnSpc>
            <a:spcPct val="110000"/>
          </a:lnSpc>
          <a:defRPr sz="1200" b="1"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spAutoFit/>
      </a:bodyPr>
      <a:lstStyle>
        <a:defPPr>
          <a:defRPr dirty="0" smtClean="0"/>
        </a:defPPr>
      </a:lstStyle>
    </a:tx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3_ViiV Global Template 2015 With Logo">
  <a:themeElements>
    <a:clrScheme name="ViiV CAB 2016 Theme">
      <a:dk1>
        <a:srgbClr val="000000"/>
      </a:dk1>
      <a:lt1>
        <a:srgbClr val="FFFFFF"/>
      </a:lt1>
      <a:dk2>
        <a:srgbClr val="A30234"/>
      </a:dk2>
      <a:lt2>
        <a:srgbClr val="808080"/>
      </a:lt2>
      <a:accent1>
        <a:srgbClr val="00A779"/>
      </a:accent1>
      <a:accent2>
        <a:srgbClr val="970096"/>
      </a:accent2>
      <a:accent3>
        <a:srgbClr val="F05A05"/>
      </a:accent3>
      <a:accent4>
        <a:srgbClr val="0098DB"/>
      </a:accent4>
      <a:accent5>
        <a:srgbClr val="8DD927"/>
      </a:accent5>
      <a:accent6>
        <a:srgbClr val="FF3399"/>
      </a:accent6>
      <a:hlink>
        <a:srgbClr val="97CBFF"/>
      </a:hlink>
      <a:folHlink>
        <a:srgbClr val="DC001E"/>
      </a:folHlink>
    </a:clrScheme>
    <a:fontScheme name="ViiV Corporate Font 2015">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lIns="0" tIns="0" rIns="0" bIns="0" rtlCol="0">
        <a:spAutoFit/>
      </a:bodyPr>
      <a:lstStyle>
        <a:defPPr>
          <a:defRPr dirty="0" smtClean="0"/>
        </a:defPPr>
      </a:lstStyle>
    </a:tx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16267</TotalTime>
  <Words>2559</Words>
  <Application>Microsoft Office PowerPoint</Application>
  <PresentationFormat>Widescreen</PresentationFormat>
  <Paragraphs>413</Paragraphs>
  <Slides>14</Slides>
  <Notes>13</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14</vt:i4>
      </vt:variant>
    </vt:vector>
  </HeadingPairs>
  <TitlesOfParts>
    <vt:vector size="21" baseType="lpstr">
      <vt:lpstr>Arial</vt:lpstr>
      <vt:lpstr>Calibri</vt:lpstr>
      <vt:lpstr>Century Gothic</vt:lpstr>
      <vt:lpstr>Times New Roman</vt:lpstr>
      <vt:lpstr>1_ViiV Global Template 2015 With Logo</vt:lpstr>
      <vt:lpstr>2_ViiV Global Template 2015 With Logo</vt:lpstr>
      <vt:lpstr>3_ViiV Global Template 2015 With Logo</vt:lpstr>
      <vt:lpstr>Patient Views on Long-Acting HIV Treatment: Cabotegravir + Rilpivirine as Maintenance Therapy (ATLAS 48-Week Results)</vt:lpstr>
      <vt:lpstr>Financial Disclosures</vt:lpstr>
      <vt:lpstr>ATLAS Background and Objectives</vt:lpstr>
      <vt:lpstr>ATLAS Study Design: Randomized, Multicenter, International,  Open-Label, Noninferiority Study in Adults with Virologic Suppression</vt:lpstr>
      <vt:lpstr>ATLAS Baseline Characteristics: ITT-E Population</vt:lpstr>
      <vt:lpstr>ATLAS Patient-Reported Outcomes: Subset Measures</vt:lpstr>
      <vt:lpstr>ATLAS High Health Status Scores at Baseline Were Maintained Over 48 Weeks (SF-12)</vt:lpstr>
      <vt:lpstr>ATLAS CAB + RPV LA Participants Had Greater Improvement In Overall Treatment Acceptance From Baseline (ACCEPT)</vt:lpstr>
      <vt:lpstr>ATLAS CAB + RPV LA Tolerability and Acceptance of ISRs Improves Over Time (PIN)</vt:lpstr>
      <vt:lpstr>ATLAS CAB + RPV LA Participants Showed Higher Treatment Satisfaction Over Course of Study (HIVTSQ)</vt:lpstr>
      <vt:lpstr>ATLAS CAB + RPV LA Participants Show Greater Improvement on the Majority of Treatment Satisfaction Items (HIVTSQ) </vt:lpstr>
      <vt:lpstr>ATLAS LA Participants Preferred CAB + RPV LA to Daily Oral Therapy (Preference)</vt:lpstr>
      <vt:lpstr>ATLAS PRO Conclusions</vt:lpstr>
      <vt:lpstr>Acknowledgments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Patient Views on Long Acting HIV Treatment: Cabotegravir + Rilpivirine as Maintenance Therapy (ATLAS 48 Week Results)</dc:title>
  <dc:creator>Nicole Ogbonnaya (AS)</dc:creator>
  <cp:lastModifiedBy>Joseph Polli</cp:lastModifiedBy>
  <cp:revision>413</cp:revision>
  <cp:lastPrinted>2019-07-12T10:52:11Z</cp:lastPrinted>
  <dcterms:created xsi:type="dcterms:W3CDTF">2019-04-26T08:26:33Z</dcterms:created>
  <dcterms:modified xsi:type="dcterms:W3CDTF">2019-07-22T11:18:49Z</dcterms:modified>
</cp:coreProperties>
</file>